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" Type="http://schemas.openxmlformats.org/officeDocument/2006/relationships/slide" Target="slides/slide1.xml"/><Relationship Id="rId19" Type="http://schemas.openxmlformats.org/officeDocument/2006/relationships/viewProps" Target="viewProps.xml"/><Relationship Id="rId18" Type="http://schemas.openxmlformats.org/officeDocument/2006/relationships/tableStyles" Target="tableStyles.xml"/><Relationship Id="rId17" Type="http://schemas.openxmlformats.org/officeDocument/2006/relationships/presProps" Target="presProps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1.png"/><Relationship Id="rId8" Type="http://schemas.openxmlformats.org/officeDocument/2006/relationships/image" Target="../media/image90.png"/><Relationship Id="rId7" Type="http://schemas.openxmlformats.org/officeDocument/2006/relationships/image" Target="../media/image89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2.png"/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7" Type="http://schemas.openxmlformats.org/officeDocument/2006/relationships/image" Target="../media/image99.png"/><Relationship Id="rId16" Type="http://schemas.openxmlformats.org/officeDocument/2006/relationships/image" Target="../media/image98.png"/><Relationship Id="rId15" Type="http://schemas.openxmlformats.org/officeDocument/2006/relationships/image" Target="../media/image97.png"/><Relationship Id="rId14" Type="http://schemas.openxmlformats.org/officeDocument/2006/relationships/image" Target="../media/image96.png"/><Relationship Id="rId13" Type="http://schemas.openxmlformats.org/officeDocument/2006/relationships/image" Target="../media/image95.png"/><Relationship Id="rId12" Type="http://schemas.openxmlformats.org/officeDocument/2006/relationships/image" Target="../media/image94.png"/><Relationship Id="rId11" Type="http://schemas.openxmlformats.org/officeDocument/2006/relationships/image" Target="../media/image93.png"/><Relationship Id="rId10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png"/><Relationship Id="rId8" Type="http://schemas.openxmlformats.org/officeDocument/2006/relationships/image" Target="../media/image106.png"/><Relationship Id="rId7" Type="http://schemas.openxmlformats.org/officeDocument/2006/relationships/image" Target="../media/image105.png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7" Type="http://schemas.openxmlformats.org/officeDocument/2006/relationships/image" Target="../media/image114.png"/><Relationship Id="rId16" Type="http://schemas.openxmlformats.org/officeDocument/2006/relationships/image" Target="../media/image113.png"/><Relationship Id="rId15" Type="http://schemas.openxmlformats.org/officeDocument/2006/relationships/image" Target="../media/image112.png"/><Relationship Id="rId14" Type="http://schemas.openxmlformats.org/officeDocument/2006/relationships/image" Target="../media/image82.png"/><Relationship Id="rId13" Type="http://schemas.openxmlformats.org/officeDocument/2006/relationships/image" Target="../media/image111.png"/><Relationship Id="rId12" Type="http://schemas.openxmlformats.org/officeDocument/2006/relationships/image" Target="../media/image110.png"/><Relationship Id="rId11" Type="http://schemas.openxmlformats.org/officeDocument/2006/relationships/image" Target="../media/image109.png"/><Relationship Id="rId10" Type="http://schemas.openxmlformats.org/officeDocument/2006/relationships/image" Target="../media/image10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2.png"/><Relationship Id="rId8" Type="http://schemas.openxmlformats.org/officeDocument/2006/relationships/image" Target="../media/image121.png"/><Relationship Id="rId7" Type="http://schemas.openxmlformats.org/officeDocument/2006/relationships/image" Target="../media/image120.png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6" Type="http://schemas.openxmlformats.org/officeDocument/2006/relationships/image" Target="../media/image129.png"/><Relationship Id="rId15" Type="http://schemas.openxmlformats.org/officeDocument/2006/relationships/image" Target="../media/image128.png"/><Relationship Id="rId14" Type="http://schemas.openxmlformats.org/officeDocument/2006/relationships/image" Target="../media/image127.png"/><Relationship Id="rId13" Type="http://schemas.openxmlformats.org/officeDocument/2006/relationships/image" Target="../media/image126.png"/><Relationship Id="rId12" Type="http://schemas.openxmlformats.org/officeDocument/2006/relationships/image" Target="../media/image125.png"/><Relationship Id="rId11" Type="http://schemas.openxmlformats.org/officeDocument/2006/relationships/image" Target="../media/image124.png"/><Relationship Id="rId10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35.png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png"/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png"/><Relationship Id="rId8" Type="http://schemas.openxmlformats.org/officeDocument/2006/relationships/image" Target="../media/image142.png"/><Relationship Id="rId7" Type="http://schemas.openxmlformats.org/officeDocument/2006/relationships/image" Target="../media/image141.png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3" Type="http://schemas.openxmlformats.org/officeDocument/2006/relationships/image" Target="../media/image146.png"/><Relationship Id="rId12" Type="http://schemas.openxmlformats.org/officeDocument/2006/relationships/image" Target="../media/image133.png"/><Relationship Id="rId11" Type="http://schemas.openxmlformats.org/officeDocument/2006/relationships/image" Target="../media/image145.png"/><Relationship Id="rId10" Type="http://schemas.openxmlformats.org/officeDocument/2006/relationships/image" Target="../media/image1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4" Type="http://schemas.openxmlformats.org/officeDocument/2006/relationships/image" Target="../media/image21.png"/><Relationship Id="rId13" Type="http://schemas.openxmlformats.org/officeDocument/2006/relationships/image" Target="../media/image20.png"/><Relationship Id="rId12" Type="http://schemas.openxmlformats.org/officeDocument/2006/relationships/image" Target="../media/image19.png"/><Relationship Id="rId11" Type="http://schemas.openxmlformats.org/officeDocument/2006/relationships/image" Target="../media/image18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5" Type="http://schemas.openxmlformats.org/officeDocument/2006/relationships/image" Target="../media/image39.png"/><Relationship Id="rId14" Type="http://schemas.openxmlformats.org/officeDocument/2006/relationships/image" Target="../media/image38.png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0" Type="http://schemas.openxmlformats.org/officeDocument/2006/relationships/image" Target="../media/image69.png"/><Relationship Id="rId3" Type="http://schemas.openxmlformats.org/officeDocument/2006/relationships/image" Target="../media/image42.png"/><Relationship Id="rId29" Type="http://schemas.openxmlformats.org/officeDocument/2006/relationships/image" Target="../media/image68.png"/><Relationship Id="rId28" Type="http://schemas.openxmlformats.org/officeDocument/2006/relationships/image" Target="../media/image67.png"/><Relationship Id="rId27" Type="http://schemas.openxmlformats.org/officeDocument/2006/relationships/image" Target="../media/image66.png"/><Relationship Id="rId26" Type="http://schemas.openxmlformats.org/officeDocument/2006/relationships/image" Target="../media/image65.png"/><Relationship Id="rId25" Type="http://schemas.openxmlformats.org/officeDocument/2006/relationships/image" Target="../media/image64.png"/><Relationship Id="rId24" Type="http://schemas.openxmlformats.org/officeDocument/2006/relationships/image" Target="../media/image63.png"/><Relationship Id="rId23" Type="http://schemas.openxmlformats.org/officeDocument/2006/relationships/image" Target="../media/image62.png"/><Relationship Id="rId22" Type="http://schemas.openxmlformats.org/officeDocument/2006/relationships/image" Target="../media/image61.png"/><Relationship Id="rId21" Type="http://schemas.openxmlformats.org/officeDocument/2006/relationships/image" Target="../media/image60.png"/><Relationship Id="rId20" Type="http://schemas.openxmlformats.org/officeDocument/2006/relationships/image" Target="../media/image59.png"/><Relationship Id="rId2" Type="http://schemas.openxmlformats.org/officeDocument/2006/relationships/image" Target="../media/image41.png"/><Relationship Id="rId19" Type="http://schemas.openxmlformats.org/officeDocument/2006/relationships/image" Target="../media/image58.png"/><Relationship Id="rId18" Type="http://schemas.openxmlformats.org/officeDocument/2006/relationships/image" Target="../media/image57.png"/><Relationship Id="rId17" Type="http://schemas.openxmlformats.org/officeDocument/2006/relationships/image" Target="../media/image56.png"/><Relationship Id="rId16" Type="http://schemas.openxmlformats.org/officeDocument/2006/relationships/image" Target="../media/image55.png"/><Relationship Id="rId15" Type="http://schemas.openxmlformats.org/officeDocument/2006/relationships/image" Target="../media/image54.png"/><Relationship Id="rId14" Type="http://schemas.openxmlformats.org/officeDocument/2006/relationships/image" Target="../media/image53.png"/><Relationship Id="rId13" Type="http://schemas.openxmlformats.org/officeDocument/2006/relationships/image" Target="../media/image52.png"/><Relationship Id="rId12" Type="http://schemas.openxmlformats.org/officeDocument/2006/relationships/image" Target="../media/image51.png"/><Relationship Id="rId11" Type="http://schemas.openxmlformats.org/officeDocument/2006/relationships/image" Target="../media/image50.png"/><Relationship Id="rId10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15" Type="http://schemas.openxmlformats.org/officeDocument/2006/relationships/image" Target="../media/image83.png"/><Relationship Id="rId14" Type="http://schemas.openxmlformats.org/officeDocument/2006/relationships/image" Target="../media/image82.png"/><Relationship Id="rId13" Type="http://schemas.openxmlformats.org/officeDocument/2006/relationships/image" Target="../media/image81.png"/><Relationship Id="rId12" Type="http://schemas.openxmlformats.org/officeDocument/2006/relationships/image" Target="../media/image80.png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2"/>
          <p:cNvSpPr/>
          <p:nvPr/>
        </p:nvSpPr>
        <p:spPr>
          <a:xfrm>
            <a:off x="2504649" y="2867659"/>
            <a:ext cx="6078220" cy="11296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19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第二章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3600" spc="-7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建筑工程许可法律制</a:t>
            </a:r>
            <a:r>
              <a:rPr sz="3600" spc="-2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度</a:t>
            </a:r>
            <a:endParaRPr lang="SimHei" altLang="SimHei" sz="3600" dirty="0"/>
          </a:p>
          <a:p>
            <a:pPr algn="l" rtl="0" eaLnBrk="0">
              <a:lnSpc>
                <a:spcPct val="13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500" dirty="0"/>
          </a:p>
          <a:p>
            <a:pPr marL="2409139" algn="l" rtl="0" eaLnBrk="0">
              <a:lnSpc>
                <a:spcPct val="96000"/>
              </a:lnSpc>
              <a:spcBef>
                <a:spcPts val="4"/>
              </a:spcBef>
              <a:tabLst/>
            </a:pPr>
            <a:r>
              <a:rPr sz="2000" spc="-2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主讲：刘</a:t>
            </a:r>
            <a:r>
              <a:rPr sz="2000" spc="-10" dirty="0">
                <a:solidFill>
                  <a:srgbClr val="3C3C3C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钰</a:t>
            </a:r>
            <a:endParaRPr lang="SimHei" altLang="SimHei" sz="2000" dirty="0"/>
          </a:p>
        </p:txBody>
      </p:sp>
      <p:sp>
        <p:nvSpPr>
          <p:cNvPr id="3" name="textbox 3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99" name="picture 1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5738812" cy="576262"/>
          </a:xfrm>
          <a:prstGeom prst="rect">
            <a:avLst/>
          </a:prstGeom>
        </p:spPr>
      </p:pic>
      <p:pic>
        <p:nvPicPr>
          <p:cNvPr id="200" name="picture 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864" y="999744"/>
            <a:ext cx="1173480" cy="688847"/>
          </a:xfrm>
          <a:prstGeom prst="rect">
            <a:avLst/>
          </a:prstGeom>
        </p:spPr>
      </p:pic>
      <p:sp>
        <p:nvSpPr>
          <p:cNvPr id="201" name="textbox 201"/>
          <p:cNvSpPr/>
          <p:nvPr/>
        </p:nvSpPr>
        <p:spPr>
          <a:xfrm>
            <a:off x="-12700" y="982662"/>
            <a:ext cx="5764529" cy="6711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34000"/>
              </a:lnSpc>
              <a:tabLst/>
            </a:pPr>
            <a:endParaRPr lang="Arial" altLang="Arial" sz="1000" dirty="0"/>
          </a:p>
          <a:p>
            <a:pPr marL="267861" algn="l" rtl="0" eaLnBrk="0">
              <a:lnSpc>
                <a:spcPct val="76000"/>
              </a:lnSpc>
              <a:spcBef>
                <a:spcPts val="7"/>
              </a:spcBef>
              <a:tabLst/>
            </a:pP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2.2.1</a:t>
            </a:r>
            <a:endParaRPr lang="Times New Roman" altLang="Times New Roman" sz="2400" dirty="0"/>
          </a:p>
        </p:txBody>
      </p:sp>
      <p:grpSp>
        <p:nvGrpSpPr>
          <p:cNvPr id="30" name="group 30"/>
          <p:cNvGrpSpPr/>
          <p:nvPr/>
        </p:nvGrpSpPr>
        <p:grpSpPr>
          <a:xfrm rot="21600000">
            <a:off x="816863" y="975360"/>
            <a:ext cx="5007863" cy="688847"/>
            <a:chOff x="0" y="0"/>
            <a:chExt cx="5007863" cy="688847"/>
          </a:xfrm>
        </p:grpSpPr>
        <p:pic>
          <p:nvPicPr>
            <p:cNvPr id="202" name="picture 20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007863" cy="688847"/>
            </a:xfrm>
            <a:prstGeom prst="rect">
              <a:avLst/>
            </a:prstGeom>
          </p:spPr>
        </p:pic>
        <p:sp>
          <p:nvSpPr>
            <p:cNvPr id="203" name="textbox 203"/>
            <p:cNvSpPr/>
            <p:nvPr/>
          </p:nvSpPr>
          <p:spPr>
            <a:xfrm>
              <a:off x="-12700" y="-12700"/>
              <a:ext cx="5033645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843"/>
                </a:lnSpc>
                <a:tabLst/>
              </a:pPr>
              <a:endParaRPr lang="Arial" altLang="Arial" sz="100" dirty="0"/>
            </a:p>
            <a:p>
              <a:pPr marL="215130" algn="l" rtl="0" eaLnBrk="0">
                <a:lnSpc>
                  <a:spcPct val="98000"/>
                </a:lnSpc>
                <a:tabLst/>
              </a:pPr>
              <a:r>
                <a:rPr sz="2300" spc="11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施工许可证和开工报告的适用范</a:t>
              </a: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围</a:t>
              </a:r>
              <a:endParaRPr lang="SimHei" altLang="SimHei" sz="2300" dirty="0"/>
            </a:p>
          </p:txBody>
        </p:sp>
      </p:grpSp>
      <p:sp>
        <p:nvSpPr>
          <p:cNvPr id="204" name="rect"/>
          <p:cNvSpPr/>
          <p:nvPr/>
        </p:nvSpPr>
        <p:spPr>
          <a:xfrm>
            <a:off x="314325" y="1557337"/>
            <a:ext cx="8740775" cy="4200525"/>
          </a:xfrm>
          <a:prstGeom prst="rect">
            <a:avLst/>
          </a:prstGeom>
          <a:solidFill>
            <a:srgbClr val="FF9900">
              <a:alpha val="2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5" name="picture 2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981455" y="1737360"/>
            <a:ext cx="4035552" cy="801623"/>
          </a:xfrm>
          <a:prstGeom prst="rect">
            <a:avLst/>
          </a:prstGeom>
        </p:spPr>
      </p:pic>
      <p:pic>
        <p:nvPicPr>
          <p:cNvPr id="206" name="picture 2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981455" y="2371344"/>
            <a:ext cx="2612136" cy="801623"/>
          </a:xfrm>
          <a:prstGeom prst="rect">
            <a:avLst/>
          </a:prstGeom>
        </p:spPr>
      </p:pic>
      <p:grpSp>
        <p:nvGrpSpPr>
          <p:cNvPr id="32" name="group 32"/>
          <p:cNvGrpSpPr/>
          <p:nvPr/>
        </p:nvGrpSpPr>
        <p:grpSpPr>
          <a:xfrm rot="21600000">
            <a:off x="271271" y="3017520"/>
            <a:ext cx="832103" cy="801623"/>
            <a:chOff x="0" y="0"/>
            <a:chExt cx="832103" cy="801623"/>
          </a:xfrm>
        </p:grpSpPr>
        <p:pic>
          <p:nvPicPr>
            <p:cNvPr id="207" name="picture 20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832103" cy="801623"/>
            </a:xfrm>
            <a:prstGeom prst="rect">
              <a:avLst/>
            </a:prstGeom>
          </p:spPr>
        </p:pic>
        <p:sp>
          <p:nvSpPr>
            <p:cNvPr id="208" name="textbox 208"/>
            <p:cNvSpPr/>
            <p:nvPr/>
          </p:nvSpPr>
          <p:spPr>
            <a:xfrm>
              <a:off x="-12700" y="-12700"/>
              <a:ext cx="857885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52466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800" spc="0" dirty="0">
                  <a:solidFill>
                    <a:srgbClr val="0000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米</a:t>
              </a:r>
              <a:endParaRPr lang="SimHei" altLang="SimHei" sz="2800" dirty="0"/>
            </a:p>
          </p:txBody>
        </p:sp>
      </p:grpSp>
      <p:pic>
        <p:nvPicPr>
          <p:cNvPr id="209" name="picture 20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3115055" y="2395727"/>
            <a:ext cx="835151" cy="801623"/>
          </a:xfrm>
          <a:prstGeom prst="rect">
            <a:avLst/>
          </a:prstGeom>
        </p:spPr>
      </p:pic>
      <p:grpSp>
        <p:nvGrpSpPr>
          <p:cNvPr id="34" name="group 34"/>
          <p:cNvGrpSpPr/>
          <p:nvPr/>
        </p:nvGrpSpPr>
        <p:grpSpPr>
          <a:xfrm rot="21600000">
            <a:off x="3471671" y="2371344"/>
            <a:ext cx="1188720" cy="801623"/>
            <a:chOff x="0" y="0"/>
            <a:chExt cx="1188720" cy="801623"/>
          </a:xfrm>
        </p:grpSpPr>
        <p:pic>
          <p:nvPicPr>
            <p:cNvPr id="210" name="picture 2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1188720" cy="801623"/>
            </a:xfrm>
            <a:prstGeom prst="rect">
              <a:avLst/>
            </a:prstGeom>
          </p:spPr>
        </p:pic>
        <p:sp>
          <p:nvSpPr>
            <p:cNvPr id="211" name="textbox 211"/>
            <p:cNvSpPr/>
            <p:nvPr/>
          </p:nvSpPr>
          <p:spPr>
            <a:xfrm>
              <a:off x="-12700" y="-12700"/>
              <a:ext cx="1214755" cy="879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marL="258155" algn="l" rtl="0" eaLnBrk="0">
                <a:lnSpc>
                  <a:spcPct val="97000"/>
                </a:lnSpc>
                <a:spcBef>
                  <a:spcPts val="3"/>
                </a:spcBef>
                <a:tabLst/>
              </a:pPr>
              <a:r>
                <a:rPr sz="2800" spc="-50" dirty="0">
                  <a:solidFill>
                    <a:srgbClr val="0000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万</a:t>
              </a:r>
              <a:r>
                <a:rPr sz="2800" spc="-40" dirty="0">
                  <a:solidFill>
                    <a:srgbClr val="0000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元</a:t>
              </a:r>
              <a:endParaRPr lang="SimHei" altLang="SimHei" sz="2800" dirty="0"/>
            </a:p>
          </p:txBody>
        </p:sp>
      </p:grpSp>
      <p:grpSp>
        <p:nvGrpSpPr>
          <p:cNvPr id="36" name="group 36"/>
          <p:cNvGrpSpPr/>
          <p:nvPr/>
        </p:nvGrpSpPr>
        <p:grpSpPr>
          <a:xfrm rot="21600000">
            <a:off x="624840" y="3017520"/>
            <a:ext cx="3325367" cy="801623"/>
            <a:chOff x="0" y="0"/>
            <a:chExt cx="3325367" cy="801623"/>
          </a:xfrm>
        </p:grpSpPr>
        <p:pic>
          <p:nvPicPr>
            <p:cNvPr id="212" name="picture 2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3325367" cy="801623"/>
            </a:xfrm>
            <a:prstGeom prst="rect">
              <a:avLst/>
            </a:prstGeom>
          </p:spPr>
        </p:pic>
        <p:sp>
          <p:nvSpPr>
            <p:cNvPr id="213" name="textbox 213"/>
            <p:cNvSpPr/>
            <p:nvPr/>
          </p:nvSpPr>
          <p:spPr>
            <a:xfrm>
              <a:off x="-12700" y="-12700"/>
              <a:ext cx="3350895" cy="8737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marL="274056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800" spc="-23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以下的建筑工程</a:t>
              </a:r>
              <a:r>
                <a:rPr sz="2800" spc="-19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。</a:t>
              </a:r>
              <a:endParaRPr lang="SimHei" altLang="SimHei" sz="2800" dirty="0"/>
            </a:p>
          </p:txBody>
        </p:sp>
      </p:grpSp>
      <p:grpSp>
        <p:nvGrpSpPr>
          <p:cNvPr id="38" name="group 38"/>
          <p:cNvGrpSpPr/>
          <p:nvPr/>
        </p:nvGrpSpPr>
        <p:grpSpPr>
          <a:xfrm rot="21600000">
            <a:off x="981455" y="3654552"/>
            <a:ext cx="3322320" cy="801623"/>
            <a:chOff x="0" y="0"/>
            <a:chExt cx="3322320" cy="801623"/>
          </a:xfrm>
        </p:grpSpPr>
        <p:pic>
          <p:nvPicPr>
            <p:cNvPr id="214" name="picture 21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3322320" cy="801623"/>
            </a:xfrm>
            <a:prstGeom prst="rect">
              <a:avLst/>
            </a:prstGeom>
          </p:spPr>
        </p:pic>
        <p:sp>
          <p:nvSpPr>
            <p:cNvPr id="215" name="textbox 215"/>
            <p:cNvSpPr/>
            <p:nvPr/>
          </p:nvSpPr>
          <p:spPr>
            <a:xfrm>
              <a:off x="-12700" y="-12700"/>
              <a:ext cx="3348354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3000"/>
                </a:lnSpc>
                <a:tabLst/>
              </a:pPr>
              <a:endParaRPr lang="Arial" altLang="Arial" sz="1000" dirty="0"/>
            </a:p>
            <a:p>
              <a:pPr marL="256326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800" spc="-20" dirty="0">
                  <a:solidFill>
                    <a:srgbClr val="FF33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★抢险救灾等工</a:t>
              </a:r>
              <a:r>
                <a:rPr sz="2800" spc="0" dirty="0">
                  <a:solidFill>
                    <a:srgbClr val="FF33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程</a:t>
              </a:r>
              <a:endParaRPr lang="SimHei" altLang="SimHei" sz="2800" dirty="0"/>
            </a:p>
          </p:txBody>
        </p:sp>
      </p:grpSp>
      <p:grpSp>
        <p:nvGrpSpPr>
          <p:cNvPr id="40" name="group 40"/>
          <p:cNvGrpSpPr/>
          <p:nvPr/>
        </p:nvGrpSpPr>
        <p:grpSpPr>
          <a:xfrm rot="21600000">
            <a:off x="981455" y="4288535"/>
            <a:ext cx="7946135" cy="804672"/>
            <a:chOff x="0" y="0"/>
            <a:chExt cx="7946135" cy="804672"/>
          </a:xfrm>
        </p:grpSpPr>
        <p:pic>
          <p:nvPicPr>
            <p:cNvPr id="216" name="picture 21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7946135" cy="804672"/>
            </a:xfrm>
            <a:prstGeom prst="rect">
              <a:avLst/>
            </a:prstGeom>
          </p:spPr>
        </p:pic>
        <p:sp>
          <p:nvSpPr>
            <p:cNvPr id="217" name="textbox 217"/>
            <p:cNvSpPr/>
            <p:nvPr/>
          </p:nvSpPr>
          <p:spPr>
            <a:xfrm>
              <a:off x="-12700" y="-12700"/>
              <a:ext cx="7971790" cy="87566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6000"/>
                </a:lnSpc>
                <a:tabLst/>
              </a:pPr>
              <a:endParaRPr lang="Arial" altLang="Arial" sz="1000" dirty="0"/>
            </a:p>
            <a:p>
              <a:pPr marL="249215" algn="l" rtl="0" eaLnBrk="0">
                <a:lnSpc>
                  <a:spcPct val="95000"/>
                </a:lnSpc>
                <a:spcBef>
                  <a:spcPts val="4"/>
                </a:spcBef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抢险救灾、其他临时性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房屋建筑和农民自建低层</a:t>
              </a:r>
              <a:endParaRPr lang="SimHei" altLang="SimHei" sz="2800" dirty="0"/>
            </a:p>
          </p:txBody>
        </p:sp>
      </p:grpSp>
      <p:sp>
        <p:nvSpPr>
          <p:cNvPr id="218" name="textbox 218"/>
          <p:cNvSpPr/>
          <p:nvPr/>
        </p:nvSpPr>
        <p:spPr>
          <a:xfrm>
            <a:off x="1208115" y="1900427"/>
            <a:ext cx="3566159" cy="10718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003"/>
              </a:lnSpc>
              <a:tabLst/>
            </a:pPr>
            <a:endParaRPr lang="Arial" altLang="Arial" sz="100" dirty="0"/>
          </a:p>
          <a:p>
            <a:pPr marL="16967" algn="l" rtl="0" eaLnBrk="0">
              <a:lnSpc>
                <a:spcPct val="96000"/>
              </a:lnSpc>
              <a:tabLst/>
            </a:pPr>
            <a:r>
              <a:rPr sz="2800" spc="-2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★限额以下的小</a:t>
            </a:r>
            <a:r>
              <a:rPr sz="2800" spc="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型工程</a:t>
            </a:r>
            <a:endParaRPr lang="SimHei" altLang="SimHei" sz="28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500" dirty="0"/>
          </a:p>
          <a:p>
            <a:pPr marL="12700" algn="l" rtl="0" eaLnBrk="0">
              <a:lnSpc>
                <a:spcPct val="96000"/>
              </a:lnSpc>
              <a:spcBef>
                <a:spcPts val="2"/>
              </a:spcBef>
              <a:tabLst/>
            </a:pP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工程投资额</a:t>
            </a: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在</a:t>
            </a:r>
            <a:endParaRPr lang="SimHei" altLang="SimHei" sz="2800" dirty="0"/>
          </a:p>
        </p:txBody>
      </p:sp>
      <p:pic>
        <p:nvPicPr>
          <p:cNvPr id="219" name="picture 2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4181855" y="2371344"/>
            <a:ext cx="3678935" cy="801623"/>
          </a:xfrm>
          <a:prstGeom prst="rect">
            <a:avLst/>
          </a:prstGeom>
        </p:spPr>
      </p:pic>
      <p:pic>
        <p:nvPicPr>
          <p:cNvPr id="221" name="picture 22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7382256" y="2395727"/>
            <a:ext cx="1011935" cy="801623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4169155" y="2358644"/>
            <a:ext cx="3704590" cy="8737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4000"/>
              </a:lnSpc>
              <a:tabLst/>
            </a:pPr>
            <a:endParaRPr lang="Arial" altLang="Arial" sz="1000" dirty="0"/>
          </a:p>
          <a:p>
            <a:pPr marL="273039" algn="l" rtl="0" eaLnBrk="0">
              <a:lnSpc>
                <a:spcPct val="96000"/>
              </a:lnSpc>
              <a:spcBef>
                <a:spcPts val="5"/>
              </a:spcBef>
              <a:tabLst/>
            </a:pP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以下或者建筑面积</a:t>
            </a: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在</a:t>
            </a:r>
            <a:endParaRPr lang="SimHei" altLang="SimHei" sz="2800" dirty="0"/>
          </a:p>
        </p:txBody>
      </p:sp>
      <p:grpSp>
        <p:nvGrpSpPr>
          <p:cNvPr id="42" name="group 42"/>
          <p:cNvGrpSpPr/>
          <p:nvPr/>
        </p:nvGrpSpPr>
        <p:grpSpPr>
          <a:xfrm rot="21600000">
            <a:off x="271271" y="4937759"/>
            <a:ext cx="2965704" cy="801623"/>
            <a:chOff x="0" y="0"/>
            <a:chExt cx="2965704" cy="801623"/>
          </a:xfrm>
        </p:grpSpPr>
        <p:pic>
          <p:nvPicPr>
            <p:cNvPr id="223" name="picture 223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2965704" cy="801623"/>
            </a:xfrm>
            <a:prstGeom prst="rect">
              <a:avLst/>
            </a:prstGeom>
          </p:spPr>
        </p:pic>
        <p:sp>
          <p:nvSpPr>
            <p:cNvPr id="224" name="textbox 224"/>
            <p:cNvSpPr/>
            <p:nvPr/>
          </p:nvSpPr>
          <p:spPr>
            <a:xfrm>
              <a:off x="-12700" y="-12700"/>
              <a:ext cx="2991485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3000"/>
                </a:lnSpc>
                <a:tabLst/>
              </a:pPr>
              <a:endParaRPr lang="Arial" altLang="Arial" sz="1000" dirty="0"/>
            </a:p>
            <a:p>
              <a:pPr marL="246776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住宅的建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筑活动</a:t>
              </a:r>
              <a:endParaRPr lang="SimHei" altLang="SimHei" sz="2800" dirty="0"/>
            </a:p>
          </p:txBody>
        </p:sp>
      </p:grpSp>
      <p:grpSp>
        <p:nvGrpSpPr>
          <p:cNvPr id="44" name="group 44"/>
          <p:cNvGrpSpPr/>
          <p:nvPr/>
        </p:nvGrpSpPr>
        <p:grpSpPr>
          <a:xfrm rot="21600000">
            <a:off x="2003425" y="5948362"/>
            <a:ext cx="5159745" cy="363317"/>
            <a:chOff x="0" y="0"/>
            <a:chExt cx="5159745" cy="363317"/>
          </a:xfrm>
        </p:grpSpPr>
        <p:sp>
          <p:nvSpPr>
            <p:cNvPr id="225" name="path"/>
            <p:cNvSpPr/>
            <p:nvPr/>
          </p:nvSpPr>
          <p:spPr>
            <a:xfrm>
              <a:off x="25400" y="50271"/>
              <a:ext cx="280131" cy="285306"/>
            </a:xfrm>
            <a:custGeom>
              <a:avLst/>
              <a:gdLst/>
              <a:ahLst/>
              <a:cxnLst/>
              <a:rect l="0" t="0" r="0" b="0"/>
              <a:pathLst>
                <a:path w="441" h="449">
                  <a:moveTo>
                    <a:pt x="374" y="341"/>
                  </a:moveTo>
                  <a:cubicBezTo>
                    <a:pt x="387" y="341"/>
                    <a:pt x="398" y="346"/>
                    <a:pt x="407" y="354"/>
                  </a:cubicBezTo>
                  <a:cubicBezTo>
                    <a:pt x="416" y="362"/>
                    <a:pt x="421" y="373"/>
                    <a:pt x="421" y="385"/>
                  </a:cubicBezTo>
                  <a:cubicBezTo>
                    <a:pt x="421" y="398"/>
                    <a:pt x="416" y="409"/>
                    <a:pt x="407" y="417"/>
                  </a:cubicBezTo>
                  <a:cubicBezTo>
                    <a:pt x="398" y="425"/>
                    <a:pt x="387" y="429"/>
                    <a:pt x="373" y="429"/>
                  </a:cubicBezTo>
                  <a:cubicBezTo>
                    <a:pt x="360" y="429"/>
                    <a:pt x="349" y="425"/>
                    <a:pt x="340" y="417"/>
                  </a:cubicBezTo>
                  <a:cubicBezTo>
                    <a:pt x="331" y="408"/>
                    <a:pt x="326" y="398"/>
                    <a:pt x="326" y="385"/>
                  </a:cubicBezTo>
                  <a:cubicBezTo>
                    <a:pt x="326" y="372"/>
                    <a:pt x="331" y="362"/>
                    <a:pt x="340" y="354"/>
                  </a:cubicBezTo>
                  <a:cubicBezTo>
                    <a:pt x="350" y="345"/>
                    <a:pt x="361" y="341"/>
                    <a:pt x="374" y="341"/>
                  </a:cubicBezTo>
                  <a:moveTo>
                    <a:pt x="150" y="19"/>
                  </a:moveTo>
                  <a:cubicBezTo>
                    <a:pt x="187" y="19"/>
                    <a:pt x="217" y="29"/>
                    <a:pt x="239" y="49"/>
                  </a:cubicBezTo>
                  <a:cubicBezTo>
                    <a:pt x="262" y="69"/>
                    <a:pt x="273" y="97"/>
                    <a:pt x="273" y="132"/>
                  </a:cubicBezTo>
                  <a:cubicBezTo>
                    <a:pt x="273" y="178"/>
                    <a:pt x="245" y="227"/>
                    <a:pt x="191" y="277"/>
                  </a:cubicBezTo>
                  <a:cubicBezTo>
                    <a:pt x="164" y="302"/>
                    <a:pt x="138" y="327"/>
                    <a:pt x="111" y="352"/>
                  </a:cubicBezTo>
                  <a:cubicBezTo>
                    <a:pt x="111" y="352"/>
                    <a:pt x="111" y="353"/>
                    <a:pt x="111" y="353"/>
                  </a:cubicBezTo>
                  <a:cubicBezTo>
                    <a:pt x="164" y="353"/>
                    <a:pt x="216" y="353"/>
                    <a:pt x="269" y="353"/>
                  </a:cubicBezTo>
                  <a:cubicBezTo>
                    <a:pt x="269" y="376"/>
                    <a:pt x="269" y="399"/>
                    <a:pt x="269" y="422"/>
                  </a:cubicBezTo>
                  <a:cubicBezTo>
                    <a:pt x="186" y="422"/>
                    <a:pt x="103" y="422"/>
                    <a:pt x="20" y="422"/>
                  </a:cubicBezTo>
                  <a:cubicBezTo>
                    <a:pt x="20" y="401"/>
                    <a:pt x="20" y="379"/>
                    <a:pt x="20" y="357"/>
                  </a:cubicBezTo>
                  <a:cubicBezTo>
                    <a:pt x="56" y="321"/>
                    <a:pt x="93" y="284"/>
                    <a:pt x="129" y="248"/>
                  </a:cubicBezTo>
                  <a:cubicBezTo>
                    <a:pt x="153" y="225"/>
                    <a:pt x="169" y="206"/>
                    <a:pt x="178" y="191"/>
                  </a:cubicBezTo>
                  <a:cubicBezTo>
                    <a:pt x="187" y="175"/>
                    <a:pt x="192" y="159"/>
                    <a:pt x="192" y="142"/>
                  </a:cubicBezTo>
                  <a:cubicBezTo>
                    <a:pt x="192" y="105"/>
                    <a:pt x="172" y="86"/>
                    <a:pt x="133" y="86"/>
                  </a:cubicBezTo>
                  <a:cubicBezTo>
                    <a:pt x="100" y="86"/>
                    <a:pt x="69" y="99"/>
                    <a:pt x="38" y="127"/>
                  </a:cubicBezTo>
                  <a:cubicBezTo>
                    <a:pt x="38" y="102"/>
                    <a:pt x="38" y="78"/>
                    <a:pt x="38" y="53"/>
                  </a:cubicBezTo>
                  <a:cubicBezTo>
                    <a:pt x="71" y="31"/>
                    <a:pt x="108" y="19"/>
                    <a:pt x="150" y="19"/>
                  </a:cubicBezTo>
                </a:path>
                <a:path w="441" h="449">
                  <a:moveTo>
                    <a:pt x="374" y="362"/>
                  </a:moveTo>
                  <a:lnTo>
                    <a:pt x="363" y="364"/>
                  </a:lnTo>
                  <a:lnTo>
                    <a:pt x="354" y="369"/>
                  </a:lnTo>
                  <a:lnTo>
                    <a:pt x="349" y="376"/>
                  </a:lnTo>
                  <a:lnTo>
                    <a:pt x="347" y="385"/>
                  </a:lnTo>
                  <a:lnTo>
                    <a:pt x="349" y="394"/>
                  </a:lnTo>
                  <a:lnTo>
                    <a:pt x="354" y="402"/>
                  </a:lnTo>
                  <a:lnTo>
                    <a:pt x="362" y="407"/>
                  </a:lnTo>
                  <a:lnTo>
                    <a:pt x="373" y="409"/>
                  </a:lnTo>
                  <a:lnTo>
                    <a:pt x="385" y="407"/>
                  </a:lnTo>
                  <a:lnTo>
                    <a:pt x="394" y="402"/>
                  </a:lnTo>
                  <a:lnTo>
                    <a:pt x="399" y="395"/>
                  </a:lnTo>
                  <a:lnTo>
                    <a:pt x="401" y="385"/>
                  </a:lnTo>
                  <a:lnTo>
                    <a:pt x="399" y="376"/>
                  </a:lnTo>
                  <a:lnTo>
                    <a:pt x="394" y="369"/>
                  </a:lnTo>
                  <a:lnTo>
                    <a:pt x="385" y="364"/>
                  </a:lnTo>
                  <a:lnTo>
                    <a:pt x="374" y="362"/>
                  </a:lnTo>
                  <a:close/>
                  <a:moveTo>
                    <a:pt x="371" y="322"/>
                  </a:moveTo>
                  <a:lnTo>
                    <a:pt x="377" y="322"/>
                  </a:lnTo>
                  <a:lnTo>
                    <a:pt x="396" y="325"/>
                  </a:lnTo>
                  <a:lnTo>
                    <a:pt x="403" y="327"/>
                  </a:lnTo>
                  <a:lnTo>
                    <a:pt x="418" y="337"/>
                  </a:lnTo>
                  <a:lnTo>
                    <a:pt x="424" y="342"/>
                  </a:lnTo>
                  <a:lnTo>
                    <a:pt x="434" y="356"/>
                  </a:lnTo>
                  <a:lnTo>
                    <a:pt x="437" y="364"/>
                  </a:lnTo>
                  <a:lnTo>
                    <a:pt x="441" y="381"/>
                  </a:lnTo>
                  <a:lnTo>
                    <a:pt x="441" y="389"/>
                  </a:lnTo>
                  <a:lnTo>
                    <a:pt x="437" y="407"/>
                  </a:lnTo>
                  <a:lnTo>
                    <a:pt x="434" y="415"/>
                  </a:lnTo>
                  <a:lnTo>
                    <a:pt x="424" y="429"/>
                  </a:lnTo>
                  <a:lnTo>
                    <a:pt x="418" y="434"/>
                  </a:lnTo>
                  <a:lnTo>
                    <a:pt x="402" y="443"/>
                  </a:lnTo>
                  <a:lnTo>
                    <a:pt x="395" y="446"/>
                  </a:lnTo>
                  <a:lnTo>
                    <a:pt x="376" y="449"/>
                  </a:lnTo>
                  <a:lnTo>
                    <a:pt x="370" y="449"/>
                  </a:lnTo>
                  <a:lnTo>
                    <a:pt x="352" y="446"/>
                  </a:lnTo>
                  <a:lnTo>
                    <a:pt x="345" y="443"/>
                  </a:lnTo>
                  <a:lnTo>
                    <a:pt x="330" y="434"/>
                  </a:lnTo>
                  <a:lnTo>
                    <a:pt x="324" y="428"/>
                  </a:lnTo>
                  <a:lnTo>
                    <a:pt x="314" y="414"/>
                  </a:lnTo>
                  <a:lnTo>
                    <a:pt x="310" y="406"/>
                  </a:lnTo>
                  <a:lnTo>
                    <a:pt x="307" y="389"/>
                  </a:lnTo>
                  <a:lnTo>
                    <a:pt x="307" y="381"/>
                  </a:lnTo>
                  <a:lnTo>
                    <a:pt x="310" y="364"/>
                  </a:lnTo>
                  <a:lnTo>
                    <a:pt x="314" y="356"/>
                  </a:lnTo>
                  <a:lnTo>
                    <a:pt x="324" y="342"/>
                  </a:lnTo>
                  <a:lnTo>
                    <a:pt x="330" y="336"/>
                  </a:lnTo>
                  <a:lnTo>
                    <a:pt x="346" y="327"/>
                  </a:lnTo>
                  <a:lnTo>
                    <a:pt x="353" y="325"/>
                  </a:lnTo>
                  <a:lnTo>
                    <a:pt x="371" y="322"/>
                  </a:lnTo>
                  <a:close/>
                  <a:moveTo>
                    <a:pt x="150" y="40"/>
                  </a:moveTo>
                  <a:lnTo>
                    <a:pt x="122" y="41"/>
                  </a:lnTo>
                  <a:lnTo>
                    <a:pt x="96" y="47"/>
                  </a:lnTo>
                  <a:lnTo>
                    <a:pt x="72" y="57"/>
                  </a:lnTo>
                  <a:lnTo>
                    <a:pt x="58" y="65"/>
                  </a:lnTo>
                  <a:lnTo>
                    <a:pt x="58" y="88"/>
                  </a:lnTo>
                  <a:lnTo>
                    <a:pt x="75" y="78"/>
                  </a:lnTo>
                  <a:lnTo>
                    <a:pt x="79" y="77"/>
                  </a:lnTo>
                  <a:lnTo>
                    <a:pt x="103" y="69"/>
                  </a:lnTo>
                  <a:lnTo>
                    <a:pt x="107" y="68"/>
                  </a:lnTo>
                  <a:lnTo>
                    <a:pt x="131" y="66"/>
                  </a:lnTo>
                  <a:lnTo>
                    <a:pt x="134" y="66"/>
                  </a:lnTo>
                  <a:lnTo>
                    <a:pt x="148" y="67"/>
                  </a:lnTo>
                  <a:lnTo>
                    <a:pt x="151" y="67"/>
                  </a:lnTo>
                  <a:lnTo>
                    <a:pt x="163" y="70"/>
                  </a:lnTo>
                  <a:lnTo>
                    <a:pt x="167" y="71"/>
                  </a:lnTo>
                  <a:lnTo>
                    <a:pt x="177" y="75"/>
                  </a:lnTo>
                  <a:lnTo>
                    <a:pt x="181" y="78"/>
                  </a:lnTo>
                  <a:lnTo>
                    <a:pt x="189" y="84"/>
                  </a:lnTo>
                  <a:lnTo>
                    <a:pt x="193" y="87"/>
                  </a:lnTo>
                  <a:lnTo>
                    <a:pt x="199" y="95"/>
                  </a:lnTo>
                  <a:lnTo>
                    <a:pt x="202" y="99"/>
                  </a:lnTo>
                  <a:lnTo>
                    <a:pt x="206" y="109"/>
                  </a:lnTo>
                  <a:lnTo>
                    <a:pt x="208" y="113"/>
                  </a:lnTo>
                  <a:lnTo>
                    <a:pt x="210" y="124"/>
                  </a:lnTo>
                  <a:lnTo>
                    <a:pt x="211" y="128"/>
                  </a:lnTo>
                  <a:lnTo>
                    <a:pt x="212" y="141"/>
                  </a:lnTo>
                  <a:lnTo>
                    <a:pt x="212" y="145"/>
                  </a:lnTo>
                  <a:lnTo>
                    <a:pt x="208" y="170"/>
                  </a:lnTo>
                  <a:lnTo>
                    <a:pt x="207" y="175"/>
                  </a:lnTo>
                  <a:lnTo>
                    <a:pt x="196" y="199"/>
                  </a:lnTo>
                  <a:lnTo>
                    <a:pt x="195" y="202"/>
                  </a:lnTo>
                  <a:lnTo>
                    <a:pt x="186" y="214"/>
                  </a:lnTo>
                  <a:lnTo>
                    <a:pt x="185" y="215"/>
                  </a:lnTo>
                  <a:lnTo>
                    <a:pt x="175" y="229"/>
                  </a:lnTo>
                  <a:lnTo>
                    <a:pt x="174" y="230"/>
                  </a:lnTo>
                  <a:lnTo>
                    <a:pt x="160" y="245"/>
                  </a:lnTo>
                  <a:lnTo>
                    <a:pt x="160" y="246"/>
                  </a:lnTo>
                  <a:lnTo>
                    <a:pt x="144" y="262"/>
                  </a:lnTo>
                  <a:lnTo>
                    <a:pt x="144" y="262"/>
                  </a:lnTo>
                  <a:lnTo>
                    <a:pt x="40" y="366"/>
                  </a:lnTo>
                  <a:lnTo>
                    <a:pt x="40" y="402"/>
                  </a:lnTo>
                  <a:lnTo>
                    <a:pt x="249" y="402"/>
                  </a:lnTo>
                  <a:lnTo>
                    <a:pt x="249" y="373"/>
                  </a:lnTo>
                  <a:lnTo>
                    <a:pt x="111" y="373"/>
                  </a:lnTo>
                  <a:lnTo>
                    <a:pt x="91" y="353"/>
                  </a:lnTo>
                  <a:lnTo>
                    <a:pt x="91" y="352"/>
                  </a:lnTo>
                  <a:lnTo>
                    <a:pt x="98" y="337"/>
                  </a:lnTo>
                  <a:lnTo>
                    <a:pt x="177" y="263"/>
                  </a:lnTo>
                  <a:lnTo>
                    <a:pt x="196" y="245"/>
                  </a:lnTo>
                  <a:lnTo>
                    <a:pt x="211" y="227"/>
                  </a:lnTo>
                  <a:lnTo>
                    <a:pt x="224" y="210"/>
                  </a:lnTo>
                  <a:lnTo>
                    <a:pt x="235" y="193"/>
                  </a:lnTo>
                  <a:lnTo>
                    <a:pt x="243" y="177"/>
                  </a:lnTo>
                  <a:lnTo>
                    <a:pt x="248" y="161"/>
                  </a:lnTo>
                  <a:lnTo>
                    <a:pt x="251" y="146"/>
                  </a:lnTo>
                  <a:lnTo>
                    <a:pt x="253" y="132"/>
                  </a:lnTo>
                  <a:lnTo>
                    <a:pt x="251" y="110"/>
                  </a:lnTo>
                  <a:lnTo>
                    <a:pt x="246" y="92"/>
                  </a:lnTo>
                  <a:lnTo>
                    <a:pt x="237" y="77"/>
                  </a:lnTo>
                  <a:lnTo>
                    <a:pt x="226" y="64"/>
                  </a:lnTo>
                  <a:lnTo>
                    <a:pt x="211" y="54"/>
                  </a:lnTo>
                  <a:lnTo>
                    <a:pt x="194" y="46"/>
                  </a:lnTo>
                  <a:lnTo>
                    <a:pt x="174" y="41"/>
                  </a:lnTo>
                  <a:lnTo>
                    <a:pt x="150" y="40"/>
                  </a:lnTo>
                  <a:close/>
                  <a:moveTo>
                    <a:pt x="148" y="0"/>
                  </a:moveTo>
                  <a:lnTo>
                    <a:pt x="151" y="0"/>
                  </a:lnTo>
                  <a:lnTo>
                    <a:pt x="178" y="1"/>
                  </a:lnTo>
                  <a:lnTo>
                    <a:pt x="181" y="2"/>
                  </a:lnTo>
                  <a:lnTo>
                    <a:pt x="205" y="7"/>
                  </a:lnTo>
                  <a:lnTo>
                    <a:pt x="209" y="9"/>
                  </a:lnTo>
                  <a:lnTo>
                    <a:pt x="230" y="18"/>
                  </a:lnTo>
                  <a:lnTo>
                    <a:pt x="233" y="20"/>
                  </a:lnTo>
                  <a:lnTo>
                    <a:pt x="251" y="33"/>
                  </a:lnTo>
                  <a:lnTo>
                    <a:pt x="254" y="36"/>
                  </a:lnTo>
                  <a:lnTo>
                    <a:pt x="269" y="52"/>
                  </a:lnTo>
                  <a:lnTo>
                    <a:pt x="272" y="56"/>
                  </a:lnTo>
                  <a:lnTo>
                    <a:pt x="282" y="75"/>
                  </a:lnTo>
                  <a:lnTo>
                    <a:pt x="284" y="79"/>
                  </a:lnTo>
                  <a:lnTo>
                    <a:pt x="290" y="101"/>
                  </a:lnTo>
                  <a:lnTo>
                    <a:pt x="290" y="105"/>
                  </a:lnTo>
                  <a:lnTo>
                    <a:pt x="292" y="130"/>
                  </a:lnTo>
                  <a:lnTo>
                    <a:pt x="293" y="133"/>
                  </a:lnTo>
                  <a:lnTo>
                    <a:pt x="291" y="151"/>
                  </a:lnTo>
                  <a:lnTo>
                    <a:pt x="291" y="153"/>
                  </a:lnTo>
                  <a:lnTo>
                    <a:pt x="287" y="171"/>
                  </a:lnTo>
                  <a:lnTo>
                    <a:pt x="286" y="174"/>
                  </a:lnTo>
                  <a:lnTo>
                    <a:pt x="280" y="191"/>
                  </a:lnTo>
                  <a:lnTo>
                    <a:pt x="279" y="194"/>
                  </a:lnTo>
                  <a:lnTo>
                    <a:pt x="270" y="212"/>
                  </a:lnTo>
                  <a:lnTo>
                    <a:pt x="269" y="214"/>
                  </a:lnTo>
                  <a:lnTo>
                    <a:pt x="258" y="232"/>
                  </a:lnTo>
                  <a:lnTo>
                    <a:pt x="257" y="233"/>
                  </a:lnTo>
                  <a:lnTo>
                    <a:pt x="243" y="252"/>
                  </a:lnTo>
                  <a:lnTo>
                    <a:pt x="242" y="253"/>
                  </a:lnTo>
                  <a:lnTo>
                    <a:pt x="225" y="272"/>
                  </a:lnTo>
                  <a:lnTo>
                    <a:pt x="224" y="273"/>
                  </a:lnTo>
                  <a:lnTo>
                    <a:pt x="205" y="292"/>
                  </a:lnTo>
                  <a:lnTo>
                    <a:pt x="205" y="292"/>
                  </a:lnTo>
                  <a:lnTo>
                    <a:pt x="160" y="333"/>
                  </a:lnTo>
                  <a:lnTo>
                    <a:pt x="269" y="333"/>
                  </a:lnTo>
                  <a:lnTo>
                    <a:pt x="289" y="353"/>
                  </a:lnTo>
                  <a:lnTo>
                    <a:pt x="289" y="422"/>
                  </a:lnTo>
                  <a:lnTo>
                    <a:pt x="269" y="442"/>
                  </a:lnTo>
                  <a:lnTo>
                    <a:pt x="20" y="442"/>
                  </a:lnTo>
                  <a:lnTo>
                    <a:pt x="0" y="422"/>
                  </a:lnTo>
                  <a:lnTo>
                    <a:pt x="0" y="357"/>
                  </a:lnTo>
                  <a:lnTo>
                    <a:pt x="5" y="343"/>
                  </a:lnTo>
                  <a:lnTo>
                    <a:pt x="115" y="234"/>
                  </a:lnTo>
                  <a:lnTo>
                    <a:pt x="131" y="218"/>
                  </a:lnTo>
                  <a:lnTo>
                    <a:pt x="144" y="204"/>
                  </a:lnTo>
                  <a:lnTo>
                    <a:pt x="153" y="191"/>
                  </a:lnTo>
                  <a:lnTo>
                    <a:pt x="160" y="181"/>
                  </a:lnTo>
                  <a:lnTo>
                    <a:pt x="169" y="161"/>
                  </a:lnTo>
                  <a:lnTo>
                    <a:pt x="172" y="141"/>
                  </a:lnTo>
                  <a:lnTo>
                    <a:pt x="171" y="132"/>
                  </a:lnTo>
                  <a:lnTo>
                    <a:pt x="169" y="124"/>
                  </a:lnTo>
                  <a:lnTo>
                    <a:pt x="166" y="118"/>
                  </a:lnTo>
                  <a:lnTo>
                    <a:pt x="163" y="114"/>
                  </a:lnTo>
                  <a:lnTo>
                    <a:pt x="159" y="111"/>
                  </a:lnTo>
                  <a:lnTo>
                    <a:pt x="153" y="108"/>
                  </a:lnTo>
                  <a:lnTo>
                    <a:pt x="144" y="106"/>
                  </a:lnTo>
                  <a:lnTo>
                    <a:pt x="134" y="106"/>
                  </a:lnTo>
                  <a:lnTo>
                    <a:pt x="113" y="108"/>
                  </a:lnTo>
                  <a:lnTo>
                    <a:pt x="93" y="114"/>
                  </a:lnTo>
                  <a:lnTo>
                    <a:pt x="72" y="125"/>
                  </a:lnTo>
                  <a:lnTo>
                    <a:pt x="50" y="142"/>
                  </a:lnTo>
                  <a:lnTo>
                    <a:pt x="18" y="127"/>
                  </a:lnTo>
                  <a:lnTo>
                    <a:pt x="18" y="53"/>
                  </a:lnTo>
                  <a:lnTo>
                    <a:pt x="28" y="36"/>
                  </a:lnTo>
                  <a:lnTo>
                    <a:pt x="53" y="21"/>
                  </a:lnTo>
                  <a:lnTo>
                    <a:pt x="56" y="20"/>
                  </a:lnTo>
                  <a:lnTo>
                    <a:pt x="83" y="9"/>
                  </a:lnTo>
                  <a:lnTo>
                    <a:pt x="86" y="8"/>
                  </a:lnTo>
                  <a:lnTo>
                    <a:pt x="115" y="2"/>
                  </a:lnTo>
                  <a:lnTo>
                    <a:pt x="118" y="2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6" name="path"/>
            <p:cNvSpPr/>
            <p:nvPr/>
          </p:nvSpPr>
          <p:spPr>
            <a:xfrm>
              <a:off x="12700" y="37541"/>
              <a:ext cx="254957" cy="260097"/>
            </a:xfrm>
            <a:custGeom>
              <a:avLst/>
              <a:gdLst/>
              <a:ahLst/>
              <a:cxnLst/>
              <a:rect l="0" t="0" r="0" b="0"/>
              <a:pathLst>
                <a:path w="401" h="409">
                  <a:moveTo>
                    <a:pt x="354" y="321"/>
                  </a:moveTo>
                  <a:cubicBezTo>
                    <a:pt x="367" y="321"/>
                    <a:pt x="378" y="326"/>
                    <a:pt x="387" y="334"/>
                  </a:cubicBezTo>
                  <a:cubicBezTo>
                    <a:pt x="396" y="342"/>
                    <a:pt x="401" y="353"/>
                    <a:pt x="401" y="365"/>
                  </a:cubicBezTo>
                  <a:cubicBezTo>
                    <a:pt x="401" y="378"/>
                    <a:pt x="396" y="389"/>
                    <a:pt x="387" y="397"/>
                  </a:cubicBezTo>
                  <a:cubicBezTo>
                    <a:pt x="378" y="405"/>
                    <a:pt x="367" y="409"/>
                    <a:pt x="353" y="409"/>
                  </a:cubicBezTo>
                  <a:cubicBezTo>
                    <a:pt x="340" y="409"/>
                    <a:pt x="329" y="405"/>
                    <a:pt x="320" y="397"/>
                  </a:cubicBezTo>
                  <a:cubicBezTo>
                    <a:pt x="311" y="388"/>
                    <a:pt x="306" y="378"/>
                    <a:pt x="306" y="365"/>
                  </a:cubicBezTo>
                  <a:cubicBezTo>
                    <a:pt x="306" y="352"/>
                    <a:pt x="311" y="342"/>
                    <a:pt x="320" y="334"/>
                  </a:cubicBezTo>
                  <a:cubicBezTo>
                    <a:pt x="330" y="325"/>
                    <a:pt x="341" y="321"/>
                    <a:pt x="354" y="321"/>
                  </a:cubicBezTo>
                  <a:moveTo>
                    <a:pt x="130" y="0"/>
                  </a:moveTo>
                  <a:cubicBezTo>
                    <a:pt x="167" y="0"/>
                    <a:pt x="197" y="9"/>
                    <a:pt x="219" y="29"/>
                  </a:cubicBezTo>
                  <a:cubicBezTo>
                    <a:pt x="242" y="49"/>
                    <a:pt x="253" y="77"/>
                    <a:pt x="253" y="112"/>
                  </a:cubicBezTo>
                  <a:cubicBezTo>
                    <a:pt x="253" y="158"/>
                    <a:pt x="225" y="207"/>
                    <a:pt x="171" y="257"/>
                  </a:cubicBezTo>
                  <a:cubicBezTo>
                    <a:pt x="144" y="282"/>
                    <a:pt x="118" y="307"/>
                    <a:pt x="91" y="332"/>
                  </a:cubicBezTo>
                  <a:cubicBezTo>
                    <a:pt x="91" y="332"/>
                    <a:pt x="91" y="333"/>
                    <a:pt x="91" y="333"/>
                  </a:cubicBezTo>
                  <a:cubicBezTo>
                    <a:pt x="144" y="333"/>
                    <a:pt x="196" y="333"/>
                    <a:pt x="249" y="333"/>
                  </a:cubicBezTo>
                  <a:cubicBezTo>
                    <a:pt x="249" y="356"/>
                    <a:pt x="249" y="379"/>
                    <a:pt x="249" y="402"/>
                  </a:cubicBezTo>
                  <a:cubicBezTo>
                    <a:pt x="166" y="402"/>
                    <a:pt x="83" y="402"/>
                    <a:pt x="0" y="402"/>
                  </a:cubicBezTo>
                  <a:cubicBezTo>
                    <a:pt x="0" y="381"/>
                    <a:pt x="0" y="359"/>
                    <a:pt x="0" y="337"/>
                  </a:cubicBezTo>
                  <a:cubicBezTo>
                    <a:pt x="36" y="301"/>
                    <a:pt x="73" y="264"/>
                    <a:pt x="109" y="228"/>
                  </a:cubicBezTo>
                  <a:cubicBezTo>
                    <a:pt x="133" y="205"/>
                    <a:pt x="149" y="186"/>
                    <a:pt x="158" y="171"/>
                  </a:cubicBezTo>
                  <a:cubicBezTo>
                    <a:pt x="167" y="155"/>
                    <a:pt x="172" y="139"/>
                    <a:pt x="172" y="122"/>
                  </a:cubicBezTo>
                  <a:cubicBezTo>
                    <a:pt x="172" y="85"/>
                    <a:pt x="152" y="66"/>
                    <a:pt x="113" y="66"/>
                  </a:cubicBezTo>
                  <a:cubicBezTo>
                    <a:pt x="80" y="66"/>
                    <a:pt x="49" y="79"/>
                    <a:pt x="18" y="107"/>
                  </a:cubicBezTo>
                  <a:cubicBezTo>
                    <a:pt x="18" y="82"/>
                    <a:pt x="18" y="58"/>
                    <a:pt x="18" y="33"/>
                  </a:cubicBezTo>
                  <a:cubicBezTo>
                    <a:pt x="51" y="11"/>
                    <a:pt x="88" y="0"/>
                    <a:pt x="130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7" name="path"/>
            <p:cNvSpPr/>
            <p:nvPr/>
          </p:nvSpPr>
          <p:spPr>
            <a:xfrm>
              <a:off x="0" y="24840"/>
              <a:ext cx="280357" cy="285497"/>
            </a:xfrm>
            <a:custGeom>
              <a:avLst/>
              <a:gdLst/>
              <a:ahLst/>
              <a:cxnLst/>
              <a:rect l="0" t="0" r="0" b="0"/>
              <a:pathLst>
                <a:path w="441" h="449">
                  <a:moveTo>
                    <a:pt x="374" y="341"/>
                  </a:moveTo>
                  <a:cubicBezTo>
                    <a:pt x="387" y="341"/>
                    <a:pt x="398" y="346"/>
                    <a:pt x="407" y="354"/>
                  </a:cubicBezTo>
                  <a:cubicBezTo>
                    <a:pt x="416" y="362"/>
                    <a:pt x="421" y="373"/>
                    <a:pt x="421" y="385"/>
                  </a:cubicBezTo>
                  <a:cubicBezTo>
                    <a:pt x="421" y="398"/>
                    <a:pt x="416" y="409"/>
                    <a:pt x="407" y="417"/>
                  </a:cubicBezTo>
                  <a:cubicBezTo>
                    <a:pt x="398" y="425"/>
                    <a:pt x="387" y="429"/>
                    <a:pt x="373" y="429"/>
                  </a:cubicBezTo>
                  <a:cubicBezTo>
                    <a:pt x="360" y="429"/>
                    <a:pt x="349" y="425"/>
                    <a:pt x="340" y="417"/>
                  </a:cubicBezTo>
                  <a:cubicBezTo>
                    <a:pt x="331" y="408"/>
                    <a:pt x="326" y="398"/>
                    <a:pt x="326" y="385"/>
                  </a:cubicBezTo>
                  <a:cubicBezTo>
                    <a:pt x="326" y="372"/>
                    <a:pt x="331" y="362"/>
                    <a:pt x="340" y="354"/>
                  </a:cubicBezTo>
                  <a:cubicBezTo>
                    <a:pt x="350" y="345"/>
                    <a:pt x="361" y="341"/>
                    <a:pt x="374" y="341"/>
                  </a:cubicBezTo>
                  <a:moveTo>
                    <a:pt x="150" y="20"/>
                  </a:moveTo>
                  <a:cubicBezTo>
                    <a:pt x="187" y="20"/>
                    <a:pt x="217" y="29"/>
                    <a:pt x="239" y="49"/>
                  </a:cubicBezTo>
                  <a:cubicBezTo>
                    <a:pt x="262" y="69"/>
                    <a:pt x="273" y="97"/>
                    <a:pt x="273" y="132"/>
                  </a:cubicBezTo>
                  <a:cubicBezTo>
                    <a:pt x="273" y="178"/>
                    <a:pt x="245" y="227"/>
                    <a:pt x="191" y="277"/>
                  </a:cubicBezTo>
                  <a:cubicBezTo>
                    <a:pt x="164" y="302"/>
                    <a:pt x="138" y="327"/>
                    <a:pt x="111" y="352"/>
                  </a:cubicBezTo>
                  <a:cubicBezTo>
                    <a:pt x="111" y="352"/>
                    <a:pt x="111" y="353"/>
                    <a:pt x="111" y="353"/>
                  </a:cubicBezTo>
                  <a:cubicBezTo>
                    <a:pt x="164" y="353"/>
                    <a:pt x="216" y="353"/>
                    <a:pt x="269" y="353"/>
                  </a:cubicBezTo>
                  <a:cubicBezTo>
                    <a:pt x="269" y="376"/>
                    <a:pt x="269" y="399"/>
                    <a:pt x="269" y="422"/>
                  </a:cubicBezTo>
                  <a:cubicBezTo>
                    <a:pt x="186" y="422"/>
                    <a:pt x="103" y="422"/>
                    <a:pt x="20" y="422"/>
                  </a:cubicBezTo>
                  <a:cubicBezTo>
                    <a:pt x="20" y="401"/>
                    <a:pt x="20" y="379"/>
                    <a:pt x="20" y="357"/>
                  </a:cubicBezTo>
                  <a:cubicBezTo>
                    <a:pt x="56" y="321"/>
                    <a:pt x="93" y="284"/>
                    <a:pt x="129" y="248"/>
                  </a:cubicBezTo>
                  <a:cubicBezTo>
                    <a:pt x="153" y="225"/>
                    <a:pt x="169" y="206"/>
                    <a:pt x="178" y="191"/>
                  </a:cubicBezTo>
                  <a:cubicBezTo>
                    <a:pt x="187" y="175"/>
                    <a:pt x="192" y="159"/>
                    <a:pt x="192" y="142"/>
                  </a:cubicBezTo>
                  <a:cubicBezTo>
                    <a:pt x="192" y="105"/>
                    <a:pt x="172" y="86"/>
                    <a:pt x="133" y="86"/>
                  </a:cubicBezTo>
                  <a:cubicBezTo>
                    <a:pt x="100" y="86"/>
                    <a:pt x="69" y="99"/>
                    <a:pt x="38" y="127"/>
                  </a:cubicBezTo>
                  <a:cubicBezTo>
                    <a:pt x="38" y="102"/>
                    <a:pt x="38" y="78"/>
                    <a:pt x="38" y="53"/>
                  </a:cubicBezTo>
                  <a:cubicBezTo>
                    <a:pt x="71" y="31"/>
                    <a:pt x="108" y="20"/>
                    <a:pt x="150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8" name="path"/>
            <p:cNvSpPr/>
            <p:nvPr/>
          </p:nvSpPr>
          <p:spPr>
            <a:xfrm>
              <a:off x="318851" y="26908"/>
              <a:ext cx="4840894" cy="336408"/>
            </a:xfrm>
            <a:custGeom>
              <a:avLst/>
              <a:gdLst/>
              <a:ahLst/>
              <a:cxnLst/>
              <a:rect l="0" t="0" r="0" b="0"/>
              <a:pathLst>
                <a:path w="7623" h="529">
                  <a:moveTo>
                    <a:pt x="5746" y="356"/>
                  </a:moveTo>
                  <a:cubicBezTo>
                    <a:pt x="5743" y="363"/>
                    <a:pt x="5741" y="371"/>
                    <a:pt x="5738" y="379"/>
                  </a:cubicBezTo>
                  <a:cubicBezTo>
                    <a:pt x="5735" y="389"/>
                    <a:pt x="5731" y="398"/>
                    <a:pt x="5727" y="405"/>
                  </a:cubicBezTo>
                  <a:cubicBezTo>
                    <a:pt x="5744" y="421"/>
                    <a:pt x="5767" y="434"/>
                    <a:pt x="5795" y="443"/>
                  </a:cubicBezTo>
                  <a:cubicBezTo>
                    <a:pt x="5809" y="448"/>
                    <a:pt x="5825" y="451"/>
                    <a:pt x="5842" y="454"/>
                  </a:cubicBezTo>
                  <a:cubicBezTo>
                    <a:pt x="5851" y="455"/>
                    <a:pt x="5861" y="456"/>
                    <a:pt x="5870" y="456"/>
                  </a:cubicBezTo>
                  <a:cubicBezTo>
                    <a:pt x="5870" y="442"/>
                    <a:pt x="5871" y="428"/>
                    <a:pt x="5871" y="413"/>
                  </a:cubicBezTo>
                  <a:cubicBezTo>
                    <a:pt x="5871" y="399"/>
                    <a:pt x="5872" y="387"/>
                    <a:pt x="5872" y="377"/>
                  </a:cubicBezTo>
                  <a:cubicBezTo>
                    <a:pt x="5843" y="377"/>
                    <a:pt x="5814" y="377"/>
                    <a:pt x="5785" y="377"/>
                  </a:cubicBezTo>
                  <a:cubicBezTo>
                    <a:pt x="5778" y="378"/>
                    <a:pt x="5772" y="380"/>
                    <a:pt x="5765" y="381"/>
                  </a:cubicBezTo>
                  <a:cubicBezTo>
                    <a:pt x="5758" y="373"/>
                    <a:pt x="5752" y="364"/>
                    <a:pt x="5746" y="356"/>
                  </a:cubicBezTo>
                  <a:moveTo>
                    <a:pt x="1211" y="326"/>
                  </a:moveTo>
                  <a:cubicBezTo>
                    <a:pt x="1203" y="338"/>
                    <a:pt x="1190" y="355"/>
                    <a:pt x="1174" y="376"/>
                  </a:cubicBezTo>
                  <a:cubicBezTo>
                    <a:pt x="1200" y="380"/>
                    <a:pt x="1234" y="384"/>
                    <a:pt x="1278" y="389"/>
                  </a:cubicBezTo>
                  <a:cubicBezTo>
                    <a:pt x="1295" y="373"/>
                    <a:pt x="1310" y="352"/>
                    <a:pt x="1324" y="326"/>
                  </a:cubicBezTo>
                  <a:cubicBezTo>
                    <a:pt x="1286" y="326"/>
                    <a:pt x="1249" y="326"/>
                    <a:pt x="1211" y="326"/>
                  </a:cubicBezTo>
                  <a:moveTo>
                    <a:pt x="5173" y="293"/>
                  </a:moveTo>
                  <a:cubicBezTo>
                    <a:pt x="5173" y="338"/>
                    <a:pt x="5173" y="382"/>
                    <a:pt x="5173" y="426"/>
                  </a:cubicBezTo>
                  <a:cubicBezTo>
                    <a:pt x="5203" y="426"/>
                    <a:pt x="5234" y="426"/>
                    <a:pt x="5264" y="426"/>
                  </a:cubicBezTo>
                  <a:cubicBezTo>
                    <a:pt x="5264" y="382"/>
                    <a:pt x="5264" y="338"/>
                    <a:pt x="5264" y="293"/>
                  </a:cubicBezTo>
                  <a:cubicBezTo>
                    <a:pt x="5234" y="293"/>
                    <a:pt x="5203" y="293"/>
                    <a:pt x="5173" y="293"/>
                  </a:cubicBezTo>
                  <a:moveTo>
                    <a:pt x="6357" y="258"/>
                  </a:moveTo>
                  <a:cubicBezTo>
                    <a:pt x="6375" y="313"/>
                    <a:pt x="6394" y="352"/>
                    <a:pt x="6413" y="373"/>
                  </a:cubicBezTo>
                  <a:cubicBezTo>
                    <a:pt x="6435" y="344"/>
                    <a:pt x="6454" y="305"/>
                    <a:pt x="6469" y="258"/>
                  </a:cubicBezTo>
                  <a:cubicBezTo>
                    <a:pt x="6432" y="258"/>
                    <a:pt x="6394" y="258"/>
                    <a:pt x="6357" y="258"/>
                  </a:cubicBezTo>
                  <a:moveTo>
                    <a:pt x="2940" y="242"/>
                  </a:moveTo>
                  <a:cubicBezTo>
                    <a:pt x="2922" y="249"/>
                    <a:pt x="2905" y="256"/>
                    <a:pt x="2888" y="263"/>
                  </a:cubicBezTo>
                  <a:cubicBezTo>
                    <a:pt x="2888" y="289"/>
                    <a:pt x="2888" y="316"/>
                    <a:pt x="2888" y="342"/>
                  </a:cubicBezTo>
                  <a:cubicBezTo>
                    <a:pt x="2913" y="345"/>
                    <a:pt x="2927" y="346"/>
                    <a:pt x="2930" y="346"/>
                  </a:cubicBezTo>
                  <a:cubicBezTo>
                    <a:pt x="2934" y="346"/>
                    <a:pt x="2936" y="336"/>
                    <a:pt x="2937" y="316"/>
                  </a:cubicBezTo>
                  <a:cubicBezTo>
                    <a:pt x="2937" y="297"/>
                    <a:pt x="2938" y="272"/>
                    <a:pt x="2940" y="242"/>
                  </a:cubicBezTo>
                  <a:moveTo>
                    <a:pt x="7556" y="226"/>
                  </a:moveTo>
                  <a:cubicBezTo>
                    <a:pt x="7569" y="241"/>
                    <a:pt x="7581" y="257"/>
                    <a:pt x="7594" y="273"/>
                  </a:cubicBezTo>
                  <a:cubicBezTo>
                    <a:pt x="7553" y="273"/>
                    <a:pt x="7513" y="273"/>
                    <a:pt x="7473" y="273"/>
                  </a:cubicBezTo>
                  <a:cubicBezTo>
                    <a:pt x="7473" y="299"/>
                    <a:pt x="7473" y="325"/>
                    <a:pt x="7473" y="351"/>
                  </a:cubicBezTo>
                  <a:cubicBezTo>
                    <a:pt x="7489" y="351"/>
                    <a:pt x="7505" y="351"/>
                    <a:pt x="7521" y="351"/>
                  </a:cubicBezTo>
                  <a:cubicBezTo>
                    <a:pt x="7530" y="342"/>
                    <a:pt x="7538" y="334"/>
                    <a:pt x="7546" y="326"/>
                  </a:cubicBezTo>
                  <a:cubicBezTo>
                    <a:pt x="7559" y="342"/>
                    <a:pt x="7571" y="357"/>
                    <a:pt x="7584" y="373"/>
                  </a:cubicBezTo>
                  <a:cubicBezTo>
                    <a:pt x="7547" y="373"/>
                    <a:pt x="7510" y="373"/>
                    <a:pt x="7473" y="373"/>
                  </a:cubicBezTo>
                  <a:cubicBezTo>
                    <a:pt x="7473" y="401"/>
                    <a:pt x="7473" y="429"/>
                    <a:pt x="7473" y="457"/>
                  </a:cubicBezTo>
                  <a:cubicBezTo>
                    <a:pt x="7496" y="457"/>
                    <a:pt x="7518" y="457"/>
                    <a:pt x="7541" y="457"/>
                  </a:cubicBezTo>
                  <a:cubicBezTo>
                    <a:pt x="7550" y="448"/>
                    <a:pt x="7559" y="439"/>
                    <a:pt x="7568" y="430"/>
                  </a:cubicBezTo>
                  <a:cubicBezTo>
                    <a:pt x="7581" y="447"/>
                    <a:pt x="7594" y="463"/>
                    <a:pt x="7607" y="479"/>
                  </a:cubicBezTo>
                  <a:cubicBezTo>
                    <a:pt x="7526" y="479"/>
                    <a:pt x="7445" y="479"/>
                    <a:pt x="7364" y="479"/>
                  </a:cubicBezTo>
                  <a:cubicBezTo>
                    <a:pt x="7348" y="479"/>
                    <a:pt x="7331" y="481"/>
                    <a:pt x="7315" y="486"/>
                  </a:cubicBezTo>
                  <a:cubicBezTo>
                    <a:pt x="7308" y="476"/>
                    <a:pt x="7300" y="466"/>
                    <a:pt x="7293" y="457"/>
                  </a:cubicBezTo>
                  <a:cubicBezTo>
                    <a:pt x="7340" y="457"/>
                    <a:pt x="7388" y="457"/>
                    <a:pt x="7435" y="457"/>
                  </a:cubicBezTo>
                  <a:cubicBezTo>
                    <a:pt x="7435" y="429"/>
                    <a:pt x="7435" y="401"/>
                    <a:pt x="7435" y="373"/>
                  </a:cubicBezTo>
                  <a:cubicBezTo>
                    <a:pt x="7425" y="373"/>
                    <a:pt x="7416" y="373"/>
                    <a:pt x="7406" y="373"/>
                  </a:cubicBezTo>
                  <a:cubicBezTo>
                    <a:pt x="7389" y="373"/>
                    <a:pt x="7373" y="375"/>
                    <a:pt x="7356" y="379"/>
                  </a:cubicBezTo>
                  <a:cubicBezTo>
                    <a:pt x="7349" y="370"/>
                    <a:pt x="7342" y="360"/>
                    <a:pt x="7335" y="351"/>
                  </a:cubicBezTo>
                  <a:cubicBezTo>
                    <a:pt x="7368" y="351"/>
                    <a:pt x="7402" y="351"/>
                    <a:pt x="7435" y="351"/>
                  </a:cubicBezTo>
                  <a:cubicBezTo>
                    <a:pt x="7435" y="325"/>
                    <a:pt x="7435" y="299"/>
                    <a:pt x="7435" y="273"/>
                  </a:cubicBezTo>
                  <a:cubicBezTo>
                    <a:pt x="7422" y="273"/>
                    <a:pt x="7408" y="273"/>
                    <a:pt x="7394" y="273"/>
                  </a:cubicBezTo>
                  <a:cubicBezTo>
                    <a:pt x="7377" y="273"/>
                    <a:pt x="7361" y="275"/>
                    <a:pt x="7345" y="279"/>
                  </a:cubicBezTo>
                  <a:cubicBezTo>
                    <a:pt x="7337" y="269"/>
                    <a:pt x="7330" y="260"/>
                    <a:pt x="7323" y="250"/>
                  </a:cubicBezTo>
                  <a:cubicBezTo>
                    <a:pt x="7392" y="250"/>
                    <a:pt x="7462" y="250"/>
                    <a:pt x="7531" y="250"/>
                  </a:cubicBezTo>
                  <a:cubicBezTo>
                    <a:pt x="7539" y="242"/>
                    <a:pt x="7548" y="234"/>
                    <a:pt x="7556" y="226"/>
                  </a:cubicBezTo>
                  <a:moveTo>
                    <a:pt x="924" y="226"/>
                  </a:moveTo>
                  <a:cubicBezTo>
                    <a:pt x="938" y="243"/>
                    <a:pt x="952" y="260"/>
                    <a:pt x="966" y="277"/>
                  </a:cubicBezTo>
                  <a:cubicBezTo>
                    <a:pt x="897" y="277"/>
                    <a:pt x="828" y="277"/>
                    <a:pt x="759" y="277"/>
                  </a:cubicBezTo>
                  <a:cubicBezTo>
                    <a:pt x="740" y="297"/>
                    <a:pt x="728" y="311"/>
                    <a:pt x="723" y="318"/>
                  </a:cubicBezTo>
                  <a:cubicBezTo>
                    <a:pt x="778" y="318"/>
                    <a:pt x="833" y="318"/>
                    <a:pt x="889" y="318"/>
                  </a:cubicBezTo>
                  <a:cubicBezTo>
                    <a:pt x="893" y="311"/>
                    <a:pt x="898" y="304"/>
                    <a:pt x="903" y="297"/>
                  </a:cubicBezTo>
                  <a:cubicBezTo>
                    <a:pt x="916" y="308"/>
                    <a:pt x="929" y="318"/>
                    <a:pt x="942" y="329"/>
                  </a:cubicBezTo>
                  <a:cubicBezTo>
                    <a:pt x="937" y="334"/>
                    <a:pt x="932" y="340"/>
                    <a:pt x="926" y="345"/>
                  </a:cubicBezTo>
                  <a:cubicBezTo>
                    <a:pt x="926" y="384"/>
                    <a:pt x="926" y="422"/>
                    <a:pt x="926" y="461"/>
                  </a:cubicBezTo>
                  <a:cubicBezTo>
                    <a:pt x="926" y="485"/>
                    <a:pt x="911" y="500"/>
                    <a:pt x="880" y="508"/>
                  </a:cubicBezTo>
                  <a:cubicBezTo>
                    <a:pt x="877" y="490"/>
                    <a:pt x="861" y="478"/>
                    <a:pt x="833" y="472"/>
                  </a:cubicBezTo>
                  <a:cubicBezTo>
                    <a:pt x="833" y="466"/>
                    <a:pt x="833" y="459"/>
                    <a:pt x="833" y="453"/>
                  </a:cubicBezTo>
                  <a:cubicBezTo>
                    <a:pt x="854" y="456"/>
                    <a:pt x="869" y="457"/>
                    <a:pt x="877" y="457"/>
                  </a:cubicBezTo>
                  <a:cubicBezTo>
                    <a:pt x="885" y="457"/>
                    <a:pt x="889" y="453"/>
                    <a:pt x="889" y="447"/>
                  </a:cubicBezTo>
                  <a:cubicBezTo>
                    <a:pt x="889" y="411"/>
                    <a:pt x="889" y="376"/>
                    <a:pt x="889" y="340"/>
                  </a:cubicBezTo>
                  <a:cubicBezTo>
                    <a:pt x="866" y="340"/>
                    <a:pt x="844" y="340"/>
                    <a:pt x="821" y="340"/>
                  </a:cubicBezTo>
                  <a:cubicBezTo>
                    <a:pt x="821" y="383"/>
                    <a:pt x="821" y="426"/>
                    <a:pt x="821" y="469"/>
                  </a:cubicBezTo>
                  <a:cubicBezTo>
                    <a:pt x="809" y="474"/>
                    <a:pt x="796" y="480"/>
                    <a:pt x="784" y="486"/>
                  </a:cubicBezTo>
                  <a:cubicBezTo>
                    <a:pt x="784" y="437"/>
                    <a:pt x="784" y="389"/>
                    <a:pt x="784" y="340"/>
                  </a:cubicBezTo>
                  <a:cubicBezTo>
                    <a:pt x="765" y="340"/>
                    <a:pt x="746" y="340"/>
                    <a:pt x="727" y="340"/>
                  </a:cubicBezTo>
                  <a:cubicBezTo>
                    <a:pt x="727" y="384"/>
                    <a:pt x="727" y="429"/>
                    <a:pt x="727" y="473"/>
                  </a:cubicBezTo>
                  <a:cubicBezTo>
                    <a:pt x="714" y="478"/>
                    <a:pt x="702" y="484"/>
                    <a:pt x="689" y="490"/>
                  </a:cubicBezTo>
                  <a:cubicBezTo>
                    <a:pt x="689" y="440"/>
                    <a:pt x="689" y="390"/>
                    <a:pt x="689" y="340"/>
                  </a:cubicBezTo>
                  <a:cubicBezTo>
                    <a:pt x="667" y="340"/>
                    <a:pt x="645" y="340"/>
                    <a:pt x="624" y="340"/>
                  </a:cubicBezTo>
                  <a:cubicBezTo>
                    <a:pt x="624" y="391"/>
                    <a:pt x="624" y="442"/>
                    <a:pt x="624" y="494"/>
                  </a:cubicBezTo>
                  <a:cubicBezTo>
                    <a:pt x="610" y="499"/>
                    <a:pt x="596" y="505"/>
                    <a:pt x="582" y="510"/>
                  </a:cubicBezTo>
                  <a:cubicBezTo>
                    <a:pt x="584" y="477"/>
                    <a:pt x="584" y="440"/>
                    <a:pt x="584" y="397"/>
                  </a:cubicBezTo>
                  <a:cubicBezTo>
                    <a:pt x="584" y="354"/>
                    <a:pt x="584" y="322"/>
                    <a:pt x="582" y="299"/>
                  </a:cubicBezTo>
                  <a:cubicBezTo>
                    <a:pt x="595" y="306"/>
                    <a:pt x="607" y="312"/>
                    <a:pt x="620" y="318"/>
                  </a:cubicBezTo>
                  <a:cubicBezTo>
                    <a:pt x="647" y="318"/>
                    <a:pt x="674" y="318"/>
                    <a:pt x="702" y="318"/>
                  </a:cubicBezTo>
                  <a:cubicBezTo>
                    <a:pt x="706" y="304"/>
                    <a:pt x="710" y="291"/>
                    <a:pt x="715" y="277"/>
                  </a:cubicBezTo>
                  <a:cubicBezTo>
                    <a:pt x="678" y="277"/>
                    <a:pt x="641" y="277"/>
                    <a:pt x="604" y="277"/>
                  </a:cubicBezTo>
                  <a:cubicBezTo>
                    <a:pt x="594" y="277"/>
                    <a:pt x="581" y="279"/>
                    <a:pt x="565" y="283"/>
                  </a:cubicBezTo>
                  <a:cubicBezTo>
                    <a:pt x="557" y="273"/>
                    <a:pt x="550" y="264"/>
                    <a:pt x="543" y="254"/>
                  </a:cubicBezTo>
                  <a:cubicBezTo>
                    <a:pt x="660" y="254"/>
                    <a:pt x="778" y="254"/>
                    <a:pt x="895" y="254"/>
                  </a:cubicBezTo>
                  <a:cubicBezTo>
                    <a:pt x="905" y="245"/>
                    <a:pt x="915" y="235"/>
                    <a:pt x="924" y="226"/>
                  </a:cubicBezTo>
                  <a:moveTo>
                    <a:pt x="5355" y="222"/>
                  </a:moveTo>
                  <a:cubicBezTo>
                    <a:pt x="5391" y="249"/>
                    <a:pt x="5413" y="271"/>
                    <a:pt x="5421" y="289"/>
                  </a:cubicBezTo>
                  <a:cubicBezTo>
                    <a:pt x="5428" y="306"/>
                    <a:pt x="5425" y="323"/>
                    <a:pt x="5411" y="338"/>
                  </a:cubicBezTo>
                  <a:cubicBezTo>
                    <a:pt x="5398" y="353"/>
                    <a:pt x="5388" y="347"/>
                    <a:pt x="5383" y="318"/>
                  </a:cubicBezTo>
                  <a:cubicBezTo>
                    <a:pt x="5377" y="289"/>
                    <a:pt x="5366" y="262"/>
                    <a:pt x="5347" y="235"/>
                  </a:cubicBezTo>
                  <a:cubicBezTo>
                    <a:pt x="5350" y="230"/>
                    <a:pt x="5352" y="226"/>
                    <a:pt x="5355" y="222"/>
                  </a:cubicBezTo>
                  <a:moveTo>
                    <a:pt x="1627" y="220"/>
                  </a:moveTo>
                  <a:cubicBezTo>
                    <a:pt x="1633" y="220"/>
                    <a:pt x="1640" y="220"/>
                    <a:pt x="1647" y="220"/>
                  </a:cubicBezTo>
                  <a:cubicBezTo>
                    <a:pt x="1642" y="285"/>
                    <a:pt x="1631" y="323"/>
                    <a:pt x="1616" y="334"/>
                  </a:cubicBezTo>
                  <a:cubicBezTo>
                    <a:pt x="1601" y="345"/>
                    <a:pt x="1585" y="348"/>
                    <a:pt x="1571" y="343"/>
                  </a:cubicBezTo>
                  <a:cubicBezTo>
                    <a:pt x="1556" y="338"/>
                    <a:pt x="1558" y="326"/>
                    <a:pt x="1578" y="308"/>
                  </a:cubicBezTo>
                  <a:cubicBezTo>
                    <a:pt x="1598" y="290"/>
                    <a:pt x="1614" y="261"/>
                    <a:pt x="1627" y="220"/>
                  </a:cubicBezTo>
                  <a:moveTo>
                    <a:pt x="6488" y="213"/>
                  </a:moveTo>
                  <a:cubicBezTo>
                    <a:pt x="6502" y="227"/>
                    <a:pt x="6516" y="241"/>
                    <a:pt x="6531" y="254"/>
                  </a:cubicBezTo>
                  <a:cubicBezTo>
                    <a:pt x="6524" y="259"/>
                    <a:pt x="6516" y="263"/>
                    <a:pt x="6509" y="267"/>
                  </a:cubicBezTo>
                  <a:cubicBezTo>
                    <a:pt x="6490" y="321"/>
                    <a:pt x="6467" y="365"/>
                    <a:pt x="6440" y="400"/>
                  </a:cubicBezTo>
                  <a:cubicBezTo>
                    <a:pt x="6476" y="428"/>
                    <a:pt x="6524" y="446"/>
                    <a:pt x="6584" y="451"/>
                  </a:cubicBezTo>
                  <a:cubicBezTo>
                    <a:pt x="6584" y="456"/>
                    <a:pt x="6584" y="461"/>
                    <a:pt x="6584" y="466"/>
                  </a:cubicBezTo>
                  <a:cubicBezTo>
                    <a:pt x="6557" y="473"/>
                    <a:pt x="6543" y="483"/>
                    <a:pt x="6542" y="498"/>
                  </a:cubicBezTo>
                  <a:cubicBezTo>
                    <a:pt x="6490" y="481"/>
                    <a:pt x="6448" y="456"/>
                    <a:pt x="6415" y="422"/>
                  </a:cubicBezTo>
                  <a:cubicBezTo>
                    <a:pt x="6362" y="468"/>
                    <a:pt x="6296" y="497"/>
                    <a:pt x="6216" y="508"/>
                  </a:cubicBezTo>
                  <a:cubicBezTo>
                    <a:pt x="6215" y="503"/>
                    <a:pt x="6213" y="498"/>
                    <a:pt x="6212" y="493"/>
                  </a:cubicBezTo>
                  <a:cubicBezTo>
                    <a:pt x="6298" y="467"/>
                    <a:pt x="6357" y="434"/>
                    <a:pt x="6390" y="396"/>
                  </a:cubicBezTo>
                  <a:cubicBezTo>
                    <a:pt x="6363" y="355"/>
                    <a:pt x="6345" y="309"/>
                    <a:pt x="6336" y="258"/>
                  </a:cubicBezTo>
                  <a:cubicBezTo>
                    <a:pt x="6334" y="258"/>
                    <a:pt x="6333" y="258"/>
                    <a:pt x="6332" y="258"/>
                  </a:cubicBezTo>
                  <a:cubicBezTo>
                    <a:pt x="6325" y="260"/>
                    <a:pt x="6318" y="261"/>
                    <a:pt x="6311" y="263"/>
                  </a:cubicBezTo>
                  <a:cubicBezTo>
                    <a:pt x="6304" y="254"/>
                    <a:pt x="6298" y="245"/>
                    <a:pt x="6291" y="236"/>
                  </a:cubicBezTo>
                  <a:cubicBezTo>
                    <a:pt x="6351" y="236"/>
                    <a:pt x="6410" y="236"/>
                    <a:pt x="6470" y="236"/>
                  </a:cubicBezTo>
                  <a:cubicBezTo>
                    <a:pt x="6476" y="228"/>
                    <a:pt x="6482" y="221"/>
                    <a:pt x="6488" y="213"/>
                  </a:cubicBezTo>
                  <a:moveTo>
                    <a:pt x="788" y="203"/>
                  </a:moveTo>
                  <a:cubicBezTo>
                    <a:pt x="822" y="203"/>
                    <a:pt x="856" y="203"/>
                    <a:pt x="891" y="203"/>
                  </a:cubicBezTo>
                  <a:cubicBezTo>
                    <a:pt x="891" y="211"/>
                    <a:pt x="891" y="218"/>
                    <a:pt x="891" y="226"/>
                  </a:cubicBezTo>
                  <a:cubicBezTo>
                    <a:pt x="856" y="226"/>
                    <a:pt x="822" y="226"/>
                    <a:pt x="788" y="226"/>
                  </a:cubicBezTo>
                  <a:cubicBezTo>
                    <a:pt x="788" y="218"/>
                    <a:pt x="788" y="211"/>
                    <a:pt x="788" y="203"/>
                  </a:cubicBezTo>
                  <a:moveTo>
                    <a:pt x="606" y="203"/>
                  </a:moveTo>
                  <a:cubicBezTo>
                    <a:pt x="642" y="203"/>
                    <a:pt x="677" y="203"/>
                    <a:pt x="713" y="203"/>
                  </a:cubicBezTo>
                  <a:cubicBezTo>
                    <a:pt x="713" y="211"/>
                    <a:pt x="713" y="218"/>
                    <a:pt x="713" y="226"/>
                  </a:cubicBezTo>
                  <a:cubicBezTo>
                    <a:pt x="677" y="226"/>
                    <a:pt x="642" y="226"/>
                    <a:pt x="606" y="226"/>
                  </a:cubicBezTo>
                  <a:cubicBezTo>
                    <a:pt x="606" y="218"/>
                    <a:pt x="606" y="211"/>
                    <a:pt x="606" y="203"/>
                  </a:cubicBezTo>
                  <a:moveTo>
                    <a:pt x="4191" y="193"/>
                  </a:moveTo>
                  <a:cubicBezTo>
                    <a:pt x="4191" y="237"/>
                    <a:pt x="4191" y="280"/>
                    <a:pt x="4191" y="324"/>
                  </a:cubicBezTo>
                  <a:cubicBezTo>
                    <a:pt x="4225" y="324"/>
                    <a:pt x="4258" y="324"/>
                    <a:pt x="4292" y="324"/>
                  </a:cubicBezTo>
                  <a:cubicBezTo>
                    <a:pt x="4292" y="280"/>
                    <a:pt x="4292" y="237"/>
                    <a:pt x="4292" y="193"/>
                  </a:cubicBezTo>
                  <a:cubicBezTo>
                    <a:pt x="4258" y="193"/>
                    <a:pt x="4225" y="193"/>
                    <a:pt x="4191" y="193"/>
                  </a:cubicBezTo>
                  <a:moveTo>
                    <a:pt x="304" y="187"/>
                  </a:moveTo>
                  <a:cubicBezTo>
                    <a:pt x="392" y="247"/>
                    <a:pt x="442" y="285"/>
                    <a:pt x="453" y="302"/>
                  </a:cubicBezTo>
                  <a:cubicBezTo>
                    <a:pt x="463" y="320"/>
                    <a:pt x="464" y="337"/>
                    <a:pt x="454" y="355"/>
                  </a:cubicBezTo>
                  <a:cubicBezTo>
                    <a:pt x="444" y="372"/>
                    <a:pt x="431" y="366"/>
                    <a:pt x="414" y="336"/>
                  </a:cubicBezTo>
                  <a:cubicBezTo>
                    <a:pt x="397" y="306"/>
                    <a:pt x="357" y="261"/>
                    <a:pt x="293" y="200"/>
                  </a:cubicBezTo>
                  <a:cubicBezTo>
                    <a:pt x="297" y="196"/>
                    <a:pt x="300" y="191"/>
                    <a:pt x="304" y="187"/>
                  </a:cubicBezTo>
                  <a:moveTo>
                    <a:pt x="4668" y="185"/>
                  </a:moveTo>
                  <a:cubicBezTo>
                    <a:pt x="4682" y="195"/>
                    <a:pt x="4696" y="206"/>
                    <a:pt x="4710" y="216"/>
                  </a:cubicBezTo>
                  <a:cubicBezTo>
                    <a:pt x="4704" y="222"/>
                    <a:pt x="4698" y="227"/>
                    <a:pt x="4692" y="233"/>
                  </a:cubicBezTo>
                  <a:cubicBezTo>
                    <a:pt x="4692" y="291"/>
                    <a:pt x="4692" y="349"/>
                    <a:pt x="4692" y="408"/>
                  </a:cubicBezTo>
                  <a:cubicBezTo>
                    <a:pt x="4711" y="386"/>
                    <a:pt x="4731" y="364"/>
                    <a:pt x="4750" y="342"/>
                  </a:cubicBezTo>
                  <a:cubicBezTo>
                    <a:pt x="4755" y="346"/>
                    <a:pt x="4759" y="349"/>
                    <a:pt x="4763" y="352"/>
                  </a:cubicBezTo>
                  <a:cubicBezTo>
                    <a:pt x="4741" y="385"/>
                    <a:pt x="4724" y="409"/>
                    <a:pt x="4713" y="424"/>
                  </a:cubicBezTo>
                  <a:cubicBezTo>
                    <a:pt x="4702" y="439"/>
                    <a:pt x="4692" y="456"/>
                    <a:pt x="4682" y="477"/>
                  </a:cubicBezTo>
                  <a:cubicBezTo>
                    <a:pt x="4670" y="465"/>
                    <a:pt x="4658" y="453"/>
                    <a:pt x="4646" y="441"/>
                  </a:cubicBezTo>
                  <a:cubicBezTo>
                    <a:pt x="4653" y="433"/>
                    <a:pt x="4656" y="421"/>
                    <a:pt x="4654" y="404"/>
                  </a:cubicBezTo>
                  <a:cubicBezTo>
                    <a:pt x="4654" y="346"/>
                    <a:pt x="4654" y="288"/>
                    <a:pt x="4654" y="230"/>
                  </a:cubicBezTo>
                  <a:cubicBezTo>
                    <a:pt x="4650" y="230"/>
                    <a:pt x="4646" y="230"/>
                    <a:pt x="4642" y="230"/>
                  </a:cubicBezTo>
                  <a:cubicBezTo>
                    <a:pt x="4634" y="230"/>
                    <a:pt x="4621" y="232"/>
                    <a:pt x="4605" y="236"/>
                  </a:cubicBezTo>
                  <a:cubicBezTo>
                    <a:pt x="4598" y="226"/>
                    <a:pt x="4590" y="217"/>
                    <a:pt x="4583" y="207"/>
                  </a:cubicBezTo>
                  <a:cubicBezTo>
                    <a:pt x="4606" y="207"/>
                    <a:pt x="4629" y="207"/>
                    <a:pt x="4653" y="207"/>
                  </a:cubicBezTo>
                  <a:cubicBezTo>
                    <a:pt x="4658" y="200"/>
                    <a:pt x="4663" y="192"/>
                    <a:pt x="4668" y="185"/>
                  </a:cubicBezTo>
                  <a:moveTo>
                    <a:pt x="2375" y="183"/>
                  </a:moveTo>
                  <a:cubicBezTo>
                    <a:pt x="2375" y="208"/>
                    <a:pt x="2375" y="233"/>
                    <a:pt x="2375" y="258"/>
                  </a:cubicBezTo>
                  <a:cubicBezTo>
                    <a:pt x="2395" y="258"/>
                    <a:pt x="2415" y="258"/>
                    <a:pt x="2435" y="258"/>
                  </a:cubicBezTo>
                  <a:cubicBezTo>
                    <a:pt x="2435" y="233"/>
                    <a:pt x="2435" y="208"/>
                    <a:pt x="2435" y="183"/>
                  </a:cubicBezTo>
                  <a:cubicBezTo>
                    <a:pt x="2415" y="183"/>
                    <a:pt x="2395" y="183"/>
                    <a:pt x="2375" y="183"/>
                  </a:cubicBezTo>
                  <a:moveTo>
                    <a:pt x="2279" y="183"/>
                  </a:moveTo>
                  <a:cubicBezTo>
                    <a:pt x="2279" y="208"/>
                    <a:pt x="2279" y="233"/>
                    <a:pt x="2279" y="258"/>
                  </a:cubicBezTo>
                  <a:cubicBezTo>
                    <a:pt x="2299" y="258"/>
                    <a:pt x="2319" y="258"/>
                    <a:pt x="2340" y="258"/>
                  </a:cubicBezTo>
                  <a:cubicBezTo>
                    <a:pt x="2340" y="233"/>
                    <a:pt x="2340" y="208"/>
                    <a:pt x="2340" y="183"/>
                  </a:cubicBezTo>
                  <a:cubicBezTo>
                    <a:pt x="2319" y="183"/>
                    <a:pt x="2299" y="183"/>
                    <a:pt x="2279" y="183"/>
                  </a:cubicBezTo>
                  <a:moveTo>
                    <a:pt x="5909" y="179"/>
                  </a:moveTo>
                  <a:cubicBezTo>
                    <a:pt x="5909" y="192"/>
                    <a:pt x="5909" y="206"/>
                    <a:pt x="5909" y="220"/>
                  </a:cubicBezTo>
                  <a:cubicBezTo>
                    <a:pt x="5930" y="220"/>
                    <a:pt x="5951" y="220"/>
                    <a:pt x="5972" y="220"/>
                  </a:cubicBezTo>
                  <a:cubicBezTo>
                    <a:pt x="5972" y="206"/>
                    <a:pt x="5972" y="192"/>
                    <a:pt x="5972" y="179"/>
                  </a:cubicBezTo>
                  <a:cubicBezTo>
                    <a:pt x="5951" y="179"/>
                    <a:pt x="5930" y="179"/>
                    <a:pt x="5909" y="179"/>
                  </a:cubicBezTo>
                  <a:moveTo>
                    <a:pt x="6215" y="173"/>
                  </a:moveTo>
                  <a:cubicBezTo>
                    <a:pt x="6229" y="184"/>
                    <a:pt x="6243" y="195"/>
                    <a:pt x="6258" y="206"/>
                  </a:cubicBezTo>
                  <a:cubicBezTo>
                    <a:pt x="6251" y="212"/>
                    <a:pt x="6245" y="217"/>
                    <a:pt x="6238" y="223"/>
                  </a:cubicBezTo>
                  <a:cubicBezTo>
                    <a:pt x="6238" y="280"/>
                    <a:pt x="6238" y="337"/>
                    <a:pt x="6238" y="393"/>
                  </a:cubicBezTo>
                  <a:cubicBezTo>
                    <a:pt x="6261" y="370"/>
                    <a:pt x="6284" y="347"/>
                    <a:pt x="6307" y="324"/>
                  </a:cubicBezTo>
                  <a:cubicBezTo>
                    <a:pt x="6311" y="328"/>
                    <a:pt x="6315" y="332"/>
                    <a:pt x="6319" y="337"/>
                  </a:cubicBezTo>
                  <a:cubicBezTo>
                    <a:pt x="6297" y="363"/>
                    <a:pt x="6279" y="386"/>
                    <a:pt x="6265" y="405"/>
                  </a:cubicBezTo>
                  <a:cubicBezTo>
                    <a:pt x="6252" y="424"/>
                    <a:pt x="6238" y="444"/>
                    <a:pt x="6225" y="463"/>
                  </a:cubicBezTo>
                  <a:cubicBezTo>
                    <a:pt x="6213" y="452"/>
                    <a:pt x="6201" y="440"/>
                    <a:pt x="6189" y="429"/>
                  </a:cubicBezTo>
                  <a:cubicBezTo>
                    <a:pt x="6196" y="420"/>
                    <a:pt x="6200" y="410"/>
                    <a:pt x="6198" y="400"/>
                  </a:cubicBezTo>
                  <a:cubicBezTo>
                    <a:pt x="6198" y="339"/>
                    <a:pt x="6198" y="279"/>
                    <a:pt x="6198" y="218"/>
                  </a:cubicBezTo>
                  <a:cubicBezTo>
                    <a:pt x="6192" y="218"/>
                    <a:pt x="6185" y="218"/>
                    <a:pt x="6179" y="218"/>
                  </a:cubicBezTo>
                  <a:cubicBezTo>
                    <a:pt x="6169" y="218"/>
                    <a:pt x="6155" y="220"/>
                    <a:pt x="6139" y="224"/>
                  </a:cubicBezTo>
                  <a:cubicBezTo>
                    <a:pt x="6132" y="214"/>
                    <a:pt x="6125" y="205"/>
                    <a:pt x="6117" y="195"/>
                  </a:cubicBezTo>
                  <a:cubicBezTo>
                    <a:pt x="6144" y="195"/>
                    <a:pt x="6172" y="195"/>
                    <a:pt x="6199" y="195"/>
                  </a:cubicBezTo>
                  <a:cubicBezTo>
                    <a:pt x="6204" y="188"/>
                    <a:pt x="6209" y="180"/>
                    <a:pt x="6215" y="173"/>
                  </a:cubicBezTo>
                  <a:moveTo>
                    <a:pt x="3660" y="173"/>
                  </a:moveTo>
                  <a:cubicBezTo>
                    <a:pt x="3674" y="183"/>
                    <a:pt x="3688" y="193"/>
                    <a:pt x="3702" y="204"/>
                  </a:cubicBezTo>
                  <a:cubicBezTo>
                    <a:pt x="3696" y="209"/>
                    <a:pt x="3690" y="215"/>
                    <a:pt x="3684" y="221"/>
                  </a:cubicBezTo>
                  <a:cubicBezTo>
                    <a:pt x="3684" y="280"/>
                    <a:pt x="3684" y="340"/>
                    <a:pt x="3684" y="400"/>
                  </a:cubicBezTo>
                  <a:cubicBezTo>
                    <a:pt x="3710" y="374"/>
                    <a:pt x="3736" y="349"/>
                    <a:pt x="3762" y="324"/>
                  </a:cubicBezTo>
                  <a:cubicBezTo>
                    <a:pt x="3765" y="328"/>
                    <a:pt x="3769" y="332"/>
                    <a:pt x="3773" y="337"/>
                  </a:cubicBezTo>
                  <a:cubicBezTo>
                    <a:pt x="3747" y="369"/>
                    <a:pt x="3727" y="394"/>
                    <a:pt x="3714" y="411"/>
                  </a:cubicBezTo>
                  <a:cubicBezTo>
                    <a:pt x="3700" y="429"/>
                    <a:pt x="3687" y="448"/>
                    <a:pt x="3676" y="467"/>
                  </a:cubicBezTo>
                  <a:cubicBezTo>
                    <a:pt x="3663" y="454"/>
                    <a:pt x="3651" y="441"/>
                    <a:pt x="3639" y="427"/>
                  </a:cubicBezTo>
                  <a:cubicBezTo>
                    <a:pt x="3644" y="418"/>
                    <a:pt x="3647" y="407"/>
                    <a:pt x="3647" y="396"/>
                  </a:cubicBezTo>
                  <a:cubicBezTo>
                    <a:pt x="3647" y="336"/>
                    <a:pt x="3647" y="277"/>
                    <a:pt x="3647" y="218"/>
                  </a:cubicBezTo>
                  <a:cubicBezTo>
                    <a:pt x="3640" y="218"/>
                    <a:pt x="3633" y="218"/>
                    <a:pt x="3627" y="218"/>
                  </a:cubicBezTo>
                  <a:cubicBezTo>
                    <a:pt x="3618" y="218"/>
                    <a:pt x="3606" y="220"/>
                    <a:pt x="3589" y="224"/>
                  </a:cubicBezTo>
                  <a:cubicBezTo>
                    <a:pt x="3582" y="214"/>
                    <a:pt x="3575" y="205"/>
                    <a:pt x="3568" y="195"/>
                  </a:cubicBezTo>
                  <a:cubicBezTo>
                    <a:pt x="3594" y="195"/>
                    <a:pt x="3620" y="195"/>
                    <a:pt x="3647" y="195"/>
                  </a:cubicBezTo>
                  <a:cubicBezTo>
                    <a:pt x="3651" y="188"/>
                    <a:pt x="3656" y="180"/>
                    <a:pt x="3660" y="173"/>
                  </a:cubicBezTo>
                  <a:moveTo>
                    <a:pt x="1330" y="156"/>
                  </a:moveTo>
                  <a:cubicBezTo>
                    <a:pt x="1330" y="178"/>
                    <a:pt x="1330" y="200"/>
                    <a:pt x="1330" y="222"/>
                  </a:cubicBezTo>
                  <a:cubicBezTo>
                    <a:pt x="1349" y="222"/>
                    <a:pt x="1368" y="222"/>
                    <a:pt x="1388" y="222"/>
                  </a:cubicBezTo>
                  <a:cubicBezTo>
                    <a:pt x="1388" y="200"/>
                    <a:pt x="1388" y="178"/>
                    <a:pt x="1388" y="156"/>
                  </a:cubicBezTo>
                  <a:cubicBezTo>
                    <a:pt x="1368" y="156"/>
                    <a:pt x="1349" y="156"/>
                    <a:pt x="1330" y="156"/>
                  </a:cubicBezTo>
                  <a:moveTo>
                    <a:pt x="1225" y="156"/>
                  </a:moveTo>
                  <a:cubicBezTo>
                    <a:pt x="1225" y="178"/>
                    <a:pt x="1225" y="200"/>
                    <a:pt x="1225" y="222"/>
                  </a:cubicBezTo>
                  <a:cubicBezTo>
                    <a:pt x="1248" y="222"/>
                    <a:pt x="1270" y="222"/>
                    <a:pt x="1293" y="222"/>
                  </a:cubicBezTo>
                  <a:cubicBezTo>
                    <a:pt x="1293" y="200"/>
                    <a:pt x="1293" y="178"/>
                    <a:pt x="1293" y="156"/>
                  </a:cubicBezTo>
                  <a:cubicBezTo>
                    <a:pt x="1270" y="156"/>
                    <a:pt x="1248" y="156"/>
                    <a:pt x="1225" y="156"/>
                  </a:cubicBezTo>
                  <a:moveTo>
                    <a:pt x="1131" y="156"/>
                  </a:moveTo>
                  <a:cubicBezTo>
                    <a:pt x="1131" y="178"/>
                    <a:pt x="1131" y="200"/>
                    <a:pt x="1131" y="222"/>
                  </a:cubicBezTo>
                  <a:cubicBezTo>
                    <a:pt x="1150" y="222"/>
                    <a:pt x="1169" y="222"/>
                    <a:pt x="1188" y="222"/>
                  </a:cubicBezTo>
                  <a:cubicBezTo>
                    <a:pt x="1188" y="200"/>
                    <a:pt x="1188" y="178"/>
                    <a:pt x="1188" y="156"/>
                  </a:cubicBezTo>
                  <a:cubicBezTo>
                    <a:pt x="1169" y="156"/>
                    <a:pt x="1150" y="156"/>
                    <a:pt x="1131" y="156"/>
                  </a:cubicBezTo>
                  <a:moveTo>
                    <a:pt x="788" y="154"/>
                  </a:moveTo>
                  <a:cubicBezTo>
                    <a:pt x="822" y="154"/>
                    <a:pt x="856" y="154"/>
                    <a:pt x="891" y="154"/>
                  </a:cubicBezTo>
                  <a:cubicBezTo>
                    <a:pt x="891" y="162"/>
                    <a:pt x="891" y="169"/>
                    <a:pt x="891" y="177"/>
                  </a:cubicBezTo>
                  <a:cubicBezTo>
                    <a:pt x="856" y="177"/>
                    <a:pt x="822" y="177"/>
                    <a:pt x="788" y="177"/>
                  </a:cubicBezTo>
                  <a:cubicBezTo>
                    <a:pt x="788" y="169"/>
                    <a:pt x="788" y="162"/>
                    <a:pt x="788" y="154"/>
                  </a:cubicBezTo>
                  <a:moveTo>
                    <a:pt x="612" y="154"/>
                  </a:moveTo>
                  <a:cubicBezTo>
                    <a:pt x="645" y="154"/>
                    <a:pt x="679" y="154"/>
                    <a:pt x="713" y="154"/>
                  </a:cubicBezTo>
                  <a:cubicBezTo>
                    <a:pt x="713" y="162"/>
                    <a:pt x="713" y="169"/>
                    <a:pt x="713" y="177"/>
                  </a:cubicBezTo>
                  <a:cubicBezTo>
                    <a:pt x="679" y="177"/>
                    <a:pt x="645" y="177"/>
                    <a:pt x="612" y="177"/>
                  </a:cubicBezTo>
                  <a:cubicBezTo>
                    <a:pt x="612" y="169"/>
                    <a:pt x="612" y="162"/>
                    <a:pt x="612" y="154"/>
                  </a:cubicBezTo>
                  <a:moveTo>
                    <a:pt x="2651" y="152"/>
                  </a:moveTo>
                  <a:cubicBezTo>
                    <a:pt x="2651" y="175"/>
                    <a:pt x="2651" y="198"/>
                    <a:pt x="2651" y="222"/>
                  </a:cubicBezTo>
                  <a:cubicBezTo>
                    <a:pt x="2665" y="222"/>
                    <a:pt x="2680" y="222"/>
                    <a:pt x="2695" y="222"/>
                  </a:cubicBezTo>
                  <a:cubicBezTo>
                    <a:pt x="2699" y="215"/>
                    <a:pt x="2704" y="208"/>
                    <a:pt x="2709" y="201"/>
                  </a:cubicBezTo>
                  <a:cubicBezTo>
                    <a:pt x="2721" y="212"/>
                    <a:pt x="2733" y="222"/>
                    <a:pt x="2746" y="233"/>
                  </a:cubicBezTo>
                  <a:cubicBezTo>
                    <a:pt x="2741" y="237"/>
                    <a:pt x="2736" y="242"/>
                    <a:pt x="2732" y="247"/>
                  </a:cubicBezTo>
                  <a:cubicBezTo>
                    <a:pt x="2731" y="260"/>
                    <a:pt x="2731" y="273"/>
                    <a:pt x="2731" y="284"/>
                  </a:cubicBezTo>
                  <a:cubicBezTo>
                    <a:pt x="2731" y="286"/>
                    <a:pt x="2731" y="289"/>
                    <a:pt x="2731" y="291"/>
                  </a:cubicBezTo>
                  <a:cubicBezTo>
                    <a:pt x="2746" y="285"/>
                    <a:pt x="2761" y="280"/>
                    <a:pt x="2775" y="274"/>
                  </a:cubicBezTo>
                  <a:cubicBezTo>
                    <a:pt x="2775" y="262"/>
                    <a:pt x="2775" y="249"/>
                    <a:pt x="2775" y="234"/>
                  </a:cubicBezTo>
                  <a:cubicBezTo>
                    <a:pt x="2775" y="220"/>
                    <a:pt x="2774" y="205"/>
                    <a:pt x="2774" y="191"/>
                  </a:cubicBezTo>
                  <a:cubicBezTo>
                    <a:pt x="2764" y="200"/>
                    <a:pt x="2755" y="209"/>
                    <a:pt x="2746" y="218"/>
                  </a:cubicBezTo>
                  <a:cubicBezTo>
                    <a:pt x="2742" y="215"/>
                    <a:pt x="2738" y="212"/>
                    <a:pt x="2734" y="209"/>
                  </a:cubicBezTo>
                  <a:cubicBezTo>
                    <a:pt x="2744" y="197"/>
                    <a:pt x="2754" y="183"/>
                    <a:pt x="2763" y="169"/>
                  </a:cubicBezTo>
                  <a:cubicBezTo>
                    <a:pt x="2766" y="163"/>
                    <a:pt x="2769" y="158"/>
                    <a:pt x="2773" y="152"/>
                  </a:cubicBezTo>
                  <a:cubicBezTo>
                    <a:pt x="2732" y="152"/>
                    <a:pt x="2691" y="152"/>
                    <a:pt x="2651" y="152"/>
                  </a:cubicBezTo>
                  <a:moveTo>
                    <a:pt x="5173" y="150"/>
                  </a:moveTo>
                  <a:cubicBezTo>
                    <a:pt x="5173" y="190"/>
                    <a:pt x="5173" y="231"/>
                    <a:pt x="5173" y="271"/>
                  </a:cubicBezTo>
                  <a:cubicBezTo>
                    <a:pt x="5203" y="271"/>
                    <a:pt x="5234" y="271"/>
                    <a:pt x="5264" y="271"/>
                  </a:cubicBezTo>
                  <a:cubicBezTo>
                    <a:pt x="5264" y="231"/>
                    <a:pt x="5264" y="190"/>
                    <a:pt x="5264" y="150"/>
                  </a:cubicBezTo>
                  <a:cubicBezTo>
                    <a:pt x="5234" y="150"/>
                    <a:pt x="5203" y="150"/>
                    <a:pt x="5173" y="150"/>
                  </a:cubicBezTo>
                  <a:moveTo>
                    <a:pt x="4306" y="148"/>
                  </a:moveTo>
                  <a:cubicBezTo>
                    <a:pt x="4320" y="159"/>
                    <a:pt x="4333" y="170"/>
                    <a:pt x="4347" y="181"/>
                  </a:cubicBezTo>
                  <a:cubicBezTo>
                    <a:pt x="4342" y="187"/>
                    <a:pt x="4337" y="192"/>
                    <a:pt x="4331" y="198"/>
                  </a:cubicBezTo>
                  <a:cubicBezTo>
                    <a:pt x="4331" y="226"/>
                    <a:pt x="4331" y="255"/>
                    <a:pt x="4331" y="283"/>
                  </a:cubicBezTo>
                  <a:cubicBezTo>
                    <a:pt x="4331" y="308"/>
                    <a:pt x="4332" y="336"/>
                    <a:pt x="4333" y="369"/>
                  </a:cubicBezTo>
                  <a:cubicBezTo>
                    <a:pt x="4320" y="374"/>
                    <a:pt x="4306" y="379"/>
                    <a:pt x="4292" y="383"/>
                  </a:cubicBezTo>
                  <a:cubicBezTo>
                    <a:pt x="4292" y="371"/>
                    <a:pt x="4292" y="359"/>
                    <a:pt x="4292" y="346"/>
                  </a:cubicBezTo>
                  <a:cubicBezTo>
                    <a:pt x="4258" y="346"/>
                    <a:pt x="4225" y="346"/>
                    <a:pt x="4191" y="346"/>
                  </a:cubicBezTo>
                  <a:cubicBezTo>
                    <a:pt x="4191" y="362"/>
                    <a:pt x="4191" y="377"/>
                    <a:pt x="4191" y="392"/>
                  </a:cubicBezTo>
                  <a:cubicBezTo>
                    <a:pt x="4177" y="396"/>
                    <a:pt x="4163" y="400"/>
                    <a:pt x="4149" y="404"/>
                  </a:cubicBezTo>
                  <a:cubicBezTo>
                    <a:pt x="4151" y="352"/>
                    <a:pt x="4151" y="308"/>
                    <a:pt x="4151" y="272"/>
                  </a:cubicBezTo>
                  <a:cubicBezTo>
                    <a:pt x="4151" y="236"/>
                    <a:pt x="4151" y="196"/>
                    <a:pt x="4149" y="152"/>
                  </a:cubicBezTo>
                  <a:cubicBezTo>
                    <a:pt x="4163" y="158"/>
                    <a:pt x="4176" y="164"/>
                    <a:pt x="4189" y="171"/>
                  </a:cubicBezTo>
                  <a:cubicBezTo>
                    <a:pt x="4223" y="171"/>
                    <a:pt x="4258" y="171"/>
                    <a:pt x="4292" y="171"/>
                  </a:cubicBezTo>
                  <a:cubicBezTo>
                    <a:pt x="4297" y="163"/>
                    <a:pt x="4301" y="156"/>
                    <a:pt x="4306" y="148"/>
                  </a:cubicBezTo>
                  <a:moveTo>
                    <a:pt x="5909" y="117"/>
                  </a:moveTo>
                  <a:cubicBezTo>
                    <a:pt x="5909" y="130"/>
                    <a:pt x="5909" y="143"/>
                    <a:pt x="5909" y="156"/>
                  </a:cubicBezTo>
                  <a:cubicBezTo>
                    <a:pt x="5930" y="156"/>
                    <a:pt x="5951" y="156"/>
                    <a:pt x="5972" y="156"/>
                  </a:cubicBezTo>
                  <a:cubicBezTo>
                    <a:pt x="5972" y="143"/>
                    <a:pt x="5972" y="130"/>
                    <a:pt x="5972" y="117"/>
                  </a:cubicBezTo>
                  <a:cubicBezTo>
                    <a:pt x="5951" y="117"/>
                    <a:pt x="5930" y="117"/>
                    <a:pt x="5909" y="117"/>
                  </a:cubicBezTo>
                  <a:moveTo>
                    <a:pt x="2375" y="89"/>
                  </a:moveTo>
                  <a:cubicBezTo>
                    <a:pt x="2375" y="113"/>
                    <a:pt x="2375" y="136"/>
                    <a:pt x="2375" y="160"/>
                  </a:cubicBezTo>
                  <a:cubicBezTo>
                    <a:pt x="2395" y="160"/>
                    <a:pt x="2415" y="160"/>
                    <a:pt x="2435" y="160"/>
                  </a:cubicBezTo>
                  <a:cubicBezTo>
                    <a:pt x="2435" y="136"/>
                    <a:pt x="2435" y="113"/>
                    <a:pt x="2435" y="89"/>
                  </a:cubicBezTo>
                  <a:cubicBezTo>
                    <a:pt x="2415" y="89"/>
                    <a:pt x="2395" y="89"/>
                    <a:pt x="2375" y="89"/>
                  </a:cubicBezTo>
                  <a:moveTo>
                    <a:pt x="2279" y="89"/>
                  </a:moveTo>
                  <a:cubicBezTo>
                    <a:pt x="2279" y="113"/>
                    <a:pt x="2279" y="136"/>
                    <a:pt x="2279" y="160"/>
                  </a:cubicBezTo>
                  <a:cubicBezTo>
                    <a:pt x="2299" y="160"/>
                    <a:pt x="2319" y="160"/>
                    <a:pt x="2340" y="160"/>
                  </a:cubicBezTo>
                  <a:cubicBezTo>
                    <a:pt x="2340" y="136"/>
                    <a:pt x="2340" y="113"/>
                    <a:pt x="2340" y="89"/>
                  </a:cubicBezTo>
                  <a:cubicBezTo>
                    <a:pt x="2319" y="89"/>
                    <a:pt x="2299" y="89"/>
                    <a:pt x="2279" y="89"/>
                  </a:cubicBezTo>
                  <a:moveTo>
                    <a:pt x="1225" y="83"/>
                  </a:moveTo>
                  <a:cubicBezTo>
                    <a:pt x="1225" y="100"/>
                    <a:pt x="1225" y="117"/>
                    <a:pt x="1225" y="134"/>
                  </a:cubicBezTo>
                  <a:cubicBezTo>
                    <a:pt x="1248" y="134"/>
                    <a:pt x="1270" y="134"/>
                    <a:pt x="1293" y="134"/>
                  </a:cubicBezTo>
                  <a:cubicBezTo>
                    <a:pt x="1293" y="117"/>
                    <a:pt x="1293" y="100"/>
                    <a:pt x="1293" y="83"/>
                  </a:cubicBezTo>
                  <a:cubicBezTo>
                    <a:pt x="1270" y="83"/>
                    <a:pt x="1248" y="83"/>
                    <a:pt x="1225" y="83"/>
                  </a:cubicBezTo>
                  <a:moveTo>
                    <a:pt x="7388" y="81"/>
                  </a:moveTo>
                  <a:cubicBezTo>
                    <a:pt x="7388" y="113"/>
                    <a:pt x="7388" y="145"/>
                    <a:pt x="7388" y="177"/>
                  </a:cubicBezTo>
                  <a:cubicBezTo>
                    <a:pt x="7433" y="177"/>
                    <a:pt x="7479" y="177"/>
                    <a:pt x="7524" y="177"/>
                  </a:cubicBezTo>
                  <a:cubicBezTo>
                    <a:pt x="7524" y="145"/>
                    <a:pt x="7524" y="113"/>
                    <a:pt x="7524" y="81"/>
                  </a:cubicBezTo>
                  <a:cubicBezTo>
                    <a:pt x="7479" y="81"/>
                    <a:pt x="7433" y="81"/>
                    <a:pt x="7388" y="81"/>
                  </a:cubicBezTo>
                  <a:moveTo>
                    <a:pt x="7016" y="60"/>
                  </a:moveTo>
                  <a:cubicBezTo>
                    <a:pt x="7031" y="78"/>
                    <a:pt x="7047" y="97"/>
                    <a:pt x="7063" y="115"/>
                  </a:cubicBezTo>
                  <a:cubicBezTo>
                    <a:pt x="7001" y="115"/>
                    <a:pt x="6939" y="115"/>
                    <a:pt x="6877" y="115"/>
                  </a:cubicBezTo>
                  <a:cubicBezTo>
                    <a:pt x="6877" y="223"/>
                    <a:pt x="6877" y="331"/>
                    <a:pt x="6877" y="438"/>
                  </a:cubicBezTo>
                  <a:cubicBezTo>
                    <a:pt x="6918" y="438"/>
                    <a:pt x="6959" y="438"/>
                    <a:pt x="7001" y="438"/>
                  </a:cubicBezTo>
                  <a:cubicBezTo>
                    <a:pt x="7013" y="426"/>
                    <a:pt x="7025" y="414"/>
                    <a:pt x="7037" y="402"/>
                  </a:cubicBezTo>
                  <a:cubicBezTo>
                    <a:pt x="7054" y="421"/>
                    <a:pt x="7072" y="441"/>
                    <a:pt x="7089" y="461"/>
                  </a:cubicBezTo>
                  <a:cubicBezTo>
                    <a:pt x="6958" y="461"/>
                    <a:pt x="6826" y="461"/>
                    <a:pt x="6695" y="461"/>
                  </a:cubicBezTo>
                  <a:cubicBezTo>
                    <a:pt x="6679" y="461"/>
                    <a:pt x="6662" y="463"/>
                    <a:pt x="6646" y="467"/>
                  </a:cubicBezTo>
                  <a:cubicBezTo>
                    <a:pt x="6639" y="458"/>
                    <a:pt x="6631" y="448"/>
                    <a:pt x="6624" y="438"/>
                  </a:cubicBezTo>
                  <a:cubicBezTo>
                    <a:pt x="6695" y="438"/>
                    <a:pt x="6765" y="438"/>
                    <a:pt x="6836" y="438"/>
                  </a:cubicBezTo>
                  <a:cubicBezTo>
                    <a:pt x="6836" y="331"/>
                    <a:pt x="6836" y="223"/>
                    <a:pt x="6836" y="115"/>
                  </a:cubicBezTo>
                  <a:cubicBezTo>
                    <a:pt x="6798" y="115"/>
                    <a:pt x="6761" y="115"/>
                    <a:pt x="6723" y="115"/>
                  </a:cubicBezTo>
                  <a:cubicBezTo>
                    <a:pt x="6706" y="115"/>
                    <a:pt x="6690" y="117"/>
                    <a:pt x="6674" y="121"/>
                  </a:cubicBezTo>
                  <a:cubicBezTo>
                    <a:pt x="6666" y="112"/>
                    <a:pt x="6659" y="102"/>
                    <a:pt x="6652" y="93"/>
                  </a:cubicBezTo>
                  <a:cubicBezTo>
                    <a:pt x="6762" y="93"/>
                    <a:pt x="6872" y="93"/>
                    <a:pt x="6983" y="93"/>
                  </a:cubicBezTo>
                  <a:cubicBezTo>
                    <a:pt x="6994" y="82"/>
                    <a:pt x="7005" y="71"/>
                    <a:pt x="7016" y="60"/>
                  </a:cubicBezTo>
                  <a:moveTo>
                    <a:pt x="3454" y="60"/>
                  </a:moveTo>
                  <a:cubicBezTo>
                    <a:pt x="3470" y="78"/>
                    <a:pt x="3486" y="97"/>
                    <a:pt x="3502" y="115"/>
                  </a:cubicBezTo>
                  <a:cubicBezTo>
                    <a:pt x="3440" y="115"/>
                    <a:pt x="3378" y="115"/>
                    <a:pt x="3316" y="115"/>
                  </a:cubicBezTo>
                  <a:cubicBezTo>
                    <a:pt x="3316" y="223"/>
                    <a:pt x="3316" y="331"/>
                    <a:pt x="3316" y="438"/>
                  </a:cubicBezTo>
                  <a:cubicBezTo>
                    <a:pt x="3357" y="438"/>
                    <a:pt x="3398" y="438"/>
                    <a:pt x="3439" y="438"/>
                  </a:cubicBezTo>
                  <a:cubicBezTo>
                    <a:pt x="3451" y="426"/>
                    <a:pt x="3464" y="414"/>
                    <a:pt x="3476" y="402"/>
                  </a:cubicBezTo>
                  <a:cubicBezTo>
                    <a:pt x="3493" y="421"/>
                    <a:pt x="3510" y="441"/>
                    <a:pt x="3527" y="461"/>
                  </a:cubicBezTo>
                  <a:cubicBezTo>
                    <a:pt x="3396" y="461"/>
                    <a:pt x="3265" y="461"/>
                    <a:pt x="3134" y="461"/>
                  </a:cubicBezTo>
                  <a:cubicBezTo>
                    <a:pt x="3117" y="461"/>
                    <a:pt x="3101" y="463"/>
                    <a:pt x="3085" y="467"/>
                  </a:cubicBezTo>
                  <a:cubicBezTo>
                    <a:pt x="3077" y="458"/>
                    <a:pt x="3070" y="448"/>
                    <a:pt x="3063" y="438"/>
                  </a:cubicBezTo>
                  <a:cubicBezTo>
                    <a:pt x="3133" y="438"/>
                    <a:pt x="3204" y="438"/>
                    <a:pt x="3274" y="438"/>
                  </a:cubicBezTo>
                  <a:cubicBezTo>
                    <a:pt x="3274" y="331"/>
                    <a:pt x="3274" y="223"/>
                    <a:pt x="3274" y="115"/>
                  </a:cubicBezTo>
                  <a:cubicBezTo>
                    <a:pt x="3237" y="115"/>
                    <a:pt x="3199" y="115"/>
                    <a:pt x="3162" y="115"/>
                  </a:cubicBezTo>
                  <a:cubicBezTo>
                    <a:pt x="3145" y="115"/>
                    <a:pt x="3129" y="117"/>
                    <a:pt x="3112" y="121"/>
                  </a:cubicBezTo>
                  <a:cubicBezTo>
                    <a:pt x="3105" y="112"/>
                    <a:pt x="3098" y="102"/>
                    <a:pt x="3090" y="93"/>
                  </a:cubicBezTo>
                  <a:cubicBezTo>
                    <a:pt x="3201" y="93"/>
                    <a:pt x="3311" y="93"/>
                    <a:pt x="3421" y="93"/>
                  </a:cubicBezTo>
                  <a:cubicBezTo>
                    <a:pt x="3432" y="82"/>
                    <a:pt x="3443" y="71"/>
                    <a:pt x="3454" y="60"/>
                  </a:cubicBezTo>
                  <a:moveTo>
                    <a:pt x="4637" y="52"/>
                  </a:moveTo>
                  <a:cubicBezTo>
                    <a:pt x="4665" y="68"/>
                    <a:pt x="4683" y="81"/>
                    <a:pt x="4693" y="91"/>
                  </a:cubicBezTo>
                  <a:cubicBezTo>
                    <a:pt x="4703" y="101"/>
                    <a:pt x="4707" y="112"/>
                    <a:pt x="4704" y="122"/>
                  </a:cubicBezTo>
                  <a:cubicBezTo>
                    <a:pt x="4702" y="132"/>
                    <a:pt x="4696" y="141"/>
                    <a:pt x="4686" y="148"/>
                  </a:cubicBezTo>
                  <a:cubicBezTo>
                    <a:pt x="4675" y="155"/>
                    <a:pt x="4668" y="150"/>
                    <a:pt x="4664" y="133"/>
                  </a:cubicBezTo>
                  <a:cubicBezTo>
                    <a:pt x="4661" y="116"/>
                    <a:pt x="4649" y="93"/>
                    <a:pt x="4629" y="62"/>
                  </a:cubicBezTo>
                  <a:cubicBezTo>
                    <a:pt x="4631" y="59"/>
                    <a:pt x="4634" y="55"/>
                    <a:pt x="4637" y="52"/>
                  </a:cubicBezTo>
                  <a:moveTo>
                    <a:pt x="2241" y="46"/>
                  </a:moveTo>
                  <a:cubicBezTo>
                    <a:pt x="2252" y="53"/>
                    <a:pt x="2264" y="59"/>
                    <a:pt x="2275" y="66"/>
                  </a:cubicBezTo>
                  <a:cubicBezTo>
                    <a:pt x="2328" y="66"/>
                    <a:pt x="2380" y="66"/>
                    <a:pt x="2433" y="66"/>
                  </a:cubicBezTo>
                  <a:cubicBezTo>
                    <a:pt x="2439" y="59"/>
                    <a:pt x="2444" y="53"/>
                    <a:pt x="2449" y="46"/>
                  </a:cubicBezTo>
                  <a:cubicBezTo>
                    <a:pt x="2462" y="56"/>
                    <a:pt x="2474" y="67"/>
                    <a:pt x="2486" y="77"/>
                  </a:cubicBezTo>
                  <a:cubicBezTo>
                    <a:pt x="2481" y="82"/>
                    <a:pt x="2476" y="87"/>
                    <a:pt x="2470" y="92"/>
                  </a:cubicBezTo>
                  <a:cubicBezTo>
                    <a:pt x="2470" y="123"/>
                    <a:pt x="2470" y="154"/>
                    <a:pt x="2470" y="185"/>
                  </a:cubicBezTo>
                  <a:cubicBezTo>
                    <a:pt x="2470" y="230"/>
                    <a:pt x="2471" y="265"/>
                    <a:pt x="2472" y="291"/>
                  </a:cubicBezTo>
                  <a:cubicBezTo>
                    <a:pt x="2460" y="296"/>
                    <a:pt x="2447" y="301"/>
                    <a:pt x="2435" y="306"/>
                  </a:cubicBezTo>
                  <a:cubicBezTo>
                    <a:pt x="2435" y="297"/>
                    <a:pt x="2435" y="289"/>
                    <a:pt x="2435" y="281"/>
                  </a:cubicBezTo>
                  <a:cubicBezTo>
                    <a:pt x="2415" y="281"/>
                    <a:pt x="2395" y="281"/>
                    <a:pt x="2375" y="281"/>
                  </a:cubicBezTo>
                  <a:cubicBezTo>
                    <a:pt x="2375" y="307"/>
                    <a:pt x="2375" y="333"/>
                    <a:pt x="2375" y="359"/>
                  </a:cubicBezTo>
                  <a:cubicBezTo>
                    <a:pt x="2392" y="359"/>
                    <a:pt x="2408" y="359"/>
                    <a:pt x="2424" y="359"/>
                  </a:cubicBezTo>
                  <a:cubicBezTo>
                    <a:pt x="2433" y="350"/>
                    <a:pt x="2442" y="341"/>
                    <a:pt x="2451" y="332"/>
                  </a:cubicBezTo>
                  <a:cubicBezTo>
                    <a:pt x="2464" y="348"/>
                    <a:pt x="2477" y="365"/>
                    <a:pt x="2490" y="381"/>
                  </a:cubicBezTo>
                  <a:cubicBezTo>
                    <a:pt x="2452" y="381"/>
                    <a:pt x="2414" y="381"/>
                    <a:pt x="2375" y="381"/>
                  </a:cubicBezTo>
                  <a:cubicBezTo>
                    <a:pt x="2375" y="406"/>
                    <a:pt x="2375" y="430"/>
                    <a:pt x="2375" y="455"/>
                  </a:cubicBezTo>
                  <a:cubicBezTo>
                    <a:pt x="2400" y="455"/>
                    <a:pt x="2425" y="455"/>
                    <a:pt x="2449" y="455"/>
                  </a:cubicBezTo>
                  <a:cubicBezTo>
                    <a:pt x="2459" y="445"/>
                    <a:pt x="2469" y="436"/>
                    <a:pt x="2478" y="426"/>
                  </a:cubicBezTo>
                  <a:cubicBezTo>
                    <a:pt x="2492" y="443"/>
                    <a:pt x="2506" y="460"/>
                    <a:pt x="2520" y="477"/>
                  </a:cubicBezTo>
                  <a:cubicBezTo>
                    <a:pt x="2428" y="477"/>
                    <a:pt x="2337" y="477"/>
                    <a:pt x="2245" y="477"/>
                  </a:cubicBezTo>
                  <a:cubicBezTo>
                    <a:pt x="2228" y="477"/>
                    <a:pt x="2212" y="479"/>
                    <a:pt x="2196" y="483"/>
                  </a:cubicBezTo>
                  <a:cubicBezTo>
                    <a:pt x="2188" y="474"/>
                    <a:pt x="2181" y="464"/>
                    <a:pt x="2174" y="455"/>
                  </a:cubicBezTo>
                  <a:cubicBezTo>
                    <a:pt x="2229" y="455"/>
                    <a:pt x="2284" y="455"/>
                    <a:pt x="2340" y="455"/>
                  </a:cubicBezTo>
                  <a:cubicBezTo>
                    <a:pt x="2340" y="430"/>
                    <a:pt x="2340" y="406"/>
                    <a:pt x="2340" y="381"/>
                  </a:cubicBezTo>
                  <a:cubicBezTo>
                    <a:pt x="2327" y="381"/>
                    <a:pt x="2315" y="381"/>
                    <a:pt x="2302" y="381"/>
                  </a:cubicBezTo>
                  <a:cubicBezTo>
                    <a:pt x="2286" y="381"/>
                    <a:pt x="2269" y="383"/>
                    <a:pt x="2253" y="387"/>
                  </a:cubicBezTo>
                  <a:cubicBezTo>
                    <a:pt x="2247" y="379"/>
                    <a:pt x="2240" y="371"/>
                    <a:pt x="2234" y="363"/>
                  </a:cubicBezTo>
                  <a:cubicBezTo>
                    <a:pt x="2187" y="385"/>
                    <a:pt x="2141" y="408"/>
                    <a:pt x="2094" y="431"/>
                  </a:cubicBezTo>
                  <a:cubicBezTo>
                    <a:pt x="2087" y="437"/>
                    <a:pt x="2081" y="443"/>
                    <a:pt x="2074" y="449"/>
                  </a:cubicBezTo>
                  <a:cubicBezTo>
                    <a:pt x="2064" y="434"/>
                    <a:pt x="2055" y="419"/>
                    <a:pt x="2045" y="404"/>
                  </a:cubicBezTo>
                  <a:cubicBezTo>
                    <a:pt x="2087" y="392"/>
                    <a:pt x="2114" y="383"/>
                    <a:pt x="2126" y="379"/>
                  </a:cubicBezTo>
                  <a:cubicBezTo>
                    <a:pt x="2126" y="336"/>
                    <a:pt x="2126" y="293"/>
                    <a:pt x="2126" y="250"/>
                  </a:cubicBezTo>
                  <a:cubicBezTo>
                    <a:pt x="2125" y="250"/>
                    <a:pt x="2124" y="250"/>
                    <a:pt x="2122" y="250"/>
                  </a:cubicBezTo>
                  <a:cubicBezTo>
                    <a:pt x="2106" y="250"/>
                    <a:pt x="2089" y="252"/>
                    <a:pt x="2073" y="256"/>
                  </a:cubicBezTo>
                  <a:cubicBezTo>
                    <a:pt x="2066" y="247"/>
                    <a:pt x="2058" y="237"/>
                    <a:pt x="2051" y="228"/>
                  </a:cubicBezTo>
                  <a:cubicBezTo>
                    <a:pt x="2076" y="228"/>
                    <a:pt x="2101" y="228"/>
                    <a:pt x="2126" y="228"/>
                  </a:cubicBezTo>
                  <a:cubicBezTo>
                    <a:pt x="2126" y="190"/>
                    <a:pt x="2126" y="151"/>
                    <a:pt x="2126" y="113"/>
                  </a:cubicBezTo>
                  <a:cubicBezTo>
                    <a:pt x="2124" y="113"/>
                    <a:pt x="2121" y="113"/>
                    <a:pt x="2118" y="113"/>
                  </a:cubicBezTo>
                  <a:cubicBezTo>
                    <a:pt x="2102" y="113"/>
                    <a:pt x="2085" y="115"/>
                    <a:pt x="2069" y="119"/>
                  </a:cubicBezTo>
                  <a:cubicBezTo>
                    <a:pt x="2062" y="110"/>
                    <a:pt x="2055" y="100"/>
                    <a:pt x="2047" y="91"/>
                  </a:cubicBezTo>
                  <a:cubicBezTo>
                    <a:pt x="2090" y="91"/>
                    <a:pt x="2132" y="91"/>
                    <a:pt x="2175" y="91"/>
                  </a:cubicBezTo>
                  <a:cubicBezTo>
                    <a:pt x="2184" y="82"/>
                    <a:pt x="2193" y="73"/>
                    <a:pt x="2201" y="64"/>
                  </a:cubicBezTo>
                  <a:cubicBezTo>
                    <a:pt x="2215" y="81"/>
                    <a:pt x="2228" y="97"/>
                    <a:pt x="2241" y="113"/>
                  </a:cubicBezTo>
                  <a:cubicBezTo>
                    <a:pt x="2215" y="113"/>
                    <a:pt x="2190" y="113"/>
                    <a:pt x="2164" y="113"/>
                  </a:cubicBezTo>
                  <a:cubicBezTo>
                    <a:pt x="2164" y="151"/>
                    <a:pt x="2164" y="190"/>
                    <a:pt x="2164" y="228"/>
                  </a:cubicBezTo>
                  <a:cubicBezTo>
                    <a:pt x="2167" y="228"/>
                    <a:pt x="2171" y="228"/>
                    <a:pt x="2175" y="228"/>
                  </a:cubicBezTo>
                  <a:cubicBezTo>
                    <a:pt x="2184" y="219"/>
                    <a:pt x="2193" y="210"/>
                    <a:pt x="2201" y="201"/>
                  </a:cubicBezTo>
                  <a:cubicBezTo>
                    <a:pt x="2215" y="218"/>
                    <a:pt x="2228" y="234"/>
                    <a:pt x="2241" y="250"/>
                  </a:cubicBezTo>
                  <a:cubicBezTo>
                    <a:pt x="2215" y="250"/>
                    <a:pt x="2190" y="250"/>
                    <a:pt x="2164" y="250"/>
                  </a:cubicBezTo>
                  <a:cubicBezTo>
                    <a:pt x="2164" y="289"/>
                    <a:pt x="2164" y="328"/>
                    <a:pt x="2164" y="367"/>
                  </a:cubicBezTo>
                  <a:cubicBezTo>
                    <a:pt x="2190" y="357"/>
                    <a:pt x="2217" y="348"/>
                    <a:pt x="2244" y="338"/>
                  </a:cubicBezTo>
                  <a:cubicBezTo>
                    <a:pt x="2245" y="344"/>
                    <a:pt x="2246" y="350"/>
                    <a:pt x="2247" y="356"/>
                  </a:cubicBezTo>
                  <a:cubicBezTo>
                    <a:pt x="2245" y="357"/>
                    <a:pt x="2243" y="358"/>
                    <a:pt x="2242" y="359"/>
                  </a:cubicBezTo>
                  <a:cubicBezTo>
                    <a:pt x="2274" y="359"/>
                    <a:pt x="2307" y="359"/>
                    <a:pt x="2340" y="359"/>
                  </a:cubicBezTo>
                  <a:cubicBezTo>
                    <a:pt x="2340" y="333"/>
                    <a:pt x="2340" y="307"/>
                    <a:pt x="2340" y="281"/>
                  </a:cubicBezTo>
                  <a:cubicBezTo>
                    <a:pt x="2319" y="281"/>
                    <a:pt x="2299" y="281"/>
                    <a:pt x="2279" y="281"/>
                  </a:cubicBezTo>
                  <a:cubicBezTo>
                    <a:pt x="2279" y="287"/>
                    <a:pt x="2279" y="293"/>
                    <a:pt x="2279" y="300"/>
                  </a:cubicBezTo>
                  <a:cubicBezTo>
                    <a:pt x="2266" y="304"/>
                    <a:pt x="2254" y="308"/>
                    <a:pt x="2241" y="312"/>
                  </a:cubicBezTo>
                  <a:cubicBezTo>
                    <a:pt x="2242" y="264"/>
                    <a:pt x="2243" y="220"/>
                    <a:pt x="2243" y="179"/>
                  </a:cubicBezTo>
                  <a:cubicBezTo>
                    <a:pt x="2243" y="138"/>
                    <a:pt x="2242" y="94"/>
                    <a:pt x="2241" y="46"/>
                  </a:cubicBezTo>
                  <a:moveTo>
                    <a:pt x="5007" y="44"/>
                  </a:moveTo>
                  <a:cubicBezTo>
                    <a:pt x="5021" y="62"/>
                    <a:pt x="5035" y="81"/>
                    <a:pt x="5050" y="99"/>
                  </a:cubicBezTo>
                  <a:cubicBezTo>
                    <a:pt x="5004" y="99"/>
                    <a:pt x="4957" y="99"/>
                    <a:pt x="4911" y="99"/>
                  </a:cubicBezTo>
                  <a:cubicBezTo>
                    <a:pt x="4911" y="150"/>
                    <a:pt x="4911" y="201"/>
                    <a:pt x="4911" y="252"/>
                  </a:cubicBezTo>
                  <a:cubicBezTo>
                    <a:pt x="4928" y="252"/>
                    <a:pt x="4945" y="252"/>
                    <a:pt x="4962" y="252"/>
                  </a:cubicBezTo>
                  <a:cubicBezTo>
                    <a:pt x="4973" y="242"/>
                    <a:pt x="4984" y="232"/>
                    <a:pt x="4995" y="222"/>
                  </a:cubicBezTo>
                  <a:cubicBezTo>
                    <a:pt x="5009" y="239"/>
                    <a:pt x="5023" y="257"/>
                    <a:pt x="5038" y="275"/>
                  </a:cubicBezTo>
                  <a:cubicBezTo>
                    <a:pt x="4996" y="275"/>
                    <a:pt x="4954" y="275"/>
                    <a:pt x="4911" y="275"/>
                  </a:cubicBezTo>
                  <a:cubicBezTo>
                    <a:pt x="4911" y="334"/>
                    <a:pt x="4911" y="393"/>
                    <a:pt x="4911" y="453"/>
                  </a:cubicBezTo>
                  <a:cubicBezTo>
                    <a:pt x="4937" y="453"/>
                    <a:pt x="4962" y="453"/>
                    <a:pt x="4988" y="453"/>
                  </a:cubicBezTo>
                  <a:cubicBezTo>
                    <a:pt x="4999" y="443"/>
                    <a:pt x="5010" y="432"/>
                    <a:pt x="5021" y="422"/>
                  </a:cubicBezTo>
                  <a:cubicBezTo>
                    <a:pt x="5034" y="440"/>
                    <a:pt x="5047" y="458"/>
                    <a:pt x="5060" y="475"/>
                  </a:cubicBezTo>
                  <a:cubicBezTo>
                    <a:pt x="4961" y="475"/>
                    <a:pt x="4863" y="475"/>
                    <a:pt x="4765" y="475"/>
                  </a:cubicBezTo>
                  <a:cubicBezTo>
                    <a:pt x="4756" y="475"/>
                    <a:pt x="4744" y="477"/>
                    <a:pt x="4728" y="481"/>
                  </a:cubicBezTo>
                  <a:cubicBezTo>
                    <a:pt x="4720" y="472"/>
                    <a:pt x="4713" y="462"/>
                    <a:pt x="4706" y="453"/>
                  </a:cubicBezTo>
                  <a:cubicBezTo>
                    <a:pt x="4730" y="453"/>
                    <a:pt x="4754" y="453"/>
                    <a:pt x="4779" y="453"/>
                  </a:cubicBezTo>
                  <a:cubicBezTo>
                    <a:pt x="4779" y="383"/>
                    <a:pt x="4779" y="314"/>
                    <a:pt x="4779" y="244"/>
                  </a:cubicBezTo>
                  <a:cubicBezTo>
                    <a:pt x="4779" y="223"/>
                    <a:pt x="4779" y="202"/>
                    <a:pt x="4779" y="181"/>
                  </a:cubicBezTo>
                  <a:cubicBezTo>
                    <a:pt x="4797" y="191"/>
                    <a:pt x="4816" y="201"/>
                    <a:pt x="4834" y="212"/>
                  </a:cubicBezTo>
                  <a:cubicBezTo>
                    <a:pt x="4828" y="217"/>
                    <a:pt x="4822" y="223"/>
                    <a:pt x="4816" y="229"/>
                  </a:cubicBezTo>
                  <a:cubicBezTo>
                    <a:pt x="4816" y="303"/>
                    <a:pt x="4816" y="378"/>
                    <a:pt x="4816" y="453"/>
                  </a:cubicBezTo>
                  <a:cubicBezTo>
                    <a:pt x="4836" y="453"/>
                    <a:pt x="4855" y="453"/>
                    <a:pt x="4874" y="453"/>
                  </a:cubicBezTo>
                  <a:cubicBezTo>
                    <a:pt x="4874" y="335"/>
                    <a:pt x="4874" y="217"/>
                    <a:pt x="4874" y="99"/>
                  </a:cubicBezTo>
                  <a:cubicBezTo>
                    <a:pt x="4848" y="99"/>
                    <a:pt x="4822" y="99"/>
                    <a:pt x="4797" y="99"/>
                  </a:cubicBezTo>
                  <a:cubicBezTo>
                    <a:pt x="4787" y="99"/>
                    <a:pt x="4774" y="101"/>
                    <a:pt x="4757" y="105"/>
                  </a:cubicBezTo>
                  <a:cubicBezTo>
                    <a:pt x="4750" y="96"/>
                    <a:pt x="4743" y="86"/>
                    <a:pt x="4735" y="76"/>
                  </a:cubicBezTo>
                  <a:cubicBezTo>
                    <a:pt x="4814" y="76"/>
                    <a:pt x="4893" y="76"/>
                    <a:pt x="4972" y="76"/>
                  </a:cubicBezTo>
                  <a:cubicBezTo>
                    <a:pt x="4983" y="66"/>
                    <a:pt x="4995" y="55"/>
                    <a:pt x="5007" y="44"/>
                  </a:cubicBezTo>
                  <a:moveTo>
                    <a:pt x="4503" y="42"/>
                  </a:moveTo>
                  <a:cubicBezTo>
                    <a:pt x="4519" y="60"/>
                    <a:pt x="4535" y="78"/>
                    <a:pt x="4551" y="97"/>
                  </a:cubicBezTo>
                  <a:cubicBezTo>
                    <a:pt x="4519" y="97"/>
                    <a:pt x="4488" y="97"/>
                    <a:pt x="4456" y="97"/>
                  </a:cubicBezTo>
                  <a:cubicBezTo>
                    <a:pt x="4456" y="207"/>
                    <a:pt x="4456" y="317"/>
                    <a:pt x="4456" y="427"/>
                  </a:cubicBezTo>
                  <a:cubicBezTo>
                    <a:pt x="4457" y="463"/>
                    <a:pt x="4439" y="488"/>
                    <a:pt x="4402" y="502"/>
                  </a:cubicBezTo>
                  <a:cubicBezTo>
                    <a:pt x="4399" y="482"/>
                    <a:pt x="4376" y="466"/>
                    <a:pt x="4333" y="453"/>
                  </a:cubicBezTo>
                  <a:cubicBezTo>
                    <a:pt x="4333" y="446"/>
                    <a:pt x="4333" y="439"/>
                    <a:pt x="4333" y="432"/>
                  </a:cubicBezTo>
                  <a:cubicBezTo>
                    <a:pt x="4358" y="437"/>
                    <a:pt x="4379" y="439"/>
                    <a:pt x="4395" y="440"/>
                  </a:cubicBezTo>
                  <a:cubicBezTo>
                    <a:pt x="4412" y="440"/>
                    <a:pt x="4419" y="433"/>
                    <a:pt x="4416" y="417"/>
                  </a:cubicBezTo>
                  <a:cubicBezTo>
                    <a:pt x="4416" y="310"/>
                    <a:pt x="4416" y="204"/>
                    <a:pt x="4416" y="97"/>
                  </a:cubicBezTo>
                  <a:cubicBezTo>
                    <a:pt x="4327" y="97"/>
                    <a:pt x="4238" y="97"/>
                    <a:pt x="4149" y="97"/>
                  </a:cubicBezTo>
                  <a:cubicBezTo>
                    <a:pt x="4133" y="97"/>
                    <a:pt x="4116" y="99"/>
                    <a:pt x="4100" y="103"/>
                  </a:cubicBezTo>
                  <a:cubicBezTo>
                    <a:pt x="4093" y="93"/>
                    <a:pt x="4086" y="84"/>
                    <a:pt x="4078" y="74"/>
                  </a:cubicBezTo>
                  <a:cubicBezTo>
                    <a:pt x="4209" y="74"/>
                    <a:pt x="4340" y="74"/>
                    <a:pt x="4471" y="74"/>
                  </a:cubicBezTo>
                  <a:cubicBezTo>
                    <a:pt x="4482" y="63"/>
                    <a:pt x="4492" y="53"/>
                    <a:pt x="4503" y="42"/>
                  </a:cubicBezTo>
                  <a:moveTo>
                    <a:pt x="7348" y="38"/>
                  </a:moveTo>
                  <a:cubicBezTo>
                    <a:pt x="7361" y="44"/>
                    <a:pt x="7373" y="51"/>
                    <a:pt x="7386" y="58"/>
                  </a:cubicBezTo>
                  <a:cubicBezTo>
                    <a:pt x="7432" y="58"/>
                    <a:pt x="7479" y="58"/>
                    <a:pt x="7525" y="58"/>
                  </a:cubicBezTo>
                  <a:cubicBezTo>
                    <a:pt x="7532" y="51"/>
                    <a:pt x="7539" y="44"/>
                    <a:pt x="7546" y="38"/>
                  </a:cubicBezTo>
                  <a:cubicBezTo>
                    <a:pt x="7557" y="50"/>
                    <a:pt x="7568" y="62"/>
                    <a:pt x="7580" y="74"/>
                  </a:cubicBezTo>
                  <a:cubicBezTo>
                    <a:pt x="7574" y="79"/>
                    <a:pt x="7568" y="83"/>
                    <a:pt x="7562" y="88"/>
                  </a:cubicBezTo>
                  <a:cubicBezTo>
                    <a:pt x="7562" y="149"/>
                    <a:pt x="7563" y="190"/>
                    <a:pt x="7564" y="212"/>
                  </a:cubicBezTo>
                  <a:cubicBezTo>
                    <a:pt x="7551" y="216"/>
                    <a:pt x="7538" y="220"/>
                    <a:pt x="7524" y="224"/>
                  </a:cubicBezTo>
                  <a:cubicBezTo>
                    <a:pt x="7524" y="216"/>
                    <a:pt x="7524" y="207"/>
                    <a:pt x="7524" y="199"/>
                  </a:cubicBezTo>
                  <a:cubicBezTo>
                    <a:pt x="7479" y="199"/>
                    <a:pt x="7433" y="199"/>
                    <a:pt x="7388" y="199"/>
                  </a:cubicBezTo>
                  <a:cubicBezTo>
                    <a:pt x="7388" y="206"/>
                    <a:pt x="7388" y="213"/>
                    <a:pt x="7388" y="220"/>
                  </a:cubicBezTo>
                  <a:cubicBezTo>
                    <a:pt x="7375" y="224"/>
                    <a:pt x="7362" y="229"/>
                    <a:pt x="7348" y="234"/>
                  </a:cubicBezTo>
                  <a:cubicBezTo>
                    <a:pt x="7350" y="198"/>
                    <a:pt x="7350" y="165"/>
                    <a:pt x="7350" y="135"/>
                  </a:cubicBezTo>
                  <a:cubicBezTo>
                    <a:pt x="7350" y="104"/>
                    <a:pt x="7350" y="72"/>
                    <a:pt x="7348" y="38"/>
                  </a:cubicBezTo>
                  <a:moveTo>
                    <a:pt x="3622" y="36"/>
                  </a:moveTo>
                  <a:cubicBezTo>
                    <a:pt x="3650" y="50"/>
                    <a:pt x="3670" y="62"/>
                    <a:pt x="3682" y="71"/>
                  </a:cubicBezTo>
                  <a:cubicBezTo>
                    <a:pt x="3694" y="81"/>
                    <a:pt x="3699" y="91"/>
                    <a:pt x="3698" y="103"/>
                  </a:cubicBezTo>
                  <a:cubicBezTo>
                    <a:pt x="3696" y="115"/>
                    <a:pt x="3690" y="125"/>
                    <a:pt x="3680" y="133"/>
                  </a:cubicBezTo>
                  <a:cubicBezTo>
                    <a:pt x="3669" y="142"/>
                    <a:pt x="3660" y="136"/>
                    <a:pt x="3654" y="117"/>
                  </a:cubicBezTo>
                  <a:cubicBezTo>
                    <a:pt x="3648" y="97"/>
                    <a:pt x="3635" y="75"/>
                    <a:pt x="3615" y="49"/>
                  </a:cubicBezTo>
                  <a:cubicBezTo>
                    <a:pt x="3618" y="44"/>
                    <a:pt x="3620" y="40"/>
                    <a:pt x="3622" y="36"/>
                  </a:cubicBezTo>
                  <a:moveTo>
                    <a:pt x="6460" y="29"/>
                  </a:moveTo>
                  <a:cubicBezTo>
                    <a:pt x="6473" y="41"/>
                    <a:pt x="6487" y="52"/>
                    <a:pt x="6501" y="63"/>
                  </a:cubicBezTo>
                  <a:cubicBezTo>
                    <a:pt x="6496" y="68"/>
                    <a:pt x="6490" y="73"/>
                    <a:pt x="6485" y="78"/>
                  </a:cubicBezTo>
                  <a:cubicBezTo>
                    <a:pt x="6485" y="104"/>
                    <a:pt x="6485" y="131"/>
                    <a:pt x="6485" y="158"/>
                  </a:cubicBezTo>
                  <a:cubicBezTo>
                    <a:pt x="6485" y="169"/>
                    <a:pt x="6491" y="175"/>
                    <a:pt x="6503" y="175"/>
                  </a:cubicBezTo>
                  <a:cubicBezTo>
                    <a:pt x="6516" y="175"/>
                    <a:pt x="6529" y="173"/>
                    <a:pt x="6543" y="168"/>
                  </a:cubicBezTo>
                  <a:cubicBezTo>
                    <a:pt x="6557" y="164"/>
                    <a:pt x="6567" y="169"/>
                    <a:pt x="6573" y="183"/>
                  </a:cubicBezTo>
                  <a:cubicBezTo>
                    <a:pt x="6579" y="196"/>
                    <a:pt x="6579" y="204"/>
                    <a:pt x="6573" y="206"/>
                  </a:cubicBezTo>
                  <a:cubicBezTo>
                    <a:pt x="6566" y="208"/>
                    <a:pt x="6547" y="209"/>
                    <a:pt x="6515" y="209"/>
                  </a:cubicBezTo>
                  <a:cubicBezTo>
                    <a:pt x="6504" y="209"/>
                    <a:pt x="6494" y="209"/>
                    <a:pt x="6483" y="209"/>
                  </a:cubicBezTo>
                  <a:cubicBezTo>
                    <a:pt x="6455" y="209"/>
                    <a:pt x="6442" y="196"/>
                    <a:pt x="6444" y="171"/>
                  </a:cubicBezTo>
                  <a:cubicBezTo>
                    <a:pt x="6444" y="138"/>
                    <a:pt x="6444" y="106"/>
                    <a:pt x="6444" y="74"/>
                  </a:cubicBezTo>
                  <a:cubicBezTo>
                    <a:pt x="6419" y="74"/>
                    <a:pt x="6393" y="74"/>
                    <a:pt x="6368" y="74"/>
                  </a:cubicBezTo>
                  <a:cubicBezTo>
                    <a:pt x="6370" y="118"/>
                    <a:pt x="6363" y="154"/>
                    <a:pt x="6348" y="183"/>
                  </a:cubicBezTo>
                  <a:cubicBezTo>
                    <a:pt x="6333" y="212"/>
                    <a:pt x="6300" y="239"/>
                    <a:pt x="6250" y="265"/>
                  </a:cubicBezTo>
                  <a:cubicBezTo>
                    <a:pt x="6247" y="260"/>
                    <a:pt x="6244" y="256"/>
                    <a:pt x="6242" y="252"/>
                  </a:cubicBezTo>
                  <a:cubicBezTo>
                    <a:pt x="6284" y="217"/>
                    <a:pt x="6309" y="187"/>
                    <a:pt x="6316" y="162"/>
                  </a:cubicBezTo>
                  <a:cubicBezTo>
                    <a:pt x="6323" y="137"/>
                    <a:pt x="6327" y="116"/>
                    <a:pt x="6327" y="97"/>
                  </a:cubicBezTo>
                  <a:cubicBezTo>
                    <a:pt x="6327" y="78"/>
                    <a:pt x="6326" y="57"/>
                    <a:pt x="6325" y="33"/>
                  </a:cubicBezTo>
                  <a:cubicBezTo>
                    <a:pt x="6338" y="40"/>
                    <a:pt x="6351" y="46"/>
                    <a:pt x="6364" y="52"/>
                  </a:cubicBezTo>
                  <a:cubicBezTo>
                    <a:pt x="6391" y="52"/>
                    <a:pt x="6417" y="52"/>
                    <a:pt x="6444" y="52"/>
                  </a:cubicBezTo>
                  <a:cubicBezTo>
                    <a:pt x="6449" y="44"/>
                    <a:pt x="6454" y="37"/>
                    <a:pt x="6460" y="29"/>
                  </a:cubicBezTo>
                  <a:moveTo>
                    <a:pt x="6182" y="29"/>
                  </a:moveTo>
                  <a:cubicBezTo>
                    <a:pt x="6207" y="45"/>
                    <a:pt x="6223" y="58"/>
                    <a:pt x="6232" y="69"/>
                  </a:cubicBezTo>
                  <a:cubicBezTo>
                    <a:pt x="6241" y="79"/>
                    <a:pt x="6245" y="89"/>
                    <a:pt x="6245" y="99"/>
                  </a:cubicBezTo>
                  <a:cubicBezTo>
                    <a:pt x="6244" y="109"/>
                    <a:pt x="6238" y="119"/>
                    <a:pt x="6226" y="128"/>
                  </a:cubicBezTo>
                  <a:cubicBezTo>
                    <a:pt x="6214" y="137"/>
                    <a:pt x="6206" y="132"/>
                    <a:pt x="6202" y="111"/>
                  </a:cubicBezTo>
                  <a:cubicBezTo>
                    <a:pt x="6197" y="91"/>
                    <a:pt x="6187" y="67"/>
                    <a:pt x="6171" y="39"/>
                  </a:cubicBezTo>
                  <a:cubicBezTo>
                    <a:pt x="6175" y="36"/>
                    <a:pt x="6178" y="33"/>
                    <a:pt x="6182" y="29"/>
                  </a:cubicBezTo>
                  <a:moveTo>
                    <a:pt x="1437" y="27"/>
                  </a:moveTo>
                  <a:cubicBezTo>
                    <a:pt x="1452" y="46"/>
                    <a:pt x="1467" y="64"/>
                    <a:pt x="1482" y="83"/>
                  </a:cubicBezTo>
                  <a:cubicBezTo>
                    <a:pt x="1432" y="83"/>
                    <a:pt x="1381" y="83"/>
                    <a:pt x="1330" y="83"/>
                  </a:cubicBezTo>
                  <a:cubicBezTo>
                    <a:pt x="1330" y="100"/>
                    <a:pt x="1330" y="117"/>
                    <a:pt x="1330" y="134"/>
                  </a:cubicBezTo>
                  <a:cubicBezTo>
                    <a:pt x="1349" y="134"/>
                    <a:pt x="1367" y="134"/>
                    <a:pt x="1386" y="134"/>
                  </a:cubicBezTo>
                  <a:cubicBezTo>
                    <a:pt x="1391" y="126"/>
                    <a:pt x="1396" y="117"/>
                    <a:pt x="1402" y="109"/>
                  </a:cubicBezTo>
                  <a:cubicBezTo>
                    <a:pt x="1415" y="120"/>
                    <a:pt x="1428" y="130"/>
                    <a:pt x="1441" y="140"/>
                  </a:cubicBezTo>
                  <a:cubicBezTo>
                    <a:pt x="1436" y="146"/>
                    <a:pt x="1430" y="151"/>
                    <a:pt x="1425" y="157"/>
                  </a:cubicBezTo>
                  <a:cubicBezTo>
                    <a:pt x="1425" y="198"/>
                    <a:pt x="1426" y="229"/>
                    <a:pt x="1427" y="250"/>
                  </a:cubicBezTo>
                  <a:cubicBezTo>
                    <a:pt x="1414" y="256"/>
                    <a:pt x="1401" y="261"/>
                    <a:pt x="1388" y="267"/>
                  </a:cubicBezTo>
                  <a:cubicBezTo>
                    <a:pt x="1388" y="259"/>
                    <a:pt x="1388" y="252"/>
                    <a:pt x="1388" y="244"/>
                  </a:cubicBezTo>
                  <a:cubicBezTo>
                    <a:pt x="1331" y="244"/>
                    <a:pt x="1274" y="244"/>
                    <a:pt x="1217" y="244"/>
                  </a:cubicBezTo>
                  <a:cubicBezTo>
                    <a:pt x="1229" y="252"/>
                    <a:pt x="1242" y="260"/>
                    <a:pt x="1255" y="268"/>
                  </a:cubicBezTo>
                  <a:cubicBezTo>
                    <a:pt x="1249" y="272"/>
                    <a:pt x="1243" y="276"/>
                    <a:pt x="1237" y="280"/>
                  </a:cubicBezTo>
                  <a:cubicBezTo>
                    <a:pt x="1231" y="289"/>
                    <a:pt x="1224" y="297"/>
                    <a:pt x="1218" y="303"/>
                  </a:cubicBezTo>
                  <a:cubicBezTo>
                    <a:pt x="1282" y="303"/>
                    <a:pt x="1346" y="303"/>
                    <a:pt x="1410" y="303"/>
                  </a:cubicBezTo>
                  <a:cubicBezTo>
                    <a:pt x="1423" y="293"/>
                    <a:pt x="1435" y="282"/>
                    <a:pt x="1447" y="271"/>
                  </a:cubicBezTo>
                  <a:cubicBezTo>
                    <a:pt x="1463" y="289"/>
                    <a:pt x="1479" y="308"/>
                    <a:pt x="1494" y="326"/>
                  </a:cubicBezTo>
                  <a:cubicBezTo>
                    <a:pt x="1452" y="326"/>
                    <a:pt x="1410" y="326"/>
                    <a:pt x="1367" y="326"/>
                  </a:cubicBezTo>
                  <a:cubicBezTo>
                    <a:pt x="1354" y="354"/>
                    <a:pt x="1337" y="379"/>
                    <a:pt x="1316" y="402"/>
                  </a:cubicBezTo>
                  <a:cubicBezTo>
                    <a:pt x="1365" y="413"/>
                    <a:pt x="1400" y="423"/>
                    <a:pt x="1420" y="434"/>
                  </a:cubicBezTo>
                  <a:cubicBezTo>
                    <a:pt x="1441" y="444"/>
                    <a:pt x="1451" y="459"/>
                    <a:pt x="1452" y="479"/>
                  </a:cubicBezTo>
                  <a:cubicBezTo>
                    <a:pt x="1452" y="500"/>
                    <a:pt x="1442" y="502"/>
                    <a:pt x="1420" y="485"/>
                  </a:cubicBezTo>
                  <a:cubicBezTo>
                    <a:pt x="1398" y="469"/>
                    <a:pt x="1356" y="450"/>
                    <a:pt x="1295" y="428"/>
                  </a:cubicBezTo>
                  <a:cubicBezTo>
                    <a:pt x="1273" y="444"/>
                    <a:pt x="1243" y="459"/>
                    <a:pt x="1207" y="472"/>
                  </a:cubicBezTo>
                  <a:cubicBezTo>
                    <a:pt x="1170" y="485"/>
                    <a:pt x="1112" y="496"/>
                    <a:pt x="1033" y="504"/>
                  </a:cubicBezTo>
                  <a:cubicBezTo>
                    <a:pt x="1032" y="498"/>
                    <a:pt x="1031" y="492"/>
                    <a:pt x="1030" y="487"/>
                  </a:cubicBezTo>
                  <a:cubicBezTo>
                    <a:pt x="1140" y="468"/>
                    <a:pt x="1216" y="445"/>
                    <a:pt x="1259" y="415"/>
                  </a:cubicBezTo>
                  <a:cubicBezTo>
                    <a:pt x="1215" y="406"/>
                    <a:pt x="1171" y="398"/>
                    <a:pt x="1127" y="392"/>
                  </a:cubicBezTo>
                  <a:cubicBezTo>
                    <a:pt x="1136" y="377"/>
                    <a:pt x="1151" y="355"/>
                    <a:pt x="1170" y="326"/>
                  </a:cubicBezTo>
                  <a:cubicBezTo>
                    <a:pt x="1142" y="326"/>
                    <a:pt x="1113" y="326"/>
                    <a:pt x="1085" y="326"/>
                  </a:cubicBezTo>
                  <a:cubicBezTo>
                    <a:pt x="1075" y="326"/>
                    <a:pt x="1062" y="328"/>
                    <a:pt x="1046" y="332"/>
                  </a:cubicBezTo>
                  <a:cubicBezTo>
                    <a:pt x="1038" y="323"/>
                    <a:pt x="1031" y="313"/>
                    <a:pt x="1024" y="303"/>
                  </a:cubicBezTo>
                  <a:cubicBezTo>
                    <a:pt x="1075" y="303"/>
                    <a:pt x="1127" y="303"/>
                    <a:pt x="1178" y="303"/>
                  </a:cubicBezTo>
                  <a:cubicBezTo>
                    <a:pt x="1183" y="294"/>
                    <a:pt x="1188" y="283"/>
                    <a:pt x="1192" y="272"/>
                  </a:cubicBezTo>
                  <a:cubicBezTo>
                    <a:pt x="1195" y="263"/>
                    <a:pt x="1198" y="253"/>
                    <a:pt x="1201" y="244"/>
                  </a:cubicBezTo>
                  <a:cubicBezTo>
                    <a:pt x="1177" y="244"/>
                    <a:pt x="1154" y="244"/>
                    <a:pt x="1131" y="244"/>
                  </a:cubicBezTo>
                  <a:cubicBezTo>
                    <a:pt x="1131" y="249"/>
                    <a:pt x="1131" y="254"/>
                    <a:pt x="1131" y="258"/>
                  </a:cubicBezTo>
                  <a:cubicBezTo>
                    <a:pt x="1117" y="263"/>
                    <a:pt x="1104" y="268"/>
                    <a:pt x="1091" y="273"/>
                  </a:cubicBezTo>
                  <a:cubicBezTo>
                    <a:pt x="1092" y="243"/>
                    <a:pt x="1093" y="216"/>
                    <a:pt x="1093" y="192"/>
                  </a:cubicBezTo>
                  <a:cubicBezTo>
                    <a:pt x="1093" y="168"/>
                    <a:pt x="1092" y="143"/>
                    <a:pt x="1091" y="115"/>
                  </a:cubicBezTo>
                  <a:cubicBezTo>
                    <a:pt x="1104" y="121"/>
                    <a:pt x="1117" y="128"/>
                    <a:pt x="1130" y="134"/>
                  </a:cubicBezTo>
                  <a:cubicBezTo>
                    <a:pt x="1149" y="134"/>
                    <a:pt x="1169" y="134"/>
                    <a:pt x="1188" y="134"/>
                  </a:cubicBezTo>
                  <a:cubicBezTo>
                    <a:pt x="1188" y="117"/>
                    <a:pt x="1188" y="100"/>
                    <a:pt x="1188" y="83"/>
                  </a:cubicBezTo>
                  <a:cubicBezTo>
                    <a:pt x="1162" y="83"/>
                    <a:pt x="1135" y="83"/>
                    <a:pt x="1109" y="83"/>
                  </a:cubicBezTo>
                  <a:cubicBezTo>
                    <a:pt x="1096" y="83"/>
                    <a:pt x="1082" y="85"/>
                    <a:pt x="1065" y="89"/>
                  </a:cubicBezTo>
                  <a:cubicBezTo>
                    <a:pt x="1058" y="79"/>
                    <a:pt x="1051" y="70"/>
                    <a:pt x="1044" y="60"/>
                  </a:cubicBezTo>
                  <a:cubicBezTo>
                    <a:pt x="1163" y="60"/>
                    <a:pt x="1283" y="60"/>
                    <a:pt x="1402" y="60"/>
                  </a:cubicBezTo>
                  <a:cubicBezTo>
                    <a:pt x="1414" y="49"/>
                    <a:pt x="1426" y="38"/>
                    <a:pt x="1437" y="27"/>
                  </a:cubicBezTo>
                  <a:moveTo>
                    <a:pt x="427" y="27"/>
                  </a:moveTo>
                  <a:cubicBezTo>
                    <a:pt x="443" y="46"/>
                    <a:pt x="459" y="64"/>
                    <a:pt x="475" y="83"/>
                  </a:cubicBezTo>
                  <a:cubicBezTo>
                    <a:pt x="411" y="83"/>
                    <a:pt x="348" y="83"/>
                    <a:pt x="285" y="83"/>
                  </a:cubicBezTo>
                  <a:cubicBezTo>
                    <a:pt x="274" y="103"/>
                    <a:pt x="262" y="128"/>
                    <a:pt x="247" y="157"/>
                  </a:cubicBezTo>
                  <a:cubicBezTo>
                    <a:pt x="259" y="164"/>
                    <a:pt x="270" y="172"/>
                    <a:pt x="281" y="179"/>
                  </a:cubicBezTo>
                  <a:cubicBezTo>
                    <a:pt x="275" y="185"/>
                    <a:pt x="269" y="190"/>
                    <a:pt x="263" y="196"/>
                  </a:cubicBezTo>
                  <a:cubicBezTo>
                    <a:pt x="263" y="261"/>
                    <a:pt x="263" y="325"/>
                    <a:pt x="263" y="389"/>
                  </a:cubicBezTo>
                  <a:cubicBezTo>
                    <a:pt x="263" y="431"/>
                    <a:pt x="264" y="464"/>
                    <a:pt x="265" y="488"/>
                  </a:cubicBezTo>
                  <a:cubicBezTo>
                    <a:pt x="250" y="493"/>
                    <a:pt x="235" y="498"/>
                    <a:pt x="220" y="504"/>
                  </a:cubicBezTo>
                  <a:cubicBezTo>
                    <a:pt x="221" y="448"/>
                    <a:pt x="222" y="401"/>
                    <a:pt x="222" y="363"/>
                  </a:cubicBezTo>
                  <a:cubicBezTo>
                    <a:pt x="222" y="305"/>
                    <a:pt x="222" y="247"/>
                    <a:pt x="222" y="189"/>
                  </a:cubicBezTo>
                  <a:cubicBezTo>
                    <a:pt x="176" y="271"/>
                    <a:pt x="108" y="338"/>
                    <a:pt x="20" y="389"/>
                  </a:cubicBezTo>
                  <a:cubicBezTo>
                    <a:pt x="17" y="384"/>
                    <a:pt x="15" y="379"/>
                    <a:pt x="12" y="374"/>
                  </a:cubicBezTo>
                  <a:cubicBezTo>
                    <a:pt x="56" y="341"/>
                    <a:pt x="98" y="299"/>
                    <a:pt x="138" y="250"/>
                  </a:cubicBezTo>
                  <a:cubicBezTo>
                    <a:pt x="178" y="200"/>
                    <a:pt x="211" y="144"/>
                    <a:pt x="236" y="83"/>
                  </a:cubicBezTo>
                  <a:cubicBezTo>
                    <a:pt x="186" y="83"/>
                    <a:pt x="137" y="83"/>
                    <a:pt x="87" y="83"/>
                  </a:cubicBezTo>
                  <a:cubicBezTo>
                    <a:pt x="71" y="83"/>
                    <a:pt x="54" y="85"/>
                    <a:pt x="38" y="89"/>
                  </a:cubicBezTo>
                  <a:cubicBezTo>
                    <a:pt x="31" y="79"/>
                    <a:pt x="23" y="70"/>
                    <a:pt x="16" y="60"/>
                  </a:cubicBezTo>
                  <a:cubicBezTo>
                    <a:pt x="142" y="60"/>
                    <a:pt x="268" y="60"/>
                    <a:pt x="395" y="60"/>
                  </a:cubicBezTo>
                  <a:cubicBezTo>
                    <a:pt x="406" y="49"/>
                    <a:pt x="416" y="38"/>
                    <a:pt x="427" y="27"/>
                  </a:cubicBezTo>
                  <a:moveTo>
                    <a:pt x="7302" y="25"/>
                  </a:moveTo>
                  <a:cubicBezTo>
                    <a:pt x="7312" y="42"/>
                    <a:pt x="7322" y="58"/>
                    <a:pt x="7333" y="74"/>
                  </a:cubicBezTo>
                  <a:cubicBezTo>
                    <a:pt x="7317" y="74"/>
                    <a:pt x="7293" y="77"/>
                    <a:pt x="7261" y="84"/>
                  </a:cubicBezTo>
                  <a:cubicBezTo>
                    <a:pt x="7261" y="115"/>
                    <a:pt x="7261" y="146"/>
                    <a:pt x="7261" y="177"/>
                  </a:cubicBezTo>
                  <a:cubicBezTo>
                    <a:pt x="7268" y="177"/>
                    <a:pt x="7275" y="177"/>
                    <a:pt x="7282" y="177"/>
                  </a:cubicBezTo>
                  <a:cubicBezTo>
                    <a:pt x="7290" y="168"/>
                    <a:pt x="7299" y="160"/>
                    <a:pt x="7307" y="152"/>
                  </a:cubicBezTo>
                  <a:cubicBezTo>
                    <a:pt x="7319" y="168"/>
                    <a:pt x="7332" y="183"/>
                    <a:pt x="7344" y="199"/>
                  </a:cubicBezTo>
                  <a:cubicBezTo>
                    <a:pt x="7317" y="199"/>
                    <a:pt x="7289" y="199"/>
                    <a:pt x="7261" y="199"/>
                  </a:cubicBezTo>
                  <a:cubicBezTo>
                    <a:pt x="7261" y="209"/>
                    <a:pt x="7261" y="220"/>
                    <a:pt x="7261" y="230"/>
                  </a:cubicBezTo>
                  <a:cubicBezTo>
                    <a:pt x="7288" y="242"/>
                    <a:pt x="7307" y="254"/>
                    <a:pt x="7319" y="266"/>
                  </a:cubicBezTo>
                  <a:cubicBezTo>
                    <a:pt x="7331" y="279"/>
                    <a:pt x="7331" y="293"/>
                    <a:pt x="7321" y="310"/>
                  </a:cubicBezTo>
                  <a:cubicBezTo>
                    <a:pt x="7311" y="326"/>
                    <a:pt x="7301" y="324"/>
                    <a:pt x="7292" y="302"/>
                  </a:cubicBezTo>
                  <a:cubicBezTo>
                    <a:pt x="7283" y="281"/>
                    <a:pt x="7273" y="262"/>
                    <a:pt x="7261" y="246"/>
                  </a:cubicBezTo>
                  <a:cubicBezTo>
                    <a:pt x="7261" y="385"/>
                    <a:pt x="7262" y="467"/>
                    <a:pt x="7263" y="493"/>
                  </a:cubicBezTo>
                  <a:cubicBezTo>
                    <a:pt x="7250" y="499"/>
                    <a:pt x="7236" y="505"/>
                    <a:pt x="7222" y="510"/>
                  </a:cubicBezTo>
                  <a:cubicBezTo>
                    <a:pt x="7223" y="454"/>
                    <a:pt x="7224" y="375"/>
                    <a:pt x="7224" y="273"/>
                  </a:cubicBezTo>
                  <a:cubicBezTo>
                    <a:pt x="7207" y="334"/>
                    <a:pt x="7178" y="386"/>
                    <a:pt x="7136" y="430"/>
                  </a:cubicBezTo>
                  <a:cubicBezTo>
                    <a:pt x="7133" y="426"/>
                    <a:pt x="7130" y="423"/>
                    <a:pt x="7127" y="419"/>
                  </a:cubicBezTo>
                  <a:cubicBezTo>
                    <a:pt x="7153" y="375"/>
                    <a:pt x="7174" y="334"/>
                    <a:pt x="7188" y="295"/>
                  </a:cubicBezTo>
                  <a:cubicBezTo>
                    <a:pt x="7203" y="255"/>
                    <a:pt x="7213" y="223"/>
                    <a:pt x="7218" y="199"/>
                  </a:cubicBezTo>
                  <a:cubicBezTo>
                    <a:pt x="7211" y="199"/>
                    <a:pt x="7203" y="199"/>
                    <a:pt x="7196" y="199"/>
                  </a:cubicBezTo>
                  <a:cubicBezTo>
                    <a:pt x="7180" y="199"/>
                    <a:pt x="7163" y="201"/>
                    <a:pt x="7147" y="205"/>
                  </a:cubicBezTo>
                  <a:cubicBezTo>
                    <a:pt x="7140" y="196"/>
                    <a:pt x="7132" y="186"/>
                    <a:pt x="7125" y="177"/>
                  </a:cubicBezTo>
                  <a:cubicBezTo>
                    <a:pt x="7158" y="177"/>
                    <a:pt x="7191" y="177"/>
                    <a:pt x="7224" y="177"/>
                  </a:cubicBezTo>
                  <a:cubicBezTo>
                    <a:pt x="7224" y="147"/>
                    <a:pt x="7224" y="118"/>
                    <a:pt x="7224" y="89"/>
                  </a:cubicBezTo>
                  <a:cubicBezTo>
                    <a:pt x="7211" y="91"/>
                    <a:pt x="7184" y="95"/>
                    <a:pt x="7141" y="99"/>
                  </a:cubicBezTo>
                  <a:cubicBezTo>
                    <a:pt x="7141" y="93"/>
                    <a:pt x="7141" y="87"/>
                    <a:pt x="7141" y="81"/>
                  </a:cubicBezTo>
                  <a:cubicBezTo>
                    <a:pt x="7168" y="77"/>
                    <a:pt x="7199" y="69"/>
                    <a:pt x="7232" y="59"/>
                  </a:cubicBezTo>
                  <a:cubicBezTo>
                    <a:pt x="7265" y="48"/>
                    <a:pt x="7288" y="37"/>
                    <a:pt x="7302" y="25"/>
                  </a:cubicBezTo>
                  <a:moveTo>
                    <a:pt x="2627" y="23"/>
                  </a:moveTo>
                  <a:cubicBezTo>
                    <a:pt x="2658" y="41"/>
                    <a:pt x="2678" y="56"/>
                    <a:pt x="2688" y="69"/>
                  </a:cubicBezTo>
                  <a:cubicBezTo>
                    <a:pt x="2697" y="83"/>
                    <a:pt x="2696" y="98"/>
                    <a:pt x="2683" y="115"/>
                  </a:cubicBezTo>
                  <a:cubicBezTo>
                    <a:pt x="2670" y="131"/>
                    <a:pt x="2661" y="129"/>
                    <a:pt x="2656" y="108"/>
                  </a:cubicBezTo>
                  <a:cubicBezTo>
                    <a:pt x="2650" y="87"/>
                    <a:pt x="2638" y="63"/>
                    <a:pt x="2619" y="36"/>
                  </a:cubicBezTo>
                  <a:cubicBezTo>
                    <a:pt x="2622" y="32"/>
                    <a:pt x="2624" y="28"/>
                    <a:pt x="2627" y="23"/>
                  </a:cubicBezTo>
                  <a:moveTo>
                    <a:pt x="891" y="23"/>
                  </a:moveTo>
                  <a:cubicBezTo>
                    <a:pt x="905" y="40"/>
                    <a:pt x="920" y="57"/>
                    <a:pt x="934" y="74"/>
                  </a:cubicBezTo>
                  <a:cubicBezTo>
                    <a:pt x="881" y="74"/>
                    <a:pt x="829" y="74"/>
                    <a:pt x="776" y="74"/>
                  </a:cubicBezTo>
                  <a:cubicBezTo>
                    <a:pt x="776" y="84"/>
                    <a:pt x="776" y="93"/>
                    <a:pt x="776" y="103"/>
                  </a:cubicBezTo>
                  <a:cubicBezTo>
                    <a:pt x="824" y="103"/>
                    <a:pt x="871" y="103"/>
                    <a:pt x="919" y="103"/>
                  </a:cubicBezTo>
                  <a:cubicBezTo>
                    <a:pt x="926" y="96"/>
                    <a:pt x="933" y="88"/>
                    <a:pt x="940" y="81"/>
                  </a:cubicBezTo>
                  <a:cubicBezTo>
                    <a:pt x="953" y="97"/>
                    <a:pt x="966" y="113"/>
                    <a:pt x="980" y="130"/>
                  </a:cubicBezTo>
                  <a:cubicBezTo>
                    <a:pt x="969" y="130"/>
                    <a:pt x="958" y="132"/>
                    <a:pt x="949" y="135"/>
                  </a:cubicBezTo>
                  <a:cubicBezTo>
                    <a:pt x="940" y="139"/>
                    <a:pt x="926" y="153"/>
                    <a:pt x="908" y="177"/>
                  </a:cubicBezTo>
                  <a:cubicBezTo>
                    <a:pt x="903" y="174"/>
                    <a:pt x="899" y="171"/>
                    <a:pt x="895" y="169"/>
                  </a:cubicBezTo>
                  <a:cubicBezTo>
                    <a:pt x="903" y="154"/>
                    <a:pt x="910" y="140"/>
                    <a:pt x="918" y="126"/>
                  </a:cubicBezTo>
                  <a:cubicBezTo>
                    <a:pt x="871" y="126"/>
                    <a:pt x="823" y="126"/>
                    <a:pt x="776" y="126"/>
                  </a:cubicBezTo>
                  <a:cubicBezTo>
                    <a:pt x="776" y="187"/>
                    <a:pt x="777" y="221"/>
                    <a:pt x="778" y="230"/>
                  </a:cubicBezTo>
                  <a:cubicBezTo>
                    <a:pt x="764" y="234"/>
                    <a:pt x="750" y="239"/>
                    <a:pt x="736" y="244"/>
                  </a:cubicBezTo>
                  <a:cubicBezTo>
                    <a:pt x="738" y="202"/>
                    <a:pt x="738" y="162"/>
                    <a:pt x="738" y="126"/>
                  </a:cubicBezTo>
                  <a:cubicBezTo>
                    <a:pt x="690" y="126"/>
                    <a:pt x="642" y="126"/>
                    <a:pt x="594" y="126"/>
                  </a:cubicBezTo>
                  <a:cubicBezTo>
                    <a:pt x="597" y="136"/>
                    <a:pt x="596" y="147"/>
                    <a:pt x="591" y="159"/>
                  </a:cubicBezTo>
                  <a:cubicBezTo>
                    <a:pt x="587" y="170"/>
                    <a:pt x="579" y="177"/>
                    <a:pt x="567" y="178"/>
                  </a:cubicBezTo>
                  <a:cubicBezTo>
                    <a:pt x="556" y="178"/>
                    <a:pt x="548" y="176"/>
                    <a:pt x="543" y="170"/>
                  </a:cubicBezTo>
                  <a:cubicBezTo>
                    <a:pt x="539" y="164"/>
                    <a:pt x="541" y="156"/>
                    <a:pt x="551" y="146"/>
                  </a:cubicBezTo>
                  <a:cubicBezTo>
                    <a:pt x="560" y="135"/>
                    <a:pt x="568" y="115"/>
                    <a:pt x="575" y="85"/>
                  </a:cubicBezTo>
                  <a:cubicBezTo>
                    <a:pt x="581" y="85"/>
                    <a:pt x="586" y="85"/>
                    <a:pt x="592" y="85"/>
                  </a:cubicBezTo>
                  <a:cubicBezTo>
                    <a:pt x="592" y="91"/>
                    <a:pt x="593" y="97"/>
                    <a:pt x="594" y="103"/>
                  </a:cubicBezTo>
                  <a:cubicBezTo>
                    <a:pt x="642" y="103"/>
                    <a:pt x="690" y="103"/>
                    <a:pt x="738" y="103"/>
                  </a:cubicBezTo>
                  <a:cubicBezTo>
                    <a:pt x="738" y="93"/>
                    <a:pt x="738" y="84"/>
                    <a:pt x="738" y="74"/>
                  </a:cubicBezTo>
                  <a:cubicBezTo>
                    <a:pt x="708" y="74"/>
                    <a:pt x="678" y="74"/>
                    <a:pt x="647" y="74"/>
                  </a:cubicBezTo>
                  <a:cubicBezTo>
                    <a:pt x="637" y="74"/>
                    <a:pt x="624" y="76"/>
                    <a:pt x="608" y="81"/>
                  </a:cubicBezTo>
                  <a:cubicBezTo>
                    <a:pt x="601" y="71"/>
                    <a:pt x="593" y="61"/>
                    <a:pt x="586" y="52"/>
                  </a:cubicBezTo>
                  <a:cubicBezTo>
                    <a:pt x="678" y="52"/>
                    <a:pt x="770" y="52"/>
                    <a:pt x="862" y="52"/>
                  </a:cubicBezTo>
                  <a:cubicBezTo>
                    <a:pt x="871" y="42"/>
                    <a:pt x="881" y="33"/>
                    <a:pt x="891" y="23"/>
                  </a:cubicBezTo>
                  <a:moveTo>
                    <a:pt x="5870" y="19"/>
                  </a:moveTo>
                  <a:cubicBezTo>
                    <a:pt x="5889" y="29"/>
                    <a:pt x="5908" y="38"/>
                    <a:pt x="5927" y="48"/>
                  </a:cubicBezTo>
                  <a:cubicBezTo>
                    <a:pt x="5921" y="54"/>
                    <a:pt x="5915" y="59"/>
                    <a:pt x="5909" y="65"/>
                  </a:cubicBezTo>
                  <a:cubicBezTo>
                    <a:pt x="5909" y="75"/>
                    <a:pt x="5909" y="85"/>
                    <a:pt x="5909" y="95"/>
                  </a:cubicBezTo>
                  <a:cubicBezTo>
                    <a:pt x="5930" y="95"/>
                    <a:pt x="5951" y="95"/>
                    <a:pt x="5971" y="95"/>
                  </a:cubicBezTo>
                  <a:cubicBezTo>
                    <a:pt x="5978" y="88"/>
                    <a:pt x="5985" y="81"/>
                    <a:pt x="5992" y="74"/>
                  </a:cubicBezTo>
                  <a:cubicBezTo>
                    <a:pt x="6003" y="86"/>
                    <a:pt x="6014" y="97"/>
                    <a:pt x="6026" y="108"/>
                  </a:cubicBezTo>
                  <a:cubicBezTo>
                    <a:pt x="6020" y="113"/>
                    <a:pt x="6015" y="118"/>
                    <a:pt x="6010" y="123"/>
                  </a:cubicBezTo>
                  <a:cubicBezTo>
                    <a:pt x="6010" y="133"/>
                    <a:pt x="6010" y="143"/>
                    <a:pt x="6010" y="153"/>
                  </a:cubicBezTo>
                  <a:cubicBezTo>
                    <a:pt x="6017" y="146"/>
                    <a:pt x="6024" y="139"/>
                    <a:pt x="6032" y="132"/>
                  </a:cubicBezTo>
                  <a:cubicBezTo>
                    <a:pt x="6045" y="147"/>
                    <a:pt x="6058" y="163"/>
                    <a:pt x="6071" y="179"/>
                  </a:cubicBezTo>
                  <a:cubicBezTo>
                    <a:pt x="6051" y="179"/>
                    <a:pt x="6030" y="179"/>
                    <a:pt x="6010" y="179"/>
                  </a:cubicBezTo>
                  <a:cubicBezTo>
                    <a:pt x="6010" y="206"/>
                    <a:pt x="6011" y="228"/>
                    <a:pt x="6012" y="244"/>
                  </a:cubicBezTo>
                  <a:cubicBezTo>
                    <a:pt x="5999" y="249"/>
                    <a:pt x="5986" y="255"/>
                    <a:pt x="5972" y="261"/>
                  </a:cubicBezTo>
                  <a:cubicBezTo>
                    <a:pt x="5972" y="254"/>
                    <a:pt x="5972" y="248"/>
                    <a:pt x="5972" y="242"/>
                  </a:cubicBezTo>
                  <a:cubicBezTo>
                    <a:pt x="5951" y="242"/>
                    <a:pt x="5930" y="242"/>
                    <a:pt x="5909" y="242"/>
                  </a:cubicBezTo>
                  <a:cubicBezTo>
                    <a:pt x="5909" y="258"/>
                    <a:pt x="5909" y="273"/>
                    <a:pt x="5909" y="289"/>
                  </a:cubicBezTo>
                  <a:cubicBezTo>
                    <a:pt x="5924" y="289"/>
                    <a:pt x="5939" y="289"/>
                    <a:pt x="5953" y="289"/>
                  </a:cubicBezTo>
                  <a:cubicBezTo>
                    <a:pt x="5962" y="281"/>
                    <a:pt x="5970" y="273"/>
                    <a:pt x="5978" y="265"/>
                  </a:cubicBezTo>
                  <a:cubicBezTo>
                    <a:pt x="5991" y="280"/>
                    <a:pt x="6003" y="296"/>
                    <a:pt x="6016" y="312"/>
                  </a:cubicBezTo>
                  <a:cubicBezTo>
                    <a:pt x="5980" y="312"/>
                    <a:pt x="5945" y="312"/>
                    <a:pt x="5909" y="312"/>
                  </a:cubicBezTo>
                  <a:cubicBezTo>
                    <a:pt x="5909" y="326"/>
                    <a:pt x="5909" y="340"/>
                    <a:pt x="5909" y="355"/>
                  </a:cubicBezTo>
                  <a:cubicBezTo>
                    <a:pt x="5936" y="355"/>
                    <a:pt x="5964" y="355"/>
                    <a:pt x="5991" y="355"/>
                  </a:cubicBezTo>
                  <a:cubicBezTo>
                    <a:pt x="6000" y="346"/>
                    <a:pt x="6009" y="337"/>
                    <a:pt x="6018" y="328"/>
                  </a:cubicBezTo>
                  <a:cubicBezTo>
                    <a:pt x="6031" y="344"/>
                    <a:pt x="6044" y="361"/>
                    <a:pt x="6057" y="377"/>
                  </a:cubicBezTo>
                  <a:cubicBezTo>
                    <a:pt x="6008" y="377"/>
                    <a:pt x="5959" y="377"/>
                    <a:pt x="5909" y="377"/>
                  </a:cubicBezTo>
                  <a:cubicBezTo>
                    <a:pt x="5909" y="396"/>
                    <a:pt x="5910" y="419"/>
                    <a:pt x="5911" y="447"/>
                  </a:cubicBezTo>
                  <a:cubicBezTo>
                    <a:pt x="5901" y="450"/>
                    <a:pt x="5890" y="454"/>
                    <a:pt x="5880" y="457"/>
                  </a:cubicBezTo>
                  <a:cubicBezTo>
                    <a:pt x="5887" y="458"/>
                    <a:pt x="5893" y="458"/>
                    <a:pt x="5900" y="459"/>
                  </a:cubicBezTo>
                  <a:cubicBezTo>
                    <a:pt x="5941" y="460"/>
                    <a:pt x="6000" y="456"/>
                    <a:pt x="6077" y="447"/>
                  </a:cubicBezTo>
                  <a:cubicBezTo>
                    <a:pt x="6077" y="453"/>
                    <a:pt x="6077" y="459"/>
                    <a:pt x="6077" y="465"/>
                  </a:cubicBezTo>
                  <a:cubicBezTo>
                    <a:pt x="6057" y="474"/>
                    <a:pt x="6044" y="485"/>
                    <a:pt x="6040" y="498"/>
                  </a:cubicBezTo>
                  <a:cubicBezTo>
                    <a:pt x="5999" y="499"/>
                    <a:pt x="5954" y="500"/>
                    <a:pt x="5906" y="499"/>
                  </a:cubicBezTo>
                  <a:cubicBezTo>
                    <a:pt x="5859" y="498"/>
                    <a:pt x="5819" y="492"/>
                    <a:pt x="5787" y="481"/>
                  </a:cubicBezTo>
                  <a:cubicBezTo>
                    <a:pt x="5756" y="470"/>
                    <a:pt x="5730" y="454"/>
                    <a:pt x="5710" y="432"/>
                  </a:cubicBezTo>
                  <a:cubicBezTo>
                    <a:pt x="5692" y="457"/>
                    <a:pt x="5661" y="483"/>
                    <a:pt x="5614" y="508"/>
                  </a:cubicBezTo>
                  <a:cubicBezTo>
                    <a:pt x="5612" y="504"/>
                    <a:pt x="5609" y="500"/>
                    <a:pt x="5607" y="495"/>
                  </a:cubicBezTo>
                  <a:cubicBezTo>
                    <a:pt x="5640" y="471"/>
                    <a:pt x="5668" y="443"/>
                    <a:pt x="5690" y="411"/>
                  </a:cubicBezTo>
                  <a:cubicBezTo>
                    <a:pt x="5669" y="381"/>
                    <a:pt x="5653" y="345"/>
                    <a:pt x="5642" y="304"/>
                  </a:cubicBezTo>
                  <a:cubicBezTo>
                    <a:pt x="5648" y="301"/>
                    <a:pt x="5654" y="298"/>
                    <a:pt x="5659" y="295"/>
                  </a:cubicBezTo>
                  <a:cubicBezTo>
                    <a:pt x="5674" y="331"/>
                    <a:pt x="5688" y="360"/>
                    <a:pt x="5702" y="381"/>
                  </a:cubicBezTo>
                  <a:cubicBezTo>
                    <a:pt x="5712" y="355"/>
                    <a:pt x="5721" y="313"/>
                    <a:pt x="5729" y="256"/>
                  </a:cubicBezTo>
                  <a:cubicBezTo>
                    <a:pt x="5712" y="256"/>
                    <a:pt x="5694" y="256"/>
                    <a:pt x="5676" y="256"/>
                  </a:cubicBezTo>
                  <a:cubicBezTo>
                    <a:pt x="5670" y="263"/>
                    <a:pt x="5664" y="269"/>
                    <a:pt x="5658" y="275"/>
                  </a:cubicBezTo>
                  <a:cubicBezTo>
                    <a:pt x="5648" y="264"/>
                    <a:pt x="5637" y="253"/>
                    <a:pt x="5626" y="242"/>
                  </a:cubicBezTo>
                  <a:cubicBezTo>
                    <a:pt x="5634" y="237"/>
                    <a:pt x="5642" y="233"/>
                    <a:pt x="5649" y="229"/>
                  </a:cubicBezTo>
                  <a:cubicBezTo>
                    <a:pt x="5671" y="190"/>
                    <a:pt x="5693" y="151"/>
                    <a:pt x="5715" y="111"/>
                  </a:cubicBezTo>
                  <a:cubicBezTo>
                    <a:pt x="5694" y="111"/>
                    <a:pt x="5674" y="111"/>
                    <a:pt x="5653" y="111"/>
                  </a:cubicBezTo>
                  <a:cubicBezTo>
                    <a:pt x="5646" y="113"/>
                    <a:pt x="5639" y="114"/>
                    <a:pt x="5632" y="115"/>
                  </a:cubicBezTo>
                  <a:cubicBezTo>
                    <a:pt x="5626" y="106"/>
                    <a:pt x="5619" y="98"/>
                    <a:pt x="5613" y="89"/>
                  </a:cubicBezTo>
                  <a:cubicBezTo>
                    <a:pt x="5648" y="89"/>
                    <a:pt x="5683" y="89"/>
                    <a:pt x="5718" y="89"/>
                  </a:cubicBezTo>
                  <a:cubicBezTo>
                    <a:pt x="5725" y="82"/>
                    <a:pt x="5732" y="75"/>
                    <a:pt x="5739" y="68"/>
                  </a:cubicBezTo>
                  <a:cubicBezTo>
                    <a:pt x="5750" y="81"/>
                    <a:pt x="5761" y="93"/>
                    <a:pt x="5773" y="105"/>
                  </a:cubicBezTo>
                  <a:cubicBezTo>
                    <a:pt x="5765" y="110"/>
                    <a:pt x="5758" y="114"/>
                    <a:pt x="5751" y="118"/>
                  </a:cubicBezTo>
                  <a:cubicBezTo>
                    <a:pt x="5728" y="157"/>
                    <a:pt x="5705" y="195"/>
                    <a:pt x="5682" y="234"/>
                  </a:cubicBezTo>
                  <a:cubicBezTo>
                    <a:pt x="5698" y="234"/>
                    <a:pt x="5715" y="234"/>
                    <a:pt x="5732" y="234"/>
                  </a:cubicBezTo>
                  <a:cubicBezTo>
                    <a:pt x="5737" y="227"/>
                    <a:pt x="5743" y="220"/>
                    <a:pt x="5748" y="213"/>
                  </a:cubicBezTo>
                  <a:cubicBezTo>
                    <a:pt x="5760" y="225"/>
                    <a:pt x="5771" y="236"/>
                    <a:pt x="5783" y="247"/>
                  </a:cubicBezTo>
                  <a:cubicBezTo>
                    <a:pt x="5777" y="252"/>
                    <a:pt x="5772" y="257"/>
                    <a:pt x="5766" y="262"/>
                  </a:cubicBezTo>
                  <a:cubicBezTo>
                    <a:pt x="5761" y="294"/>
                    <a:pt x="5755" y="322"/>
                    <a:pt x="5749" y="346"/>
                  </a:cubicBezTo>
                  <a:cubicBezTo>
                    <a:pt x="5748" y="349"/>
                    <a:pt x="5747" y="352"/>
                    <a:pt x="5746" y="355"/>
                  </a:cubicBezTo>
                  <a:cubicBezTo>
                    <a:pt x="5788" y="355"/>
                    <a:pt x="5830" y="355"/>
                    <a:pt x="5872" y="355"/>
                  </a:cubicBezTo>
                  <a:cubicBezTo>
                    <a:pt x="5872" y="340"/>
                    <a:pt x="5872" y="326"/>
                    <a:pt x="5872" y="312"/>
                  </a:cubicBezTo>
                  <a:cubicBezTo>
                    <a:pt x="5853" y="312"/>
                    <a:pt x="5834" y="312"/>
                    <a:pt x="5815" y="312"/>
                  </a:cubicBezTo>
                  <a:cubicBezTo>
                    <a:pt x="5808" y="313"/>
                    <a:pt x="5801" y="314"/>
                    <a:pt x="5794" y="316"/>
                  </a:cubicBezTo>
                  <a:cubicBezTo>
                    <a:pt x="5788" y="307"/>
                    <a:pt x="5781" y="298"/>
                    <a:pt x="5775" y="289"/>
                  </a:cubicBezTo>
                  <a:cubicBezTo>
                    <a:pt x="5807" y="289"/>
                    <a:pt x="5839" y="289"/>
                    <a:pt x="5872" y="289"/>
                  </a:cubicBezTo>
                  <a:cubicBezTo>
                    <a:pt x="5872" y="273"/>
                    <a:pt x="5872" y="258"/>
                    <a:pt x="5872" y="242"/>
                  </a:cubicBezTo>
                  <a:cubicBezTo>
                    <a:pt x="5853" y="242"/>
                    <a:pt x="5834" y="242"/>
                    <a:pt x="5815" y="242"/>
                  </a:cubicBezTo>
                  <a:cubicBezTo>
                    <a:pt x="5808" y="243"/>
                    <a:pt x="5801" y="245"/>
                    <a:pt x="5794" y="246"/>
                  </a:cubicBezTo>
                  <a:cubicBezTo>
                    <a:pt x="5788" y="237"/>
                    <a:pt x="5781" y="228"/>
                    <a:pt x="5775" y="220"/>
                  </a:cubicBezTo>
                  <a:cubicBezTo>
                    <a:pt x="5807" y="220"/>
                    <a:pt x="5839" y="220"/>
                    <a:pt x="5872" y="220"/>
                  </a:cubicBezTo>
                  <a:cubicBezTo>
                    <a:pt x="5872" y="206"/>
                    <a:pt x="5872" y="192"/>
                    <a:pt x="5872" y="179"/>
                  </a:cubicBezTo>
                  <a:cubicBezTo>
                    <a:pt x="5843" y="179"/>
                    <a:pt x="5814" y="179"/>
                    <a:pt x="5786" y="179"/>
                  </a:cubicBezTo>
                  <a:cubicBezTo>
                    <a:pt x="5779" y="180"/>
                    <a:pt x="5773" y="181"/>
                    <a:pt x="5767" y="183"/>
                  </a:cubicBezTo>
                  <a:cubicBezTo>
                    <a:pt x="5760" y="174"/>
                    <a:pt x="5754" y="165"/>
                    <a:pt x="5747" y="156"/>
                  </a:cubicBezTo>
                  <a:cubicBezTo>
                    <a:pt x="5788" y="156"/>
                    <a:pt x="5830" y="156"/>
                    <a:pt x="5872" y="156"/>
                  </a:cubicBezTo>
                  <a:cubicBezTo>
                    <a:pt x="5872" y="143"/>
                    <a:pt x="5872" y="130"/>
                    <a:pt x="5872" y="117"/>
                  </a:cubicBezTo>
                  <a:cubicBezTo>
                    <a:pt x="5853" y="117"/>
                    <a:pt x="5835" y="117"/>
                    <a:pt x="5817" y="117"/>
                  </a:cubicBezTo>
                  <a:cubicBezTo>
                    <a:pt x="5811" y="119"/>
                    <a:pt x="5805" y="120"/>
                    <a:pt x="5798" y="121"/>
                  </a:cubicBezTo>
                  <a:cubicBezTo>
                    <a:pt x="5792" y="113"/>
                    <a:pt x="5785" y="104"/>
                    <a:pt x="5779" y="95"/>
                  </a:cubicBezTo>
                  <a:cubicBezTo>
                    <a:pt x="5810" y="95"/>
                    <a:pt x="5841" y="95"/>
                    <a:pt x="5872" y="95"/>
                  </a:cubicBezTo>
                  <a:cubicBezTo>
                    <a:pt x="5872" y="69"/>
                    <a:pt x="5871" y="44"/>
                    <a:pt x="5870" y="19"/>
                  </a:cubicBezTo>
                  <a:moveTo>
                    <a:pt x="5205" y="19"/>
                  </a:moveTo>
                  <a:cubicBezTo>
                    <a:pt x="5223" y="30"/>
                    <a:pt x="5242" y="40"/>
                    <a:pt x="5260" y="51"/>
                  </a:cubicBezTo>
                  <a:cubicBezTo>
                    <a:pt x="5246" y="60"/>
                    <a:pt x="5228" y="86"/>
                    <a:pt x="5207" y="128"/>
                  </a:cubicBezTo>
                  <a:cubicBezTo>
                    <a:pt x="5225" y="128"/>
                    <a:pt x="5244" y="128"/>
                    <a:pt x="5263" y="128"/>
                  </a:cubicBezTo>
                  <a:cubicBezTo>
                    <a:pt x="5270" y="120"/>
                    <a:pt x="5278" y="113"/>
                    <a:pt x="5286" y="105"/>
                  </a:cubicBezTo>
                  <a:cubicBezTo>
                    <a:pt x="5297" y="118"/>
                    <a:pt x="5309" y="131"/>
                    <a:pt x="5321" y="143"/>
                  </a:cubicBezTo>
                  <a:cubicBezTo>
                    <a:pt x="5315" y="149"/>
                    <a:pt x="5308" y="154"/>
                    <a:pt x="5301" y="159"/>
                  </a:cubicBezTo>
                  <a:cubicBezTo>
                    <a:pt x="5301" y="179"/>
                    <a:pt x="5301" y="198"/>
                    <a:pt x="5301" y="217"/>
                  </a:cubicBezTo>
                  <a:cubicBezTo>
                    <a:pt x="5302" y="224"/>
                    <a:pt x="5302" y="231"/>
                    <a:pt x="5302" y="238"/>
                  </a:cubicBezTo>
                  <a:cubicBezTo>
                    <a:pt x="5312" y="220"/>
                    <a:pt x="5322" y="202"/>
                    <a:pt x="5332" y="184"/>
                  </a:cubicBezTo>
                  <a:cubicBezTo>
                    <a:pt x="5342" y="164"/>
                    <a:pt x="5350" y="146"/>
                    <a:pt x="5357" y="129"/>
                  </a:cubicBezTo>
                  <a:cubicBezTo>
                    <a:pt x="5370" y="95"/>
                    <a:pt x="5380" y="59"/>
                    <a:pt x="5388" y="21"/>
                  </a:cubicBezTo>
                  <a:cubicBezTo>
                    <a:pt x="5406" y="32"/>
                    <a:pt x="5424" y="44"/>
                    <a:pt x="5442" y="55"/>
                  </a:cubicBezTo>
                  <a:cubicBezTo>
                    <a:pt x="5430" y="64"/>
                    <a:pt x="5414" y="90"/>
                    <a:pt x="5392" y="134"/>
                  </a:cubicBezTo>
                  <a:cubicBezTo>
                    <a:pt x="5425" y="134"/>
                    <a:pt x="5458" y="134"/>
                    <a:pt x="5490" y="134"/>
                  </a:cubicBezTo>
                  <a:cubicBezTo>
                    <a:pt x="5498" y="126"/>
                    <a:pt x="5507" y="117"/>
                    <a:pt x="5515" y="109"/>
                  </a:cubicBezTo>
                  <a:cubicBezTo>
                    <a:pt x="5527" y="122"/>
                    <a:pt x="5539" y="135"/>
                    <a:pt x="5551" y="147"/>
                  </a:cubicBezTo>
                  <a:cubicBezTo>
                    <a:pt x="5545" y="153"/>
                    <a:pt x="5539" y="158"/>
                    <a:pt x="5533" y="163"/>
                  </a:cubicBezTo>
                  <a:cubicBezTo>
                    <a:pt x="5530" y="322"/>
                    <a:pt x="5526" y="412"/>
                    <a:pt x="5522" y="434"/>
                  </a:cubicBezTo>
                  <a:cubicBezTo>
                    <a:pt x="5517" y="455"/>
                    <a:pt x="5510" y="471"/>
                    <a:pt x="5500" y="480"/>
                  </a:cubicBezTo>
                  <a:cubicBezTo>
                    <a:pt x="5491" y="489"/>
                    <a:pt x="5475" y="497"/>
                    <a:pt x="5452" y="504"/>
                  </a:cubicBezTo>
                  <a:cubicBezTo>
                    <a:pt x="5445" y="481"/>
                    <a:pt x="5422" y="465"/>
                    <a:pt x="5385" y="453"/>
                  </a:cubicBezTo>
                  <a:cubicBezTo>
                    <a:pt x="5385" y="446"/>
                    <a:pt x="5385" y="439"/>
                    <a:pt x="5385" y="432"/>
                  </a:cubicBezTo>
                  <a:cubicBezTo>
                    <a:pt x="5422" y="441"/>
                    <a:pt x="5447" y="445"/>
                    <a:pt x="5459" y="445"/>
                  </a:cubicBezTo>
                  <a:cubicBezTo>
                    <a:pt x="5472" y="445"/>
                    <a:pt x="5479" y="434"/>
                    <a:pt x="5483" y="412"/>
                  </a:cubicBezTo>
                  <a:cubicBezTo>
                    <a:pt x="5486" y="390"/>
                    <a:pt x="5489" y="304"/>
                    <a:pt x="5491" y="156"/>
                  </a:cubicBezTo>
                  <a:cubicBezTo>
                    <a:pt x="5456" y="156"/>
                    <a:pt x="5421" y="156"/>
                    <a:pt x="5386" y="156"/>
                  </a:cubicBezTo>
                  <a:cubicBezTo>
                    <a:pt x="5363" y="194"/>
                    <a:pt x="5337" y="228"/>
                    <a:pt x="5308" y="256"/>
                  </a:cubicBezTo>
                  <a:cubicBezTo>
                    <a:pt x="5306" y="255"/>
                    <a:pt x="5304" y="254"/>
                    <a:pt x="5302" y="252"/>
                  </a:cubicBezTo>
                  <a:cubicBezTo>
                    <a:pt x="5302" y="258"/>
                    <a:pt x="5302" y="263"/>
                    <a:pt x="5302" y="269"/>
                  </a:cubicBezTo>
                  <a:cubicBezTo>
                    <a:pt x="5302" y="368"/>
                    <a:pt x="5302" y="436"/>
                    <a:pt x="5303" y="473"/>
                  </a:cubicBezTo>
                  <a:cubicBezTo>
                    <a:pt x="5290" y="479"/>
                    <a:pt x="5277" y="485"/>
                    <a:pt x="5264" y="492"/>
                  </a:cubicBezTo>
                  <a:cubicBezTo>
                    <a:pt x="5264" y="477"/>
                    <a:pt x="5264" y="463"/>
                    <a:pt x="5264" y="449"/>
                  </a:cubicBezTo>
                  <a:cubicBezTo>
                    <a:pt x="5234" y="449"/>
                    <a:pt x="5203" y="449"/>
                    <a:pt x="5173" y="449"/>
                  </a:cubicBezTo>
                  <a:cubicBezTo>
                    <a:pt x="5173" y="459"/>
                    <a:pt x="5173" y="470"/>
                    <a:pt x="5173" y="481"/>
                  </a:cubicBezTo>
                  <a:cubicBezTo>
                    <a:pt x="5160" y="487"/>
                    <a:pt x="5147" y="494"/>
                    <a:pt x="5133" y="500"/>
                  </a:cubicBezTo>
                  <a:cubicBezTo>
                    <a:pt x="5135" y="432"/>
                    <a:pt x="5135" y="366"/>
                    <a:pt x="5135" y="303"/>
                  </a:cubicBezTo>
                  <a:cubicBezTo>
                    <a:pt x="5135" y="239"/>
                    <a:pt x="5135" y="174"/>
                    <a:pt x="5133" y="107"/>
                  </a:cubicBezTo>
                  <a:cubicBezTo>
                    <a:pt x="5146" y="114"/>
                    <a:pt x="5158" y="121"/>
                    <a:pt x="5171" y="128"/>
                  </a:cubicBezTo>
                  <a:cubicBezTo>
                    <a:pt x="5175" y="128"/>
                    <a:pt x="5180" y="128"/>
                    <a:pt x="5184" y="128"/>
                  </a:cubicBezTo>
                  <a:cubicBezTo>
                    <a:pt x="5196" y="84"/>
                    <a:pt x="5203" y="47"/>
                    <a:pt x="5205" y="19"/>
                  </a:cubicBezTo>
                  <a:moveTo>
                    <a:pt x="3800" y="19"/>
                  </a:moveTo>
                  <a:cubicBezTo>
                    <a:pt x="3819" y="30"/>
                    <a:pt x="3839" y="41"/>
                    <a:pt x="3858" y="53"/>
                  </a:cubicBezTo>
                  <a:cubicBezTo>
                    <a:pt x="3852" y="57"/>
                    <a:pt x="3847" y="62"/>
                    <a:pt x="3841" y="67"/>
                  </a:cubicBezTo>
                  <a:cubicBezTo>
                    <a:pt x="3831" y="85"/>
                    <a:pt x="3821" y="102"/>
                    <a:pt x="3813" y="117"/>
                  </a:cubicBezTo>
                  <a:cubicBezTo>
                    <a:pt x="3857" y="117"/>
                    <a:pt x="3900" y="117"/>
                    <a:pt x="3944" y="117"/>
                  </a:cubicBezTo>
                  <a:cubicBezTo>
                    <a:pt x="3954" y="106"/>
                    <a:pt x="3965" y="96"/>
                    <a:pt x="3975" y="85"/>
                  </a:cubicBezTo>
                  <a:cubicBezTo>
                    <a:pt x="3990" y="103"/>
                    <a:pt x="4005" y="121"/>
                    <a:pt x="4020" y="140"/>
                  </a:cubicBezTo>
                  <a:cubicBezTo>
                    <a:pt x="3981" y="140"/>
                    <a:pt x="3943" y="140"/>
                    <a:pt x="3904" y="140"/>
                  </a:cubicBezTo>
                  <a:cubicBezTo>
                    <a:pt x="3904" y="183"/>
                    <a:pt x="3904" y="227"/>
                    <a:pt x="3904" y="271"/>
                  </a:cubicBezTo>
                  <a:cubicBezTo>
                    <a:pt x="3926" y="271"/>
                    <a:pt x="3948" y="271"/>
                    <a:pt x="3970" y="271"/>
                  </a:cubicBezTo>
                  <a:cubicBezTo>
                    <a:pt x="3981" y="261"/>
                    <a:pt x="3992" y="250"/>
                    <a:pt x="4003" y="240"/>
                  </a:cubicBezTo>
                  <a:cubicBezTo>
                    <a:pt x="4017" y="258"/>
                    <a:pt x="4030" y="276"/>
                    <a:pt x="4044" y="293"/>
                  </a:cubicBezTo>
                  <a:cubicBezTo>
                    <a:pt x="3997" y="293"/>
                    <a:pt x="3950" y="293"/>
                    <a:pt x="3904" y="293"/>
                  </a:cubicBezTo>
                  <a:cubicBezTo>
                    <a:pt x="3904" y="390"/>
                    <a:pt x="3904" y="456"/>
                    <a:pt x="3906" y="491"/>
                  </a:cubicBezTo>
                  <a:cubicBezTo>
                    <a:pt x="3891" y="498"/>
                    <a:pt x="3877" y="504"/>
                    <a:pt x="3862" y="510"/>
                  </a:cubicBezTo>
                  <a:cubicBezTo>
                    <a:pt x="3863" y="428"/>
                    <a:pt x="3864" y="356"/>
                    <a:pt x="3864" y="293"/>
                  </a:cubicBezTo>
                  <a:cubicBezTo>
                    <a:pt x="3831" y="293"/>
                    <a:pt x="3798" y="293"/>
                    <a:pt x="3765" y="293"/>
                  </a:cubicBezTo>
                  <a:cubicBezTo>
                    <a:pt x="3755" y="293"/>
                    <a:pt x="3742" y="295"/>
                    <a:pt x="3726" y="299"/>
                  </a:cubicBezTo>
                  <a:cubicBezTo>
                    <a:pt x="3719" y="290"/>
                    <a:pt x="3711" y="280"/>
                    <a:pt x="3704" y="271"/>
                  </a:cubicBezTo>
                  <a:cubicBezTo>
                    <a:pt x="3757" y="271"/>
                    <a:pt x="3811" y="271"/>
                    <a:pt x="3864" y="271"/>
                  </a:cubicBezTo>
                  <a:cubicBezTo>
                    <a:pt x="3864" y="227"/>
                    <a:pt x="3864" y="183"/>
                    <a:pt x="3864" y="140"/>
                  </a:cubicBezTo>
                  <a:cubicBezTo>
                    <a:pt x="3845" y="140"/>
                    <a:pt x="3826" y="140"/>
                    <a:pt x="3806" y="140"/>
                  </a:cubicBezTo>
                  <a:cubicBezTo>
                    <a:pt x="3785" y="178"/>
                    <a:pt x="3758" y="213"/>
                    <a:pt x="3726" y="244"/>
                  </a:cubicBezTo>
                  <a:cubicBezTo>
                    <a:pt x="3722" y="240"/>
                    <a:pt x="3718" y="237"/>
                    <a:pt x="3714" y="233"/>
                  </a:cubicBezTo>
                  <a:cubicBezTo>
                    <a:pt x="3738" y="197"/>
                    <a:pt x="3757" y="159"/>
                    <a:pt x="3772" y="118"/>
                  </a:cubicBezTo>
                  <a:cubicBezTo>
                    <a:pt x="3787" y="76"/>
                    <a:pt x="3797" y="43"/>
                    <a:pt x="3800" y="19"/>
                  </a:cubicBezTo>
                  <a:moveTo>
                    <a:pt x="2829" y="17"/>
                  </a:moveTo>
                  <a:cubicBezTo>
                    <a:pt x="2847" y="29"/>
                    <a:pt x="2864" y="40"/>
                    <a:pt x="2882" y="51"/>
                  </a:cubicBezTo>
                  <a:cubicBezTo>
                    <a:pt x="2876" y="55"/>
                    <a:pt x="2869" y="59"/>
                    <a:pt x="2863" y="63"/>
                  </a:cubicBezTo>
                  <a:cubicBezTo>
                    <a:pt x="2849" y="88"/>
                    <a:pt x="2839" y="103"/>
                    <a:pt x="2833" y="107"/>
                  </a:cubicBezTo>
                  <a:cubicBezTo>
                    <a:pt x="2871" y="107"/>
                    <a:pt x="2910" y="107"/>
                    <a:pt x="2948" y="107"/>
                  </a:cubicBezTo>
                  <a:cubicBezTo>
                    <a:pt x="2958" y="98"/>
                    <a:pt x="2967" y="88"/>
                    <a:pt x="2977" y="78"/>
                  </a:cubicBezTo>
                  <a:cubicBezTo>
                    <a:pt x="2992" y="96"/>
                    <a:pt x="3006" y="113"/>
                    <a:pt x="3021" y="130"/>
                  </a:cubicBezTo>
                  <a:cubicBezTo>
                    <a:pt x="2955" y="130"/>
                    <a:pt x="2890" y="130"/>
                    <a:pt x="2824" y="130"/>
                  </a:cubicBezTo>
                  <a:cubicBezTo>
                    <a:pt x="2814" y="146"/>
                    <a:pt x="2802" y="162"/>
                    <a:pt x="2789" y="176"/>
                  </a:cubicBezTo>
                  <a:cubicBezTo>
                    <a:pt x="2786" y="180"/>
                    <a:pt x="2782" y="183"/>
                    <a:pt x="2778" y="187"/>
                  </a:cubicBezTo>
                  <a:cubicBezTo>
                    <a:pt x="2796" y="195"/>
                    <a:pt x="2813" y="203"/>
                    <a:pt x="2831" y="211"/>
                  </a:cubicBezTo>
                  <a:cubicBezTo>
                    <a:pt x="2825" y="217"/>
                    <a:pt x="2819" y="222"/>
                    <a:pt x="2813" y="227"/>
                  </a:cubicBezTo>
                  <a:cubicBezTo>
                    <a:pt x="2813" y="239"/>
                    <a:pt x="2813" y="251"/>
                    <a:pt x="2813" y="263"/>
                  </a:cubicBezTo>
                  <a:cubicBezTo>
                    <a:pt x="2826" y="258"/>
                    <a:pt x="2838" y="254"/>
                    <a:pt x="2851" y="250"/>
                  </a:cubicBezTo>
                  <a:cubicBezTo>
                    <a:pt x="2851" y="222"/>
                    <a:pt x="2850" y="184"/>
                    <a:pt x="2849" y="138"/>
                  </a:cubicBezTo>
                  <a:cubicBezTo>
                    <a:pt x="2868" y="148"/>
                    <a:pt x="2887" y="159"/>
                    <a:pt x="2906" y="169"/>
                  </a:cubicBezTo>
                  <a:cubicBezTo>
                    <a:pt x="2900" y="174"/>
                    <a:pt x="2894" y="179"/>
                    <a:pt x="2888" y="184"/>
                  </a:cubicBezTo>
                  <a:cubicBezTo>
                    <a:pt x="2888" y="202"/>
                    <a:pt x="2888" y="220"/>
                    <a:pt x="2888" y="238"/>
                  </a:cubicBezTo>
                  <a:cubicBezTo>
                    <a:pt x="2904" y="232"/>
                    <a:pt x="2921" y="227"/>
                    <a:pt x="2937" y="221"/>
                  </a:cubicBezTo>
                  <a:cubicBezTo>
                    <a:pt x="2941" y="212"/>
                    <a:pt x="2946" y="204"/>
                    <a:pt x="2951" y="195"/>
                  </a:cubicBezTo>
                  <a:cubicBezTo>
                    <a:pt x="2964" y="204"/>
                    <a:pt x="2978" y="213"/>
                    <a:pt x="2991" y="222"/>
                  </a:cubicBezTo>
                  <a:cubicBezTo>
                    <a:pt x="2986" y="227"/>
                    <a:pt x="2982" y="233"/>
                    <a:pt x="2977" y="239"/>
                  </a:cubicBezTo>
                  <a:cubicBezTo>
                    <a:pt x="2976" y="303"/>
                    <a:pt x="2974" y="341"/>
                    <a:pt x="2972" y="352"/>
                  </a:cubicBezTo>
                  <a:cubicBezTo>
                    <a:pt x="2970" y="363"/>
                    <a:pt x="2965" y="371"/>
                    <a:pt x="2959" y="377"/>
                  </a:cubicBezTo>
                  <a:cubicBezTo>
                    <a:pt x="2952" y="384"/>
                    <a:pt x="2941" y="389"/>
                    <a:pt x="2924" y="393"/>
                  </a:cubicBezTo>
                  <a:cubicBezTo>
                    <a:pt x="2924" y="386"/>
                    <a:pt x="2920" y="380"/>
                    <a:pt x="2914" y="375"/>
                  </a:cubicBezTo>
                  <a:cubicBezTo>
                    <a:pt x="2906" y="370"/>
                    <a:pt x="2897" y="366"/>
                    <a:pt x="2889" y="362"/>
                  </a:cubicBezTo>
                  <a:cubicBezTo>
                    <a:pt x="2889" y="379"/>
                    <a:pt x="2890" y="396"/>
                    <a:pt x="2890" y="414"/>
                  </a:cubicBezTo>
                  <a:cubicBezTo>
                    <a:pt x="2876" y="419"/>
                    <a:pt x="2862" y="425"/>
                    <a:pt x="2849" y="430"/>
                  </a:cubicBezTo>
                  <a:cubicBezTo>
                    <a:pt x="2850" y="387"/>
                    <a:pt x="2851" y="334"/>
                    <a:pt x="2851" y="273"/>
                  </a:cubicBezTo>
                  <a:cubicBezTo>
                    <a:pt x="2838" y="278"/>
                    <a:pt x="2826" y="283"/>
                    <a:pt x="2813" y="288"/>
                  </a:cubicBezTo>
                  <a:cubicBezTo>
                    <a:pt x="2813" y="334"/>
                    <a:pt x="2813" y="381"/>
                    <a:pt x="2813" y="428"/>
                  </a:cubicBezTo>
                  <a:cubicBezTo>
                    <a:pt x="2813" y="443"/>
                    <a:pt x="2819" y="451"/>
                    <a:pt x="2831" y="451"/>
                  </a:cubicBezTo>
                  <a:cubicBezTo>
                    <a:pt x="2872" y="451"/>
                    <a:pt x="2914" y="451"/>
                    <a:pt x="2955" y="451"/>
                  </a:cubicBezTo>
                  <a:cubicBezTo>
                    <a:pt x="2962" y="451"/>
                    <a:pt x="2968" y="444"/>
                    <a:pt x="2971" y="429"/>
                  </a:cubicBezTo>
                  <a:cubicBezTo>
                    <a:pt x="2974" y="415"/>
                    <a:pt x="2977" y="395"/>
                    <a:pt x="2979" y="369"/>
                  </a:cubicBezTo>
                  <a:cubicBezTo>
                    <a:pt x="2986" y="369"/>
                    <a:pt x="2992" y="369"/>
                    <a:pt x="2999" y="369"/>
                  </a:cubicBezTo>
                  <a:cubicBezTo>
                    <a:pt x="2999" y="389"/>
                    <a:pt x="2999" y="406"/>
                    <a:pt x="3001" y="421"/>
                  </a:cubicBezTo>
                  <a:cubicBezTo>
                    <a:pt x="3002" y="436"/>
                    <a:pt x="3009" y="445"/>
                    <a:pt x="3023" y="448"/>
                  </a:cubicBezTo>
                  <a:cubicBezTo>
                    <a:pt x="3012" y="473"/>
                    <a:pt x="2995" y="486"/>
                    <a:pt x="2973" y="486"/>
                  </a:cubicBezTo>
                  <a:cubicBezTo>
                    <a:pt x="2922" y="486"/>
                    <a:pt x="2871" y="486"/>
                    <a:pt x="2819" y="486"/>
                  </a:cubicBezTo>
                  <a:cubicBezTo>
                    <a:pt x="2789" y="487"/>
                    <a:pt x="2774" y="472"/>
                    <a:pt x="2775" y="441"/>
                  </a:cubicBezTo>
                  <a:cubicBezTo>
                    <a:pt x="2775" y="393"/>
                    <a:pt x="2775" y="345"/>
                    <a:pt x="2775" y="297"/>
                  </a:cubicBezTo>
                  <a:cubicBezTo>
                    <a:pt x="2771" y="300"/>
                    <a:pt x="2766" y="302"/>
                    <a:pt x="2761" y="305"/>
                  </a:cubicBezTo>
                  <a:cubicBezTo>
                    <a:pt x="2757" y="308"/>
                    <a:pt x="2754" y="311"/>
                    <a:pt x="2750" y="314"/>
                  </a:cubicBezTo>
                  <a:cubicBezTo>
                    <a:pt x="2744" y="308"/>
                    <a:pt x="2737" y="302"/>
                    <a:pt x="2730" y="296"/>
                  </a:cubicBezTo>
                  <a:cubicBezTo>
                    <a:pt x="2730" y="303"/>
                    <a:pt x="2730" y="310"/>
                    <a:pt x="2730" y="317"/>
                  </a:cubicBezTo>
                  <a:cubicBezTo>
                    <a:pt x="2728" y="379"/>
                    <a:pt x="2726" y="416"/>
                    <a:pt x="2724" y="428"/>
                  </a:cubicBezTo>
                  <a:cubicBezTo>
                    <a:pt x="2721" y="444"/>
                    <a:pt x="2716" y="456"/>
                    <a:pt x="2708" y="465"/>
                  </a:cubicBezTo>
                  <a:cubicBezTo>
                    <a:pt x="2700" y="474"/>
                    <a:pt x="2683" y="482"/>
                    <a:pt x="2657" y="488"/>
                  </a:cubicBezTo>
                  <a:cubicBezTo>
                    <a:pt x="2658" y="471"/>
                    <a:pt x="2644" y="456"/>
                    <a:pt x="2613" y="442"/>
                  </a:cubicBezTo>
                  <a:cubicBezTo>
                    <a:pt x="2614" y="436"/>
                    <a:pt x="2615" y="430"/>
                    <a:pt x="2617" y="424"/>
                  </a:cubicBezTo>
                  <a:cubicBezTo>
                    <a:pt x="2640" y="431"/>
                    <a:pt x="2656" y="435"/>
                    <a:pt x="2665" y="434"/>
                  </a:cubicBezTo>
                  <a:cubicBezTo>
                    <a:pt x="2673" y="434"/>
                    <a:pt x="2679" y="433"/>
                    <a:pt x="2681" y="431"/>
                  </a:cubicBezTo>
                  <a:cubicBezTo>
                    <a:pt x="2683" y="428"/>
                    <a:pt x="2686" y="418"/>
                    <a:pt x="2688" y="400"/>
                  </a:cubicBezTo>
                  <a:cubicBezTo>
                    <a:pt x="2691" y="381"/>
                    <a:pt x="2693" y="330"/>
                    <a:pt x="2694" y="244"/>
                  </a:cubicBezTo>
                  <a:cubicBezTo>
                    <a:pt x="2680" y="244"/>
                    <a:pt x="2665" y="244"/>
                    <a:pt x="2651" y="244"/>
                  </a:cubicBezTo>
                  <a:cubicBezTo>
                    <a:pt x="2654" y="355"/>
                    <a:pt x="2622" y="442"/>
                    <a:pt x="2556" y="504"/>
                  </a:cubicBezTo>
                  <a:cubicBezTo>
                    <a:pt x="2553" y="501"/>
                    <a:pt x="2549" y="498"/>
                    <a:pt x="2546" y="495"/>
                  </a:cubicBezTo>
                  <a:cubicBezTo>
                    <a:pt x="2591" y="428"/>
                    <a:pt x="2613" y="347"/>
                    <a:pt x="2613" y="252"/>
                  </a:cubicBezTo>
                  <a:cubicBezTo>
                    <a:pt x="2613" y="219"/>
                    <a:pt x="2613" y="186"/>
                    <a:pt x="2613" y="152"/>
                  </a:cubicBezTo>
                  <a:cubicBezTo>
                    <a:pt x="2608" y="152"/>
                    <a:pt x="2602" y="152"/>
                    <a:pt x="2596" y="152"/>
                  </a:cubicBezTo>
                  <a:cubicBezTo>
                    <a:pt x="2588" y="153"/>
                    <a:pt x="2580" y="155"/>
                    <a:pt x="2572" y="156"/>
                  </a:cubicBezTo>
                  <a:cubicBezTo>
                    <a:pt x="2565" y="147"/>
                    <a:pt x="2559" y="138"/>
                    <a:pt x="2552" y="130"/>
                  </a:cubicBezTo>
                  <a:cubicBezTo>
                    <a:pt x="2607" y="130"/>
                    <a:pt x="2662" y="130"/>
                    <a:pt x="2717" y="130"/>
                  </a:cubicBezTo>
                  <a:cubicBezTo>
                    <a:pt x="2725" y="121"/>
                    <a:pt x="2733" y="112"/>
                    <a:pt x="2742" y="103"/>
                  </a:cubicBezTo>
                  <a:cubicBezTo>
                    <a:pt x="2753" y="117"/>
                    <a:pt x="2765" y="131"/>
                    <a:pt x="2777" y="144"/>
                  </a:cubicBezTo>
                  <a:cubicBezTo>
                    <a:pt x="2781" y="138"/>
                    <a:pt x="2785" y="131"/>
                    <a:pt x="2788" y="124"/>
                  </a:cubicBezTo>
                  <a:cubicBezTo>
                    <a:pt x="2804" y="92"/>
                    <a:pt x="2818" y="56"/>
                    <a:pt x="2829" y="17"/>
                  </a:cubicBezTo>
                  <a:moveTo>
                    <a:pt x="1717" y="17"/>
                  </a:moveTo>
                  <a:cubicBezTo>
                    <a:pt x="1736" y="27"/>
                    <a:pt x="1755" y="38"/>
                    <a:pt x="1774" y="48"/>
                  </a:cubicBezTo>
                  <a:cubicBezTo>
                    <a:pt x="1769" y="53"/>
                    <a:pt x="1764" y="58"/>
                    <a:pt x="1760" y="63"/>
                  </a:cubicBezTo>
                  <a:cubicBezTo>
                    <a:pt x="1757" y="90"/>
                    <a:pt x="1755" y="117"/>
                    <a:pt x="1752" y="144"/>
                  </a:cubicBezTo>
                  <a:cubicBezTo>
                    <a:pt x="1789" y="144"/>
                    <a:pt x="1826" y="144"/>
                    <a:pt x="1863" y="144"/>
                  </a:cubicBezTo>
                  <a:cubicBezTo>
                    <a:pt x="1871" y="136"/>
                    <a:pt x="1878" y="128"/>
                    <a:pt x="1886" y="119"/>
                  </a:cubicBezTo>
                  <a:cubicBezTo>
                    <a:pt x="1899" y="131"/>
                    <a:pt x="1913" y="143"/>
                    <a:pt x="1926" y="155"/>
                  </a:cubicBezTo>
                  <a:cubicBezTo>
                    <a:pt x="1919" y="161"/>
                    <a:pt x="1913" y="167"/>
                    <a:pt x="1906" y="174"/>
                  </a:cubicBezTo>
                  <a:cubicBezTo>
                    <a:pt x="1905" y="192"/>
                    <a:pt x="1903" y="211"/>
                    <a:pt x="1902" y="230"/>
                  </a:cubicBezTo>
                  <a:cubicBezTo>
                    <a:pt x="1963" y="268"/>
                    <a:pt x="1995" y="296"/>
                    <a:pt x="1998" y="312"/>
                  </a:cubicBezTo>
                  <a:cubicBezTo>
                    <a:pt x="2001" y="329"/>
                    <a:pt x="1998" y="344"/>
                    <a:pt x="1989" y="357"/>
                  </a:cubicBezTo>
                  <a:cubicBezTo>
                    <a:pt x="1979" y="371"/>
                    <a:pt x="1969" y="364"/>
                    <a:pt x="1957" y="339"/>
                  </a:cubicBezTo>
                  <a:cubicBezTo>
                    <a:pt x="1946" y="314"/>
                    <a:pt x="1927" y="284"/>
                    <a:pt x="1899" y="250"/>
                  </a:cubicBezTo>
                  <a:cubicBezTo>
                    <a:pt x="1895" y="322"/>
                    <a:pt x="1889" y="374"/>
                    <a:pt x="1882" y="408"/>
                  </a:cubicBezTo>
                  <a:cubicBezTo>
                    <a:pt x="1875" y="441"/>
                    <a:pt x="1866" y="465"/>
                    <a:pt x="1853" y="479"/>
                  </a:cubicBezTo>
                  <a:cubicBezTo>
                    <a:pt x="1841" y="492"/>
                    <a:pt x="1819" y="503"/>
                    <a:pt x="1790" y="510"/>
                  </a:cubicBezTo>
                  <a:cubicBezTo>
                    <a:pt x="1790" y="492"/>
                    <a:pt x="1768" y="473"/>
                    <a:pt x="1724" y="452"/>
                  </a:cubicBezTo>
                  <a:cubicBezTo>
                    <a:pt x="1725" y="446"/>
                    <a:pt x="1726" y="439"/>
                    <a:pt x="1727" y="432"/>
                  </a:cubicBezTo>
                  <a:cubicBezTo>
                    <a:pt x="1767" y="445"/>
                    <a:pt x="1792" y="451"/>
                    <a:pt x="1801" y="451"/>
                  </a:cubicBezTo>
                  <a:cubicBezTo>
                    <a:pt x="1810" y="451"/>
                    <a:pt x="1818" y="448"/>
                    <a:pt x="1826" y="442"/>
                  </a:cubicBezTo>
                  <a:cubicBezTo>
                    <a:pt x="1833" y="436"/>
                    <a:pt x="1840" y="413"/>
                    <a:pt x="1847" y="374"/>
                  </a:cubicBezTo>
                  <a:cubicBezTo>
                    <a:pt x="1854" y="335"/>
                    <a:pt x="1859" y="265"/>
                    <a:pt x="1865" y="166"/>
                  </a:cubicBezTo>
                  <a:cubicBezTo>
                    <a:pt x="1827" y="166"/>
                    <a:pt x="1789" y="166"/>
                    <a:pt x="1751" y="166"/>
                  </a:cubicBezTo>
                  <a:cubicBezTo>
                    <a:pt x="1746" y="214"/>
                    <a:pt x="1738" y="257"/>
                    <a:pt x="1727" y="295"/>
                  </a:cubicBezTo>
                  <a:cubicBezTo>
                    <a:pt x="1716" y="334"/>
                    <a:pt x="1697" y="372"/>
                    <a:pt x="1671" y="408"/>
                  </a:cubicBezTo>
                  <a:cubicBezTo>
                    <a:pt x="1644" y="445"/>
                    <a:pt x="1604" y="480"/>
                    <a:pt x="1548" y="512"/>
                  </a:cubicBezTo>
                  <a:cubicBezTo>
                    <a:pt x="1546" y="508"/>
                    <a:pt x="1543" y="504"/>
                    <a:pt x="1540" y="500"/>
                  </a:cubicBezTo>
                  <a:cubicBezTo>
                    <a:pt x="1585" y="464"/>
                    <a:pt x="1618" y="428"/>
                    <a:pt x="1641" y="392"/>
                  </a:cubicBezTo>
                  <a:cubicBezTo>
                    <a:pt x="1664" y="356"/>
                    <a:pt x="1680" y="320"/>
                    <a:pt x="1690" y="284"/>
                  </a:cubicBezTo>
                  <a:cubicBezTo>
                    <a:pt x="1700" y="249"/>
                    <a:pt x="1707" y="210"/>
                    <a:pt x="1710" y="166"/>
                  </a:cubicBezTo>
                  <a:cubicBezTo>
                    <a:pt x="1688" y="166"/>
                    <a:pt x="1666" y="166"/>
                    <a:pt x="1643" y="166"/>
                  </a:cubicBezTo>
                  <a:cubicBezTo>
                    <a:pt x="1627" y="166"/>
                    <a:pt x="1610" y="168"/>
                    <a:pt x="1594" y="173"/>
                  </a:cubicBezTo>
                  <a:cubicBezTo>
                    <a:pt x="1587" y="163"/>
                    <a:pt x="1579" y="153"/>
                    <a:pt x="1572" y="144"/>
                  </a:cubicBezTo>
                  <a:cubicBezTo>
                    <a:pt x="1618" y="144"/>
                    <a:pt x="1665" y="144"/>
                    <a:pt x="1711" y="144"/>
                  </a:cubicBezTo>
                  <a:cubicBezTo>
                    <a:pt x="1713" y="106"/>
                    <a:pt x="1715" y="63"/>
                    <a:pt x="1717" y="17"/>
                  </a:cubicBezTo>
                </a:path>
                <a:path w="7623" h="529">
                  <a:moveTo>
                    <a:pt x="7001" y="46"/>
                  </a:moveTo>
                  <a:lnTo>
                    <a:pt x="7031" y="47"/>
                  </a:lnTo>
                  <a:lnTo>
                    <a:pt x="7078" y="102"/>
                  </a:lnTo>
                  <a:lnTo>
                    <a:pt x="7063" y="135"/>
                  </a:lnTo>
                  <a:lnTo>
                    <a:pt x="6897" y="135"/>
                  </a:lnTo>
                  <a:lnTo>
                    <a:pt x="6897" y="418"/>
                  </a:lnTo>
                  <a:lnTo>
                    <a:pt x="6992" y="418"/>
                  </a:lnTo>
                  <a:lnTo>
                    <a:pt x="7023" y="388"/>
                  </a:lnTo>
                  <a:lnTo>
                    <a:pt x="7052" y="389"/>
                  </a:lnTo>
                  <a:lnTo>
                    <a:pt x="7104" y="448"/>
                  </a:lnTo>
                  <a:lnTo>
                    <a:pt x="7089" y="481"/>
                  </a:lnTo>
                  <a:lnTo>
                    <a:pt x="6696" y="481"/>
                  </a:lnTo>
                  <a:lnTo>
                    <a:pt x="6673" y="482"/>
                  </a:lnTo>
                  <a:lnTo>
                    <a:pt x="6650" y="487"/>
                  </a:lnTo>
                  <a:lnTo>
                    <a:pt x="6608" y="451"/>
                  </a:lnTo>
                  <a:lnTo>
                    <a:pt x="6624" y="418"/>
                  </a:lnTo>
                  <a:lnTo>
                    <a:pt x="6816" y="418"/>
                  </a:lnTo>
                  <a:lnTo>
                    <a:pt x="6816" y="135"/>
                  </a:lnTo>
                  <a:lnTo>
                    <a:pt x="6724" y="135"/>
                  </a:lnTo>
                  <a:lnTo>
                    <a:pt x="6701" y="137"/>
                  </a:lnTo>
                  <a:lnTo>
                    <a:pt x="6677" y="141"/>
                  </a:lnTo>
                  <a:lnTo>
                    <a:pt x="6636" y="105"/>
                  </a:lnTo>
                  <a:lnTo>
                    <a:pt x="6652" y="73"/>
                  </a:lnTo>
                  <a:lnTo>
                    <a:pt x="6975" y="73"/>
                  </a:lnTo>
                  <a:lnTo>
                    <a:pt x="7001" y="46"/>
                  </a:lnTo>
                  <a:close/>
                  <a:moveTo>
                    <a:pt x="6853" y="113"/>
                  </a:moveTo>
                  <a:lnTo>
                    <a:pt x="6856" y="438"/>
                  </a:lnTo>
                  <a:lnTo>
                    <a:pt x="6857" y="115"/>
                  </a:lnTo>
                  <a:lnTo>
                    <a:pt x="6853" y="113"/>
                  </a:lnTo>
                  <a:close/>
                  <a:moveTo>
                    <a:pt x="7036" y="431"/>
                  </a:moveTo>
                  <a:lnTo>
                    <a:pt x="7045" y="441"/>
                  </a:lnTo>
                  <a:lnTo>
                    <a:pt x="7036" y="431"/>
                  </a:lnTo>
                  <a:close/>
                </a:path>
                <a:path w="7623" h="529">
                  <a:moveTo>
                    <a:pt x="3440" y="46"/>
                  </a:moveTo>
                  <a:lnTo>
                    <a:pt x="3469" y="47"/>
                  </a:lnTo>
                  <a:lnTo>
                    <a:pt x="3517" y="102"/>
                  </a:lnTo>
                  <a:lnTo>
                    <a:pt x="3502" y="135"/>
                  </a:lnTo>
                  <a:lnTo>
                    <a:pt x="3336" y="135"/>
                  </a:lnTo>
                  <a:lnTo>
                    <a:pt x="3336" y="418"/>
                  </a:lnTo>
                  <a:lnTo>
                    <a:pt x="3431" y="418"/>
                  </a:lnTo>
                  <a:lnTo>
                    <a:pt x="3462" y="388"/>
                  </a:lnTo>
                  <a:lnTo>
                    <a:pt x="3491" y="389"/>
                  </a:lnTo>
                  <a:lnTo>
                    <a:pt x="3542" y="448"/>
                  </a:lnTo>
                  <a:lnTo>
                    <a:pt x="3527" y="481"/>
                  </a:lnTo>
                  <a:lnTo>
                    <a:pt x="3135" y="481"/>
                  </a:lnTo>
                  <a:lnTo>
                    <a:pt x="3112" y="482"/>
                  </a:lnTo>
                  <a:lnTo>
                    <a:pt x="3088" y="487"/>
                  </a:lnTo>
                  <a:lnTo>
                    <a:pt x="3047" y="451"/>
                  </a:lnTo>
                  <a:lnTo>
                    <a:pt x="3063" y="418"/>
                  </a:lnTo>
                  <a:lnTo>
                    <a:pt x="3254" y="418"/>
                  </a:lnTo>
                  <a:lnTo>
                    <a:pt x="3254" y="135"/>
                  </a:lnTo>
                  <a:lnTo>
                    <a:pt x="3162" y="135"/>
                  </a:lnTo>
                  <a:lnTo>
                    <a:pt x="3139" y="137"/>
                  </a:lnTo>
                  <a:lnTo>
                    <a:pt x="3116" y="141"/>
                  </a:lnTo>
                  <a:lnTo>
                    <a:pt x="3075" y="105"/>
                  </a:lnTo>
                  <a:lnTo>
                    <a:pt x="3090" y="73"/>
                  </a:lnTo>
                  <a:lnTo>
                    <a:pt x="3413" y="73"/>
                  </a:lnTo>
                  <a:lnTo>
                    <a:pt x="3440" y="46"/>
                  </a:lnTo>
                  <a:close/>
                  <a:moveTo>
                    <a:pt x="3292" y="113"/>
                  </a:moveTo>
                  <a:lnTo>
                    <a:pt x="3294" y="438"/>
                  </a:lnTo>
                  <a:lnTo>
                    <a:pt x="3296" y="115"/>
                  </a:lnTo>
                  <a:lnTo>
                    <a:pt x="3292" y="113"/>
                  </a:lnTo>
                  <a:close/>
                  <a:moveTo>
                    <a:pt x="3475" y="431"/>
                  </a:moveTo>
                  <a:lnTo>
                    <a:pt x="3484" y="441"/>
                  </a:lnTo>
                  <a:lnTo>
                    <a:pt x="3475" y="431"/>
                  </a:lnTo>
                  <a:close/>
                </a:path>
                <a:path w="7623" h="529">
                  <a:moveTo>
                    <a:pt x="4993" y="29"/>
                  </a:moveTo>
                  <a:lnTo>
                    <a:pt x="5022" y="31"/>
                  </a:lnTo>
                  <a:lnTo>
                    <a:pt x="5065" y="87"/>
                  </a:lnTo>
                  <a:lnTo>
                    <a:pt x="5050" y="119"/>
                  </a:lnTo>
                  <a:lnTo>
                    <a:pt x="4931" y="119"/>
                  </a:lnTo>
                  <a:lnTo>
                    <a:pt x="4931" y="232"/>
                  </a:lnTo>
                  <a:lnTo>
                    <a:pt x="4954" y="232"/>
                  </a:lnTo>
                  <a:lnTo>
                    <a:pt x="4981" y="207"/>
                  </a:lnTo>
                  <a:lnTo>
                    <a:pt x="5010" y="209"/>
                  </a:lnTo>
                  <a:lnTo>
                    <a:pt x="5053" y="262"/>
                  </a:lnTo>
                  <a:lnTo>
                    <a:pt x="5038" y="295"/>
                  </a:lnTo>
                  <a:lnTo>
                    <a:pt x="4931" y="295"/>
                  </a:lnTo>
                  <a:lnTo>
                    <a:pt x="4931" y="433"/>
                  </a:lnTo>
                  <a:lnTo>
                    <a:pt x="4980" y="433"/>
                  </a:lnTo>
                  <a:lnTo>
                    <a:pt x="5007" y="407"/>
                  </a:lnTo>
                  <a:lnTo>
                    <a:pt x="5037" y="410"/>
                  </a:lnTo>
                  <a:lnTo>
                    <a:pt x="5076" y="463"/>
                  </a:lnTo>
                  <a:lnTo>
                    <a:pt x="5060" y="495"/>
                  </a:lnTo>
                  <a:lnTo>
                    <a:pt x="4766" y="495"/>
                  </a:lnTo>
                  <a:lnTo>
                    <a:pt x="4732" y="501"/>
                  </a:lnTo>
                  <a:lnTo>
                    <a:pt x="4712" y="494"/>
                  </a:lnTo>
                  <a:lnTo>
                    <a:pt x="4668" y="491"/>
                  </a:lnTo>
                  <a:lnTo>
                    <a:pt x="4632" y="455"/>
                  </a:lnTo>
                  <a:lnTo>
                    <a:pt x="4628" y="433"/>
                  </a:lnTo>
                  <a:lnTo>
                    <a:pt x="4634" y="404"/>
                  </a:lnTo>
                  <a:lnTo>
                    <a:pt x="4634" y="251"/>
                  </a:lnTo>
                  <a:lnTo>
                    <a:pt x="4609" y="256"/>
                  </a:lnTo>
                  <a:lnTo>
                    <a:pt x="4589" y="248"/>
                  </a:lnTo>
                  <a:lnTo>
                    <a:pt x="4567" y="219"/>
                  </a:lnTo>
                  <a:lnTo>
                    <a:pt x="4583" y="187"/>
                  </a:lnTo>
                  <a:lnTo>
                    <a:pt x="4642" y="187"/>
                  </a:lnTo>
                  <a:lnTo>
                    <a:pt x="4673" y="170"/>
                  </a:lnTo>
                  <a:lnTo>
                    <a:pt x="4652" y="156"/>
                  </a:lnTo>
                  <a:lnTo>
                    <a:pt x="4641" y="126"/>
                  </a:lnTo>
                  <a:lnTo>
                    <a:pt x="4625" y="94"/>
                  </a:lnTo>
                  <a:lnTo>
                    <a:pt x="4612" y="73"/>
                  </a:lnTo>
                  <a:lnTo>
                    <a:pt x="4613" y="50"/>
                  </a:lnTo>
                  <a:lnTo>
                    <a:pt x="4647" y="35"/>
                  </a:lnTo>
                  <a:lnTo>
                    <a:pt x="4683" y="57"/>
                  </a:lnTo>
                  <a:lnTo>
                    <a:pt x="4707" y="76"/>
                  </a:lnTo>
                  <a:lnTo>
                    <a:pt x="4721" y="97"/>
                  </a:lnTo>
                  <a:lnTo>
                    <a:pt x="4724" y="123"/>
                  </a:lnTo>
                  <a:lnTo>
                    <a:pt x="4716" y="144"/>
                  </a:lnTo>
                  <a:lnTo>
                    <a:pt x="4694" y="166"/>
                  </a:lnTo>
                  <a:lnTo>
                    <a:pt x="4722" y="200"/>
                  </a:lnTo>
                  <a:lnTo>
                    <a:pt x="4723" y="231"/>
                  </a:lnTo>
                  <a:lnTo>
                    <a:pt x="4712" y="355"/>
                  </a:lnTo>
                  <a:lnTo>
                    <a:pt x="4735" y="329"/>
                  </a:lnTo>
                  <a:lnTo>
                    <a:pt x="4759" y="327"/>
                  </a:lnTo>
                  <a:lnTo>
                    <a:pt x="4759" y="244"/>
                  </a:lnTo>
                  <a:lnTo>
                    <a:pt x="4759" y="181"/>
                  </a:lnTo>
                  <a:lnTo>
                    <a:pt x="4789" y="163"/>
                  </a:lnTo>
                  <a:lnTo>
                    <a:pt x="4844" y="194"/>
                  </a:lnTo>
                  <a:lnTo>
                    <a:pt x="4848" y="226"/>
                  </a:lnTo>
                  <a:lnTo>
                    <a:pt x="4836" y="433"/>
                  </a:lnTo>
                  <a:lnTo>
                    <a:pt x="4854" y="119"/>
                  </a:lnTo>
                  <a:lnTo>
                    <a:pt x="4798" y="119"/>
                  </a:lnTo>
                  <a:lnTo>
                    <a:pt x="4761" y="125"/>
                  </a:lnTo>
                  <a:lnTo>
                    <a:pt x="4719" y="89"/>
                  </a:lnTo>
                  <a:lnTo>
                    <a:pt x="4735" y="56"/>
                  </a:lnTo>
                  <a:lnTo>
                    <a:pt x="4964" y="56"/>
                  </a:lnTo>
                  <a:lnTo>
                    <a:pt x="4993" y="29"/>
                  </a:lnTo>
                  <a:close/>
                  <a:moveTo>
                    <a:pt x="4674" y="409"/>
                  </a:moveTo>
                  <a:lnTo>
                    <a:pt x="4672" y="434"/>
                  </a:lnTo>
                  <a:lnTo>
                    <a:pt x="4694" y="416"/>
                  </a:lnTo>
                  <a:lnTo>
                    <a:pt x="4674" y="409"/>
                  </a:lnTo>
                  <a:close/>
                  <a:moveTo>
                    <a:pt x="4673" y="213"/>
                  </a:moveTo>
                  <a:lnTo>
                    <a:pt x="4678" y="218"/>
                  </a:lnTo>
                  <a:lnTo>
                    <a:pt x="4673" y="213"/>
                  </a:lnTo>
                  <a:close/>
                  <a:moveTo>
                    <a:pt x="4673" y="100"/>
                  </a:moveTo>
                  <a:lnTo>
                    <a:pt x="4682" y="123"/>
                  </a:lnTo>
                  <a:lnTo>
                    <a:pt x="4673" y="100"/>
                  </a:lnTo>
                  <a:close/>
                  <a:moveTo>
                    <a:pt x="4759" y="394"/>
                  </a:moveTo>
                  <a:lnTo>
                    <a:pt x="4739" y="423"/>
                  </a:lnTo>
                  <a:lnTo>
                    <a:pt x="4759" y="433"/>
                  </a:lnTo>
                  <a:lnTo>
                    <a:pt x="4759" y="394"/>
                  </a:lnTo>
                  <a:close/>
                  <a:moveTo>
                    <a:pt x="4894" y="255"/>
                  </a:moveTo>
                  <a:lnTo>
                    <a:pt x="4903" y="264"/>
                  </a:lnTo>
                  <a:lnTo>
                    <a:pt x="4894" y="255"/>
                  </a:lnTo>
                  <a:close/>
                </a:path>
                <a:path w="7623" h="529">
                  <a:moveTo>
                    <a:pt x="2251" y="29"/>
                  </a:moveTo>
                  <a:lnTo>
                    <a:pt x="2280" y="46"/>
                  </a:lnTo>
                  <a:lnTo>
                    <a:pt x="2423" y="46"/>
                  </a:lnTo>
                  <a:lnTo>
                    <a:pt x="2462" y="31"/>
                  </a:lnTo>
                  <a:lnTo>
                    <a:pt x="2499" y="62"/>
                  </a:lnTo>
                  <a:lnTo>
                    <a:pt x="2500" y="92"/>
                  </a:lnTo>
                  <a:lnTo>
                    <a:pt x="2490" y="185"/>
                  </a:lnTo>
                  <a:lnTo>
                    <a:pt x="2490" y="216"/>
                  </a:lnTo>
                  <a:lnTo>
                    <a:pt x="2491" y="245"/>
                  </a:lnTo>
                  <a:lnTo>
                    <a:pt x="2491" y="269"/>
                  </a:lnTo>
                  <a:lnTo>
                    <a:pt x="2492" y="290"/>
                  </a:lnTo>
                  <a:lnTo>
                    <a:pt x="2455" y="319"/>
                  </a:lnTo>
                  <a:lnTo>
                    <a:pt x="2506" y="369"/>
                  </a:lnTo>
                  <a:lnTo>
                    <a:pt x="2490" y="401"/>
                  </a:lnTo>
                  <a:lnTo>
                    <a:pt x="2395" y="401"/>
                  </a:lnTo>
                  <a:lnTo>
                    <a:pt x="2395" y="435"/>
                  </a:lnTo>
                  <a:lnTo>
                    <a:pt x="2441" y="435"/>
                  </a:lnTo>
                  <a:lnTo>
                    <a:pt x="2464" y="412"/>
                  </a:lnTo>
                  <a:lnTo>
                    <a:pt x="2494" y="414"/>
                  </a:lnTo>
                  <a:lnTo>
                    <a:pt x="2535" y="465"/>
                  </a:lnTo>
                  <a:lnTo>
                    <a:pt x="2520" y="497"/>
                  </a:lnTo>
                  <a:lnTo>
                    <a:pt x="2246" y="497"/>
                  </a:lnTo>
                  <a:lnTo>
                    <a:pt x="2223" y="499"/>
                  </a:lnTo>
                  <a:lnTo>
                    <a:pt x="2199" y="503"/>
                  </a:lnTo>
                  <a:lnTo>
                    <a:pt x="2158" y="467"/>
                  </a:lnTo>
                  <a:lnTo>
                    <a:pt x="2174" y="435"/>
                  </a:lnTo>
                  <a:lnTo>
                    <a:pt x="2320" y="435"/>
                  </a:lnTo>
                  <a:lnTo>
                    <a:pt x="2320" y="401"/>
                  </a:lnTo>
                  <a:lnTo>
                    <a:pt x="2280" y="403"/>
                  </a:lnTo>
                  <a:lnTo>
                    <a:pt x="2257" y="407"/>
                  </a:lnTo>
                  <a:lnTo>
                    <a:pt x="2228" y="388"/>
                  </a:lnTo>
                  <a:lnTo>
                    <a:pt x="2105" y="448"/>
                  </a:lnTo>
                  <a:lnTo>
                    <a:pt x="2057" y="459"/>
                  </a:lnTo>
                  <a:lnTo>
                    <a:pt x="2028" y="415"/>
                  </a:lnTo>
                  <a:lnTo>
                    <a:pt x="2040" y="385"/>
                  </a:lnTo>
                  <a:lnTo>
                    <a:pt x="2068" y="376"/>
                  </a:lnTo>
                  <a:lnTo>
                    <a:pt x="2091" y="369"/>
                  </a:lnTo>
                  <a:lnTo>
                    <a:pt x="2106" y="271"/>
                  </a:lnTo>
                  <a:lnTo>
                    <a:pt x="2077" y="276"/>
                  </a:lnTo>
                  <a:lnTo>
                    <a:pt x="2035" y="240"/>
                  </a:lnTo>
                  <a:lnTo>
                    <a:pt x="2051" y="208"/>
                  </a:lnTo>
                  <a:lnTo>
                    <a:pt x="2106" y="208"/>
                  </a:lnTo>
                  <a:lnTo>
                    <a:pt x="2106" y="134"/>
                  </a:lnTo>
                  <a:lnTo>
                    <a:pt x="2073" y="139"/>
                  </a:lnTo>
                  <a:lnTo>
                    <a:pt x="2031" y="103"/>
                  </a:lnTo>
                  <a:lnTo>
                    <a:pt x="2047" y="71"/>
                  </a:lnTo>
                  <a:lnTo>
                    <a:pt x="2166" y="71"/>
                  </a:lnTo>
                  <a:lnTo>
                    <a:pt x="2187" y="50"/>
                  </a:lnTo>
                  <a:lnTo>
                    <a:pt x="2217" y="52"/>
                  </a:lnTo>
                  <a:lnTo>
                    <a:pt x="2251" y="29"/>
                  </a:lnTo>
                  <a:close/>
                  <a:moveTo>
                    <a:pt x="2088" y="412"/>
                  </a:moveTo>
                  <a:lnTo>
                    <a:pt x="2085" y="413"/>
                  </a:lnTo>
                  <a:lnTo>
                    <a:pt x="2088" y="412"/>
                  </a:lnTo>
                  <a:close/>
                  <a:moveTo>
                    <a:pt x="2145" y="229"/>
                  </a:moveTo>
                  <a:lnTo>
                    <a:pt x="2145" y="249"/>
                  </a:lnTo>
                  <a:lnTo>
                    <a:pt x="2145" y="229"/>
                  </a:lnTo>
                  <a:close/>
                  <a:moveTo>
                    <a:pt x="2146" y="369"/>
                  </a:moveTo>
                  <a:lnTo>
                    <a:pt x="2159" y="377"/>
                  </a:lnTo>
                  <a:lnTo>
                    <a:pt x="2146" y="369"/>
                  </a:lnTo>
                  <a:close/>
                  <a:moveTo>
                    <a:pt x="2184" y="270"/>
                  </a:moveTo>
                  <a:lnTo>
                    <a:pt x="2184" y="338"/>
                  </a:lnTo>
                  <a:lnTo>
                    <a:pt x="2234" y="321"/>
                  </a:lnTo>
                  <a:lnTo>
                    <a:pt x="2222" y="270"/>
                  </a:lnTo>
                  <a:lnTo>
                    <a:pt x="2184" y="270"/>
                  </a:lnTo>
                  <a:close/>
                  <a:moveTo>
                    <a:pt x="2184" y="133"/>
                  </a:moveTo>
                  <a:lnTo>
                    <a:pt x="2184" y="191"/>
                  </a:lnTo>
                  <a:lnTo>
                    <a:pt x="2217" y="189"/>
                  </a:lnTo>
                  <a:lnTo>
                    <a:pt x="2223" y="179"/>
                  </a:lnTo>
                  <a:lnTo>
                    <a:pt x="2223" y="133"/>
                  </a:lnTo>
                  <a:lnTo>
                    <a:pt x="2184" y="133"/>
                  </a:lnTo>
                  <a:close/>
                  <a:moveTo>
                    <a:pt x="2297" y="301"/>
                  </a:moveTo>
                  <a:lnTo>
                    <a:pt x="2253" y="329"/>
                  </a:lnTo>
                  <a:lnTo>
                    <a:pt x="2320" y="339"/>
                  </a:lnTo>
                  <a:lnTo>
                    <a:pt x="2320" y="301"/>
                  </a:lnTo>
                  <a:lnTo>
                    <a:pt x="2297" y="301"/>
                  </a:lnTo>
                  <a:close/>
                  <a:moveTo>
                    <a:pt x="2262" y="262"/>
                  </a:moveTo>
                  <a:lnTo>
                    <a:pt x="2270" y="270"/>
                  </a:lnTo>
                  <a:lnTo>
                    <a:pt x="2262" y="262"/>
                  </a:lnTo>
                  <a:close/>
                  <a:moveTo>
                    <a:pt x="2263" y="165"/>
                  </a:moveTo>
                  <a:lnTo>
                    <a:pt x="2270" y="172"/>
                  </a:lnTo>
                  <a:lnTo>
                    <a:pt x="2263" y="165"/>
                  </a:lnTo>
                  <a:close/>
                  <a:moveTo>
                    <a:pt x="2299" y="203"/>
                  </a:moveTo>
                  <a:lnTo>
                    <a:pt x="2299" y="238"/>
                  </a:lnTo>
                  <a:lnTo>
                    <a:pt x="2320" y="238"/>
                  </a:lnTo>
                  <a:lnTo>
                    <a:pt x="2320" y="203"/>
                  </a:lnTo>
                  <a:lnTo>
                    <a:pt x="2299" y="203"/>
                  </a:lnTo>
                  <a:close/>
                  <a:moveTo>
                    <a:pt x="2299" y="109"/>
                  </a:moveTo>
                  <a:lnTo>
                    <a:pt x="2299" y="140"/>
                  </a:lnTo>
                  <a:lnTo>
                    <a:pt x="2320" y="140"/>
                  </a:lnTo>
                  <a:lnTo>
                    <a:pt x="2320" y="109"/>
                  </a:lnTo>
                  <a:lnTo>
                    <a:pt x="2299" y="109"/>
                  </a:lnTo>
                  <a:close/>
                  <a:moveTo>
                    <a:pt x="2358" y="361"/>
                  </a:moveTo>
                  <a:lnTo>
                    <a:pt x="2367" y="370"/>
                  </a:lnTo>
                  <a:lnTo>
                    <a:pt x="2358" y="361"/>
                  </a:lnTo>
                  <a:close/>
                  <a:moveTo>
                    <a:pt x="2358" y="261"/>
                  </a:moveTo>
                  <a:lnTo>
                    <a:pt x="2367" y="270"/>
                  </a:lnTo>
                  <a:lnTo>
                    <a:pt x="2358" y="261"/>
                  </a:lnTo>
                  <a:close/>
                  <a:moveTo>
                    <a:pt x="2358" y="163"/>
                  </a:moveTo>
                  <a:lnTo>
                    <a:pt x="2367" y="172"/>
                  </a:lnTo>
                  <a:lnTo>
                    <a:pt x="2358" y="163"/>
                  </a:lnTo>
                  <a:close/>
                  <a:moveTo>
                    <a:pt x="2395" y="301"/>
                  </a:moveTo>
                  <a:lnTo>
                    <a:pt x="2395" y="339"/>
                  </a:lnTo>
                  <a:lnTo>
                    <a:pt x="2416" y="339"/>
                  </a:lnTo>
                  <a:lnTo>
                    <a:pt x="2415" y="306"/>
                  </a:lnTo>
                  <a:lnTo>
                    <a:pt x="2395" y="301"/>
                  </a:lnTo>
                  <a:close/>
                  <a:moveTo>
                    <a:pt x="2395" y="203"/>
                  </a:moveTo>
                  <a:lnTo>
                    <a:pt x="2395" y="238"/>
                  </a:lnTo>
                  <a:lnTo>
                    <a:pt x="2415" y="203"/>
                  </a:lnTo>
                  <a:lnTo>
                    <a:pt x="2395" y="203"/>
                  </a:lnTo>
                  <a:close/>
                  <a:moveTo>
                    <a:pt x="2395" y="109"/>
                  </a:moveTo>
                  <a:lnTo>
                    <a:pt x="2395" y="140"/>
                  </a:lnTo>
                  <a:lnTo>
                    <a:pt x="2415" y="109"/>
                  </a:lnTo>
                  <a:lnTo>
                    <a:pt x="2395" y="109"/>
                  </a:lnTo>
                  <a:close/>
                  <a:moveTo>
                    <a:pt x="2451" y="262"/>
                  </a:moveTo>
                  <a:lnTo>
                    <a:pt x="2451" y="271"/>
                  </a:lnTo>
                  <a:lnTo>
                    <a:pt x="2451" y="262"/>
                  </a:lnTo>
                  <a:close/>
                  <a:moveTo>
                    <a:pt x="2452" y="75"/>
                  </a:moveTo>
                  <a:lnTo>
                    <a:pt x="2456" y="78"/>
                  </a:lnTo>
                  <a:lnTo>
                    <a:pt x="2452" y="75"/>
                  </a:lnTo>
                  <a:close/>
                  <a:moveTo>
                    <a:pt x="2840" y="0"/>
                  </a:moveTo>
                  <a:lnTo>
                    <a:pt x="2893" y="35"/>
                  </a:lnTo>
                  <a:lnTo>
                    <a:pt x="2892" y="69"/>
                  </a:lnTo>
                  <a:lnTo>
                    <a:pt x="2872" y="87"/>
                  </a:lnTo>
                  <a:lnTo>
                    <a:pt x="2940" y="87"/>
                  </a:lnTo>
                  <a:lnTo>
                    <a:pt x="2963" y="64"/>
                  </a:lnTo>
                  <a:lnTo>
                    <a:pt x="2992" y="66"/>
                  </a:lnTo>
                  <a:lnTo>
                    <a:pt x="3036" y="117"/>
                  </a:lnTo>
                  <a:lnTo>
                    <a:pt x="3021" y="150"/>
                  </a:lnTo>
                  <a:lnTo>
                    <a:pt x="2912" y="150"/>
                  </a:lnTo>
                  <a:lnTo>
                    <a:pt x="2919" y="184"/>
                  </a:lnTo>
                  <a:lnTo>
                    <a:pt x="2908" y="210"/>
                  </a:lnTo>
                  <a:lnTo>
                    <a:pt x="2933" y="185"/>
                  </a:lnTo>
                  <a:lnTo>
                    <a:pt x="2962" y="178"/>
                  </a:lnTo>
                  <a:lnTo>
                    <a:pt x="3002" y="205"/>
                  </a:lnTo>
                  <a:lnTo>
                    <a:pt x="3006" y="234"/>
                  </a:lnTo>
                  <a:lnTo>
                    <a:pt x="2996" y="262"/>
                  </a:lnTo>
                  <a:lnTo>
                    <a:pt x="2996" y="282"/>
                  </a:lnTo>
                  <a:lnTo>
                    <a:pt x="2995" y="316"/>
                  </a:lnTo>
                  <a:lnTo>
                    <a:pt x="2993" y="340"/>
                  </a:lnTo>
                  <a:lnTo>
                    <a:pt x="3019" y="369"/>
                  </a:lnTo>
                  <a:lnTo>
                    <a:pt x="3019" y="396"/>
                  </a:lnTo>
                  <a:lnTo>
                    <a:pt x="3021" y="418"/>
                  </a:lnTo>
                  <a:lnTo>
                    <a:pt x="3040" y="458"/>
                  </a:lnTo>
                  <a:lnTo>
                    <a:pt x="3028" y="478"/>
                  </a:lnTo>
                  <a:lnTo>
                    <a:pt x="2998" y="501"/>
                  </a:lnTo>
                  <a:lnTo>
                    <a:pt x="2976" y="505"/>
                  </a:lnTo>
                  <a:lnTo>
                    <a:pt x="2819" y="506"/>
                  </a:lnTo>
                  <a:lnTo>
                    <a:pt x="2797" y="503"/>
                  </a:lnTo>
                  <a:lnTo>
                    <a:pt x="2775" y="493"/>
                  </a:lnTo>
                  <a:lnTo>
                    <a:pt x="2760" y="471"/>
                  </a:lnTo>
                  <a:lnTo>
                    <a:pt x="2756" y="442"/>
                  </a:lnTo>
                  <a:lnTo>
                    <a:pt x="2755" y="329"/>
                  </a:lnTo>
                  <a:lnTo>
                    <a:pt x="2748" y="360"/>
                  </a:lnTo>
                  <a:lnTo>
                    <a:pt x="2747" y="393"/>
                  </a:lnTo>
                  <a:lnTo>
                    <a:pt x="2745" y="416"/>
                  </a:lnTo>
                  <a:lnTo>
                    <a:pt x="2737" y="455"/>
                  </a:lnTo>
                  <a:lnTo>
                    <a:pt x="2725" y="476"/>
                  </a:lnTo>
                  <a:lnTo>
                    <a:pt x="2698" y="495"/>
                  </a:lnTo>
                  <a:lnTo>
                    <a:pt x="2662" y="507"/>
                  </a:lnTo>
                  <a:lnTo>
                    <a:pt x="2637" y="491"/>
                  </a:lnTo>
                  <a:lnTo>
                    <a:pt x="2622" y="469"/>
                  </a:lnTo>
                  <a:lnTo>
                    <a:pt x="2595" y="491"/>
                  </a:lnTo>
                  <a:lnTo>
                    <a:pt x="2570" y="518"/>
                  </a:lnTo>
                  <a:lnTo>
                    <a:pt x="2542" y="519"/>
                  </a:lnTo>
                  <a:lnTo>
                    <a:pt x="2529" y="485"/>
                  </a:lnTo>
                  <a:lnTo>
                    <a:pt x="2544" y="459"/>
                  </a:lnTo>
                  <a:lnTo>
                    <a:pt x="2557" y="434"/>
                  </a:lnTo>
                  <a:lnTo>
                    <a:pt x="2568" y="407"/>
                  </a:lnTo>
                  <a:lnTo>
                    <a:pt x="2577" y="379"/>
                  </a:lnTo>
                  <a:lnTo>
                    <a:pt x="2584" y="349"/>
                  </a:lnTo>
                  <a:lnTo>
                    <a:pt x="2589" y="318"/>
                  </a:lnTo>
                  <a:lnTo>
                    <a:pt x="2592" y="286"/>
                  </a:lnTo>
                  <a:lnTo>
                    <a:pt x="2593" y="252"/>
                  </a:lnTo>
                  <a:lnTo>
                    <a:pt x="2593" y="173"/>
                  </a:lnTo>
                  <a:lnTo>
                    <a:pt x="2556" y="168"/>
                  </a:lnTo>
                  <a:lnTo>
                    <a:pt x="2536" y="141"/>
                  </a:lnTo>
                  <a:lnTo>
                    <a:pt x="2552" y="110"/>
                  </a:lnTo>
                  <a:lnTo>
                    <a:pt x="2635" y="110"/>
                  </a:lnTo>
                  <a:lnTo>
                    <a:pt x="2624" y="84"/>
                  </a:lnTo>
                  <a:lnTo>
                    <a:pt x="2602" y="47"/>
                  </a:lnTo>
                  <a:lnTo>
                    <a:pt x="2602" y="26"/>
                  </a:lnTo>
                  <a:lnTo>
                    <a:pt x="2637" y="6"/>
                  </a:lnTo>
                  <a:lnTo>
                    <a:pt x="2658" y="19"/>
                  </a:lnTo>
                  <a:lnTo>
                    <a:pt x="2691" y="44"/>
                  </a:lnTo>
                  <a:lnTo>
                    <a:pt x="2711" y="71"/>
                  </a:lnTo>
                  <a:lnTo>
                    <a:pt x="2713" y="96"/>
                  </a:lnTo>
                  <a:lnTo>
                    <a:pt x="2727" y="89"/>
                  </a:lnTo>
                  <a:lnTo>
                    <a:pt x="2757" y="90"/>
                  </a:lnTo>
                  <a:lnTo>
                    <a:pt x="2792" y="66"/>
                  </a:lnTo>
                  <a:lnTo>
                    <a:pt x="2810" y="11"/>
                  </a:lnTo>
                  <a:lnTo>
                    <a:pt x="2840" y="0"/>
                  </a:lnTo>
                  <a:close/>
                  <a:moveTo>
                    <a:pt x="2633" y="224"/>
                  </a:moveTo>
                  <a:lnTo>
                    <a:pt x="2642" y="233"/>
                  </a:lnTo>
                  <a:lnTo>
                    <a:pt x="2633" y="224"/>
                  </a:lnTo>
                  <a:close/>
                  <a:moveTo>
                    <a:pt x="2671" y="264"/>
                  </a:moveTo>
                  <a:lnTo>
                    <a:pt x="2670" y="285"/>
                  </a:lnTo>
                  <a:lnTo>
                    <a:pt x="2666" y="325"/>
                  </a:lnTo>
                  <a:lnTo>
                    <a:pt x="2659" y="363"/>
                  </a:lnTo>
                  <a:lnTo>
                    <a:pt x="2648" y="398"/>
                  </a:lnTo>
                  <a:lnTo>
                    <a:pt x="2660" y="414"/>
                  </a:lnTo>
                  <a:lnTo>
                    <a:pt x="2670" y="389"/>
                  </a:lnTo>
                  <a:lnTo>
                    <a:pt x="2671" y="364"/>
                  </a:lnTo>
                  <a:lnTo>
                    <a:pt x="2673" y="326"/>
                  </a:lnTo>
                  <a:lnTo>
                    <a:pt x="2673" y="301"/>
                  </a:lnTo>
                  <a:lnTo>
                    <a:pt x="2674" y="274"/>
                  </a:lnTo>
                  <a:lnTo>
                    <a:pt x="2671" y="264"/>
                  </a:lnTo>
                  <a:close/>
                  <a:moveTo>
                    <a:pt x="2663" y="72"/>
                  </a:moveTo>
                  <a:lnTo>
                    <a:pt x="2672" y="94"/>
                  </a:lnTo>
                  <a:lnTo>
                    <a:pt x="2665" y="73"/>
                  </a:lnTo>
                  <a:lnTo>
                    <a:pt x="2663" y="72"/>
                  </a:lnTo>
                  <a:close/>
                  <a:moveTo>
                    <a:pt x="2671" y="172"/>
                  </a:moveTo>
                  <a:lnTo>
                    <a:pt x="2671" y="202"/>
                  </a:lnTo>
                  <a:lnTo>
                    <a:pt x="2692" y="190"/>
                  </a:lnTo>
                  <a:lnTo>
                    <a:pt x="2721" y="186"/>
                  </a:lnTo>
                  <a:lnTo>
                    <a:pt x="2671" y="172"/>
                  </a:lnTo>
                  <a:close/>
                  <a:moveTo>
                    <a:pt x="2700" y="437"/>
                  </a:moveTo>
                  <a:lnTo>
                    <a:pt x="2677" y="453"/>
                  </a:lnTo>
                  <a:lnTo>
                    <a:pt x="2681" y="459"/>
                  </a:lnTo>
                  <a:lnTo>
                    <a:pt x="2700" y="437"/>
                  </a:lnTo>
                  <a:close/>
                  <a:moveTo>
                    <a:pt x="2713" y="231"/>
                  </a:moveTo>
                  <a:lnTo>
                    <a:pt x="2717" y="234"/>
                  </a:lnTo>
                  <a:lnTo>
                    <a:pt x="2713" y="231"/>
                  </a:lnTo>
                  <a:close/>
                  <a:moveTo>
                    <a:pt x="2795" y="264"/>
                  </a:moveTo>
                  <a:lnTo>
                    <a:pt x="2784" y="290"/>
                  </a:lnTo>
                  <a:lnTo>
                    <a:pt x="2804" y="271"/>
                  </a:lnTo>
                  <a:lnTo>
                    <a:pt x="2795" y="264"/>
                  </a:lnTo>
                  <a:close/>
                  <a:moveTo>
                    <a:pt x="2796" y="447"/>
                  </a:moveTo>
                  <a:lnTo>
                    <a:pt x="2805" y="461"/>
                  </a:lnTo>
                  <a:lnTo>
                    <a:pt x="2796" y="447"/>
                  </a:lnTo>
                  <a:close/>
                  <a:moveTo>
                    <a:pt x="2829" y="158"/>
                  </a:moveTo>
                  <a:lnTo>
                    <a:pt x="2812" y="181"/>
                  </a:lnTo>
                  <a:lnTo>
                    <a:pt x="2829" y="171"/>
                  </a:lnTo>
                  <a:lnTo>
                    <a:pt x="2829" y="158"/>
                  </a:lnTo>
                  <a:close/>
                  <a:moveTo>
                    <a:pt x="2821" y="99"/>
                  </a:moveTo>
                  <a:lnTo>
                    <a:pt x="2824" y="110"/>
                  </a:lnTo>
                  <a:lnTo>
                    <a:pt x="2821" y="99"/>
                  </a:lnTo>
                  <a:close/>
                  <a:moveTo>
                    <a:pt x="2840" y="48"/>
                  </a:moveTo>
                  <a:lnTo>
                    <a:pt x="2829" y="79"/>
                  </a:lnTo>
                  <a:lnTo>
                    <a:pt x="2845" y="53"/>
                  </a:lnTo>
                  <a:lnTo>
                    <a:pt x="2840" y="48"/>
                  </a:lnTo>
                  <a:close/>
                  <a:moveTo>
                    <a:pt x="2871" y="240"/>
                  </a:moveTo>
                  <a:lnTo>
                    <a:pt x="2859" y="265"/>
                  </a:lnTo>
                  <a:lnTo>
                    <a:pt x="2879" y="246"/>
                  </a:lnTo>
                  <a:lnTo>
                    <a:pt x="2871" y="240"/>
                  </a:lnTo>
                  <a:close/>
                  <a:moveTo>
                    <a:pt x="2870" y="345"/>
                  </a:moveTo>
                  <a:lnTo>
                    <a:pt x="2880" y="355"/>
                  </a:lnTo>
                  <a:lnTo>
                    <a:pt x="2870" y="345"/>
                  </a:lnTo>
                  <a:close/>
                  <a:moveTo>
                    <a:pt x="2910" y="402"/>
                  </a:moveTo>
                  <a:lnTo>
                    <a:pt x="2899" y="431"/>
                  </a:lnTo>
                  <a:lnTo>
                    <a:pt x="2949" y="431"/>
                  </a:lnTo>
                  <a:lnTo>
                    <a:pt x="2955" y="403"/>
                  </a:lnTo>
                  <a:lnTo>
                    <a:pt x="2931" y="412"/>
                  </a:lnTo>
                  <a:lnTo>
                    <a:pt x="2910" y="402"/>
                  </a:lnTo>
                  <a:close/>
                  <a:moveTo>
                    <a:pt x="2918" y="272"/>
                  </a:moveTo>
                  <a:lnTo>
                    <a:pt x="2908" y="324"/>
                  </a:lnTo>
                  <a:lnTo>
                    <a:pt x="2917" y="300"/>
                  </a:lnTo>
                  <a:lnTo>
                    <a:pt x="2918" y="272"/>
                  </a:lnTo>
                  <a:close/>
                  <a:moveTo>
                    <a:pt x="2951" y="352"/>
                  </a:moveTo>
                  <a:lnTo>
                    <a:pt x="2935" y="368"/>
                  </a:lnTo>
                  <a:lnTo>
                    <a:pt x="2951" y="352"/>
                  </a:lnTo>
                  <a:close/>
                  <a:moveTo>
                    <a:pt x="2958" y="224"/>
                  </a:moveTo>
                  <a:lnTo>
                    <a:pt x="2957" y="238"/>
                  </a:lnTo>
                  <a:lnTo>
                    <a:pt x="2958" y="224"/>
                  </a:lnTo>
                  <a:close/>
                  <a:moveTo>
                    <a:pt x="2987" y="444"/>
                  </a:moveTo>
                  <a:lnTo>
                    <a:pt x="2971" y="466"/>
                  </a:lnTo>
                  <a:lnTo>
                    <a:pt x="2995" y="455"/>
                  </a:lnTo>
                  <a:lnTo>
                    <a:pt x="2987" y="444"/>
                  </a:lnTo>
                  <a:close/>
                </a:path>
                <a:path w="7623" h="529">
                  <a:moveTo>
                    <a:pt x="4489" y="28"/>
                  </a:moveTo>
                  <a:lnTo>
                    <a:pt x="4518" y="29"/>
                  </a:lnTo>
                  <a:lnTo>
                    <a:pt x="4566" y="84"/>
                  </a:lnTo>
                  <a:lnTo>
                    <a:pt x="4551" y="117"/>
                  </a:lnTo>
                  <a:lnTo>
                    <a:pt x="4476" y="117"/>
                  </a:lnTo>
                  <a:lnTo>
                    <a:pt x="4476" y="427"/>
                  </a:lnTo>
                  <a:lnTo>
                    <a:pt x="4473" y="455"/>
                  </a:lnTo>
                  <a:lnTo>
                    <a:pt x="4461" y="483"/>
                  </a:lnTo>
                  <a:lnTo>
                    <a:pt x="4439" y="505"/>
                  </a:lnTo>
                  <a:lnTo>
                    <a:pt x="4410" y="520"/>
                  </a:lnTo>
                  <a:lnTo>
                    <a:pt x="4382" y="507"/>
                  </a:lnTo>
                  <a:lnTo>
                    <a:pt x="4363" y="486"/>
                  </a:lnTo>
                  <a:lnTo>
                    <a:pt x="4342" y="477"/>
                  </a:lnTo>
                  <a:lnTo>
                    <a:pt x="4313" y="453"/>
                  </a:lnTo>
                  <a:lnTo>
                    <a:pt x="4313" y="432"/>
                  </a:lnTo>
                  <a:lnTo>
                    <a:pt x="4336" y="413"/>
                  </a:lnTo>
                  <a:lnTo>
                    <a:pt x="4370" y="417"/>
                  </a:lnTo>
                  <a:lnTo>
                    <a:pt x="4395" y="419"/>
                  </a:lnTo>
                  <a:lnTo>
                    <a:pt x="4396" y="117"/>
                  </a:lnTo>
                  <a:lnTo>
                    <a:pt x="4150" y="117"/>
                  </a:lnTo>
                  <a:lnTo>
                    <a:pt x="4127" y="118"/>
                  </a:lnTo>
                  <a:lnTo>
                    <a:pt x="4104" y="123"/>
                  </a:lnTo>
                  <a:lnTo>
                    <a:pt x="4062" y="87"/>
                  </a:lnTo>
                  <a:lnTo>
                    <a:pt x="4078" y="54"/>
                  </a:lnTo>
                  <a:lnTo>
                    <a:pt x="4462" y="54"/>
                  </a:lnTo>
                  <a:lnTo>
                    <a:pt x="4489" y="28"/>
                  </a:lnTo>
                  <a:close/>
                  <a:moveTo>
                    <a:pt x="4318" y="132"/>
                  </a:moveTo>
                  <a:lnTo>
                    <a:pt x="4360" y="166"/>
                  </a:lnTo>
                  <a:lnTo>
                    <a:pt x="4362" y="195"/>
                  </a:lnTo>
                  <a:lnTo>
                    <a:pt x="4351" y="283"/>
                  </a:lnTo>
                  <a:lnTo>
                    <a:pt x="4352" y="323"/>
                  </a:lnTo>
                  <a:lnTo>
                    <a:pt x="4353" y="368"/>
                  </a:lnTo>
                  <a:lnTo>
                    <a:pt x="4298" y="402"/>
                  </a:lnTo>
                  <a:lnTo>
                    <a:pt x="4272" y="383"/>
                  </a:lnTo>
                  <a:lnTo>
                    <a:pt x="4211" y="366"/>
                  </a:lnTo>
                  <a:lnTo>
                    <a:pt x="4211" y="392"/>
                  </a:lnTo>
                  <a:lnTo>
                    <a:pt x="4155" y="423"/>
                  </a:lnTo>
                  <a:lnTo>
                    <a:pt x="4130" y="403"/>
                  </a:lnTo>
                  <a:lnTo>
                    <a:pt x="4130" y="366"/>
                  </a:lnTo>
                  <a:lnTo>
                    <a:pt x="4131" y="332"/>
                  </a:lnTo>
                  <a:lnTo>
                    <a:pt x="4131" y="300"/>
                  </a:lnTo>
                  <a:lnTo>
                    <a:pt x="4131" y="272"/>
                  </a:lnTo>
                  <a:lnTo>
                    <a:pt x="4131" y="215"/>
                  </a:lnTo>
                  <a:lnTo>
                    <a:pt x="4130" y="153"/>
                  </a:lnTo>
                  <a:lnTo>
                    <a:pt x="4158" y="134"/>
                  </a:lnTo>
                  <a:lnTo>
                    <a:pt x="4193" y="151"/>
                  </a:lnTo>
                  <a:lnTo>
                    <a:pt x="4281" y="151"/>
                  </a:lnTo>
                  <a:lnTo>
                    <a:pt x="4318" y="132"/>
                  </a:lnTo>
                  <a:close/>
                  <a:moveTo>
                    <a:pt x="4170" y="184"/>
                  </a:moveTo>
                  <a:lnTo>
                    <a:pt x="4171" y="214"/>
                  </a:lnTo>
                  <a:lnTo>
                    <a:pt x="4171" y="193"/>
                  </a:lnTo>
                  <a:lnTo>
                    <a:pt x="4170" y="184"/>
                  </a:lnTo>
                  <a:close/>
                  <a:moveTo>
                    <a:pt x="4171" y="324"/>
                  </a:moveTo>
                  <a:lnTo>
                    <a:pt x="4170" y="367"/>
                  </a:lnTo>
                  <a:lnTo>
                    <a:pt x="4171" y="346"/>
                  </a:lnTo>
                  <a:lnTo>
                    <a:pt x="4171" y="324"/>
                  </a:lnTo>
                  <a:close/>
                  <a:moveTo>
                    <a:pt x="4211" y="213"/>
                  </a:moveTo>
                  <a:lnTo>
                    <a:pt x="4211" y="304"/>
                  </a:lnTo>
                  <a:lnTo>
                    <a:pt x="4272" y="304"/>
                  </a:lnTo>
                  <a:lnTo>
                    <a:pt x="4272" y="213"/>
                  </a:lnTo>
                  <a:lnTo>
                    <a:pt x="4211" y="213"/>
                  </a:lnTo>
                  <a:close/>
                  <a:moveTo>
                    <a:pt x="4311" y="178"/>
                  </a:moveTo>
                  <a:lnTo>
                    <a:pt x="4317" y="184"/>
                  </a:lnTo>
                  <a:lnTo>
                    <a:pt x="4311" y="178"/>
                  </a:lnTo>
                  <a:close/>
                  <a:moveTo>
                    <a:pt x="4312" y="320"/>
                  </a:moveTo>
                  <a:lnTo>
                    <a:pt x="4312" y="346"/>
                  </a:lnTo>
                  <a:lnTo>
                    <a:pt x="4312" y="324"/>
                  </a:lnTo>
                  <a:lnTo>
                    <a:pt x="4312" y="320"/>
                  </a:lnTo>
                  <a:close/>
                  <a:moveTo>
                    <a:pt x="4436" y="430"/>
                  </a:moveTo>
                  <a:lnTo>
                    <a:pt x="4423" y="452"/>
                  </a:lnTo>
                  <a:lnTo>
                    <a:pt x="4397" y="459"/>
                  </a:lnTo>
                  <a:lnTo>
                    <a:pt x="4415" y="473"/>
                  </a:lnTo>
                  <a:lnTo>
                    <a:pt x="4434" y="447"/>
                  </a:lnTo>
                  <a:lnTo>
                    <a:pt x="4436" y="430"/>
                  </a:lnTo>
                  <a:close/>
                </a:path>
                <a:path w="7623" h="529">
                  <a:moveTo>
                    <a:pt x="6472" y="14"/>
                  </a:moveTo>
                  <a:lnTo>
                    <a:pt x="6514" y="48"/>
                  </a:lnTo>
                  <a:lnTo>
                    <a:pt x="6514" y="78"/>
                  </a:lnTo>
                  <a:lnTo>
                    <a:pt x="6505" y="154"/>
                  </a:lnTo>
                  <a:lnTo>
                    <a:pt x="6538" y="149"/>
                  </a:lnTo>
                  <a:lnTo>
                    <a:pt x="6565" y="149"/>
                  </a:lnTo>
                  <a:lnTo>
                    <a:pt x="6590" y="172"/>
                  </a:lnTo>
                  <a:lnTo>
                    <a:pt x="6597" y="196"/>
                  </a:lnTo>
                  <a:lnTo>
                    <a:pt x="6588" y="220"/>
                  </a:lnTo>
                  <a:lnTo>
                    <a:pt x="6567" y="228"/>
                  </a:lnTo>
                  <a:lnTo>
                    <a:pt x="6537" y="229"/>
                  </a:lnTo>
                  <a:lnTo>
                    <a:pt x="6541" y="272"/>
                  </a:lnTo>
                  <a:lnTo>
                    <a:pt x="6513" y="313"/>
                  </a:lnTo>
                  <a:lnTo>
                    <a:pt x="6495" y="349"/>
                  </a:lnTo>
                  <a:lnTo>
                    <a:pt x="6477" y="382"/>
                  </a:lnTo>
                  <a:lnTo>
                    <a:pt x="6510" y="415"/>
                  </a:lnTo>
                  <a:lnTo>
                    <a:pt x="6545" y="425"/>
                  </a:lnTo>
                  <a:lnTo>
                    <a:pt x="6587" y="432"/>
                  </a:lnTo>
                  <a:lnTo>
                    <a:pt x="6604" y="466"/>
                  </a:lnTo>
                  <a:lnTo>
                    <a:pt x="6574" y="490"/>
                  </a:lnTo>
                  <a:lnTo>
                    <a:pt x="6534" y="516"/>
                  </a:lnTo>
                  <a:lnTo>
                    <a:pt x="6497" y="502"/>
                  </a:lnTo>
                  <a:lnTo>
                    <a:pt x="6462" y="484"/>
                  </a:lnTo>
                  <a:lnTo>
                    <a:pt x="6430" y="462"/>
                  </a:lnTo>
                  <a:lnTo>
                    <a:pt x="6385" y="470"/>
                  </a:lnTo>
                  <a:lnTo>
                    <a:pt x="6335" y="496"/>
                  </a:lnTo>
                  <a:lnTo>
                    <a:pt x="6280" y="515"/>
                  </a:lnTo>
                  <a:lnTo>
                    <a:pt x="6220" y="528"/>
                  </a:lnTo>
                  <a:lnTo>
                    <a:pt x="6197" y="513"/>
                  </a:lnTo>
                  <a:lnTo>
                    <a:pt x="6206" y="475"/>
                  </a:lnTo>
                  <a:lnTo>
                    <a:pt x="6175" y="444"/>
                  </a:lnTo>
                  <a:lnTo>
                    <a:pt x="6171" y="419"/>
                  </a:lnTo>
                  <a:lnTo>
                    <a:pt x="6178" y="238"/>
                  </a:lnTo>
                  <a:lnTo>
                    <a:pt x="6143" y="243"/>
                  </a:lnTo>
                  <a:lnTo>
                    <a:pt x="6101" y="207"/>
                  </a:lnTo>
                  <a:lnTo>
                    <a:pt x="6117" y="175"/>
                  </a:lnTo>
                  <a:lnTo>
                    <a:pt x="6188" y="175"/>
                  </a:lnTo>
                  <a:lnTo>
                    <a:pt x="6227" y="157"/>
                  </a:lnTo>
                  <a:lnTo>
                    <a:pt x="6270" y="190"/>
                  </a:lnTo>
                  <a:lnTo>
                    <a:pt x="6290" y="172"/>
                  </a:lnTo>
                  <a:lnTo>
                    <a:pt x="6304" y="124"/>
                  </a:lnTo>
                  <a:lnTo>
                    <a:pt x="6307" y="96"/>
                  </a:lnTo>
                  <a:lnTo>
                    <a:pt x="6306" y="68"/>
                  </a:lnTo>
                  <a:lnTo>
                    <a:pt x="6305" y="34"/>
                  </a:lnTo>
                  <a:lnTo>
                    <a:pt x="6333" y="15"/>
                  </a:lnTo>
                  <a:lnTo>
                    <a:pt x="6369" y="32"/>
                  </a:lnTo>
                  <a:lnTo>
                    <a:pt x="6433" y="32"/>
                  </a:lnTo>
                  <a:lnTo>
                    <a:pt x="6472" y="14"/>
                  </a:lnTo>
                  <a:close/>
                  <a:moveTo>
                    <a:pt x="6194" y="13"/>
                  </a:moveTo>
                  <a:lnTo>
                    <a:pt x="6225" y="35"/>
                  </a:lnTo>
                  <a:lnTo>
                    <a:pt x="6246" y="54"/>
                  </a:lnTo>
                  <a:lnTo>
                    <a:pt x="6260" y="74"/>
                  </a:lnTo>
                  <a:lnTo>
                    <a:pt x="6265" y="98"/>
                  </a:lnTo>
                  <a:lnTo>
                    <a:pt x="6257" y="123"/>
                  </a:lnTo>
                  <a:lnTo>
                    <a:pt x="6240" y="143"/>
                  </a:lnTo>
                  <a:lnTo>
                    <a:pt x="6214" y="152"/>
                  </a:lnTo>
                  <a:lnTo>
                    <a:pt x="6190" y="136"/>
                  </a:lnTo>
                  <a:lnTo>
                    <a:pt x="6178" y="102"/>
                  </a:lnTo>
                  <a:lnTo>
                    <a:pt x="6164" y="68"/>
                  </a:lnTo>
                  <a:lnTo>
                    <a:pt x="6158" y="24"/>
                  </a:lnTo>
                  <a:lnTo>
                    <a:pt x="6194" y="13"/>
                  </a:lnTo>
                  <a:close/>
                  <a:moveTo>
                    <a:pt x="6211" y="76"/>
                  </a:moveTo>
                  <a:lnTo>
                    <a:pt x="6221" y="105"/>
                  </a:lnTo>
                  <a:lnTo>
                    <a:pt x="6217" y="82"/>
                  </a:lnTo>
                  <a:lnTo>
                    <a:pt x="6211" y="76"/>
                  </a:lnTo>
                  <a:close/>
                  <a:moveTo>
                    <a:pt x="6218" y="394"/>
                  </a:moveTo>
                  <a:lnTo>
                    <a:pt x="6217" y="417"/>
                  </a:lnTo>
                  <a:lnTo>
                    <a:pt x="6242" y="404"/>
                  </a:lnTo>
                  <a:lnTo>
                    <a:pt x="6218" y="394"/>
                  </a:lnTo>
                  <a:close/>
                  <a:moveTo>
                    <a:pt x="6219" y="201"/>
                  </a:moveTo>
                  <a:lnTo>
                    <a:pt x="6218" y="222"/>
                  </a:lnTo>
                  <a:lnTo>
                    <a:pt x="6219" y="201"/>
                  </a:lnTo>
                  <a:close/>
                  <a:moveTo>
                    <a:pt x="6334" y="328"/>
                  </a:moveTo>
                  <a:lnTo>
                    <a:pt x="6335" y="349"/>
                  </a:lnTo>
                  <a:lnTo>
                    <a:pt x="6305" y="386"/>
                  </a:lnTo>
                  <a:lnTo>
                    <a:pt x="6282" y="417"/>
                  </a:lnTo>
                  <a:lnTo>
                    <a:pt x="6253" y="458"/>
                  </a:lnTo>
                  <a:lnTo>
                    <a:pt x="6289" y="443"/>
                  </a:lnTo>
                  <a:lnTo>
                    <a:pt x="6311" y="432"/>
                  </a:lnTo>
                  <a:lnTo>
                    <a:pt x="6348" y="408"/>
                  </a:lnTo>
                  <a:lnTo>
                    <a:pt x="6354" y="374"/>
                  </a:lnTo>
                  <a:lnTo>
                    <a:pt x="6338" y="339"/>
                  </a:lnTo>
                  <a:lnTo>
                    <a:pt x="6334" y="328"/>
                  </a:lnTo>
                  <a:close/>
                  <a:moveTo>
                    <a:pt x="6288" y="266"/>
                  </a:moveTo>
                  <a:lnTo>
                    <a:pt x="6260" y="282"/>
                  </a:lnTo>
                  <a:lnTo>
                    <a:pt x="6258" y="345"/>
                  </a:lnTo>
                  <a:lnTo>
                    <a:pt x="6293" y="310"/>
                  </a:lnTo>
                  <a:lnTo>
                    <a:pt x="6322" y="310"/>
                  </a:lnTo>
                  <a:lnTo>
                    <a:pt x="6325" y="302"/>
                  </a:lnTo>
                  <a:lnTo>
                    <a:pt x="6320" y="281"/>
                  </a:lnTo>
                  <a:lnTo>
                    <a:pt x="6295" y="275"/>
                  </a:lnTo>
                  <a:lnTo>
                    <a:pt x="6288" y="266"/>
                  </a:lnTo>
                  <a:close/>
                  <a:moveTo>
                    <a:pt x="6346" y="66"/>
                  </a:moveTo>
                  <a:lnTo>
                    <a:pt x="6347" y="97"/>
                  </a:lnTo>
                  <a:lnTo>
                    <a:pt x="6344" y="129"/>
                  </a:lnTo>
                  <a:lnTo>
                    <a:pt x="6345" y="130"/>
                  </a:lnTo>
                  <a:lnTo>
                    <a:pt x="6348" y="104"/>
                  </a:lnTo>
                  <a:lnTo>
                    <a:pt x="6348" y="74"/>
                  </a:lnTo>
                  <a:lnTo>
                    <a:pt x="6346" y="66"/>
                  </a:lnTo>
                  <a:close/>
                  <a:moveTo>
                    <a:pt x="6388" y="94"/>
                  </a:moveTo>
                  <a:lnTo>
                    <a:pt x="6384" y="137"/>
                  </a:lnTo>
                  <a:lnTo>
                    <a:pt x="6377" y="165"/>
                  </a:lnTo>
                  <a:lnTo>
                    <a:pt x="6366" y="191"/>
                  </a:lnTo>
                  <a:lnTo>
                    <a:pt x="6350" y="215"/>
                  </a:lnTo>
                  <a:lnTo>
                    <a:pt x="6441" y="216"/>
                  </a:lnTo>
                  <a:lnTo>
                    <a:pt x="6425" y="190"/>
                  </a:lnTo>
                  <a:lnTo>
                    <a:pt x="6424" y="94"/>
                  </a:lnTo>
                  <a:lnTo>
                    <a:pt x="6388" y="94"/>
                  </a:lnTo>
                  <a:close/>
                  <a:moveTo>
                    <a:pt x="6385" y="278"/>
                  </a:moveTo>
                  <a:lnTo>
                    <a:pt x="6402" y="319"/>
                  </a:lnTo>
                  <a:lnTo>
                    <a:pt x="6425" y="314"/>
                  </a:lnTo>
                  <a:lnTo>
                    <a:pt x="6438" y="285"/>
                  </a:lnTo>
                  <a:lnTo>
                    <a:pt x="6385" y="278"/>
                  </a:lnTo>
                  <a:close/>
                  <a:moveTo>
                    <a:pt x="6426" y="384"/>
                  </a:moveTo>
                  <a:lnTo>
                    <a:pt x="6405" y="406"/>
                  </a:lnTo>
                  <a:lnTo>
                    <a:pt x="6427" y="407"/>
                  </a:lnTo>
                  <a:lnTo>
                    <a:pt x="6426" y="384"/>
                  </a:lnTo>
                  <a:close/>
                  <a:moveTo>
                    <a:pt x="6464" y="58"/>
                  </a:moveTo>
                  <a:lnTo>
                    <a:pt x="6464" y="170"/>
                  </a:lnTo>
                  <a:lnTo>
                    <a:pt x="6480" y="188"/>
                  </a:lnTo>
                  <a:lnTo>
                    <a:pt x="6465" y="161"/>
                  </a:lnTo>
                  <a:lnTo>
                    <a:pt x="6465" y="78"/>
                  </a:lnTo>
                  <a:lnTo>
                    <a:pt x="6464" y="58"/>
                  </a:lnTo>
                  <a:close/>
                  <a:moveTo>
                    <a:pt x="6471" y="442"/>
                  </a:moveTo>
                  <a:lnTo>
                    <a:pt x="6513" y="465"/>
                  </a:lnTo>
                  <a:lnTo>
                    <a:pt x="6539" y="465"/>
                  </a:lnTo>
                  <a:lnTo>
                    <a:pt x="6497" y="453"/>
                  </a:lnTo>
                  <a:lnTo>
                    <a:pt x="6471" y="442"/>
                  </a:lnTo>
                  <a:close/>
                  <a:moveTo>
                    <a:pt x="6490" y="243"/>
                  </a:moveTo>
                  <a:lnTo>
                    <a:pt x="6488" y="265"/>
                  </a:lnTo>
                  <a:lnTo>
                    <a:pt x="6491" y="260"/>
                  </a:lnTo>
                  <a:lnTo>
                    <a:pt x="6490" y="243"/>
                  </a:lnTo>
                  <a:close/>
                </a:path>
                <a:path w="7623" h="529">
                  <a:moveTo>
                    <a:pt x="413" y="13"/>
                  </a:moveTo>
                  <a:lnTo>
                    <a:pt x="442" y="14"/>
                  </a:lnTo>
                  <a:lnTo>
                    <a:pt x="490" y="70"/>
                  </a:lnTo>
                  <a:lnTo>
                    <a:pt x="475" y="103"/>
                  </a:lnTo>
                  <a:lnTo>
                    <a:pt x="297" y="103"/>
                  </a:lnTo>
                  <a:lnTo>
                    <a:pt x="285" y="126"/>
                  </a:lnTo>
                  <a:lnTo>
                    <a:pt x="273" y="150"/>
                  </a:lnTo>
                  <a:lnTo>
                    <a:pt x="293" y="174"/>
                  </a:lnTo>
                  <a:lnTo>
                    <a:pt x="315" y="170"/>
                  </a:lnTo>
                  <a:lnTo>
                    <a:pt x="346" y="192"/>
                  </a:lnTo>
                  <a:lnTo>
                    <a:pt x="374" y="211"/>
                  </a:lnTo>
                  <a:lnTo>
                    <a:pt x="399" y="229"/>
                  </a:lnTo>
                  <a:lnTo>
                    <a:pt x="419" y="245"/>
                  </a:lnTo>
                  <a:lnTo>
                    <a:pt x="450" y="270"/>
                  </a:lnTo>
                  <a:lnTo>
                    <a:pt x="471" y="294"/>
                  </a:lnTo>
                  <a:lnTo>
                    <a:pt x="481" y="325"/>
                  </a:lnTo>
                  <a:lnTo>
                    <a:pt x="478" y="349"/>
                  </a:lnTo>
                  <a:lnTo>
                    <a:pt x="467" y="372"/>
                  </a:lnTo>
                  <a:lnTo>
                    <a:pt x="446" y="384"/>
                  </a:lnTo>
                  <a:lnTo>
                    <a:pt x="426" y="380"/>
                  </a:lnTo>
                  <a:lnTo>
                    <a:pt x="404" y="358"/>
                  </a:lnTo>
                  <a:lnTo>
                    <a:pt x="390" y="335"/>
                  </a:lnTo>
                  <a:lnTo>
                    <a:pt x="370" y="309"/>
                  </a:lnTo>
                  <a:lnTo>
                    <a:pt x="340" y="275"/>
                  </a:lnTo>
                  <a:lnTo>
                    <a:pt x="302" y="236"/>
                  </a:lnTo>
                  <a:lnTo>
                    <a:pt x="283" y="389"/>
                  </a:lnTo>
                  <a:lnTo>
                    <a:pt x="283" y="419"/>
                  </a:lnTo>
                  <a:lnTo>
                    <a:pt x="284" y="445"/>
                  </a:lnTo>
                  <a:lnTo>
                    <a:pt x="284" y="467"/>
                  </a:lnTo>
                  <a:lnTo>
                    <a:pt x="272" y="506"/>
                  </a:lnTo>
                  <a:lnTo>
                    <a:pt x="227" y="523"/>
                  </a:lnTo>
                  <a:lnTo>
                    <a:pt x="200" y="504"/>
                  </a:lnTo>
                  <a:lnTo>
                    <a:pt x="201" y="463"/>
                  </a:lnTo>
                  <a:lnTo>
                    <a:pt x="201" y="426"/>
                  </a:lnTo>
                  <a:lnTo>
                    <a:pt x="202" y="393"/>
                  </a:lnTo>
                  <a:lnTo>
                    <a:pt x="202" y="363"/>
                  </a:lnTo>
                  <a:lnTo>
                    <a:pt x="202" y="256"/>
                  </a:lnTo>
                  <a:lnTo>
                    <a:pt x="176" y="288"/>
                  </a:lnTo>
                  <a:lnTo>
                    <a:pt x="151" y="314"/>
                  </a:lnTo>
                  <a:lnTo>
                    <a:pt x="124" y="340"/>
                  </a:lnTo>
                  <a:lnTo>
                    <a:pt x="95" y="363"/>
                  </a:lnTo>
                  <a:lnTo>
                    <a:pt x="63" y="386"/>
                  </a:lnTo>
                  <a:lnTo>
                    <a:pt x="30" y="406"/>
                  </a:lnTo>
                  <a:lnTo>
                    <a:pt x="2" y="398"/>
                  </a:lnTo>
                  <a:lnTo>
                    <a:pt x="0" y="359"/>
                  </a:lnTo>
                  <a:lnTo>
                    <a:pt x="32" y="333"/>
                  </a:lnTo>
                  <a:lnTo>
                    <a:pt x="63" y="304"/>
                  </a:lnTo>
                  <a:lnTo>
                    <a:pt x="93" y="272"/>
                  </a:lnTo>
                  <a:lnTo>
                    <a:pt x="123" y="237"/>
                  </a:lnTo>
                  <a:lnTo>
                    <a:pt x="150" y="200"/>
                  </a:lnTo>
                  <a:lnTo>
                    <a:pt x="175" y="161"/>
                  </a:lnTo>
                  <a:lnTo>
                    <a:pt x="198" y="119"/>
                  </a:lnTo>
                  <a:lnTo>
                    <a:pt x="88" y="103"/>
                  </a:lnTo>
                  <a:lnTo>
                    <a:pt x="65" y="104"/>
                  </a:lnTo>
                  <a:lnTo>
                    <a:pt x="42" y="108"/>
                  </a:lnTo>
                  <a:lnTo>
                    <a:pt x="0" y="72"/>
                  </a:lnTo>
                  <a:lnTo>
                    <a:pt x="16" y="40"/>
                  </a:lnTo>
                  <a:lnTo>
                    <a:pt x="386" y="40"/>
                  </a:lnTo>
                  <a:lnTo>
                    <a:pt x="413" y="13"/>
                  </a:lnTo>
                  <a:close/>
                  <a:moveTo>
                    <a:pt x="247" y="80"/>
                  </a:moveTo>
                  <a:lnTo>
                    <a:pt x="234" y="136"/>
                  </a:lnTo>
                  <a:lnTo>
                    <a:pt x="210" y="180"/>
                  </a:lnTo>
                  <a:lnTo>
                    <a:pt x="242" y="189"/>
                  </a:lnTo>
                  <a:lnTo>
                    <a:pt x="242" y="363"/>
                  </a:lnTo>
                  <a:lnTo>
                    <a:pt x="242" y="393"/>
                  </a:lnTo>
                  <a:lnTo>
                    <a:pt x="241" y="427"/>
                  </a:lnTo>
                  <a:lnTo>
                    <a:pt x="241" y="464"/>
                  </a:lnTo>
                  <a:lnTo>
                    <a:pt x="244" y="446"/>
                  </a:lnTo>
                  <a:lnTo>
                    <a:pt x="243" y="419"/>
                  </a:lnTo>
                  <a:lnTo>
                    <a:pt x="243" y="389"/>
                  </a:lnTo>
                  <a:lnTo>
                    <a:pt x="243" y="196"/>
                  </a:lnTo>
                  <a:lnTo>
                    <a:pt x="237" y="174"/>
                  </a:lnTo>
                  <a:lnTo>
                    <a:pt x="230" y="148"/>
                  </a:lnTo>
                  <a:lnTo>
                    <a:pt x="249" y="108"/>
                  </a:lnTo>
                  <a:lnTo>
                    <a:pt x="263" y="80"/>
                  </a:lnTo>
                  <a:lnTo>
                    <a:pt x="247" y="80"/>
                  </a:lnTo>
                  <a:close/>
                  <a:moveTo>
                    <a:pt x="395" y="277"/>
                  </a:moveTo>
                  <a:lnTo>
                    <a:pt x="413" y="298"/>
                  </a:lnTo>
                  <a:lnTo>
                    <a:pt x="431" y="326"/>
                  </a:lnTo>
                  <a:lnTo>
                    <a:pt x="441" y="329"/>
                  </a:lnTo>
                  <a:lnTo>
                    <a:pt x="432" y="308"/>
                  </a:lnTo>
                  <a:lnTo>
                    <a:pt x="411" y="289"/>
                  </a:lnTo>
                  <a:lnTo>
                    <a:pt x="395" y="277"/>
                  </a:lnTo>
                  <a:close/>
                </a:path>
                <a:path w="7623" h="529">
                  <a:moveTo>
                    <a:pt x="1424" y="13"/>
                  </a:moveTo>
                  <a:lnTo>
                    <a:pt x="1453" y="15"/>
                  </a:lnTo>
                  <a:lnTo>
                    <a:pt x="1498" y="70"/>
                  </a:lnTo>
                  <a:lnTo>
                    <a:pt x="1482" y="103"/>
                  </a:lnTo>
                  <a:lnTo>
                    <a:pt x="1425" y="103"/>
                  </a:lnTo>
                  <a:lnTo>
                    <a:pt x="1453" y="125"/>
                  </a:lnTo>
                  <a:lnTo>
                    <a:pt x="1455" y="154"/>
                  </a:lnTo>
                  <a:lnTo>
                    <a:pt x="1445" y="186"/>
                  </a:lnTo>
                  <a:lnTo>
                    <a:pt x="1446" y="211"/>
                  </a:lnTo>
                  <a:lnTo>
                    <a:pt x="1446" y="232"/>
                  </a:lnTo>
                  <a:lnTo>
                    <a:pt x="1442" y="256"/>
                  </a:lnTo>
                  <a:lnTo>
                    <a:pt x="1510" y="313"/>
                  </a:lnTo>
                  <a:lnTo>
                    <a:pt x="1494" y="346"/>
                  </a:lnTo>
                  <a:lnTo>
                    <a:pt x="1379" y="346"/>
                  </a:lnTo>
                  <a:lnTo>
                    <a:pt x="1362" y="376"/>
                  </a:lnTo>
                  <a:lnTo>
                    <a:pt x="1385" y="399"/>
                  </a:lnTo>
                  <a:lnTo>
                    <a:pt x="1409" y="407"/>
                  </a:lnTo>
                  <a:lnTo>
                    <a:pt x="1431" y="417"/>
                  </a:lnTo>
                  <a:lnTo>
                    <a:pt x="1458" y="439"/>
                  </a:lnTo>
                  <a:lnTo>
                    <a:pt x="1469" y="462"/>
                  </a:lnTo>
                  <a:lnTo>
                    <a:pt x="1472" y="482"/>
                  </a:lnTo>
                  <a:lnTo>
                    <a:pt x="1463" y="507"/>
                  </a:lnTo>
                  <a:lnTo>
                    <a:pt x="1440" y="516"/>
                  </a:lnTo>
                  <a:lnTo>
                    <a:pt x="1409" y="502"/>
                  </a:lnTo>
                  <a:lnTo>
                    <a:pt x="1378" y="483"/>
                  </a:lnTo>
                  <a:lnTo>
                    <a:pt x="1348" y="470"/>
                  </a:lnTo>
                  <a:lnTo>
                    <a:pt x="1310" y="455"/>
                  </a:lnTo>
                  <a:lnTo>
                    <a:pt x="1288" y="457"/>
                  </a:lnTo>
                  <a:lnTo>
                    <a:pt x="1266" y="469"/>
                  </a:lnTo>
                  <a:lnTo>
                    <a:pt x="1241" y="480"/>
                  </a:lnTo>
                  <a:lnTo>
                    <a:pt x="1214" y="491"/>
                  </a:lnTo>
                  <a:lnTo>
                    <a:pt x="1180" y="501"/>
                  </a:lnTo>
                  <a:lnTo>
                    <a:pt x="1160" y="505"/>
                  </a:lnTo>
                  <a:lnTo>
                    <a:pt x="1140" y="509"/>
                  </a:lnTo>
                  <a:lnTo>
                    <a:pt x="1116" y="513"/>
                  </a:lnTo>
                  <a:lnTo>
                    <a:pt x="1091" y="517"/>
                  </a:lnTo>
                  <a:lnTo>
                    <a:pt x="1064" y="521"/>
                  </a:lnTo>
                  <a:lnTo>
                    <a:pt x="1035" y="524"/>
                  </a:lnTo>
                  <a:lnTo>
                    <a:pt x="1013" y="508"/>
                  </a:lnTo>
                  <a:lnTo>
                    <a:pt x="1026" y="467"/>
                  </a:lnTo>
                  <a:lnTo>
                    <a:pt x="1066" y="460"/>
                  </a:lnTo>
                  <a:lnTo>
                    <a:pt x="1102" y="452"/>
                  </a:lnTo>
                  <a:lnTo>
                    <a:pt x="1134" y="444"/>
                  </a:lnTo>
                  <a:lnTo>
                    <a:pt x="1164" y="436"/>
                  </a:lnTo>
                  <a:lnTo>
                    <a:pt x="1190" y="427"/>
                  </a:lnTo>
                  <a:lnTo>
                    <a:pt x="1123" y="412"/>
                  </a:lnTo>
                  <a:lnTo>
                    <a:pt x="1110" y="381"/>
                  </a:lnTo>
                  <a:lnTo>
                    <a:pt x="1128" y="353"/>
                  </a:lnTo>
                  <a:lnTo>
                    <a:pt x="1086" y="346"/>
                  </a:lnTo>
                  <a:lnTo>
                    <a:pt x="1050" y="352"/>
                  </a:lnTo>
                  <a:lnTo>
                    <a:pt x="1008" y="316"/>
                  </a:lnTo>
                  <a:lnTo>
                    <a:pt x="1024" y="283"/>
                  </a:lnTo>
                  <a:lnTo>
                    <a:pt x="1087" y="283"/>
                  </a:lnTo>
                  <a:lnTo>
                    <a:pt x="1072" y="230"/>
                  </a:lnTo>
                  <a:lnTo>
                    <a:pt x="1073" y="192"/>
                  </a:lnTo>
                  <a:lnTo>
                    <a:pt x="1072" y="156"/>
                  </a:lnTo>
                  <a:lnTo>
                    <a:pt x="1071" y="116"/>
                  </a:lnTo>
                  <a:lnTo>
                    <a:pt x="1069" y="108"/>
                  </a:lnTo>
                  <a:lnTo>
                    <a:pt x="1028" y="72"/>
                  </a:lnTo>
                  <a:lnTo>
                    <a:pt x="1044" y="40"/>
                  </a:lnTo>
                  <a:lnTo>
                    <a:pt x="1395" y="40"/>
                  </a:lnTo>
                  <a:lnTo>
                    <a:pt x="1424" y="13"/>
                  </a:lnTo>
                  <a:close/>
                  <a:moveTo>
                    <a:pt x="1111" y="103"/>
                  </a:moveTo>
                  <a:lnTo>
                    <a:pt x="1135" y="114"/>
                  </a:lnTo>
                  <a:lnTo>
                    <a:pt x="1168" y="114"/>
                  </a:lnTo>
                  <a:lnTo>
                    <a:pt x="1111" y="103"/>
                  </a:lnTo>
                  <a:close/>
                  <a:moveTo>
                    <a:pt x="1113" y="224"/>
                  </a:moveTo>
                  <a:lnTo>
                    <a:pt x="1122" y="233"/>
                  </a:lnTo>
                  <a:lnTo>
                    <a:pt x="1113" y="224"/>
                  </a:lnTo>
                  <a:close/>
                  <a:moveTo>
                    <a:pt x="1147" y="264"/>
                  </a:moveTo>
                  <a:lnTo>
                    <a:pt x="1120" y="283"/>
                  </a:lnTo>
                  <a:lnTo>
                    <a:pt x="1165" y="283"/>
                  </a:lnTo>
                  <a:lnTo>
                    <a:pt x="1147" y="264"/>
                  </a:lnTo>
                  <a:close/>
                  <a:moveTo>
                    <a:pt x="1151" y="176"/>
                  </a:moveTo>
                  <a:lnTo>
                    <a:pt x="1151" y="202"/>
                  </a:lnTo>
                  <a:lnTo>
                    <a:pt x="1168" y="176"/>
                  </a:lnTo>
                  <a:lnTo>
                    <a:pt x="1151" y="176"/>
                  </a:lnTo>
                  <a:close/>
                  <a:moveTo>
                    <a:pt x="1204" y="295"/>
                  </a:moveTo>
                  <a:lnTo>
                    <a:pt x="1179" y="323"/>
                  </a:lnTo>
                  <a:lnTo>
                    <a:pt x="1194" y="315"/>
                  </a:lnTo>
                  <a:lnTo>
                    <a:pt x="1204" y="295"/>
                  </a:lnTo>
                  <a:close/>
                  <a:moveTo>
                    <a:pt x="1207" y="223"/>
                  </a:moveTo>
                  <a:lnTo>
                    <a:pt x="1215" y="231"/>
                  </a:lnTo>
                  <a:lnTo>
                    <a:pt x="1207" y="223"/>
                  </a:lnTo>
                  <a:close/>
                  <a:moveTo>
                    <a:pt x="1207" y="135"/>
                  </a:moveTo>
                  <a:lnTo>
                    <a:pt x="1207" y="155"/>
                  </a:lnTo>
                  <a:lnTo>
                    <a:pt x="1207" y="135"/>
                  </a:lnTo>
                  <a:close/>
                  <a:moveTo>
                    <a:pt x="1215" y="267"/>
                  </a:moveTo>
                  <a:lnTo>
                    <a:pt x="1220" y="270"/>
                  </a:lnTo>
                  <a:lnTo>
                    <a:pt x="1215" y="267"/>
                  </a:lnTo>
                  <a:close/>
                  <a:moveTo>
                    <a:pt x="1221" y="346"/>
                  </a:moveTo>
                  <a:lnTo>
                    <a:pt x="1222" y="362"/>
                  </a:lnTo>
                  <a:lnTo>
                    <a:pt x="1249" y="366"/>
                  </a:lnTo>
                  <a:lnTo>
                    <a:pt x="1271" y="368"/>
                  </a:lnTo>
                  <a:lnTo>
                    <a:pt x="1288" y="346"/>
                  </a:lnTo>
                  <a:lnTo>
                    <a:pt x="1221" y="346"/>
                  </a:lnTo>
                  <a:close/>
                  <a:moveTo>
                    <a:pt x="1245" y="176"/>
                  </a:moveTo>
                  <a:lnTo>
                    <a:pt x="1245" y="202"/>
                  </a:lnTo>
                  <a:lnTo>
                    <a:pt x="1273" y="202"/>
                  </a:lnTo>
                  <a:lnTo>
                    <a:pt x="1273" y="176"/>
                  </a:lnTo>
                  <a:lnTo>
                    <a:pt x="1245" y="176"/>
                  </a:lnTo>
                  <a:close/>
                  <a:moveTo>
                    <a:pt x="1245" y="103"/>
                  </a:moveTo>
                  <a:lnTo>
                    <a:pt x="1273" y="114"/>
                  </a:lnTo>
                  <a:lnTo>
                    <a:pt x="1245" y="103"/>
                  </a:lnTo>
                  <a:close/>
                  <a:moveTo>
                    <a:pt x="1266" y="264"/>
                  </a:moveTo>
                  <a:lnTo>
                    <a:pt x="1393" y="283"/>
                  </a:lnTo>
                  <a:lnTo>
                    <a:pt x="1368" y="267"/>
                  </a:lnTo>
                  <a:lnTo>
                    <a:pt x="1266" y="264"/>
                  </a:lnTo>
                  <a:close/>
                  <a:moveTo>
                    <a:pt x="1302" y="393"/>
                  </a:moveTo>
                  <a:lnTo>
                    <a:pt x="1276" y="409"/>
                  </a:lnTo>
                  <a:lnTo>
                    <a:pt x="1285" y="411"/>
                  </a:lnTo>
                  <a:lnTo>
                    <a:pt x="1308" y="412"/>
                  </a:lnTo>
                  <a:lnTo>
                    <a:pt x="1302" y="393"/>
                  </a:lnTo>
                  <a:close/>
                  <a:moveTo>
                    <a:pt x="1311" y="135"/>
                  </a:moveTo>
                  <a:lnTo>
                    <a:pt x="1311" y="155"/>
                  </a:lnTo>
                  <a:lnTo>
                    <a:pt x="1311" y="135"/>
                  </a:lnTo>
                  <a:close/>
                  <a:moveTo>
                    <a:pt x="1350" y="176"/>
                  </a:moveTo>
                  <a:lnTo>
                    <a:pt x="1350" y="202"/>
                  </a:lnTo>
                  <a:lnTo>
                    <a:pt x="1368" y="176"/>
                  </a:lnTo>
                  <a:lnTo>
                    <a:pt x="1350" y="176"/>
                  </a:lnTo>
                  <a:close/>
                  <a:moveTo>
                    <a:pt x="1350" y="103"/>
                  </a:moveTo>
                  <a:lnTo>
                    <a:pt x="1375" y="114"/>
                  </a:lnTo>
                  <a:lnTo>
                    <a:pt x="1350" y="103"/>
                  </a:lnTo>
                  <a:close/>
                  <a:moveTo>
                    <a:pt x="1373" y="437"/>
                  </a:moveTo>
                  <a:lnTo>
                    <a:pt x="1395" y="448"/>
                  </a:lnTo>
                  <a:lnTo>
                    <a:pt x="1421" y="462"/>
                  </a:lnTo>
                  <a:lnTo>
                    <a:pt x="1411" y="451"/>
                  </a:lnTo>
                  <a:lnTo>
                    <a:pt x="1373" y="437"/>
                  </a:lnTo>
                  <a:lnTo>
                    <a:pt x="1373" y="437"/>
                  </a:lnTo>
                  <a:close/>
                  <a:moveTo>
                    <a:pt x="1406" y="223"/>
                  </a:moveTo>
                  <a:lnTo>
                    <a:pt x="1406" y="233"/>
                  </a:lnTo>
                  <a:lnTo>
                    <a:pt x="1406" y="223"/>
                  </a:lnTo>
                  <a:close/>
                  <a:moveTo>
                    <a:pt x="1406" y="139"/>
                  </a:moveTo>
                  <a:lnTo>
                    <a:pt x="1411" y="143"/>
                  </a:lnTo>
                  <a:lnTo>
                    <a:pt x="1406" y="139"/>
                  </a:lnTo>
                  <a:close/>
                  <a:moveTo>
                    <a:pt x="1445" y="299"/>
                  </a:moveTo>
                  <a:lnTo>
                    <a:pt x="1451" y="306"/>
                  </a:lnTo>
                  <a:lnTo>
                    <a:pt x="1445" y="299"/>
                  </a:lnTo>
                  <a:close/>
                </a:path>
                <a:path w="7623" h="529">
                  <a:moveTo>
                    <a:pt x="876" y="9"/>
                  </a:moveTo>
                  <a:lnTo>
                    <a:pt x="906" y="10"/>
                  </a:lnTo>
                  <a:lnTo>
                    <a:pt x="949" y="61"/>
                  </a:lnTo>
                  <a:lnTo>
                    <a:pt x="995" y="117"/>
                  </a:lnTo>
                  <a:lnTo>
                    <a:pt x="981" y="150"/>
                  </a:lnTo>
                  <a:lnTo>
                    <a:pt x="958" y="154"/>
                  </a:lnTo>
                  <a:lnTo>
                    <a:pt x="936" y="174"/>
                  </a:lnTo>
                  <a:lnTo>
                    <a:pt x="901" y="193"/>
                  </a:lnTo>
                  <a:lnTo>
                    <a:pt x="940" y="213"/>
                  </a:lnTo>
                  <a:lnTo>
                    <a:pt x="981" y="264"/>
                  </a:lnTo>
                  <a:lnTo>
                    <a:pt x="966" y="297"/>
                  </a:lnTo>
                  <a:lnTo>
                    <a:pt x="934" y="297"/>
                  </a:lnTo>
                  <a:lnTo>
                    <a:pt x="955" y="313"/>
                  </a:lnTo>
                  <a:lnTo>
                    <a:pt x="957" y="342"/>
                  </a:lnTo>
                  <a:lnTo>
                    <a:pt x="946" y="461"/>
                  </a:lnTo>
                  <a:lnTo>
                    <a:pt x="940" y="488"/>
                  </a:lnTo>
                  <a:lnTo>
                    <a:pt x="912" y="517"/>
                  </a:lnTo>
                  <a:lnTo>
                    <a:pt x="887" y="527"/>
                  </a:lnTo>
                  <a:lnTo>
                    <a:pt x="861" y="515"/>
                  </a:lnTo>
                  <a:lnTo>
                    <a:pt x="828" y="491"/>
                  </a:lnTo>
                  <a:lnTo>
                    <a:pt x="792" y="504"/>
                  </a:lnTo>
                  <a:lnTo>
                    <a:pt x="764" y="486"/>
                  </a:lnTo>
                  <a:lnTo>
                    <a:pt x="764" y="360"/>
                  </a:lnTo>
                  <a:lnTo>
                    <a:pt x="747" y="473"/>
                  </a:lnTo>
                  <a:lnTo>
                    <a:pt x="697" y="508"/>
                  </a:lnTo>
                  <a:lnTo>
                    <a:pt x="669" y="490"/>
                  </a:lnTo>
                  <a:lnTo>
                    <a:pt x="669" y="360"/>
                  </a:lnTo>
                  <a:lnTo>
                    <a:pt x="644" y="360"/>
                  </a:lnTo>
                  <a:lnTo>
                    <a:pt x="644" y="494"/>
                  </a:lnTo>
                  <a:lnTo>
                    <a:pt x="590" y="529"/>
                  </a:lnTo>
                  <a:lnTo>
                    <a:pt x="562" y="509"/>
                  </a:lnTo>
                  <a:lnTo>
                    <a:pt x="563" y="484"/>
                  </a:lnTo>
                  <a:lnTo>
                    <a:pt x="564" y="457"/>
                  </a:lnTo>
                  <a:lnTo>
                    <a:pt x="564" y="428"/>
                  </a:lnTo>
                  <a:lnTo>
                    <a:pt x="564" y="397"/>
                  </a:lnTo>
                  <a:lnTo>
                    <a:pt x="564" y="367"/>
                  </a:lnTo>
                  <a:lnTo>
                    <a:pt x="564" y="341"/>
                  </a:lnTo>
                  <a:lnTo>
                    <a:pt x="563" y="319"/>
                  </a:lnTo>
                  <a:lnTo>
                    <a:pt x="549" y="295"/>
                  </a:lnTo>
                  <a:lnTo>
                    <a:pt x="527" y="267"/>
                  </a:lnTo>
                  <a:lnTo>
                    <a:pt x="543" y="234"/>
                  </a:lnTo>
                  <a:lnTo>
                    <a:pt x="595" y="234"/>
                  </a:lnTo>
                  <a:lnTo>
                    <a:pt x="586" y="203"/>
                  </a:lnTo>
                  <a:lnTo>
                    <a:pt x="596" y="186"/>
                  </a:lnTo>
                  <a:lnTo>
                    <a:pt x="571" y="197"/>
                  </a:lnTo>
                  <a:lnTo>
                    <a:pt x="551" y="196"/>
                  </a:lnTo>
                  <a:lnTo>
                    <a:pt x="525" y="177"/>
                  </a:lnTo>
                  <a:lnTo>
                    <a:pt x="522" y="157"/>
                  </a:lnTo>
                  <a:lnTo>
                    <a:pt x="535" y="134"/>
                  </a:lnTo>
                  <a:lnTo>
                    <a:pt x="551" y="100"/>
                  </a:lnTo>
                  <a:lnTo>
                    <a:pt x="556" y="80"/>
                  </a:lnTo>
                  <a:lnTo>
                    <a:pt x="586" y="32"/>
                  </a:lnTo>
                  <a:lnTo>
                    <a:pt x="854" y="32"/>
                  </a:lnTo>
                  <a:lnTo>
                    <a:pt x="876" y="9"/>
                  </a:lnTo>
                  <a:close/>
                  <a:moveTo>
                    <a:pt x="604" y="455"/>
                  </a:moveTo>
                  <a:lnTo>
                    <a:pt x="603" y="480"/>
                  </a:lnTo>
                  <a:lnTo>
                    <a:pt x="604" y="455"/>
                  </a:lnTo>
                  <a:close/>
                  <a:moveTo>
                    <a:pt x="622" y="297"/>
                  </a:moveTo>
                  <a:lnTo>
                    <a:pt x="687" y="298"/>
                  </a:lnTo>
                  <a:lnTo>
                    <a:pt x="622" y="297"/>
                  </a:lnTo>
                  <a:close/>
                  <a:moveTo>
                    <a:pt x="717" y="326"/>
                  </a:moveTo>
                  <a:lnTo>
                    <a:pt x="718" y="329"/>
                  </a:lnTo>
                  <a:lnTo>
                    <a:pt x="717" y="326"/>
                  </a:lnTo>
                  <a:close/>
                  <a:moveTo>
                    <a:pt x="757" y="104"/>
                  </a:moveTo>
                  <a:lnTo>
                    <a:pt x="757" y="124"/>
                  </a:lnTo>
                  <a:lnTo>
                    <a:pt x="757" y="104"/>
                  </a:lnTo>
                  <a:close/>
                  <a:moveTo>
                    <a:pt x="768" y="297"/>
                  </a:moveTo>
                  <a:lnTo>
                    <a:pt x="878" y="298"/>
                  </a:lnTo>
                  <a:lnTo>
                    <a:pt x="768" y="297"/>
                  </a:lnTo>
                  <a:close/>
                  <a:moveTo>
                    <a:pt x="841" y="360"/>
                  </a:moveTo>
                  <a:lnTo>
                    <a:pt x="841" y="434"/>
                  </a:lnTo>
                  <a:lnTo>
                    <a:pt x="862" y="436"/>
                  </a:lnTo>
                  <a:lnTo>
                    <a:pt x="869" y="360"/>
                  </a:lnTo>
                  <a:lnTo>
                    <a:pt x="841" y="360"/>
                  </a:lnTo>
                  <a:close/>
                  <a:moveTo>
                    <a:pt x="906" y="457"/>
                  </a:moveTo>
                  <a:lnTo>
                    <a:pt x="884" y="476"/>
                  </a:lnTo>
                  <a:lnTo>
                    <a:pt x="904" y="470"/>
                  </a:lnTo>
                  <a:lnTo>
                    <a:pt x="906" y="457"/>
                  </a:lnTo>
                  <a:close/>
                  <a:moveTo>
                    <a:pt x="907" y="326"/>
                  </a:moveTo>
                  <a:lnTo>
                    <a:pt x="912" y="331"/>
                  </a:lnTo>
                  <a:lnTo>
                    <a:pt x="907" y="326"/>
                  </a:lnTo>
                  <a:close/>
                  <a:moveTo>
                    <a:pt x="939" y="111"/>
                  </a:moveTo>
                  <a:lnTo>
                    <a:pt x="939" y="118"/>
                  </a:lnTo>
                  <a:lnTo>
                    <a:pt x="939" y="111"/>
                  </a:lnTo>
                  <a:close/>
                </a:path>
                <a:path w="7623" h="529">
                  <a:moveTo>
                    <a:pt x="7290" y="9"/>
                  </a:moveTo>
                  <a:lnTo>
                    <a:pt x="7319" y="15"/>
                  </a:lnTo>
                  <a:lnTo>
                    <a:pt x="7332" y="36"/>
                  </a:lnTo>
                  <a:lnTo>
                    <a:pt x="7358" y="20"/>
                  </a:lnTo>
                  <a:lnTo>
                    <a:pt x="7391" y="38"/>
                  </a:lnTo>
                  <a:lnTo>
                    <a:pt x="7517" y="38"/>
                  </a:lnTo>
                  <a:lnTo>
                    <a:pt x="7561" y="24"/>
                  </a:lnTo>
                  <a:lnTo>
                    <a:pt x="7594" y="60"/>
                  </a:lnTo>
                  <a:lnTo>
                    <a:pt x="7592" y="90"/>
                  </a:lnTo>
                  <a:lnTo>
                    <a:pt x="7582" y="110"/>
                  </a:lnTo>
                  <a:lnTo>
                    <a:pt x="7582" y="130"/>
                  </a:lnTo>
                  <a:lnTo>
                    <a:pt x="7582" y="164"/>
                  </a:lnTo>
                  <a:lnTo>
                    <a:pt x="7583" y="191"/>
                  </a:lnTo>
                  <a:lnTo>
                    <a:pt x="7577" y="220"/>
                  </a:lnTo>
                  <a:lnTo>
                    <a:pt x="7609" y="260"/>
                  </a:lnTo>
                  <a:lnTo>
                    <a:pt x="7594" y="293"/>
                  </a:lnTo>
                  <a:lnTo>
                    <a:pt x="7493" y="293"/>
                  </a:lnTo>
                  <a:lnTo>
                    <a:pt x="7493" y="331"/>
                  </a:lnTo>
                  <a:lnTo>
                    <a:pt x="7513" y="331"/>
                  </a:lnTo>
                  <a:lnTo>
                    <a:pt x="7562" y="314"/>
                  </a:lnTo>
                  <a:lnTo>
                    <a:pt x="7599" y="361"/>
                  </a:lnTo>
                  <a:lnTo>
                    <a:pt x="7584" y="393"/>
                  </a:lnTo>
                  <a:lnTo>
                    <a:pt x="7493" y="393"/>
                  </a:lnTo>
                  <a:lnTo>
                    <a:pt x="7493" y="437"/>
                  </a:lnTo>
                  <a:lnTo>
                    <a:pt x="7533" y="437"/>
                  </a:lnTo>
                  <a:lnTo>
                    <a:pt x="7554" y="416"/>
                  </a:lnTo>
                  <a:lnTo>
                    <a:pt x="7583" y="418"/>
                  </a:lnTo>
                  <a:lnTo>
                    <a:pt x="7623" y="467"/>
                  </a:lnTo>
                  <a:lnTo>
                    <a:pt x="7607" y="499"/>
                  </a:lnTo>
                  <a:lnTo>
                    <a:pt x="7365" y="499"/>
                  </a:lnTo>
                  <a:lnTo>
                    <a:pt x="7342" y="501"/>
                  </a:lnTo>
                  <a:lnTo>
                    <a:pt x="7319" y="505"/>
                  </a:lnTo>
                  <a:lnTo>
                    <a:pt x="7283" y="476"/>
                  </a:lnTo>
                  <a:lnTo>
                    <a:pt x="7271" y="512"/>
                  </a:lnTo>
                  <a:lnTo>
                    <a:pt x="7229" y="529"/>
                  </a:lnTo>
                  <a:lnTo>
                    <a:pt x="7202" y="510"/>
                  </a:lnTo>
                  <a:lnTo>
                    <a:pt x="7202" y="488"/>
                  </a:lnTo>
                  <a:lnTo>
                    <a:pt x="7203" y="463"/>
                  </a:lnTo>
                  <a:lnTo>
                    <a:pt x="7203" y="437"/>
                  </a:lnTo>
                  <a:lnTo>
                    <a:pt x="7203" y="409"/>
                  </a:lnTo>
                  <a:lnTo>
                    <a:pt x="7204" y="378"/>
                  </a:lnTo>
                  <a:lnTo>
                    <a:pt x="7182" y="406"/>
                  </a:lnTo>
                  <a:lnTo>
                    <a:pt x="7151" y="443"/>
                  </a:lnTo>
                  <a:lnTo>
                    <a:pt x="7120" y="443"/>
                  </a:lnTo>
                  <a:lnTo>
                    <a:pt x="7110" y="409"/>
                  </a:lnTo>
                  <a:lnTo>
                    <a:pt x="7128" y="377"/>
                  </a:lnTo>
                  <a:lnTo>
                    <a:pt x="7144" y="346"/>
                  </a:lnTo>
                  <a:lnTo>
                    <a:pt x="7158" y="316"/>
                  </a:lnTo>
                  <a:lnTo>
                    <a:pt x="7170" y="287"/>
                  </a:lnTo>
                  <a:lnTo>
                    <a:pt x="7179" y="260"/>
                  </a:lnTo>
                  <a:lnTo>
                    <a:pt x="7187" y="235"/>
                  </a:lnTo>
                  <a:lnTo>
                    <a:pt x="7174" y="221"/>
                  </a:lnTo>
                  <a:lnTo>
                    <a:pt x="7151" y="225"/>
                  </a:lnTo>
                  <a:lnTo>
                    <a:pt x="7109" y="189"/>
                  </a:lnTo>
                  <a:lnTo>
                    <a:pt x="7125" y="157"/>
                  </a:lnTo>
                  <a:lnTo>
                    <a:pt x="7204" y="157"/>
                  </a:lnTo>
                  <a:lnTo>
                    <a:pt x="7204" y="112"/>
                  </a:lnTo>
                  <a:lnTo>
                    <a:pt x="7172" y="116"/>
                  </a:lnTo>
                  <a:lnTo>
                    <a:pt x="7143" y="119"/>
                  </a:lnTo>
                  <a:lnTo>
                    <a:pt x="7121" y="99"/>
                  </a:lnTo>
                  <a:lnTo>
                    <a:pt x="7137" y="62"/>
                  </a:lnTo>
                  <a:lnTo>
                    <a:pt x="7179" y="53"/>
                  </a:lnTo>
                  <a:lnTo>
                    <a:pt x="7226" y="40"/>
                  </a:lnTo>
                  <a:lnTo>
                    <a:pt x="7248" y="32"/>
                  </a:lnTo>
                  <a:lnTo>
                    <a:pt x="7279" y="17"/>
                  </a:lnTo>
                  <a:lnTo>
                    <a:pt x="7290" y="9"/>
                  </a:lnTo>
                  <a:close/>
                  <a:moveTo>
                    <a:pt x="7243" y="178"/>
                  </a:moveTo>
                  <a:lnTo>
                    <a:pt x="7237" y="204"/>
                  </a:lnTo>
                  <a:lnTo>
                    <a:pt x="7232" y="224"/>
                  </a:lnTo>
                  <a:lnTo>
                    <a:pt x="7226" y="247"/>
                  </a:lnTo>
                  <a:lnTo>
                    <a:pt x="7219" y="269"/>
                  </a:lnTo>
                  <a:lnTo>
                    <a:pt x="7241" y="272"/>
                  </a:lnTo>
                  <a:lnTo>
                    <a:pt x="7241" y="246"/>
                  </a:lnTo>
                  <a:lnTo>
                    <a:pt x="7241" y="199"/>
                  </a:lnTo>
                  <a:lnTo>
                    <a:pt x="7243" y="178"/>
                  </a:lnTo>
                  <a:close/>
                  <a:moveTo>
                    <a:pt x="7250" y="73"/>
                  </a:moveTo>
                  <a:lnTo>
                    <a:pt x="7241" y="87"/>
                  </a:lnTo>
                  <a:lnTo>
                    <a:pt x="7250" y="73"/>
                  </a:lnTo>
                  <a:close/>
                  <a:moveTo>
                    <a:pt x="7330" y="95"/>
                  </a:moveTo>
                  <a:lnTo>
                    <a:pt x="7306" y="97"/>
                  </a:lnTo>
                  <a:lnTo>
                    <a:pt x="7281" y="100"/>
                  </a:lnTo>
                  <a:lnTo>
                    <a:pt x="7281" y="149"/>
                  </a:lnTo>
                  <a:lnTo>
                    <a:pt x="7323" y="140"/>
                  </a:lnTo>
                  <a:lnTo>
                    <a:pt x="7330" y="135"/>
                  </a:lnTo>
                  <a:lnTo>
                    <a:pt x="7330" y="95"/>
                  </a:lnTo>
                  <a:close/>
                  <a:moveTo>
                    <a:pt x="7394" y="293"/>
                  </a:moveTo>
                  <a:lnTo>
                    <a:pt x="7372" y="294"/>
                  </a:lnTo>
                  <a:lnTo>
                    <a:pt x="7348" y="299"/>
                  </a:lnTo>
                  <a:lnTo>
                    <a:pt x="7339" y="318"/>
                  </a:lnTo>
                  <a:lnTo>
                    <a:pt x="7318" y="338"/>
                  </a:lnTo>
                  <a:lnTo>
                    <a:pt x="7294" y="336"/>
                  </a:lnTo>
                  <a:lnTo>
                    <a:pt x="7282" y="340"/>
                  </a:lnTo>
                  <a:lnTo>
                    <a:pt x="7282" y="378"/>
                  </a:lnTo>
                  <a:lnTo>
                    <a:pt x="7282" y="412"/>
                  </a:lnTo>
                  <a:lnTo>
                    <a:pt x="7282" y="440"/>
                  </a:lnTo>
                  <a:lnTo>
                    <a:pt x="7293" y="437"/>
                  </a:lnTo>
                  <a:lnTo>
                    <a:pt x="7415" y="437"/>
                  </a:lnTo>
                  <a:lnTo>
                    <a:pt x="7415" y="393"/>
                  </a:lnTo>
                  <a:lnTo>
                    <a:pt x="7383" y="394"/>
                  </a:lnTo>
                  <a:lnTo>
                    <a:pt x="7360" y="399"/>
                  </a:lnTo>
                  <a:lnTo>
                    <a:pt x="7319" y="363"/>
                  </a:lnTo>
                  <a:lnTo>
                    <a:pt x="7335" y="331"/>
                  </a:lnTo>
                  <a:lnTo>
                    <a:pt x="7415" y="331"/>
                  </a:lnTo>
                  <a:lnTo>
                    <a:pt x="7415" y="293"/>
                  </a:lnTo>
                  <a:lnTo>
                    <a:pt x="7394" y="293"/>
                  </a:lnTo>
                  <a:close/>
                  <a:moveTo>
                    <a:pt x="7285" y="219"/>
                  </a:moveTo>
                  <a:lnTo>
                    <a:pt x="7306" y="230"/>
                  </a:lnTo>
                  <a:lnTo>
                    <a:pt x="7328" y="230"/>
                  </a:lnTo>
                  <a:lnTo>
                    <a:pt x="7285" y="219"/>
                  </a:lnTo>
                  <a:close/>
                  <a:moveTo>
                    <a:pt x="7296" y="53"/>
                  </a:moveTo>
                  <a:lnTo>
                    <a:pt x="7298" y="57"/>
                  </a:lnTo>
                  <a:lnTo>
                    <a:pt x="7296" y="53"/>
                  </a:lnTo>
                  <a:close/>
                  <a:moveTo>
                    <a:pt x="7370" y="179"/>
                  </a:moveTo>
                  <a:lnTo>
                    <a:pt x="7379" y="188"/>
                  </a:lnTo>
                  <a:lnTo>
                    <a:pt x="7370" y="179"/>
                  </a:lnTo>
                  <a:close/>
                  <a:moveTo>
                    <a:pt x="7408" y="219"/>
                  </a:moveTo>
                  <a:lnTo>
                    <a:pt x="7513" y="230"/>
                  </a:lnTo>
                  <a:lnTo>
                    <a:pt x="7408" y="219"/>
                  </a:lnTo>
                  <a:close/>
                  <a:moveTo>
                    <a:pt x="7408" y="101"/>
                  </a:moveTo>
                  <a:lnTo>
                    <a:pt x="7408" y="157"/>
                  </a:lnTo>
                  <a:lnTo>
                    <a:pt x="7504" y="157"/>
                  </a:lnTo>
                  <a:lnTo>
                    <a:pt x="7504" y="101"/>
                  </a:lnTo>
                  <a:lnTo>
                    <a:pt x="7408" y="101"/>
                  </a:lnTo>
                  <a:close/>
                  <a:moveTo>
                    <a:pt x="7454" y="352"/>
                  </a:moveTo>
                  <a:lnTo>
                    <a:pt x="7454" y="372"/>
                  </a:lnTo>
                  <a:lnTo>
                    <a:pt x="7454" y="352"/>
                  </a:lnTo>
                  <a:close/>
                  <a:moveTo>
                    <a:pt x="7543" y="178"/>
                  </a:moveTo>
                  <a:lnTo>
                    <a:pt x="7543" y="193"/>
                  </a:lnTo>
                  <a:lnTo>
                    <a:pt x="7543" y="178"/>
                  </a:lnTo>
                  <a:close/>
                  <a:moveTo>
                    <a:pt x="7545" y="66"/>
                  </a:moveTo>
                  <a:lnTo>
                    <a:pt x="7550" y="72"/>
                  </a:lnTo>
                  <a:lnTo>
                    <a:pt x="7545" y="66"/>
                  </a:lnTo>
                  <a:close/>
                </a:path>
                <a:path w="7623" h="529">
                  <a:moveTo>
                    <a:pt x="5215" y="2"/>
                  </a:moveTo>
                  <a:lnTo>
                    <a:pt x="5270" y="34"/>
                  </a:lnTo>
                  <a:lnTo>
                    <a:pt x="5273" y="66"/>
                  </a:lnTo>
                  <a:lnTo>
                    <a:pt x="5252" y="89"/>
                  </a:lnTo>
                  <a:lnTo>
                    <a:pt x="5255" y="108"/>
                  </a:lnTo>
                  <a:lnTo>
                    <a:pt x="5300" y="91"/>
                  </a:lnTo>
                  <a:lnTo>
                    <a:pt x="5335" y="129"/>
                  </a:lnTo>
                  <a:lnTo>
                    <a:pt x="5355" y="71"/>
                  </a:lnTo>
                  <a:lnTo>
                    <a:pt x="5369" y="16"/>
                  </a:lnTo>
                  <a:lnTo>
                    <a:pt x="5399" y="4"/>
                  </a:lnTo>
                  <a:lnTo>
                    <a:pt x="5452" y="38"/>
                  </a:lnTo>
                  <a:lnTo>
                    <a:pt x="5456" y="68"/>
                  </a:lnTo>
                  <a:lnTo>
                    <a:pt x="5438" y="92"/>
                  </a:lnTo>
                  <a:lnTo>
                    <a:pt x="5425" y="114"/>
                  </a:lnTo>
                  <a:lnTo>
                    <a:pt x="5482" y="114"/>
                  </a:lnTo>
                  <a:lnTo>
                    <a:pt x="5530" y="95"/>
                  </a:lnTo>
                  <a:lnTo>
                    <a:pt x="5565" y="134"/>
                  </a:lnTo>
                  <a:lnTo>
                    <a:pt x="5564" y="162"/>
                  </a:lnTo>
                  <a:lnTo>
                    <a:pt x="5552" y="220"/>
                  </a:lnTo>
                  <a:lnTo>
                    <a:pt x="5550" y="270"/>
                  </a:lnTo>
                  <a:lnTo>
                    <a:pt x="5549" y="313"/>
                  </a:lnTo>
                  <a:lnTo>
                    <a:pt x="5548" y="350"/>
                  </a:lnTo>
                  <a:lnTo>
                    <a:pt x="5546" y="381"/>
                  </a:lnTo>
                  <a:lnTo>
                    <a:pt x="5545" y="406"/>
                  </a:lnTo>
                  <a:lnTo>
                    <a:pt x="5541" y="437"/>
                  </a:lnTo>
                  <a:lnTo>
                    <a:pt x="5531" y="469"/>
                  </a:lnTo>
                  <a:lnTo>
                    <a:pt x="5516" y="492"/>
                  </a:lnTo>
                  <a:lnTo>
                    <a:pt x="5491" y="510"/>
                  </a:lnTo>
                  <a:lnTo>
                    <a:pt x="5458" y="523"/>
                  </a:lnTo>
                  <a:lnTo>
                    <a:pt x="5434" y="513"/>
                  </a:lnTo>
                  <a:lnTo>
                    <a:pt x="5417" y="490"/>
                  </a:lnTo>
                  <a:lnTo>
                    <a:pt x="5378" y="472"/>
                  </a:lnTo>
                  <a:lnTo>
                    <a:pt x="5365" y="432"/>
                  </a:lnTo>
                  <a:lnTo>
                    <a:pt x="5389" y="413"/>
                  </a:lnTo>
                  <a:lnTo>
                    <a:pt x="5414" y="418"/>
                  </a:lnTo>
                  <a:lnTo>
                    <a:pt x="5434" y="422"/>
                  </a:lnTo>
                  <a:lnTo>
                    <a:pt x="5457" y="424"/>
                  </a:lnTo>
                  <a:lnTo>
                    <a:pt x="5464" y="399"/>
                  </a:lnTo>
                  <a:lnTo>
                    <a:pt x="5466" y="359"/>
                  </a:lnTo>
                  <a:lnTo>
                    <a:pt x="5467" y="331"/>
                  </a:lnTo>
                  <a:lnTo>
                    <a:pt x="5468" y="296"/>
                  </a:lnTo>
                  <a:lnTo>
                    <a:pt x="5469" y="255"/>
                  </a:lnTo>
                  <a:lnTo>
                    <a:pt x="5470" y="208"/>
                  </a:lnTo>
                  <a:lnTo>
                    <a:pt x="5471" y="176"/>
                  </a:lnTo>
                  <a:lnTo>
                    <a:pt x="5396" y="176"/>
                  </a:lnTo>
                  <a:lnTo>
                    <a:pt x="5373" y="210"/>
                  </a:lnTo>
                  <a:lnTo>
                    <a:pt x="5393" y="227"/>
                  </a:lnTo>
                  <a:lnTo>
                    <a:pt x="5414" y="246"/>
                  </a:lnTo>
                  <a:lnTo>
                    <a:pt x="5438" y="279"/>
                  </a:lnTo>
                  <a:lnTo>
                    <a:pt x="5444" y="302"/>
                  </a:lnTo>
                  <a:lnTo>
                    <a:pt x="5438" y="333"/>
                  </a:lnTo>
                  <a:lnTo>
                    <a:pt x="5420" y="357"/>
                  </a:lnTo>
                  <a:lnTo>
                    <a:pt x="5390" y="364"/>
                  </a:lnTo>
                  <a:lnTo>
                    <a:pt x="5370" y="345"/>
                  </a:lnTo>
                  <a:lnTo>
                    <a:pt x="5363" y="323"/>
                  </a:lnTo>
                  <a:lnTo>
                    <a:pt x="5351" y="284"/>
                  </a:lnTo>
                  <a:lnTo>
                    <a:pt x="5336" y="255"/>
                  </a:lnTo>
                  <a:lnTo>
                    <a:pt x="5322" y="304"/>
                  </a:lnTo>
                  <a:lnTo>
                    <a:pt x="5322" y="337"/>
                  </a:lnTo>
                  <a:lnTo>
                    <a:pt x="5322" y="367"/>
                  </a:lnTo>
                  <a:lnTo>
                    <a:pt x="5322" y="394"/>
                  </a:lnTo>
                  <a:lnTo>
                    <a:pt x="5322" y="418"/>
                  </a:lnTo>
                  <a:lnTo>
                    <a:pt x="5323" y="439"/>
                  </a:lnTo>
                  <a:lnTo>
                    <a:pt x="5323" y="472"/>
                  </a:lnTo>
                  <a:lnTo>
                    <a:pt x="5273" y="510"/>
                  </a:lnTo>
                  <a:lnTo>
                    <a:pt x="5244" y="492"/>
                  </a:lnTo>
                  <a:lnTo>
                    <a:pt x="5244" y="469"/>
                  </a:lnTo>
                  <a:lnTo>
                    <a:pt x="5193" y="469"/>
                  </a:lnTo>
                  <a:lnTo>
                    <a:pt x="5182" y="499"/>
                  </a:lnTo>
                  <a:lnTo>
                    <a:pt x="5142" y="518"/>
                  </a:lnTo>
                  <a:lnTo>
                    <a:pt x="5113" y="500"/>
                  </a:lnTo>
                  <a:lnTo>
                    <a:pt x="5115" y="399"/>
                  </a:lnTo>
                  <a:lnTo>
                    <a:pt x="5115" y="303"/>
                  </a:lnTo>
                  <a:lnTo>
                    <a:pt x="5115" y="206"/>
                  </a:lnTo>
                  <a:lnTo>
                    <a:pt x="5113" y="107"/>
                  </a:lnTo>
                  <a:lnTo>
                    <a:pt x="5143" y="90"/>
                  </a:lnTo>
                  <a:lnTo>
                    <a:pt x="5169" y="104"/>
                  </a:lnTo>
                  <a:lnTo>
                    <a:pt x="5179" y="64"/>
                  </a:lnTo>
                  <a:lnTo>
                    <a:pt x="5183" y="39"/>
                  </a:lnTo>
                  <a:lnTo>
                    <a:pt x="5185" y="17"/>
                  </a:lnTo>
                  <a:lnTo>
                    <a:pt x="5215" y="2"/>
                  </a:lnTo>
                  <a:close/>
                  <a:moveTo>
                    <a:pt x="5154" y="428"/>
                  </a:moveTo>
                  <a:lnTo>
                    <a:pt x="5164" y="437"/>
                  </a:lnTo>
                  <a:lnTo>
                    <a:pt x="5154" y="428"/>
                  </a:lnTo>
                  <a:close/>
                  <a:moveTo>
                    <a:pt x="5155" y="273"/>
                  </a:moveTo>
                  <a:lnTo>
                    <a:pt x="5164" y="282"/>
                  </a:lnTo>
                  <a:lnTo>
                    <a:pt x="5155" y="273"/>
                  </a:lnTo>
                  <a:close/>
                  <a:moveTo>
                    <a:pt x="5193" y="313"/>
                  </a:moveTo>
                  <a:lnTo>
                    <a:pt x="5193" y="406"/>
                  </a:lnTo>
                  <a:lnTo>
                    <a:pt x="5244" y="406"/>
                  </a:lnTo>
                  <a:lnTo>
                    <a:pt x="5244" y="313"/>
                  </a:lnTo>
                  <a:lnTo>
                    <a:pt x="5193" y="313"/>
                  </a:lnTo>
                  <a:close/>
                  <a:moveTo>
                    <a:pt x="5193" y="170"/>
                  </a:moveTo>
                  <a:lnTo>
                    <a:pt x="5193" y="251"/>
                  </a:lnTo>
                  <a:lnTo>
                    <a:pt x="5244" y="251"/>
                  </a:lnTo>
                  <a:lnTo>
                    <a:pt x="5244" y="170"/>
                  </a:lnTo>
                  <a:lnTo>
                    <a:pt x="5193" y="170"/>
                  </a:lnTo>
                  <a:close/>
                  <a:moveTo>
                    <a:pt x="5221" y="52"/>
                  </a:moveTo>
                  <a:lnTo>
                    <a:pt x="5228" y="55"/>
                  </a:lnTo>
                  <a:lnTo>
                    <a:pt x="5221" y="52"/>
                  </a:lnTo>
                  <a:close/>
                  <a:moveTo>
                    <a:pt x="5283" y="428"/>
                  </a:moveTo>
                  <a:lnTo>
                    <a:pt x="5283" y="448"/>
                  </a:lnTo>
                  <a:lnTo>
                    <a:pt x="5283" y="428"/>
                  </a:lnTo>
                  <a:close/>
                  <a:moveTo>
                    <a:pt x="5284" y="238"/>
                  </a:moveTo>
                  <a:lnTo>
                    <a:pt x="5300" y="242"/>
                  </a:lnTo>
                  <a:lnTo>
                    <a:pt x="5284" y="238"/>
                  </a:lnTo>
                  <a:close/>
                  <a:moveTo>
                    <a:pt x="5285" y="134"/>
                  </a:moveTo>
                  <a:lnTo>
                    <a:pt x="5284" y="154"/>
                  </a:lnTo>
                  <a:lnTo>
                    <a:pt x="5285" y="134"/>
                  </a:lnTo>
                  <a:close/>
                  <a:moveTo>
                    <a:pt x="5401" y="53"/>
                  </a:moveTo>
                  <a:lnTo>
                    <a:pt x="5394" y="81"/>
                  </a:lnTo>
                  <a:lnTo>
                    <a:pt x="5404" y="71"/>
                  </a:lnTo>
                  <a:lnTo>
                    <a:pt x="5401" y="53"/>
                  </a:lnTo>
                  <a:close/>
                  <a:moveTo>
                    <a:pt x="5394" y="284"/>
                  </a:moveTo>
                  <a:lnTo>
                    <a:pt x="5402" y="313"/>
                  </a:lnTo>
                  <a:lnTo>
                    <a:pt x="5396" y="287"/>
                  </a:lnTo>
                  <a:lnTo>
                    <a:pt x="5394" y="284"/>
                  </a:lnTo>
                  <a:close/>
                  <a:moveTo>
                    <a:pt x="5514" y="138"/>
                  </a:moveTo>
                  <a:lnTo>
                    <a:pt x="5510" y="209"/>
                  </a:lnTo>
                  <a:lnTo>
                    <a:pt x="5509" y="256"/>
                  </a:lnTo>
                  <a:lnTo>
                    <a:pt x="5508" y="297"/>
                  </a:lnTo>
                  <a:lnTo>
                    <a:pt x="5507" y="332"/>
                  </a:lnTo>
                  <a:lnTo>
                    <a:pt x="5506" y="361"/>
                  </a:lnTo>
                  <a:lnTo>
                    <a:pt x="5505" y="384"/>
                  </a:lnTo>
                  <a:lnTo>
                    <a:pt x="5503" y="414"/>
                  </a:lnTo>
                  <a:lnTo>
                    <a:pt x="5497" y="435"/>
                  </a:lnTo>
                  <a:lnTo>
                    <a:pt x="5481" y="457"/>
                  </a:lnTo>
                  <a:lnTo>
                    <a:pt x="5458" y="465"/>
                  </a:lnTo>
                  <a:lnTo>
                    <a:pt x="5458" y="474"/>
                  </a:lnTo>
                  <a:lnTo>
                    <a:pt x="5481" y="470"/>
                  </a:lnTo>
                  <a:lnTo>
                    <a:pt x="5498" y="443"/>
                  </a:lnTo>
                  <a:lnTo>
                    <a:pt x="5503" y="420"/>
                  </a:lnTo>
                  <a:lnTo>
                    <a:pt x="5506" y="379"/>
                  </a:lnTo>
                  <a:lnTo>
                    <a:pt x="5508" y="349"/>
                  </a:lnTo>
                  <a:lnTo>
                    <a:pt x="5509" y="312"/>
                  </a:lnTo>
                  <a:lnTo>
                    <a:pt x="5510" y="269"/>
                  </a:lnTo>
                  <a:lnTo>
                    <a:pt x="5512" y="219"/>
                  </a:lnTo>
                  <a:lnTo>
                    <a:pt x="5513" y="163"/>
                  </a:lnTo>
                  <a:lnTo>
                    <a:pt x="5514" y="138"/>
                  </a:lnTo>
                  <a:close/>
                </a:path>
                <a:path w="7623" h="529">
                  <a:moveTo>
                    <a:pt x="3810" y="2"/>
                  </a:moveTo>
                  <a:lnTo>
                    <a:pt x="3868" y="35"/>
                  </a:lnTo>
                  <a:lnTo>
                    <a:pt x="3871" y="68"/>
                  </a:lnTo>
                  <a:lnTo>
                    <a:pt x="3847" y="97"/>
                  </a:lnTo>
                  <a:lnTo>
                    <a:pt x="3935" y="97"/>
                  </a:lnTo>
                  <a:lnTo>
                    <a:pt x="3960" y="71"/>
                  </a:lnTo>
                  <a:lnTo>
                    <a:pt x="3990" y="72"/>
                  </a:lnTo>
                  <a:lnTo>
                    <a:pt x="4036" y="127"/>
                  </a:lnTo>
                  <a:lnTo>
                    <a:pt x="4020" y="160"/>
                  </a:lnTo>
                  <a:lnTo>
                    <a:pt x="3924" y="160"/>
                  </a:lnTo>
                  <a:lnTo>
                    <a:pt x="3924" y="251"/>
                  </a:lnTo>
                  <a:lnTo>
                    <a:pt x="3962" y="251"/>
                  </a:lnTo>
                  <a:lnTo>
                    <a:pt x="3989" y="225"/>
                  </a:lnTo>
                  <a:lnTo>
                    <a:pt x="4019" y="228"/>
                  </a:lnTo>
                  <a:lnTo>
                    <a:pt x="4060" y="281"/>
                  </a:lnTo>
                  <a:lnTo>
                    <a:pt x="4044" y="313"/>
                  </a:lnTo>
                  <a:lnTo>
                    <a:pt x="3924" y="313"/>
                  </a:lnTo>
                  <a:lnTo>
                    <a:pt x="3924" y="360"/>
                  </a:lnTo>
                  <a:lnTo>
                    <a:pt x="3924" y="389"/>
                  </a:lnTo>
                  <a:lnTo>
                    <a:pt x="3924" y="415"/>
                  </a:lnTo>
                  <a:lnTo>
                    <a:pt x="3924" y="439"/>
                  </a:lnTo>
                  <a:lnTo>
                    <a:pt x="3925" y="459"/>
                  </a:lnTo>
                  <a:lnTo>
                    <a:pt x="3926" y="491"/>
                  </a:lnTo>
                  <a:lnTo>
                    <a:pt x="3870" y="528"/>
                  </a:lnTo>
                  <a:lnTo>
                    <a:pt x="3842" y="510"/>
                  </a:lnTo>
                  <a:lnTo>
                    <a:pt x="3843" y="450"/>
                  </a:lnTo>
                  <a:lnTo>
                    <a:pt x="3844" y="394"/>
                  </a:lnTo>
                  <a:lnTo>
                    <a:pt x="3844" y="342"/>
                  </a:lnTo>
                  <a:lnTo>
                    <a:pt x="3844" y="313"/>
                  </a:lnTo>
                  <a:lnTo>
                    <a:pt x="3779" y="313"/>
                  </a:lnTo>
                  <a:lnTo>
                    <a:pt x="3789" y="349"/>
                  </a:lnTo>
                  <a:lnTo>
                    <a:pt x="3770" y="372"/>
                  </a:lnTo>
                  <a:lnTo>
                    <a:pt x="3754" y="392"/>
                  </a:lnTo>
                  <a:lnTo>
                    <a:pt x="3730" y="423"/>
                  </a:lnTo>
                  <a:lnTo>
                    <a:pt x="3692" y="478"/>
                  </a:lnTo>
                  <a:lnTo>
                    <a:pt x="3661" y="481"/>
                  </a:lnTo>
                  <a:lnTo>
                    <a:pt x="3624" y="441"/>
                  </a:lnTo>
                  <a:lnTo>
                    <a:pt x="3620" y="420"/>
                  </a:lnTo>
                  <a:lnTo>
                    <a:pt x="3627" y="394"/>
                  </a:lnTo>
                  <a:lnTo>
                    <a:pt x="3627" y="238"/>
                  </a:lnTo>
                  <a:lnTo>
                    <a:pt x="3594" y="243"/>
                  </a:lnTo>
                  <a:lnTo>
                    <a:pt x="3574" y="236"/>
                  </a:lnTo>
                  <a:lnTo>
                    <a:pt x="3552" y="207"/>
                  </a:lnTo>
                  <a:lnTo>
                    <a:pt x="3568" y="175"/>
                  </a:lnTo>
                  <a:lnTo>
                    <a:pt x="3635" y="175"/>
                  </a:lnTo>
                  <a:lnTo>
                    <a:pt x="3672" y="157"/>
                  </a:lnTo>
                  <a:lnTo>
                    <a:pt x="3714" y="188"/>
                  </a:lnTo>
                  <a:lnTo>
                    <a:pt x="3729" y="168"/>
                  </a:lnTo>
                  <a:lnTo>
                    <a:pt x="3754" y="110"/>
                  </a:lnTo>
                  <a:lnTo>
                    <a:pt x="3764" y="82"/>
                  </a:lnTo>
                  <a:lnTo>
                    <a:pt x="3771" y="57"/>
                  </a:lnTo>
                  <a:lnTo>
                    <a:pt x="3777" y="35"/>
                  </a:lnTo>
                  <a:lnTo>
                    <a:pt x="3810" y="2"/>
                  </a:lnTo>
                  <a:close/>
                  <a:moveTo>
                    <a:pt x="3632" y="18"/>
                  </a:moveTo>
                  <a:lnTo>
                    <a:pt x="3668" y="38"/>
                  </a:lnTo>
                  <a:lnTo>
                    <a:pt x="3694" y="55"/>
                  </a:lnTo>
                  <a:lnTo>
                    <a:pt x="3712" y="75"/>
                  </a:lnTo>
                  <a:lnTo>
                    <a:pt x="3718" y="103"/>
                  </a:lnTo>
                  <a:lnTo>
                    <a:pt x="3711" y="126"/>
                  </a:lnTo>
                  <a:lnTo>
                    <a:pt x="3694" y="147"/>
                  </a:lnTo>
                  <a:lnTo>
                    <a:pt x="3668" y="157"/>
                  </a:lnTo>
                  <a:lnTo>
                    <a:pt x="3644" y="142"/>
                  </a:lnTo>
                  <a:lnTo>
                    <a:pt x="3630" y="110"/>
                  </a:lnTo>
                  <a:lnTo>
                    <a:pt x="3612" y="79"/>
                  </a:lnTo>
                  <a:lnTo>
                    <a:pt x="3598" y="39"/>
                  </a:lnTo>
                  <a:lnTo>
                    <a:pt x="3632" y="18"/>
                  </a:lnTo>
                  <a:close/>
                  <a:moveTo>
                    <a:pt x="3660" y="80"/>
                  </a:moveTo>
                  <a:lnTo>
                    <a:pt x="3673" y="109"/>
                  </a:lnTo>
                  <a:lnTo>
                    <a:pt x="3669" y="87"/>
                  </a:lnTo>
                  <a:lnTo>
                    <a:pt x="3660" y="80"/>
                  </a:lnTo>
                  <a:close/>
                  <a:moveTo>
                    <a:pt x="3666" y="400"/>
                  </a:moveTo>
                  <a:lnTo>
                    <a:pt x="3662" y="423"/>
                  </a:lnTo>
                  <a:lnTo>
                    <a:pt x="3690" y="411"/>
                  </a:lnTo>
                  <a:lnTo>
                    <a:pt x="3666" y="400"/>
                  </a:lnTo>
                  <a:close/>
                  <a:moveTo>
                    <a:pt x="3666" y="202"/>
                  </a:moveTo>
                  <a:lnTo>
                    <a:pt x="3671" y="206"/>
                  </a:lnTo>
                  <a:lnTo>
                    <a:pt x="3666" y="202"/>
                  </a:lnTo>
                  <a:close/>
                  <a:moveTo>
                    <a:pt x="3704" y="304"/>
                  </a:moveTo>
                  <a:lnTo>
                    <a:pt x="3704" y="352"/>
                  </a:lnTo>
                  <a:lnTo>
                    <a:pt x="3740" y="317"/>
                  </a:lnTo>
                  <a:lnTo>
                    <a:pt x="3710" y="312"/>
                  </a:lnTo>
                  <a:lnTo>
                    <a:pt x="3704" y="304"/>
                  </a:lnTo>
                  <a:close/>
                  <a:moveTo>
                    <a:pt x="3817" y="160"/>
                  </a:moveTo>
                  <a:lnTo>
                    <a:pt x="3786" y="206"/>
                  </a:lnTo>
                  <a:lnTo>
                    <a:pt x="3764" y="233"/>
                  </a:lnTo>
                  <a:lnTo>
                    <a:pt x="3844" y="251"/>
                  </a:lnTo>
                  <a:lnTo>
                    <a:pt x="3844" y="160"/>
                  </a:lnTo>
                  <a:lnTo>
                    <a:pt x="3817" y="160"/>
                  </a:lnTo>
                  <a:close/>
                  <a:moveTo>
                    <a:pt x="3796" y="110"/>
                  </a:moveTo>
                  <a:lnTo>
                    <a:pt x="3789" y="130"/>
                  </a:lnTo>
                  <a:lnTo>
                    <a:pt x="3796" y="110"/>
                  </a:lnTo>
                  <a:close/>
                  <a:moveTo>
                    <a:pt x="3814" y="50"/>
                  </a:moveTo>
                  <a:lnTo>
                    <a:pt x="3802" y="94"/>
                  </a:lnTo>
                  <a:lnTo>
                    <a:pt x="3823" y="57"/>
                  </a:lnTo>
                  <a:lnTo>
                    <a:pt x="3814" y="50"/>
                  </a:lnTo>
                  <a:close/>
                  <a:moveTo>
                    <a:pt x="3884" y="367"/>
                  </a:moveTo>
                  <a:lnTo>
                    <a:pt x="3884" y="395"/>
                  </a:lnTo>
                  <a:lnTo>
                    <a:pt x="3883" y="451"/>
                  </a:lnTo>
                  <a:lnTo>
                    <a:pt x="3883" y="480"/>
                  </a:lnTo>
                  <a:lnTo>
                    <a:pt x="3884" y="439"/>
                  </a:lnTo>
                  <a:lnTo>
                    <a:pt x="3884" y="416"/>
                  </a:lnTo>
                  <a:lnTo>
                    <a:pt x="3884" y="389"/>
                  </a:lnTo>
                  <a:lnTo>
                    <a:pt x="3884" y="367"/>
                  </a:lnTo>
                  <a:close/>
                  <a:moveTo>
                    <a:pt x="3884" y="271"/>
                  </a:moveTo>
                  <a:lnTo>
                    <a:pt x="3884" y="293"/>
                  </a:lnTo>
                  <a:lnTo>
                    <a:pt x="3884" y="271"/>
                  </a:lnTo>
                  <a:close/>
                </a:path>
                <a:path w="7623" h="529">
                  <a:moveTo>
                    <a:pt x="5878" y="1"/>
                  </a:moveTo>
                  <a:lnTo>
                    <a:pt x="5936" y="30"/>
                  </a:lnTo>
                  <a:lnTo>
                    <a:pt x="5941" y="62"/>
                  </a:lnTo>
                  <a:lnTo>
                    <a:pt x="5963" y="75"/>
                  </a:lnTo>
                  <a:lnTo>
                    <a:pt x="6006" y="60"/>
                  </a:lnTo>
                  <a:lnTo>
                    <a:pt x="6040" y="94"/>
                  </a:lnTo>
                  <a:lnTo>
                    <a:pt x="6039" y="118"/>
                  </a:lnTo>
                  <a:lnTo>
                    <a:pt x="6086" y="166"/>
                  </a:lnTo>
                  <a:lnTo>
                    <a:pt x="6071" y="199"/>
                  </a:lnTo>
                  <a:lnTo>
                    <a:pt x="6030" y="199"/>
                  </a:lnTo>
                  <a:lnTo>
                    <a:pt x="6031" y="230"/>
                  </a:lnTo>
                  <a:lnTo>
                    <a:pt x="6020" y="262"/>
                  </a:lnTo>
                  <a:lnTo>
                    <a:pt x="6031" y="299"/>
                  </a:lnTo>
                  <a:lnTo>
                    <a:pt x="6073" y="365"/>
                  </a:lnTo>
                  <a:lnTo>
                    <a:pt x="6057" y="397"/>
                  </a:lnTo>
                  <a:lnTo>
                    <a:pt x="5929" y="397"/>
                  </a:lnTo>
                  <a:lnTo>
                    <a:pt x="5931" y="439"/>
                  </a:lnTo>
                  <a:lnTo>
                    <a:pt x="5974" y="437"/>
                  </a:lnTo>
                  <a:lnTo>
                    <a:pt x="6021" y="433"/>
                  </a:lnTo>
                  <a:lnTo>
                    <a:pt x="6075" y="427"/>
                  </a:lnTo>
                  <a:lnTo>
                    <a:pt x="6097" y="447"/>
                  </a:lnTo>
                  <a:lnTo>
                    <a:pt x="6086" y="483"/>
                  </a:lnTo>
                  <a:lnTo>
                    <a:pt x="6066" y="495"/>
                  </a:lnTo>
                  <a:lnTo>
                    <a:pt x="6040" y="518"/>
                  </a:lnTo>
                  <a:lnTo>
                    <a:pt x="5976" y="519"/>
                  </a:lnTo>
                  <a:lnTo>
                    <a:pt x="5906" y="519"/>
                  </a:lnTo>
                  <a:lnTo>
                    <a:pt x="5871" y="517"/>
                  </a:lnTo>
                  <a:lnTo>
                    <a:pt x="5839" y="514"/>
                  </a:lnTo>
                  <a:lnTo>
                    <a:pt x="5809" y="508"/>
                  </a:lnTo>
                  <a:lnTo>
                    <a:pt x="5782" y="500"/>
                  </a:lnTo>
                  <a:lnTo>
                    <a:pt x="5757" y="490"/>
                  </a:lnTo>
                  <a:lnTo>
                    <a:pt x="5735" y="478"/>
                  </a:lnTo>
                  <a:lnTo>
                    <a:pt x="5714" y="464"/>
                  </a:lnTo>
                  <a:lnTo>
                    <a:pt x="5686" y="485"/>
                  </a:lnTo>
                  <a:lnTo>
                    <a:pt x="5658" y="505"/>
                  </a:lnTo>
                  <a:lnTo>
                    <a:pt x="5625" y="525"/>
                  </a:lnTo>
                  <a:lnTo>
                    <a:pt x="5598" y="519"/>
                  </a:lnTo>
                  <a:lnTo>
                    <a:pt x="5594" y="480"/>
                  </a:lnTo>
                  <a:lnTo>
                    <a:pt x="5618" y="461"/>
                  </a:lnTo>
                  <a:lnTo>
                    <a:pt x="5638" y="442"/>
                  </a:lnTo>
                  <a:lnTo>
                    <a:pt x="5657" y="421"/>
                  </a:lnTo>
                  <a:lnTo>
                    <a:pt x="5658" y="398"/>
                  </a:lnTo>
                  <a:lnTo>
                    <a:pt x="5644" y="370"/>
                  </a:lnTo>
                  <a:lnTo>
                    <a:pt x="5633" y="341"/>
                  </a:lnTo>
                  <a:lnTo>
                    <a:pt x="5623" y="310"/>
                  </a:lnTo>
                  <a:lnTo>
                    <a:pt x="5633" y="286"/>
                  </a:lnTo>
                  <a:lnTo>
                    <a:pt x="5612" y="255"/>
                  </a:lnTo>
                  <a:lnTo>
                    <a:pt x="5617" y="224"/>
                  </a:lnTo>
                  <a:lnTo>
                    <a:pt x="5681" y="131"/>
                  </a:lnTo>
                  <a:lnTo>
                    <a:pt x="5655" y="131"/>
                  </a:lnTo>
                  <a:lnTo>
                    <a:pt x="5616" y="127"/>
                  </a:lnTo>
                  <a:lnTo>
                    <a:pt x="5596" y="101"/>
                  </a:lnTo>
                  <a:lnTo>
                    <a:pt x="5613" y="69"/>
                  </a:lnTo>
                  <a:lnTo>
                    <a:pt x="5710" y="69"/>
                  </a:lnTo>
                  <a:lnTo>
                    <a:pt x="5754" y="55"/>
                  </a:lnTo>
                  <a:lnTo>
                    <a:pt x="5776" y="79"/>
                  </a:lnTo>
                  <a:lnTo>
                    <a:pt x="5851" y="75"/>
                  </a:lnTo>
                  <a:lnTo>
                    <a:pt x="5850" y="20"/>
                  </a:lnTo>
                  <a:lnTo>
                    <a:pt x="5878" y="1"/>
                  </a:lnTo>
                  <a:close/>
                  <a:moveTo>
                    <a:pt x="5685" y="276"/>
                  </a:moveTo>
                  <a:lnTo>
                    <a:pt x="5689" y="313"/>
                  </a:lnTo>
                  <a:lnTo>
                    <a:pt x="5703" y="293"/>
                  </a:lnTo>
                  <a:lnTo>
                    <a:pt x="5685" y="276"/>
                  </a:lnTo>
                  <a:close/>
                  <a:moveTo>
                    <a:pt x="5713" y="388"/>
                  </a:moveTo>
                  <a:lnTo>
                    <a:pt x="5706" y="419"/>
                  </a:lnTo>
                  <a:lnTo>
                    <a:pt x="5709" y="398"/>
                  </a:lnTo>
                  <a:lnTo>
                    <a:pt x="5713" y="388"/>
                  </a:lnTo>
                  <a:close/>
                  <a:moveTo>
                    <a:pt x="5738" y="178"/>
                  </a:moveTo>
                  <a:lnTo>
                    <a:pt x="5717" y="214"/>
                  </a:lnTo>
                  <a:lnTo>
                    <a:pt x="5762" y="199"/>
                  </a:lnTo>
                  <a:lnTo>
                    <a:pt x="5751" y="195"/>
                  </a:lnTo>
                  <a:lnTo>
                    <a:pt x="5738" y="178"/>
                  </a:lnTo>
                  <a:close/>
                  <a:moveTo>
                    <a:pt x="5738" y="97"/>
                  </a:moveTo>
                  <a:lnTo>
                    <a:pt x="5734" y="108"/>
                  </a:lnTo>
                  <a:lnTo>
                    <a:pt x="5738" y="97"/>
                  </a:lnTo>
                  <a:close/>
                  <a:moveTo>
                    <a:pt x="5750" y="243"/>
                  </a:moveTo>
                  <a:lnTo>
                    <a:pt x="5753" y="247"/>
                  </a:lnTo>
                  <a:lnTo>
                    <a:pt x="5750" y="243"/>
                  </a:lnTo>
                  <a:close/>
                  <a:moveTo>
                    <a:pt x="5753" y="395"/>
                  </a:moveTo>
                  <a:lnTo>
                    <a:pt x="5783" y="417"/>
                  </a:lnTo>
                  <a:lnTo>
                    <a:pt x="5822" y="430"/>
                  </a:lnTo>
                  <a:lnTo>
                    <a:pt x="5845" y="434"/>
                  </a:lnTo>
                  <a:lnTo>
                    <a:pt x="5851" y="413"/>
                  </a:lnTo>
                  <a:lnTo>
                    <a:pt x="5787" y="397"/>
                  </a:lnTo>
                  <a:lnTo>
                    <a:pt x="5753" y="395"/>
                  </a:lnTo>
                  <a:close/>
                  <a:moveTo>
                    <a:pt x="5775" y="323"/>
                  </a:moveTo>
                  <a:lnTo>
                    <a:pt x="5796" y="335"/>
                  </a:lnTo>
                  <a:lnTo>
                    <a:pt x="5775" y="323"/>
                  </a:lnTo>
                  <a:close/>
                  <a:moveTo>
                    <a:pt x="5777" y="126"/>
                  </a:moveTo>
                  <a:lnTo>
                    <a:pt x="5790" y="136"/>
                  </a:lnTo>
                  <a:lnTo>
                    <a:pt x="5777" y="126"/>
                  </a:lnTo>
                  <a:close/>
                  <a:moveTo>
                    <a:pt x="5788" y="199"/>
                  </a:moveTo>
                  <a:lnTo>
                    <a:pt x="5852" y="200"/>
                  </a:lnTo>
                  <a:lnTo>
                    <a:pt x="5788" y="199"/>
                  </a:lnTo>
                  <a:close/>
                  <a:moveTo>
                    <a:pt x="5817" y="262"/>
                  </a:moveTo>
                  <a:lnTo>
                    <a:pt x="5794" y="264"/>
                  </a:lnTo>
                  <a:lnTo>
                    <a:pt x="5852" y="269"/>
                  </a:lnTo>
                  <a:lnTo>
                    <a:pt x="5817" y="262"/>
                  </a:lnTo>
                  <a:close/>
                  <a:moveTo>
                    <a:pt x="5817" y="332"/>
                  </a:moveTo>
                  <a:lnTo>
                    <a:pt x="5852" y="335"/>
                  </a:lnTo>
                  <a:lnTo>
                    <a:pt x="5817" y="332"/>
                  </a:lnTo>
                  <a:close/>
                  <a:moveTo>
                    <a:pt x="5877" y="468"/>
                  </a:moveTo>
                  <a:lnTo>
                    <a:pt x="5851" y="475"/>
                  </a:lnTo>
                  <a:lnTo>
                    <a:pt x="5874" y="477"/>
                  </a:lnTo>
                  <a:lnTo>
                    <a:pt x="5878" y="477"/>
                  </a:lnTo>
                  <a:lnTo>
                    <a:pt x="5877" y="468"/>
                  </a:lnTo>
                  <a:close/>
                  <a:moveTo>
                    <a:pt x="5890" y="96"/>
                  </a:moveTo>
                  <a:lnTo>
                    <a:pt x="5890" y="116"/>
                  </a:lnTo>
                  <a:lnTo>
                    <a:pt x="5890" y="96"/>
                  </a:lnTo>
                  <a:close/>
                  <a:moveTo>
                    <a:pt x="5890" y="356"/>
                  </a:moveTo>
                  <a:lnTo>
                    <a:pt x="5890" y="376"/>
                  </a:lnTo>
                  <a:lnTo>
                    <a:pt x="5890" y="356"/>
                  </a:lnTo>
                  <a:close/>
                  <a:moveTo>
                    <a:pt x="5890" y="290"/>
                  </a:moveTo>
                  <a:lnTo>
                    <a:pt x="5890" y="310"/>
                  </a:lnTo>
                  <a:lnTo>
                    <a:pt x="5890" y="290"/>
                  </a:lnTo>
                  <a:close/>
                  <a:moveTo>
                    <a:pt x="5890" y="221"/>
                  </a:moveTo>
                  <a:lnTo>
                    <a:pt x="5890" y="241"/>
                  </a:lnTo>
                  <a:lnTo>
                    <a:pt x="5890" y="221"/>
                  </a:lnTo>
                  <a:close/>
                  <a:moveTo>
                    <a:pt x="5890" y="157"/>
                  </a:moveTo>
                  <a:lnTo>
                    <a:pt x="5890" y="177"/>
                  </a:lnTo>
                  <a:lnTo>
                    <a:pt x="5890" y="157"/>
                  </a:lnTo>
                  <a:close/>
                  <a:moveTo>
                    <a:pt x="5929" y="332"/>
                  </a:moveTo>
                  <a:lnTo>
                    <a:pt x="5983" y="335"/>
                  </a:lnTo>
                  <a:lnTo>
                    <a:pt x="5929" y="332"/>
                  </a:lnTo>
                  <a:close/>
                  <a:moveTo>
                    <a:pt x="5929" y="262"/>
                  </a:moveTo>
                  <a:lnTo>
                    <a:pt x="5952" y="262"/>
                  </a:lnTo>
                  <a:lnTo>
                    <a:pt x="5929" y="262"/>
                  </a:lnTo>
                  <a:close/>
                  <a:moveTo>
                    <a:pt x="5929" y="199"/>
                  </a:moveTo>
                  <a:lnTo>
                    <a:pt x="5952" y="200"/>
                  </a:lnTo>
                  <a:lnTo>
                    <a:pt x="5929" y="199"/>
                  </a:lnTo>
                  <a:close/>
                  <a:moveTo>
                    <a:pt x="6032" y="472"/>
                  </a:moveTo>
                  <a:lnTo>
                    <a:pt x="5977" y="477"/>
                  </a:lnTo>
                  <a:lnTo>
                    <a:pt x="5936" y="479"/>
                  </a:lnTo>
                  <a:lnTo>
                    <a:pt x="5975" y="479"/>
                  </a:lnTo>
                  <a:lnTo>
                    <a:pt x="6028" y="478"/>
                  </a:lnTo>
                  <a:lnTo>
                    <a:pt x="6032" y="472"/>
                  </a:lnTo>
                  <a:close/>
                  <a:moveTo>
                    <a:pt x="5992" y="154"/>
                  </a:moveTo>
                  <a:lnTo>
                    <a:pt x="5991" y="178"/>
                  </a:lnTo>
                  <a:lnTo>
                    <a:pt x="5992" y="154"/>
                  </a:lnTo>
                  <a:close/>
                  <a:moveTo>
                    <a:pt x="5992" y="103"/>
                  </a:moveTo>
                  <a:lnTo>
                    <a:pt x="5997" y="108"/>
                  </a:lnTo>
                  <a:lnTo>
                    <a:pt x="5992" y="103"/>
                  </a:lnTo>
                  <a:close/>
                </a:path>
                <a:path w="7623" h="529">
                  <a:moveTo>
                    <a:pt x="1726" y="0"/>
                  </a:moveTo>
                  <a:lnTo>
                    <a:pt x="1783" y="30"/>
                  </a:lnTo>
                  <a:lnTo>
                    <a:pt x="1788" y="61"/>
                  </a:lnTo>
                  <a:lnTo>
                    <a:pt x="1774" y="124"/>
                  </a:lnTo>
                  <a:lnTo>
                    <a:pt x="1855" y="124"/>
                  </a:lnTo>
                  <a:lnTo>
                    <a:pt x="1899" y="104"/>
                  </a:lnTo>
                  <a:lnTo>
                    <a:pt x="1939" y="140"/>
                  </a:lnTo>
                  <a:lnTo>
                    <a:pt x="1940" y="170"/>
                  </a:lnTo>
                  <a:lnTo>
                    <a:pt x="1923" y="220"/>
                  </a:lnTo>
                  <a:lnTo>
                    <a:pt x="1953" y="240"/>
                  </a:lnTo>
                  <a:lnTo>
                    <a:pt x="1984" y="264"/>
                  </a:lnTo>
                  <a:lnTo>
                    <a:pt x="2005" y="284"/>
                  </a:lnTo>
                  <a:lnTo>
                    <a:pt x="2017" y="305"/>
                  </a:lnTo>
                  <a:lnTo>
                    <a:pt x="2019" y="327"/>
                  </a:lnTo>
                  <a:lnTo>
                    <a:pt x="2014" y="353"/>
                  </a:lnTo>
                  <a:lnTo>
                    <a:pt x="2000" y="375"/>
                  </a:lnTo>
                  <a:lnTo>
                    <a:pt x="1980" y="384"/>
                  </a:lnTo>
                  <a:lnTo>
                    <a:pt x="1957" y="375"/>
                  </a:lnTo>
                  <a:lnTo>
                    <a:pt x="1939" y="348"/>
                  </a:lnTo>
                  <a:lnTo>
                    <a:pt x="1918" y="309"/>
                  </a:lnTo>
                  <a:lnTo>
                    <a:pt x="1911" y="345"/>
                  </a:lnTo>
                  <a:lnTo>
                    <a:pt x="1907" y="382"/>
                  </a:lnTo>
                  <a:lnTo>
                    <a:pt x="1902" y="411"/>
                  </a:lnTo>
                  <a:lnTo>
                    <a:pt x="1896" y="436"/>
                  </a:lnTo>
                  <a:lnTo>
                    <a:pt x="1889" y="457"/>
                  </a:lnTo>
                  <a:lnTo>
                    <a:pt x="1878" y="478"/>
                  </a:lnTo>
                  <a:lnTo>
                    <a:pt x="1855" y="503"/>
                  </a:lnTo>
                  <a:lnTo>
                    <a:pt x="1818" y="522"/>
                  </a:lnTo>
                  <a:lnTo>
                    <a:pt x="1795" y="529"/>
                  </a:lnTo>
                  <a:lnTo>
                    <a:pt x="1770" y="513"/>
                  </a:lnTo>
                  <a:lnTo>
                    <a:pt x="1752" y="491"/>
                  </a:lnTo>
                  <a:lnTo>
                    <a:pt x="1730" y="478"/>
                  </a:lnTo>
                  <a:lnTo>
                    <a:pt x="1705" y="449"/>
                  </a:lnTo>
                  <a:lnTo>
                    <a:pt x="1708" y="429"/>
                  </a:lnTo>
                  <a:lnTo>
                    <a:pt x="1733" y="413"/>
                  </a:lnTo>
                  <a:lnTo>
                    <a:pt x="1760" y="421"/>
                  </a:lnTo>
                  <a:lnTo>
                    <a:pt x="1780" y="427"/>
                  </a:lnTo>
                  <a:lnTo>
                    <a:pt x="1807" y="429"/>
                  </a:lnTo>
                  <a:lnTo>
                    <a:pt x="1822" y="396"/>
                  </a:lnTo>
                  <a:lnTo>
                    <a:pt x="1827" y="371"/>
                  </a:lnTo>
                  <a:lnTo>
                    <a:pt x="1832" y="337"/>
                  </a:lnTo>
                  <a:lnTo>
                    <a:pt x="1834" y="315"/>
                  </a:lnTo>
                  <a:lnTo>
                    <a:pt x="1836" y="291"/>
                  </a:lnTo>
                  <a:lnTo>
                    <a:pt x="1839" y="264"/>
                  </a:lnTo>
                  <a:lnTo>
                    <a:pt x="1841" y="234"/>
                  </a:lnTo>
                  <a:lnTo>
                    <a:pt x="1843" y="201"/>
                  </a:lnTo>
                  <a:lnTo>
                    <a:pt x="1769" y="186"/>
                  </a:lnTo>
                  <a:lnTo>
                    <a:pt x="1761" y="237"/>
                  </a:lnTo>
                  <a:lnTo>
                    <a:pt x="1746" y="300"/>
                  </a:lnTo>
                  <a:lnTo>
                    <a:pt x="1736" y="331"/>
                  </a:lnTo>
                  <a:lnTo>
                    <a:pt x="1723" y="361"/>
                  </a:lnTo>
                  <a:lnTo>
                    <a:pt x="1706" y="390"/>
                  </a:lnTo>
                  <a:lnTo>
                    <a:pt x="1687" y="419"/>
                  </a:lnTo>
                  <a:lnTo>
                    <a:pt x="1664" y="448"/>
                  </a:lnTo>
                  <a:lnTo>
                    <a:pt x="1634" y="477"/>
                  </a:lnTo>
                  <a:lnTo>
                    <a:pt x="1599" y="503"/>
                  </a:lnTo>
                  <a:lnTo>
                    <a:pt x="1559" y="529"/>
                  </a:lnTo>
                  <a:lnTo>
                    <a:pt x="1532" y="523"/>
                  </a:lnTo>
                  <a:lnTo>
                    <a:pt x="1527" y="484"/>
                  </a:lnTo>
                  <a:lnTo>
                    <a:pt x="1558" y="458"/>
                  </a:lnTo>
                  <a:lnTo>
                    <a:pt x="1584" y="433"/>
                  </a:lnTo>
                  <a:lnTo>
                    <a:pt x="1606" y="407"/>
                  </a:lnTo>
                  <a:lnTo>
                    <a:pt x="1624" y="381"/>
                  </a:lnTo>
                  <a:lnTo>
                    <a:pt x="1639" y="355"/>
                  </a:lnTo>
                  <a:lnTo>
                    <a:pt x="1652" y="329"/>
                  </a:lnTo>
                  <a:lnTo>
                    <a:pt x="1662" y="304"/>
                  </a:lnTo>
                  <a:lnTo>
                    <a:pt x="1670" y="279"/>
                  </a:lnTo>
                  <a:lnTo>
                    <a:pt x="1683" y="225"/>
                  </a:lnTo>
                  <a:lnTo>
                    <a:pt x="1688" y="186"/>
                  </a:lnTo>
                  <a:lnTo>
                    <a:pt x="1644" y="186"/>
                  </a:lnTo>
                  <a:lnTo>
                    <a:pt x="1621" y="188"/>
                  </a:lnTo>
                  <a:lnTo>
                    <a:pt x="1598" y="192"/>
                  </a:lnTo>
                  <a:lnTo>
                    <a:pt x="1556" y="156"/>
                  </a:lnTo>
                  <a:lnTo>
                    <a:pt x="1572" y="124"/>
                  </a:lnTo>
                  <a:lnTo>
                    <a:pt x="1692" y="124"/>
                  </a:lnTo>
                  <a:lnTo>
                    <a:pt x="1694" y="83"/>
                  </a:lnTo>
                  <a:lnTo>
                    <a:pt x="1697" y="16"/>
                  </a:lnTo>
                  <a:lnTo>
                    <a:pt x="1726" y="0"/>
                  </a:lnTo>
                  <a:close/>
                  <a:moveTo>
                    <a:pt x="1627" y="200"/>
                  </a:moveTo>
                  <a:lnTo>
                    <a:pt x="1647" y="200"/>
                  </a:lnTo>
                  <a:lnTo>
                    <a:pt x="1667" y="222"/>
                  </a:lnTo>
                  <a:lnTo>
                    <a:pt x="1665" y="245"/>
                  </a:lnTo>
                  <a:lnTo>
                    <a:pt x="1662" y="266"/>
                  </a:lnTo>
                  <a:lnTo>
                    <a:pt x="1658" y="286"/>
                  </a:lnTo>
                  <a:lnTo>
                    <a:pt x="1650" y="316"/>
                  </a:lnTo>
                  <a:lnTo>
                    <a:pt x="1638" y="339"/>
                  </a:lnTo>
                  <a:lnTo>
                    <a:pt x="1615" y="358"/>
                  </a:lnTo>
                  <a:lnTo>
                    <a:pt x="1594" y="364"/>
                  </a:lnTo>
                  <a:lnTo>
                    <a:pt x="1566" y="362"/>
                  </a:lnTo>
                  <a:lnTo>
                    <a:pt x="1543" y="341"/>
                  </a:lnTo>
                  <a:lnTo>
                    <a:pt x="1544" y="321"/>
                  </a:lnTo>
                  <a:lnTo>
                    <a:pt x="1564" y="295"/>
                  </a:lnTo>
                  <a:lnTo>
                    <a:pt x="1588" y="263"/>
                  </a:lnTo>
                  <a:lnTo>
                    <a:pt x="1598" y="241"/>
                  </a:lnTo>
                  <a:lnTo>
                    <a:pt x="1608" y="213"/>
                  </a:lnTo>
                  <a:lnTo>
                    <a:pt x="1627" y="200"/>
                  </a:lnTo>
                  <a:close/>
                  <a:moveTo>
                    <a:pt x="1615" y="294"/>
                  </a:moveTo>
                  <a:lnTo>
                    <a:pt x="1593" y="322"/>
                  </a:lnTo>
                  <a:lnTo>
                    <a:pt x="1609" y="311"/>
                  </a:lnTo>
                  <a:lnTo>
                    <a:pt x="1615" y="294"/>
                  </a:lnTo>
                  <a:close/>
                  <a:moveTo>
                    <a:pt x="1735" y="50"/>
                  </a:moveTo>
                  <a:lnTo>
                    <a:pt x="1734" y="84"/>
                  </a:lnTo>
                  <a:lnTo>
                    <a:pt x="1731" y="145"/>
                  </a:lnTo>
                  <a:lnTo>
                    <a:pt x="1730" y="169"/>
                  </a:lnTo>
                  <a:lnTo>
                    <a:pt x="1726" y="202"/>
                  </a:lnTo>
                  <a:lnTo>
                    <a:pt x="1732" y="164"/>
                  </a:lnTo>
                  <a:lnTo>
                    <a:pt x="1732" y="142"/>
                  </a:lnTo>
                  <a:lnTo>
                    <a:pt x="1740" y="61"/>
                  </a:lnTo>
                  <a:lnTo>
                    <a:pt x="1735" y="50"/>
                  </a:lnTo>
                  <a:close/>
                  <a:moveTo>
                    <a:pt x="1869" y="362"/>
                  </a:moveTo>
                  <a:lnTo>
                    <a:pt x="1862" y="404"/>
                  </a:lnTo>
                  <a:lnTo>
                    <a:pt x="1856" y="425"/>
                  </a:lnTo>
                  <a:lnTo>
                    <a:pt x="1848" y="446"/>
                  </a:lnTo>
                  <a:lnTo>
                    <a:pt x="1824" y="466"/>
                  </a:lnTo>
                  <a:lnTo>
                    <a:pt x="1799" y="471"/>
                  </a:lnTo>
                  <a:lnTo>
                    <a:pt x="1802" y="485"/>
                  </a:lnTo>
                  <a:lnTo>
                    <a:pt x="1830" y="472"/>
                  </a:lnTo>
                  <a:lnTo>
                    <a:pt x="1851" y="443"/>
                  </a:lnTo>
                  <a:lnTo>
                    <a:pt x="1863" y="404"/>
                  </a:lnTo>
                  <a:lnTo>
                    <a:pt x="1867" y="376"/>
                  </a:lnTo>
                  <a:lnTo>
                    <a:pt x="1869" y="362"/>
                  </a:lnTo>
                  <a:close/>
                  <a:moveTo>
                    <a:pt x="1887" y="147"/>
                  </a:moveTo>
                  <a:lnTo>
                    <a:pt x="1885" y="168"/>
                  </a:lnTo>
                  <a:lnTo>
                    <a:pt x="1883" y="203"/>
                  </a:lnTo>
                  <a:lnTo>
                    <a:pt x="1881" y="236"/>
                  </a:lnTo>
                  <a:lnTo>
                    <a:pt x="1882" y="229"/>
                  </a:lnTo>
                  <a:lnTo>
                    <a:pt x="1886" y="172"/>
                  </a:lnTo>
                  <a:lnTo>
                    <a:pt x="1887" y="147"/>
                  </a:lnTo>
                  <a:close/>
                  <a:moveTo>
                    <a:pt x="1953" y="290"/>
                  </a:moveTo>
                  <a:lnTo>
                    <a:pt x="1975" y="330"/>
                  </a:lnTo>
                  <a:lnTo>
                    <a:pt x="1978" y="317"/>
                  </a:lnTo>
                  <a:lnTo>
                    <a:pt x="1958" y="294"/>
                  </a:lnTo>
                  <a:lnTo>
                    <a:pt x="1953" y="29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9" name="path"/>
            <p:cNvSpPr/>
            <p:nvPr/>
          </p:nvSpPr>
          <p:spPr>
            <a:xfrm>
              <a:off x="301501" y="12700"/>
              <a:ext cx="4822948" cy="314324"/>
            </a:xfrm>
            <a:custGeom>
              <a:avLst/>
              <a:gdLst/>
              <a:ahLst/>
              <a:cxnLst/>
              <a:rect l="0" t="0" r="0" b="0"/>
              <a:pathLst>
                <a:path w="7595" h="494">
                  <a:moveTo>
                    <a:pt x="5733" y="338"/>
                  </a:moveTo>
                  <a:cubicBezTo>
                    <a:pt x="5731" y="346"/>
                    <a:pt x="5728" y="354"/>
                    <a:pt x="5726" y="361"/>
                  </a:cubicBezTo>
                  <a:cubicBezTo>
                    <a:pt x="5722" y="371"/>
                    <a:pt x="5718" y="380"/>
                    <a:pt x="5715" y="388"/>
                  </a:cubicBezTo>
                  <a:cubicBezTo>
                    <a:pt x="5732" y="404"/>
                    <a:pt x="5754" y="416"/>
                    <a:pt x="5782" y="425"/>
                  </a:cubicBezTo>
                  <a:cubicBezTo>
                    <a:pt x="5796" y="430"/>
                    <a:pt x="5812" y="434"/>
                    <a:pt x="5830" y="436"/>
                  </a:cubicBezTo>
                  <a:cubicBezTo>
                    <a:pt x="5839" y="437"/>
                    <a:pt x="5848" y="438"/>
                    <a:pt x="5857" y="439"/>
                  </a:cubicBezTo>
                  <a:cubicBezTo>
                    <a:pt x="5857" y="424"/>
                    <a:pt x="5858" y="410"/>
                    <a:pt x="5858" y="396"/>
                  </a:cubicBezTo>
                  <a:cubicBezTo>
                    <a:pt x="5859" y="382"/>
                    <a:pt x="5859" y="370"/>
                    <a:pt x="5859" y="359"/>
                  </a:cubicBezTo>
                  <a:cubicBezTo>
                    <a:pt x="5830" y="359"/>
                    <a:pt x="5801" y="359"/>
                    <a:pt x="5773" y="359"/>
                  </a:cubicBezTo>
                  <a:cubicBezTo>
                    <a:pt x="5766" y="361"/>
                    <a:pt x="5759" y="362"/>
                    <a:pt x="5752" y="364"/>
                  </a:cubicBezTo>
                  <a:cubicBezTo>
                    <a:pt x="5746" y="355"/>
                    <a:pt x="5739" y="347"/>
                    <a:pt x="5733" y="338"/>
                  </a:cubicBezTo>
                  <a:moveTo>
                    <a:pt x="1198" y="308"/>
                  </a:moveTo>
                  <a:cubicBezTo>
                    <a:pt x="1190" y="320"/>
                    <a:pt x="1178" y="337"/>
                    <a:pt x="1161" y="359"/>
                  </a:cubicBezTo>
                  <a:cubicBezTo>
                    <a:pt x="1187" y="362"/>
                    <a:pt x="1222" y="366"/>
                    <a:pt x="1265" y="372"/>
                  </a:cubicBezTo>
                  <a:cubicBezTo>
                    <a:pt x="1282" y="356"/>
                    <a:pt x="1297" y="334"/>
                    <a:pt x="1312" y="308"/>
                  </a:cubicBezTo>
                  <a:cubicBezTo>
                    <a:pt x="1274" y="308"/>
                    <a:pt x="1236" y="308"/>
                    <a:pt x="1198" y="308"/>
                  </a:cubicBezTo>
                  <a:moveTo>
                    <a:pt x="5160" y="276"/>
                  </a:moveTo>
                  <a:cubicBezTo>
                    <a:pt x="5160" y="320"/>
                    <a:pt x="5160" y="364"/>
                    <a:pt x="5160" y="409"/>
                  </a:cubicBezTo>
                  <a:cubicBezTo>
                    <a:pt x="5191" y="409"/>
                    <a:pt x="5221" y="409"/>
                    <a:pt x="5251" y="409"/>
                  </a:cubicBezTo>
                  <a:cubicBezTo>
                    <a:pt x="5251" y="364"/>
                    <a:pt x="5251" y="320"/>
                    <a:pt x="5251" y="276"/>
                  </a:cubicBezTo>
                  <a:cubicBezTo>
                    <a:pt x="5221" y="276"/>
                    <a:pt x="5191" y="276"/>
                    <a:pt x="5160" y="276"/>
                  </a:cubicBezTo>
                  <a:moveTo>
                    <a:pt x="6344" y="241"/>
                  </a:moveTo>
                  <a:cubicBezTo>
                    <a:pt x="6362" y="296"/>
                    <a:pt x="6381" y="334"/>
                    <a:pt x="6401" y="355"/>
                  </a:cubicBezTo>
                  <a:cubicBezTo>
                    <a:pt x="6422" y="326"/>
                    <a:pt x="6441" y="288"/>
                    <a:pt x="6457" y="241"/>
                  </a:cubicBezTo>
                  <a:cubicBezTo>
                    <a:pt x="6419" y="241"/>
                    <a:pt x="6381" y="241"/>
                    <a:pt x="6344" y="241"/>
                  </a:cubicBezTo>
                  <a:moveTo>
                    <a:pt x="2927" y="224"/>
                  </a:moveTo>
                  <a:cubicBezTo>
                    <a:pt x="2910" y="231"/>
                    <a:pt x="2893" y="238"/>
                    <a:pt x="2875" y="245"/>
                  </a:cubicBezTo>
                  <a:cubicBezTo>
                    <a:pt x="2875" y="272"/>
                    <a:pt x="2875" y="298"/>
                    <a:pt x="2875" y="325"/>
                  </a:cubicBezTo>
                  <a:cubicBezTo>
                    <a:pt x="2900" y="327"/>
                    <a:pt x="2914" y="329"/>
                    <a:pt x="2918" y="328"/>
                  </a:cubicBezTo>
                  <a:cubicBezTo>
                    <a:pt x="2921" y="328"/>
                    <a:pt x="2923" y="318"/>
                    <a:pt x="2924" y="299"/>
                  </a:cubicBezTo>
                  <a:cubicBezTo>
                    <a:pt x="2925" y="279"/>
                    <a:pt x="2926" y="254"/>
                    <a:pt x="2927" y="224"/>
                  </a:cubicBezTo>
                  <a:moveTo>
                    <a:pt x="7543" y="208"/>
                  </a:moveTo>
                  <a:cubicBezTo>
                    <a:pt x="7556" y="224"/>
                    <a:pt x="7568" y="239"/>
                    <a:pt x="7581" y="255"/>
                  </a:cubicBezTo>
                  <a:cubicBezTo>
                    <a:pt x="7541" y="255"/>
                    <a:pt x="7500" y="255"/>
                    <a:pt x="7460" y="255"/>
                  </a:cubicBezTo>
                  <a:cubicBezTo>
                    <a:pt x="7460" y="281"/>
                    <a:pt x="7460" y="307"/>
                    <a:pt x="7460" y="333"/>
                  </a:cubicBezTo>
                  <a:cubicBezTo>
                    <a:pt x="7476" y="333"/>
                    <a:pt x="7492" y="333"/>
                    <a:pt x="7509" y="333"/>
                  </a:cubicBezTo>
                  <a:cubicBezTo>
                    <a:pt x="7517" y="325"/>
                    <a:pt x="7525" y="317"/>
                    <a:pt x="7533" y="308"/>
                  </a:cubicBezTo>
                  <a:cubicBezTo>
                    <a:pt x="7546" y="324"/>
                    <a:pt x="7558" y="340"/>
                    <a:pt x="7571" y="355"/>
                  </a:cubicBezTo>
                  <a:cubicBezTo>
                    <a:pt x="7534" y="355"/>
                    <a:pt x="7497" y="355"/>
                    <a:pt x="7460" y="355"/>
                  </a:cubicBezTo>
                  <a:cubicBezTo>
                    <a:pt x="7460" y="383"/>
                    <a:pt x="7460" y="411"/>
                    <a:pt x="7460" y="439"/>
                  </a:cubicBezTo>
                  <a:cubicBezTo>
                    <a:pt x="7483" y="439"/>
                    <a:pt x="7506" y="439"/>
                    <a:pt x="7528" y="439"/>
                  </a:cubicBezTo>
                  <a:cubicBezTo>
                    <a:pt x="7537" y="430"/>
                    <a:pt x="7546" y="422"/>
                    <a:pt x="7555" y="413"/>
                  </a:cubicBezTo>
                  <a:cubicBezTo>
                    <a:pt x="7568" y="429"/>
                    <a:pt x="7582" y="445"/>
                    <a:pt x="7595" y="462"/>
                  </a:cubicBezTo>
                  <a:cubicBezTo>
                    <a:pt x="7514" y="462"/>
                    <a:pt x="7433" y="462"/>
                    <a:pt x="7352" y="462"/>
                  </a:cubicBezTo>
                  <a:cubicBezTo>
                    <a:pt x="7335" y="462"/>
                    <a:pt x="7318" y="464"/>
                    <a:pt x="7302" y="468"/>
                  </a:cubicBezTo>
                  <a:cubicBezTo>
                    <a:pt x="7295" y="458"/>
                    <a:pt x="7288" y="449"/>
                    <a:pt x="7280" y="439"/>
                  </a:cubicBezTo>
                  <a:cubicBezTo>
                    <a:pt x="7328" y="439"/>
                    <a:pt x="7375" y="439"/>
                    <a:pt x="7423" y="439"/>
                  </a:cubicBezTo>
                  <a:cubicBezTo>
                    <a:pt x="7423" y="411"/>
                    <a:pt x="7423" y="383"/>
                    <a:pt x="7423" y="355"/>
                  </a:cubicBezTo>
                  <a:cubicBezTo>
                    <a:pt x="7413" y="355"/>
                    <a:pt x="7403" y="355"/>
                    <a:pt x="7393" y="355"/>
                  </a:cubicBezTo>
                  <a:cubicBezTo>
                    <a:pt x="7376" y="355"/>
                    <a:pt x="7360" y="357"/>
                    <a:pt x="7344" y="362"/>
                  </a:cubicBezTo>
                  <a:cubicBezTo>
                    <a:pt x="7336" y="352"/>
                    <a:pt x="7329" y="342"/>
                    <a:pt x="7322" y="333"/>
                  </a:cubicBezTo>
                  <a:cubicBezTo>
                    <a:pt x="7355" y="333"/>
                    <a:pt x="7389" y="333"/>
                    <a:pt x="7423" y="333"/>
                  </a:cubicBezTo>
                  <a:cubicBezTo>
                    <a:pt x="7423" y="307"/>
                    <a:pt x="7423" y="281"/>
                    <a:pt x="7423" y="255"/>
                  </a:cubicBezTo>
                  <a:cubicBezTo>
                    <a:pt x="7409" y="255"/>
                    <a:pt x="7395" y="255"/>
                    <a:pt x="7381" y="255"/>
                  </a:cubicBezTo>
                  <a:cubicBezTo>
                    <a:pt x="7365" y="255"/>
                    <a:pt x="7348" y="257"/>
                    <a:pt x="7332" y="261"/>
                  </a:cubicBezTo>
                  <a:cubicBezTo>
                    <a:pt x="7325" y="252"/>
                    <a:pt x="7317" y="242"/>
                    <a:pt x="7310" y="233"/>
                  </a:cubicBezTo>
                  <a:cubicBezTo>
                    <a:pt x="7379" y="233"/>
                    <a:pt x="7449" y="233"/>
                    <a:pt x="7518" y="233"/>
                  </a:cubicBezTo>
                  <a:cubicBezTo>
                    <a:pt x="7527" y="224"/>
                    <a:pt x="7535" y="216"/>
                    <a:pt x="7543" y="208"/>
                  </a:cubicBezTo>
                  <a:moveTo>
                    <a:pt x="912" y="208"/>
                  </a:moveTo>
                  <a:cubicBezTo>
                    <a:pt x="925" y="225"/>
                    <a:pt x="939" y="242"/>
                    <a:pt x="953" y="259"/>
                  </a:cubicBezTo>
                  <a:cubicBezTo>
                    <a:pt x="884" y="259"/>
                    <a:pt x="815" y="259"/>
                    <a:pt x="746" y="259"/>
                  </a:cubicBezTo>
                  <a:cubicBezTo>
                    <a:pt x="728" y="279"/>
                    <a:pt x="716" y="293"/>
                    <a:pt x="710" y="300"/>
                  </a:cubicBezTo>
                  <a:cubicBezTo>
                    <a:pt x="765" y="300"/>
                    <a:pt x="821" y="300"/>
                    <a:pt x="876" y="300"/>
                  </a:cubicBezTo>
                  <a:cubicBezTo>
                    <a:pt x="881" y="293"/>
                    <a:pt x="885" y="287"/>
                    <a:pt x="890" y="280"/>
                  </a:cubicBezTo>
                  <a:cubicBezTo>
                    <a:pt x="903" y="290"/>
                    <a:pt x="916" y="301"/>
                    <a:pt x="929" y="311"/>
                  </a:cubicBezTo>
                  <a:cubicBezTo>
                    <a:pt x="924" y="317"/>
                    <a:pt x="919" y="322"/>
                    <a:pt x="914" y="328"/>
                  </a:cubicBezTo>
                  <a:cubicBezTo>
                    <a:pt x="914" y="366"/>
                    <a:pt x="914" y="405"/>
                    <a:pt x="914" y="443"/>
                  </a:cubicBezTo>
                  <a:cubicBezTo>
                    <a:pt x="914" y="467"/>
                    <a:pt x="898" y="483"/>
                    <a:pt x="867" y="490"/>
                  </a:cubicBezTo>
                  <a:cubicBezTo>
                    <a:pt x="864" y="472"/>
                    <a:pt x="849" y="460"/>
                    <a:pt x="821" y="455"/>
                  </a:cubicBezTo>
                  <a:cubicBezTo>
                    <a:pt x="821" y="448"/>
                    <a:pt x="821" y="442"/>
                    <a:pt x="821" y="435"/>
                  </a:cubicBezTo>
                  <a:cubicBezTo>
                    <a:pt x="841" y="438"/>
                    <a:pt x="856" y="439"/>
                    <a:pt x="864" y="439"/>
                  </a:cubicBezTo>
                  <a:cubicBezTo>
                    <a:pt x="872" y="439"/>
                    <a:pt x="876" y="436"/>
                    <a:pt x="876" y="429"/>
                  </a:cubicBezTo>
                  <a:cubicBezTo>
                    <a:pt x="876" y="394"/>
                    <a:pt x="876" y="358"/>
                    <a:pt x="876" y="323"/>
                  </a:cubicBezTo>
                  <a:cubicBezTo>
                    <a:pt x="854" y="323"/>
                    <a:pt x="831" y="323"/>
                    <a:pt x="809" y="323"/>
                  </a:cubicBezTo>
                  <a:cubicBezTo>
                    <a:pt x="809" y="366"/>
                    <a:pt x="809" y="408"/>
                    <a:pt x="809" y="451"/>
                  </a:cubicBezTo>
                  <a:cubicBezTo>
                    <a:pt x="796" y="457"/>
                    <a:pt x="784" y="462"/>
                    <a:pt x="771" y="468"/>
                  </a:cubicBezTo>
                  <a:cubicBezTo>
                    <a:pt x="771" y="419"/>
                    <a:pt x="771" y="371"/>
                    <a:pt x="771" y="323"/>
                  </a:cubicBezTo>
                  <a:cubicBezTo>
                    <a:pt x="752" y="323"/>
                    <a:pt x="733" y="323"/>
                    <a:pt x="714" y="323"/>
                  </a:cubicBezTo>
                  <a:cubicBezTo>
                    <a:pt x="714" y="367"/>
                    <a:pt x="714" y="411"/>
                    <a:pt x="714" y="455"/>
                  </a:cubicBezTo>
                  <a:cubicBezTo>
                    <a:pt x="701" y="461"/>
                    <a:pt x="689" y="466"/>
                    <a:pt x="676" y="472"/>
                  </a:cubicBezTo>
                  <a:cubicBezTo>
                    <a:pt x="676" y="422"/>
                    <a:pt x="676" y="372"/>
                    <a:pt x="676" y="323"/>
                  </a:cubicBezTo>
                  <a:cubicBezTo>
                    <a:pt x="655" y="323"/>
                    <a:pt x="633" y="323"/>
                    <a:pt x="611" y="323"/>
                  </a:cubicBezTo>
                  <a:cubicBezTo>
                    <a:pt x="611" y="374"/>
                    <a:pt x="611" y="425"/>
                    <a:pt x="611" y="476"/>
                  </a:cubicBezTo>
                  <a:cubicBezTo>
                    <a:pt x="597" y="481"/>
                    <a:pt x="583" y="487"/>
                    <a:pt x="570" y="492"/>
                  </a:cubicBezTo>
                  <a:cubicBezTo>
                    <a:pt x="571" y="460"/>
                    <a:pt x="572" y="422"/>
                    <a:pt x="572" y="379"/>
                  </a:cubicBezTo>
                  <a:cubicBezTo>
                    <a:pt x="572" y="336"/>
                    <a:pt x="571" y="304"/>
                    <a:pt x="570" y="282"/>
                  </a:cubicBezTo>
                  <a:cubicBezTo>
                    <a:pt x="582" y="288"/>
                    <a:pt x="595" y="294"/>
                    <a:pt x="607" y="300"/>
                  </a:cubicBezTo>
                  <a:cubicBezTo>
                    <a:pt x="634" y="300"/>
                    <a:pt x="662" y="300"/>
                    <a:pt x="689" y="300"/>
                  </a:cubicBezTo>
                  <a:cubicBezTo>
                    <a:pt x="693" y="287"/>
                    <a:pt x="698" y="273"/>
                    <a:pt x="702" y="259"/>
                  </a:cubicBezTo>
                  <a:cubicBezTo>
                    <a:pt x="665" y="259"/>
                    <a:pt x="628" y="259"/>
                    <a:pt x="591" y="259"/>
                  </a:cubicBezTo>
                  <a:cubicBezTo>
                    <a:pt x="581" y="259"/>
                    <a:pt x="568" y="261"/>
                    <a:pt x="552" y="265"/>
                  </a:cubicBezTo>
                  <a:cubicBezTo>
                    <a:pt x="545" y="256"/>
                    <a:pt x="537" y="246"/>
                    <a:pt x="530" y="237"/>
                  </a:cubicBezTo>
                  <a:cubicBezTo>
                    <a:pt x="648" y="237"/>
                    <a:pt x="765" y="237"/>
                    <a:pt x="883" y="237"/>
                  </a:cubicBezTo>
                  <a:cubicBezTo>
                    <a:pt x="892" y="227"/>
                    <a:pt x="902" y="218"/>
                    <a:pt x="912" y="208"/>
                  </a:cubicBezTo>
                  <a:moveTo>
                    <a:pt x="5342" y="204"/>
                  </a:moveTo>
                  <a:cubicBezTo>
                    <a:pt x="5379" y="231"/>
                    <a:pt x="5401" y="254"/>
                    <a:pt x="5408" y="271"/>
                  </a:cubicBezTo>
                  <a:cubicBezTo>
                    <a:pt x="5416" y="289"/>
                    <a:pt x="5412" y="305"/>
                    <a:pt x="5399" y="320"/>
                  </a:cubicBezTo>
                  <a:cubicBezTo>
                    <a:pt x="5385" y="335"/>
                    <a:pt x="5375" y="329"/>
                    <a:pt x="5370" y="300"/>
                  </a:cubicBezTo>
                  <a:cubicBezTo>
                    <a:pt x="5365" y="272"/>
                    <a:pt x="5353" y="244"/>
                    <a:pt x="5334" y="217"/>
                  </a:cubicBezTo>
                  <a:cubicBezTo>
                    <a:pt x="5337" y="213"/>
                    <a:pt x="5340" y="208"/>
                    <a:pt x="5342" y="204"/>
                  </a:cubicBezTo>
                  <a:moveTo>
                    <a:pt x="1614" y="202"/>
                  </a:moveTo>
                  <a:cubicBezTo>
                    <a:pt x="1621" y="202"/>
                    <a:pt x="1628" y="202"/>
                    <a:pt x="1635" y="202"/>
                  </a:cubicBezTo>
                  <a:cubicBezTo>
                    <a:pt x="1629" y="267"/>
                    <a:pt x="1619" y="305"/>
                    <a:pt x="1603" y="316"/>
                  </a:cubicBezTo>
                  <a:cubicBezTo>
                    <a:pt x="1588" y="327"/>
                    <a:pt x="1573" y="330"/>
                    <a:pt x="1558" y="325"/>
                  </a:cubicBezTo>
                  <a:cubicBezTo>
                    <a:pt x="1543" y="320"/>
                    <a:pt x="1546" y="309"/>
                    <a:pt x="1565" y="291"/>
                  </a:cubicBezTo>
                  <a:cubicBezTo>
                    <a:pt x="1585" y="273"/>
                    <a:pt x="1601" y="243"/>
                    <a:pt x="1614" y="202"/>
                  </a:cubicBezTo>
                  <a:moveTo>
                    <a:pt x="6475" y="196"/>
                  </a:moveTo>
                  <a:cubicBezTo>
                    <a:pt x="6490" y="209"/>
                    <a:pt x="6504" y="223"/>
                    <a:pt x="6518" y="237"/>
                  </a:cubicBezTo>
                  <a:cubicBezTo>
                    <a:pt x="6511" y="241"/>
                    <a:pt x="6504" y="245"/>
                    <a:pt x="6497" y="249"/>
                  </a:cubicBezTo>
                  <a:cubicBezTo>
                    <a:pt x="6477" y="303"/>
                    <a:pt x="6454" y="347"/>
                    <a:pt x="6427" y="382"/>
                  </a:cubicBezTo>
                  <a:cubicBezTo>
                    <a:pt x="6463" y="411"/>
                    <a:pt x="6511" y="428"/>
                    <a:pt x="6571" y="434"/>
                  </a:cubicBezTo>
                  <a:cubicBezTo>
                    <a:pt x="6571" y="439"/>
                    <a:pt x="6571" y="443"/>
                    <a:pt x="6571" y="448"/>
                  </a:cubicBezTo>
                  <a:cubicBezTo>
                    <a:pt x="6545" y="455"/>
                    <a:pt x="6530" y="466"/>
                    <a:pt x="6529" y="480"/>
                  </a:cubicBezTo>
                  <a:cubicBezTo>
                    <a:pt x="6477" y="463"/>
                    <a:pt x="6435" y="438"/>
                    <a:pt x="6403" y="404"/>
                  </a:cubicBezTo>
                  <a:cubicBezTo>
                    <a:pt x="6349" y="451"/>
                    <a:pt x="6283" y="479"/>
                    <a:pt x="6203" y="490"/>
                  </a:cubicBezTo>
                  <a:cubicBezTo>
                    <a:pt x="6202" y="486"/>
                    <a:pt x="6201" y="481"/>
                    <a:pt x="6200" y="476"/>
                  </a:cubicBezTo>
                  <a:cubicBezTo>
                    <a:pt x="6285" y="449"/>
                    <a:pt x="6344" y="417"/>
                    <a:pt x="6377" y="378"/>
                  </a:cubicBezTo>
                  <a:cubicBezTo>
                    <a:pt x="6350" y="337"/>
                    <a:pt x="6332" y="292"/>
                    <a:pt x="6323" y="241"/>
                  </a:cubicBezTo>
                  <a:cubicBezTo>
                    <a:pt x="6322" y="241"/>
                    <a:pt x="6320" y="241"/>
                    <a:pt x="6319" y="241"/>
                  </a:cubicBezTo>
                  <a:cubicBezTo>
                    <a:pt x="6312" y="242"/>
                    <a:pt x="6305" y="244"/>
                    <a:pt x="6298" y="245"/>
                  </a:cubicBezTo>
                  <a:cubicBezTo>
                    <a:pt x="6292" y="236"/>
                    <a:pt x="6285" y="227"/>
                    <a:pt x="6279" y="218"/>
                  </a:cubicBezTo>
                  <a:cubicBezTo>
                    <a:pt x="6338" y="218"/>
                    <a:pt x="6398" y="218"/>
                    <a:pt x="6457" y="218"/>
                  </a:cubicBezTo>
                  <a:cubicBezTo>
                    <a:pt x="6463" y="211"/>
                    <a:pt x="6469" y="203"/>
                    <a:pt x="6475" y="196"/>
                  </a:cubicBezTo>
                  <a:moveTo>
                    <a:pt x="775" y="186"/>
                  </a:moveTo>
                  <a:cubicBezTo>
                    <a:pt x="809" y="186"/>
                    <a:pt x="844" y="186"/>
                    <a:pt x="878" y="186"/>
                  </a:cubicBezTo>
                  <a:cubicBezTo>
                    <a:pt x="878" y="193"/>
                    <a:pt x="878" y="201"/>
                    <a:pt x="878" y="208"/>
                  </a:cubicBezTo>
                  <a:cubicBezTo>
                    <a:pt x="844" y="208"/>
                    <a:pt x="809" y="208"/>
                    <a:pt x="775" y="208"/>
                  </a:cubicBezTo>
                  <a:cubicBezTo>
                    <a:pt x="775" y="201"/>
                    <a:pt x="775" y="193"/>
                    <a:pt x="775" y="186"/>
                  </a:cubicBezTo>
                  <a:moveTo>
                    <a:pt x="593" y="186"/>
                  </a:moveTo>
                  <a:cubicBezTo>
                    <a:pt x="629" y="186"/>
                    <a:pt x="664" y="186"/>
                    <a:pt x="700" y="186"/>
                  </a:cubicBezTo>
                  <a:cubicBezTo>
                    <a:pt x="700" y="193"/>
                    <a:pt x="700" y="201"/>
                    <a:pt x="700" y="208"/>
                  </a:cubicBezTo>
                  <a:cubicBezTo>
                    <a:pt x="664" y="208"/>
                    <a:pt x="629" y="208"/>
                    <a:pt x="593" y="208"/>
                  </a:cubicBezTo>
                  <a:cubicBezTo>
                    <a:pt x="593" y="201"/>
                    <a:pt x="593" y="193"/>
                    <a:pt x="593" y="186"/>
                  </a:cubicBezTo>
                  <a:moveTo>
                    <a:pt x="4178" y="175"/>
                  </a:moveTo>
                  <a:cubicBezTo>
                    <a:pt x="4178" y="219"/>
                    <a:pt x="4178" y="263"/>
                    <a:pt x="4178" y="306"/>
                  </a:cubicBezTo>
                  <a:cubicBezTo>
                    <a:pt x="4212" y="306"/>
                    <a:pt x="4246" y="306"/>
                    <a:pt x="4279" y="306"/>
                  </a:cubicBezTo>
                  <a:cubicBezTo>
                    <a:pt x="4279" y="263"/>
                    <a:pt x="4279" y="219"/>
                    <a:pt x="4279" y="175"/>
                  </a:cubicBezTo>
                  <a:cubicBezTo>
                    <a:pt x="4246" y="175"/>
                    <a:pt x="4212" y="175"/>
                    <a:pt x="4178" y="175"/>
                  </a:cubicBezTo>
                  <a:moveTo>
                    <a:pt x="291" y="169"/>
                  </a:moveTo>
                  <a:cubicBezTo>
                    <a:pt x="379" y="229"/>
                    <a:pt x="429" y="268"/>
                    <a:pt x="440" y="285"/>
                  </a:cubicBezTo>
                  <a:cubicBezTo>
                    <a:pt x="451" y="302"/>
                    <a:pt x="451" y="319"/>
                    <a:pt x="441" y="337"/>
                  </a:cubicBezTo>
                  <a:cubicBezTo>
                    <a:pt x="431" y="355"/>
                    <a:pt x="418" y="349"/>
                    <a:pt x="401" y="318"/>
                  </a:cubicBezTo>
                  <a:cubicBezTo>
                    <a:pt x="385" y="288"/>
                    <a:pt x="344" y="243"/>
                    <a:pt x="280" y="182"/>
                  </a:cubicBezTo>
                  <a:cubicBezTo>
                    <a:pt x="284" y="178"/>
                    <a:pt x="287" y="174"/>
                    <a:pt x="291" y="169"/>
                  </a:cubicBezTo>
                  <a:moveTo>
                    <a:pt x="4656" y="167"/>
                  </a:moveTo>
                  <a:cubicBezTo>
                    <a:pt x="4669" y="178"/>
                    <a:pt x="4683" y="188"/>
                    <a:pt x="4697" y="199"/>
                  </a:cubicBezTo>
                  <a:cubicBezTo>
                    <a:pt x="4691" y="204"/>
                    <a:pt x="4685" y="210"/>
                    <a:pt x="4679" y="215"/>
                  </a:cubicBezTo>
                  <a:cubicBezTo>
                    <a:pt x="4679" y="274"/>
                    <a:pt x="4679" y="332"/>
                    <a:pt x="4679" y="390"/>
                  </a:cubicBezTo>
                  <a:cubicBezTo>
                    <a:pt x="4699" y="368"/>
                    <a:pt x="4718" y="347"/>
                    <a:pt x="4738" y="325"/>
                  </a:cubicBezTo>
                  <a:cubicBezTo>
                    <a:pt x="4742" y="328"/>
                    <a:pt x="4746" y="331"/>
                    <a:pt x="4750" y="335"/>
                  </a:cubicBezTo>
                  <a:cubicBezTo>
                    <a:pt x="4728" y="368"/>
                    <a:pt x="4711" y="392"/>
                    <a:pt x="4701" y="406"/>
                  </a:cubicBezTo>
                  <a:cubicBezTo>
                    <a:pt x="4690" y="421"/>
                    <a:pt x="4679" y="439"/>
                    <a:pt x="4669" y="460"/>
                  </a:cubicBezTo>
                  <a:cubicBezTo>
                    <a:pt x="4657" y="448"/>
                    <a:pt x="4646" y="436"/>
                    <a:pt x="4634" y="424"/>
                  </a:cubicBezTo>
                  <a:cubicBezTo>
                    <a:pt x="4640" y="416"/>
                    <a:pt x="4643" y="403"/>
                    <a:pt x="4642" y="387"/>
                  </a:cubicBezTo>
                  <a:cubicBezTo>
                    <a:pt x="4642" y="328"/>
                    <a:pt x="4642" y="270"/>
                    <a:pt x="4642" y="212"/>
                  </a:cubicBezTo>
                  <a:cubicBezTo>
                    <a:pt x="4638" y="212"/>
                    <a:pt x="4634" y="212"/>
                    <a:pt x="4630" y="212"/>
                  </a:cubicBezTo>
                  <a:cubicBezTo>
                    <a:pt x="4621" y="212"/>
                    <a:pt x="4609" y="214"/>
                    <a:pt x="4592" y="218"/>
                  </a:cubicBezTo>
                  <a:cubicBezTo>
                    <a:pt x="4585" y="209"/>
                    <a:pt x="4578" y="199"/>
                    <a:pt x="4570" y="190"/>
                  </a:cubicBezTo>
                  <a:cubicBezTo>
                    <a:pt x="4594" y="190"/>
                    <a:pt x="4617" y="190"/>
                    <a:pt x="4640" y="190"/>
                  </a:cubicBezTo>
                  <a:cubicBezTo>
                    <a:pt x="4645" y="182"/>
                    <a:pt x="4650" y="175"/>
                    <a:pt x="4656" y="167"/>
                  </a:cubicBezTo>
                  <a:moveTo>
                    <a:pt x="2363" y="165"/>
                  </a:moveTo>
                  <a:cubicBezTo>
                    <a:pt x="2363" y="190"/>
                    <a:pt x="2363" y="216"/>
                    <a:pt x="2363" y="241"/>
                  </a:cubicBezTo>
                  <a:cubicBezTo>
                    <a:pt x="2383" y="241"/>
                    <a:pt x="2402" y="241"/>
                    <a:pt x="2422" y="241"/>
                  </a:cubicBezTo>
                  <a:cubicBezTo>
                    <a:pt x="2422" y="216"/>
                    <a:pt x="2422" y="190"/>
                    <a:pt x="2422" y="165"/>
                  </a:cubicBezTo>
                  <a:cubicBezTo>
                    <a:pt x="2402" y="165"/>
                    <a:pt x="2383" y="165"/>
                    <a:pt x="2363" y="165"/>
                  </a:cubicBezTo>
                  <a:moveTo>
                    <a:pt x="2266" y="165"/>
                  </a:moveTo>
                  <a:cubicBezTo>
                    <a:pt x="2266" y="190"/>
                    <a:pt x="2266" y="216"/>
                    <a:pt x="2266" y="241"/>
                  </a:cubicBezTo>
                  <a:cubicBezTo>
                    <a:pt x="2286" y="241"/>
                    <a:pt x="2307" y="241"/>
                    <a:pt x="2327" y="241"/>
                  </a:cubicBezTo>
                  <a:cubicBezTo>
                    <a:pt x="2327" y="216"/>
                    <a:pt x="2327" y="190"/>
                    <a:pt x="2327" y="165"/>
                  </a:cubicBezTo>
                  <a:cubicBezTo>
                    <a:pt x="2307" y="165"/>
                    <a:pt x="2286" y="165"/>
                    <a:pt x="2266" y="165"/>
                  </a:cubicBezTo>
                  <a:moveTo>
                    <a:pt x="5896" y="161"/>
                  </a:moveTo>
                  <a:cubicBezTo>
                    <a:pt x="5896" y="175"/>
                    <a:pt x="5896" y="188"/>
                    <a:pt x="5896" y="202"/>
                  </a:cubicBezTo>
                  <a:cubicBezTo>
                    <a:pt x="5917" y="202"/>
                    <a:pt x="5939" y="202"/>
                    <a:pt x="5960" y="202"/>
                  </a:cubicBezTo>
                  <a:cubicBezTo>
                    <a:pt x="5960" y="188"/>
                    <a:pt x="5960" y="175"/>
                    <a:pt x="5960" y="161"/>
                  </a:cubicBezTo>
                  <a:cubicBezTo>
                    <a:pt x="5939" y="161"/>
                    <a:pt x="5917" y="161"/>
                    <a:pt x="5896" y="161"/>
                  </a:cubicBezTo>
                  <a:moveTo>
                    <a:pt x="6202" y="155"/>
                  </a:moveTo>
                  <a:cubicBezTo>
                    <a:pt x="6216" y="166"/>
                    <a:pt x="6231" y="177"/>
                    <a:pt x="6245" y="189"/>
                  </a:cubicBezTo>
                  <a:cubicBezTo>
                    <a:pt x="6238" y="194"/>
                    <a:pt x="6232" y="200"/>
                    <a:pt x="6225" y="205"/>
                  </a:cubicBezTo>
                  <a:cubicBezTo>
                    <a:pt x="6225" y="262"/>
                    <a:pt x="6225" y="319"/>
                    <a:pt x="6225" y="376"/>
                  </a:cubicBezTo>
                  <a:cubicBezTo>
                    <a:pt x="6248" y="353"/>
                    <a:pt x="6272" y="329"/>
                    <a:pt x="6295" y="306"/>
                  </a:cubicBezTo>
                  <a:cubicBezTo>
                    <a:pt x="6299" y="311"/>
                    <a:pt x="6302" y="315"/>
                    <a:pt x="6306" y="319"/>
                  </a:cubicBezTo>
                  <a:cubicBezTo>
                    <a:pt x="6285" y="346"/>
                    <a:pt x="6267" y="369"/>
                    <a:pt x="6253" y="388"/>
                  </a:cubicBezTo>
                  <a:cubicBezTo>
                    <a:pt x="6239" y="407"/>
                    <a:pt x="6226" y="426"/>
                    <a:pt x="6213" y="445"/>
                  </a:cubicBezTo>
                  <a:cubicBezTo>
                    <a:pt x="6200" y="434"/>
                    <a:pt x="6188" y="423"/>
                    <a:pt x="6176" y="411"/>
                  </a:cubicBezTo>
                  <a:cubicBezTo>
                    <a:pt x="6184" y="402"/>
                    <a:pt x="6187" y="393"/>
                    <a:pt x="6186" y="383"/>
                  </a:cubicBezTo>
                  <a:cubicBezTo>
                    <a:pt x="6186" y="322"/>
                    <a:pt x="6186" y="261"/>
                    <a:pt x="6186" y="200"/>
                  </a:cubicBezTo>
                  <a:cubicBezTo>
                    <a:pt x="6179" y="200"/>
                    <a:pt x="6173" y="200"/>
                    <a:pt x="6166" y="200"/>
                  </a:cubicBezTo>
                  <a:cubicBezTo>
                    <a:pt x="6156" y="200"/>
                    <a:pt x="6143" y="202"/>
                    <a:pt x="6127" y="206"/>
                  </a:cubicBezTo>
                  <a:cubicBezTo>
                    <a:pt x="6119" y="197"/>
                    <a:pt x="6112" y="187"/>
                    <a:pt x="6105" y="177"/>
                  </a:cubicBezTo>
                  <a:cubicBezTo>
                    <a:pt x="6132" y="177"/>
                    <a:pt x="6159" y="177"/>
                    <a:pt x="6186" y="177"/>
                  </a:cubicBezTo>
                  <a:cubicBezTo>
                    <a:pt x="6191" y="170"/>
                    <a:pt x="6197" y="162"/>
                    <a:pt x="6202" y="155"/>
                  </a:cubicBezTo>
                  <a:moveTo>
                    <a:pt x="3648" y="155"/>
                  </a:moveTo>
                  <a:cubicBezTo>
                    <a:pt x="3662" y="165"/>
                    <a:pt x="3675" y="176"/>
                    <a:pt x="3689" y="186"/>
                  </a:cubicBezTo>
                  <a:cubicBezTo>
                    <a:pt x="3683" y="192"/>
                    <a:pt x="3677" y="197"/>
                    <a:pt x="3672" y="203"/>
                  </a:cubicBezTo>
                  <a:cubicBezTo>
                    <a:pt x="3672" y="263"/>
                    <a:pt x="3672" y="322"/>
                    <a:pt x="3672" y="382"/>
                  </a:cubicBezTo>
                  <a:cubicBezTo>
                    <a:pt x="3697" y="357"/>
                    <a:pt x="3723" y="332"/>
                    <a:pt x="3749" y="306"/>
                  </a:cubicBezTo>
                  <a:cubicBezTo>
                    <a:pt x="3753" y="311"/>
                    <a:pt x="3757" y="315"/>
                    <a:pt x="3761" y="319"/>
                  </a:cubicBezTo>
                  <a:cubicBezTo>
                    <a:pt x="3735" y="351"/>
                    <a:pt x="3715" y="376"/>
                    <a:pt x="3701" y="394"/>
                  </a:cubicBezTo>
                  <a:cubicBezTo>
                    <a:pt x="3687" y="411"/>
                    <a:pt x="3675" y="430"/>
                    <a:pt x="3663" y="449"/>
                  </a:cubicBezTo>
                  <a:cubicBezTo>
                    <a:pt x="3651" y="436"/>
                    <a:pt x="3638" y="423"/>
                    <a:pt x="3626" y="410"/>
                  </a:cubicBezTo>
                  <a:cubicBezTo>
                    <a:pt x="3631" y="400"/>
                    <a:pt x="3634" y="390"/>
                    <a:pt x="3634" y="378"/>
                  </a:cubicBezTo>
                  <a:cubicBezTo>
                    <a:pt x="3634" y="319"/>
                    <a:pt x="3634" y="259"/>
                    <a:pt x="3634" y="200"/>
                  </a:cubicBezTo>
                  <a:cubicBezTo>
                    <a:pt x="3627" y="200"/>
                    <a:pt x="3621" y="200"/>
                    <a:pt x="3614" y="200"/>
                  </a:cubicBezTo>
                  <a:cubicBezTo>
                    <a:pt x="3606" y="200"/>
                    <a:pt x="3593" y="202"/>
                    <a:pt x="3577" y="206"/>
                  </a:cubicBezTo>
                  <a:cubicBezTo>
                    <a:pt x="3569" y="197"/>
                    <a:pt x="3562" y="187"/>
                    <a:pt x="3555" y="177"/>
                  </a:cubicBezTo>
                  <a:cubicBezTo>
                    <a:pt x="3581" y="177"/>
                    <a:pt x="3608" y="177"/>
                    <a:pt x="3634" y="177"/>
                  </a:cubicBezTo>
                  <a:cubicBezTo>
                    <a:pt x="3639" y="170"/>
                    <a:pt x="3643" y="162"/>
                    <a:pt x="3648" y="155"/>
                  </a:cubicBezTo>
                  <a:moveTo>
                    <a:pt x="1318" y="139"/>
                  </a:moveTo>
                  <a:cubicBezTo>
                    <a:pt x="1318" y="160"/>
                    <a:pt x="1318" y="182"/>
                    <a:pt x="1318" y="204"/>
                  </a:cubicBezTo>
                  <a:cubicBezTo>
                    <a:pt x="1337" y="204"/>
                    <a:pt x="1356" y="204"/>
                    <a:pt x="1375" y="204"/>
                  </a:cubicBezTo>
                  <a:cubicBezTo>
                    <a:pt x="1375" y="182"/>
                    <a:pt x="1375" y="160"/>
                    <a:pt x="1375" y="139"/>
                  </a:cubicBezTo>
                  <a:cubicBezTo>
                    <a:pt x="1356" y="139"/>
                    <a:pt x="1337" y="139"/>
                    <a:pt x="1318" y="139"/>
                  </a:cubicBezTo>
                  <a:moveTo>
                    <a:pt x="1213" y="139"/>
                  </a:moveTo>
                  <a:cubicBezTo>
                    <a:pt x="1213" y="160"/>
                    <a:pt x="1213" y="182"/>
                    <a:pt x="1213" y="204"/>
                  </a:cubicBezTo>
                  <a:cubicBezTo>
                    <a:pt x="1235" y="204"/>
                    <a:pt x="1258" y="204"/>
                    <a:pt x="1280" y="204"/>
                  </a:cubicBezTo>
                  <a:cubicBezTo>
                    <a:pt x="1280" y="182"/>
                    <a:pt x="1280" y="160"/>
                    <a:pt x="1280" y="139"/>
                  </a:cubicBezTo>
                  <a:cubicBezTo>
                    <a:pt x="1258" y="139"/>
                    <a:pt x="1235" y="139"/>
                    <a:pt x="1213" y="139"/>
                  </a:cubicBezTo>
                  <a:moveTo>
                    <a:pt x="1118" y="139"/>
                  </a:moveTo>
                  <a:cubicBezTo>
                    <a:pt x="1118" y="160"/>
                    <a:pt x="1118" y="182"/>
                    <a:pt x="1118" y="204"/>
                  </a:cubicBezTo>
                  <a:cubicBezTo>
                    <a:pt x="1137" y="204"/>
                    <a:pt x="1156" y="204"/>
                    <a:pt x="1175" y="204"/>
                  </a:cubicBezTo>
                  <a:cubicBezTo>
                    <a:pt x="1175" y="182"/>
                    <a:pt x="1175" y="160"/>
                    <a:pt x="1175" y="139"/>
                  </a:cubicBezTo>
                  <a:cubicBezTo>
                    <a:pt x="1156" y="139"/>
                    <a:pt x="1137" y="139"/>
                    <a:pt x="1118" y="139"/>
                  </a:cubicBezTo>
                  <a:moveTo>
                    <a:pt x="775" y="137"/>
                  </a:moveTo>
                  <a:cubicBezTo>
                    <a:pt x="809" y="137"/>
                    <a:pt x="844" y="137"/>
                    <a:pt x="878" y="137"/>
                  </a:cubicBezTo>
                  <a:cubicBezTo>
                    <a:pt x="878" y="144"/>
                    <a:pt x="878" y="152"/>
                    <a:pt x="878" y="159"/>
                  </a:cubicBezTo>
                  <a:cubicBezTo>
                    <a:pt x="844" y="159"/>
                    <a:pt x="809" y="159"/>
                    <a:pt x="775" y="159"/>
                  </a:cubicBezTo>
                  <a:cubicBezTo>
                    <a:pt x="775" y="152"/>
                    <a:pt x="775" y="144"/>
                    <a:pt x="775" y="137"/>
                  </a:cubicBezTo>
                  <a:moveTo>
                    <a:pt x="599" y="137"/>
                  </a:moveTo>
                  <a:cubicBezTo>
                    <a:pt x="633" y="137"/>
                    <a:pt x="666" y="137"/>
                    <a:pt x="700" y="137"/>
                  </a:cubicBezTo>
                  <a:cubicBezTo>
                    <a:pt x="700" y="144"/>
                    <a:pt x="700" y="152"/>
                    <a:pt x="700" y="159"/>
                  </a:cubicBezTo>
                  <a:cubicBezTo>
                    <a:pt x="666" y="159"/>
                    <a:pt x="633" y="159"/>
                    <a:pt x="599" y="159"/>
                  </a:cubicBezTo>
                  <a:cubicBezTo>
                    <a:pt x="599" y="152"/>
                    <a:pt x="599" y="144"/>
                    <a:pt x="599" y="137"/>
                  </a:cubicBezTo>
                  <a:moveTo>
                    <a:pt x="2638" y="134"/>
                  </a:moveTo>
                  <a:cubicBezTo>
                    <a:pt x="2638" y="158"/>
                    <a:pt x="2638" y="181"/>
                    <a:pt x="2638" y="204"/>
                  </a:cubicBezTo>
                  <a:cubicBezTo>
                    <a:pt x="2653" y="204"/>
                    <a:pt x="2667" y="204"/>
                    <a:pt x="2682" y="204"/>
                  </a:cubicBezTo>
                  <a:cubicBezTo>
                    <a:pt x="2687" y="197"/>
                    <a:pt x="2691" y="190"/>
                    <a:pt x="2696" y="184"/>
                  </a:cubicBezTo>
                  <a:cubicBezTo>
                    <a:pt x="2708" y="194"/>
                    <a:pt x="2721" y="205"/>
                    <a:pt x="2733" y="215"/>
                  </a:cubicBezTo>
                  <a:cubicBezTo>
                    <a:pt x="2728" y="220"/>
                    <a:pt x="2724" y="225"/>
                    <a:pt x="2719" y="229"/>
                  </a:cubicBezTo>
                  <a:cubicBezTo>
                    <a:pt x="2719" y="243"/>
                    <a:pt x="2718" y="255"/>
                    <a:pt x="2718" y="267"/>
                  </a:cubicBezTo>
                  <a:cubicBezTo>
                    <a:pt x="2718" y="269"/>
                    <a:pt x="2718" y="271"/>
                    <a:pt x="2718" y="273"/>
                  </a:cubicBezTo>
                  <a:cubicBezTo>
                    <a:pt x="2733" y="268"/>
                    <a:pt x="2748" y="262"/>
                    <a:pt x="2763" y="257"/>
                  </a:cubicBezTo>
                  <a:cubicBezTo>
                    <a:pt x="2763" y="245"/>
                    <a:pt x="2763" y="231"/>
                    <a:pt x="2762" y="216"/>
                  </a:cubicBezTo>
                  <a:cubicBezTo>
                    <a:pt x="2762" y="202"/>
                    <a:pt x="2761" y="188"/>
                    <a:pt x="2761" y="174"/>
                  </a:cubicBezTo>
                  <a:cubicBezTo>
                    <a:pt x="2752" y="182"/>
                    <a:pt x="2743" y="191"/>
                    <a:pt x="2733" y="200"/>
                  </a:cubicBezTo>
                  <a:cubicBezTo>
                    <a:pt x="2729" y="197"/>
                    <a:pt x="2725" y="194"/>
                    <a:pt x="2721" y="192"/>
                  </a:cubicBezTo>
                  <a:cubicBezTo>
                    <a:pt x="2732" y="179"/>
                    <a:pt x="2741" y="166"/>
                    <a:pt x="2750" y="152"/>
                  </a:cubicBezTo>
                  <a:cubicBezTo>
                    <a:pt x="2753" y="146"/>
                    <a:pt x="2757" y="140"/>
                    <a:pt x="2760" y="134"/>
                  </a:cubicBezTo>
                  <a:cubicBezTo>
                    <a:pt x="2719" y="134"/>
                    <a:pt x="2679" y="134"/>
                    <a:pt x="2638" y="134"/>
                  </a:cubicBezTo>
                  <a:moveTo>
                    <a:pt x="5160" y="132"/>
                  </a:moveTo>
                  <a:cubicBezTo>
                    <a:pt x="5160" y="173"/>
                    <a:pt x="5160" y="213"/>
                    <a:pt x="5160" y="253"/>
                  </a:cubicBezTo>
                  <a:cubicBezTo>
                    <a:pt x="5191" y="253"/>
                    <a:pt x="5221" y="253"/>
                    <a:pt x="5251" y="253"/>
                  </a:cubicBezTo>
                  <a:cubicBezTo>
                    <a:pt x="5251" y="213"/>
                    <a:pt x="5251" y="173"/>
                    <a:pt x="5251" y="132"/>
                  </a:cubicBezTo>
                  <a:cubicBezTo>
                    <a:pt x="5221" y="132"/>
                    <a:pt x="5191" y="132"/>
                    <a:pt x="5160" y="132"/>
                  </a:cubicBezTo>
                  <a:moveTo>
                    <a:pt x="4293" y="130"/>
                  </a:moveTo>
                  <a:cubicBezTo>
                    <a:pt x="4307" y="142"/>
                    <a:pt x="4321" y="153"/>
                    <a:pt x="4335" y="164"/>
                  </a:cubicBezTo>
                  <a:cubicBezTo>
                    <a:pt x="4329" y="169"/>
                    <a:pt x="4324" y="175"/>
                    <a:pt x="4319" y="180"/>
                  </a:cubicBezTo>
                  <a:cubicBezTo>
                    <a:pt x="4319" y="209"/>
                    <a:pt x="4319" y="237"/>
                    <a:pt x="4319" y="265"/>
                  </a:cubicBezTo>
                  <a:cubicBezTo>
                    <a:pt x="4319" y="290"/>
                    <a:pt x="4319" y="319"/>
                    <a:pt x="4321" y="351"/>
                  </a:cubicBezTo>
                  <a:cubicBezTo>
                    <a:pt x="4307" y="356"/>
                    <a:pt x="4293" y="361"/>
                    <a:pt x="4279" y="366"/>
                  </a:cubicBezTo>
                  <a:cubicBezTo>
                    <a:pt x="4279" y="353"/>
                    <a:pt x="4279" y="341"/>
                    <a:pt x="4279" y="329"/>
                  </a:cubicBezTo>
                  <a:cubicBezTo>
                    <a:pt x="4246" y="329"/>
                    <a:pt x="4212" y="329"/>
                    <a:pt x="4178" y="329"/>
                  </a:cubicBezTo>
                  <a:cubicBezTo>
                    <a:pt x="4178" y="344"/>
                    <a:pt x="4178" y="359"/>
                    <a:pt x="4178" y="374"/>
                  </a:cubicBezTo>
                  <a:cubicBezTo>
                    <a:pt x="4165" y="378"/>
                    <a:pt x="4151" y="382"/>
                    <a:pt x="4137" y="386"/>
                  </a:cubicBezTo>
                  <a:cubicBezTo>
                    <a:pt x="4138" y="334"/>
                    <a:pt x="4139" y="290"/>
                    <a:pt x="4139" y="254"/>
                  </a:cubicBezTo>
                  <a:cubicBezTo>
                    <a:pt x="4139" y="218"/>
                    <a:pt x="4138" y="178"/>
                    <a:pt x="4137" y="134"/>
                  </a:cubicBezTo>
                  <a:cubicBezTo>
                    <a:pt x="4150" y="141"/>
                    <a:pt x="4163" y="147"/>
                    <a:pt x="4176" y="153"/>
                  </a:cubicBezTo>
                  <a:cubicBezTo>
                    <a:pt x="4210" y="153"/>
                    <a:pt x="4245" y="153"/>
                    <a:pt x="4279" y="153"/>
                  </a:cubicBezTo>
                  <a:cubicBezTo>
                    <a:pt x="4284" y="145"/>
                    <a:pt x="4288" y="138"/>
                    <a:pt x="4293" y="130"/>
                  </a:cubicBezTo>
                  <a:moveTo>
                    <a:pt x="5896" y="100"/>
                  </a:moveTo>
                  <a:cubicBezTo>
                    <a:pt x="5896" y="113"/>
                    <a:pt x="5896" y="126"/>
                    <a:pt x="5896" y="139"/>
                  </a:cubicBezTo>
                  <a:cubicBezTo>
                    <a:pt x="5917" y="139"/>
                    <a:pt x="5939" y="139"/>
                    <a:pt x="5960" y="139"/>
                  </a:cubicBezTo>
                  <a:cubicBezTo>
                    <a:pt x="5960" y="126"/>
                    <a:pt x="5960" y="113"/>
                    <a:pt x="5960" y="100"/>
                  </a:cubicBezTo>
                  <a:cubicBezTo>
                    <a:pt x="5939" y="100"/>
                    <a:pt x="5917" y="100"/>
                    <a:pt x="5896" y="100"/>
                  </a:cubicBezTo>
                  <a:moveTo>
                    <a:pt x="2363" y="71"/>
                  </a:moveTo>
                  <a:cubicBezTo>
                    <a:pt x="2363" y="95"/>
                    <a:pt x="2363" y="119"/>
                    <a:pt x="2363" y="143"/>
                  </a:cubicBezTo>
                  <a:cubicBezTo>
                    <a:pt x="2383" y="143"/>
                    <a:pt x="2402" y="143"/>
                    <a:pt x="2422" y="143"/>
                  </a:cubicBezTo>
                  <a:cubicBezTo>
                    <a:pt x="2422" y="119"/>
                    <a:pt x="2422" y="95"/>
                    <a:pt x="2422" y="71"/>
                  </a:cubicBezTo>
                  <a:cubicBezTo>
                    <a:pt x="2402" y="71"/>
                    <a:pt x="2383" y="71"/>
                    <a:pt x="2363" y="71"/>
                  </a:cubicBezTo>
                  <a:moveTo>
                    <a:pt x="2266" y="71"/>
                  </a:moveTo>
                  <a:cubicBezTo>
                    <a:pt x="2266" y="95"/>
                    <a:pt x="2266" y="119"/>
                    <a:pt x="2266" y="143"/>
                  </a:cubicBezTo>
                  <a:cubicBezTo>
                    <a:pt x="2286" y="143"/>
                    <a:pt x="2307" y="143"/>
                    <a:pt x="2327" y="143"/>
                  </a:cubicBezTo>
                  <a:cubicBezTo>
                    <a:pt x="2327" y="119"/>
                    <a:pt x="2327" y="95"/>
                    <a:pt x="2327" y="71"/>
                  </a:cubicBezTo>
                  <a:cubicBezTo>
                    <a:pt x="2307" y="71"/>
                    <a:pt x="2286" y="71"/>
                    <a:pt x="2266" y="71"/>
                  </a:cubicBezTo>
                  <a:moveTo>
                    <a:pt x="1213" y="65"/>
                  </a:moveTo>
                  <a:cubicBezTo>
                    <a:pt x="1213" y="82"/>
                    <a:pt x="1213" y="99"/>
                    <a:pt x="1213" y="116"/>
                  </a:cubicBezTo>
                  <a:cubicBezTo>
                    <a:pt x="1235" y="116"/>
                    <a:pt x="1258" y="116"/>
                    <a:pt x="1280" y="116"/>
                  </a:cubicBezTo>
                  <a:cubicBezTo>
                    <a:pt x="1280" y="99"/>
                    <a:pt x="1280" y="82"/>
                    <a:pt x="1280" y="65"/>
                  </a:cubicBezTo>
                  <a:cubicBezTo>
                    <a:pt x="1258" y="65"/>
                    <a:pt x="1235" y="65"/>
                    <a:pt x="1213" y="65"/>
                  </a:cubicBezTo>
                  <a:moveTo>
                    <a:pt x="7375" y="63"/>
                  </a:moveTo>
                  <a:cubicBezTo>
                    <a:pt x="7375" y="95"/>
                    <a:pt x="7375" y="127"/>
                    <a:pt x="7375" y="159"/>
                  </a:cubicBezTo>
                  <a:cubicBezTo>
                    <a:pt x="7421" y="159"/>
                    <a:pt x="7466" y="159"/>
                    <a:pt x="7512" y="159"/>
                  </a:cubicBezTo>
                  <a:cubicBezTo>
                    <a:pt x="7512" y="127"/>
                    <a:pt x="7512" y="95"/>
                    <a:pt x="7512" y="63"/>
                  </a:cubicBezTo>
                  <a:cubicBezTo>
                    <a:pt x="7466" y="63"/>
                    <a:pt x="7421" y="63"/>
                    <a:pt x="7375" y="63"/>
                  </a:cubicBezTo>
                  <a:moveTo>
                    <a:pt x="7003" y="42"/>
                  </a:moveTo>
                  <a:cubicBezTo>
                    <a:pt x="7019" y="61"/>
                    <a:pt x="7035" y="79"/>
                    <a:pt x="7050" y="98"/>
                  </a:cubicBezTo>
                  <a:cubicBezTo>
                    <a:pt x="6988" y="98"/>
                    <a:pt x="6926" y="98"/>
                    <a:pt x="6865" y="98"/>
                  </a:cubicBezTo>
                  <a:cubicBezTo>
                    <a:pt x="6865" y="205"/>
                    <a:pt x="6865" y="313"/>
                    <a:pt x="6865" y="421"/>
                  </a:cubicBezTo>
                  <a:cubicBezTo>
                    <a:pt x="6906" y="421"/>
                    <a:pt x="6947" y="421"/>
                    <a:pt x="6988" y="421"/>
                  </a:cubicBezTo>
                  <a:cubicBezTo>
                    <a:pt x="7000" y="409"/>
                    <a:pt x="7012" y="396"/>
                    <a:pt x="7025" y="384"/>
                  </a:cubicBezTo>
                  <a:cubicBezTo>
                    <a:pt x="7042" y="404"/>
                    <a:pt x="7059" y="424"/>
                    <a:pt x="7076" y="443"/>
                  </a:cubicBezTo>
                  <a:cubicBezTo>
                    <a:pt x="6945" y="443"/>
                    <a:pt x="6814" y="443"/>
                    <a:pt x="6683" y="443"/>
                  </a:cubicBezTo>
                  <a:cubicBezTo>
                    <a:pt x="6666" y="443"/>
                    <a:pt x="6650" y="445"/>
                    <a:pt x="6633" y="449"/>
                  </a:cubicBezTo>
                  <a:cubicBezTo>
                    <a:pt x="6626" y="440"/>
                    <a:pt x="6619" y="430"/>
                    <a:pt x="6611" y="421"/>
                  </a:cubicBezTo>
                  <a:cubicBezTo>
                    <a:pt x="6682" y="421"/>
                    <a:pt x="6752" y="421"/>
                    <a:pt x="6823" y="421"/>
                  </a:cubicBezTo>
                  <a:cubicBezTo>
                    <a:pt x="6823" y="313"/>
                    <a:pt x="6823" y="205"/>
                    <a:pt x="6823" y="98"/>
                  </a:cubicBezTo>
                  <a:cubicBezTo>
                    <a:pt x="6785" y="98"/>
                    <a:pt x="6748" y="98"/>
                    <a:pt x="6710" y="98"/>
                  </a:cubicBezTo>
                  <a:cubicBezTo>
                    <a:pt x="6694" y="98"/>
                    <a:pt x="6677" y="100"/>
                    <a:pt x="6661" y="104"/>
                  </a:cubicBezTo>
                  <a:cubicBezTo>
                    <a:pt x="6654" y="94"/>
                    <a:pt x="6646" y="85"/>
                    <a:pt x="6639" y="75"/>
                  </a:cubicBezTo>
                  <a:cubicBezTo>
                    <a:pt x="6749" y="75"/>
                    <a:pt x="6860" y="75"/>
                    <a:pt x="6970" y="75"/>
                  </a:cubicBezTo>
                  <a:cubicBezTo>
                    <a:pt x="6981" y="64"/>
                    <a:pt x="6992" y="53"/>
                    <a:pt x="7003" y="42"/>
                  </a:cubicBezTo>
                  <a:moveTo>
                    <a:pt x="3441" y="42"/>
                  </a:moveTo>
                  <a:cubicBezTo>
                    <a:pt x="3457" y="61"/>
                    <a:pt x="3473" y="79"/>
                    <a:pt x="3489" y="98"/>
                  </a:cubicBezTo>
                  <a:cubicBezTo>
                    <a:pt x="3427" y="98"/>
                    <a:pt x="3365" y="98"/>
                    <a:pt x="3303" y="98"/>
                  </a:cubicBezTo>
                  <a:cubicBezTo>
                    <a:pt x="3303" y="205"/>
                    <a:pt x="3303" y="313"/>
                    <a:pt x="3303" y="421"/>
                  </a:cubicBezTo>
                  <a:cubicBezTo>
                    <a:pt x="3344" y="421"/>
                    <a:pt x="3385" y="421"/>
                    <a:pt x="3427" y="421"/>
                  </a:cubicBezTo>
                  <a:cubicBezTo>
                    <a:pt x="3439" y="409"/>
                    <a:pt x="3451" y="396"/>
                    <a:pt x="3463" y="384"/>
                  </a:cubicBezTo>
                  <a:cubicBezTo>
                    <a:pt x="3480" y="404"/>
                    <a:pt x="3498" y="424"/>
                    <a:pt x="3515" y="443"/>
                  </a:cubicBezTo>
                  <a:cubicBezTo>
                    <a:pt x="3384" y="443"/>
                    <a:pt x="3252" y="443"/>
                    <a:pt x="3121" y="443"/>
                  </a:cubicBezTo>
                  <a:cubicBezTo>
                    <a:pt x="3105" y="443"/>
                    <a:pt x="3088" y="445"/>
                    <a:pt x="3072" y="449"/>
                  </a:cubicBezTo>
                  <a:cubicBezTo>
                    <a:pt x="3065" y="440"/>
                    <a:pt x="3057" y="430"/>
                    <a:pt x="3050" y="421"/>
                  </a:cubicBezTo>
                  <a:cubicBezTo>
                    <a:pt x="3121" y="421"/>
                    <a:pt x="3191" y="421"/>
                    <a:pt x="3262" y="421"/>
                  </a:cubicBezTo>
                  <a:cubicBezTo>
                    <a:pt x="3262" y="313"/>
                    <a:pt x="3262" y="205"/>
                    <a:pt x="3262" y="98"/>
                  </a:cubicBezTo>
                  <a:cubicBezTo>
                    <a:pt x="3224" y="98"/>
                    <a:pt x="3187" y="98"/>
                    <a:pt x="3149" y="98"/>
                  </a:cubicBezTo>
                  <a:cubicBezTo>
                    <a:pt x="3132" y="98"/>
                    <a:pt x="3116" y="100"/>
                    <a:pt x="3100" y="104"/>
                  </a:cubicBezTo>
                  <a:cubicBezTo>
                    <a:pt x="3092" y="94"/>
                    <a:pt x="3085" y="85"/>
                    <a:pt x="3078" y="75"/>
                  </a:cubicBezTo>
                  <a:cubicBezTo>
                    <a:pt x="3188" y="75"/>
                    <a:pt x="3298" y="75"/>
                    <a:pt x="3409" y="75"/>
                  </a:cubicBezTo>
                  <a:cubicBezTo>
                    <a:pt x="3420" y="64"/>
                    <a:pt x="3431" y="53"/>
                    <a:pt x="3441" y="42"/>
                  </a:cubicBezTo>
                  <a:moveTo>
                    <a:pt x="4624" y="34"/>
                  </a:moveTo>
                  <a:cubicBezTo>
                    <a:pt x="4652" y="50"/>
                    <a:pt x="4671" y="63"/>
                    <a:pt x="4680" y="73"/>
                  </a:cubicBezTo>
                  <a:cubicBezTo>
                    <a:pt x="4690" y="84"/>
                    <a:pt x="4694" y="94"/>
                    <a:pt x="4692" y="104"/>
                  </a:cubicBezTo>
                  <a:cubicBezTo>
                    <a:pt x="4690" y="114"/>
                    <a:pt x="4683" y="123"/>
                    <a:pt x="4673" y="130"/>
                  </a:cubicBezTo>
                  <a:cubicBezTo>
                    <a:pt x="4663" y="137"/>
                    <a:pt x="4656" y="132"/>
                    <a:pt x="4652" y="115"/>
                  </a:cubicBezTo>
                  <a:cubicBezTo>
                    <a:pt x="4648" y="99"/>
                    <a:pt x="4636" y="75"/>
                    <a:pt x="4616" y="45"/>
                  </a:cubicBezTo>
                  <a:cubicBezTo>
                    <a:pt x="4619" y="41"/>
                    <a:pt x="4622" y="38"/>
                    <a:pt x="4624" y="34"/>
                  </a:cubicBezTo>
                  <a:moveTo>
                    <a:pt x="2228" y="28"/>
                  </a:moveTo>
                  <a:cubicBezTo>
                    <a:pt x="2240" y="35"/>
                    <a:pt x="2251" y="42"/>
                    <a:pt x="2262" y="49"/>
                  </a:cubicBezTo>
                  <a:cubicBezTo>
                    <a:pt x="2315" y="49"/>
                    <a:pt x="2368" y="49"/>
                    <a:pt x="2421" y="49"/>
                  </a:cubicBezTo>
                  <a:cubicBezTo>
                    <a:pt x="2426" y="42"/>
                    <a:pt x="2431" y="35"/>
                    <a:pt x="2437" y="28"/>
                  </a:cubicBezTo>
                  <a:cubicBezTo>
                    <a:pt x="2449" y="39"/>
                    <a:pt x="2461" y="49"/>
                    <a:pt x="2473" y="60"/>
                  </a:cubicBezTo>
                  <a:cubicBezTo>
                    <a:pt x="2468" y="65"/>
                    <a:pt x="2463" y="69"/>
                    <a:pt x="2458" y="74"/>
                  </a:cubicBezTo>
                  <a:cubicBezTo>
                    <a:pt x="2458" y="105"/>
                    <a:pt x="2458" y="136"/>
                    <a:pt x="2458" y="167"/>
                  </a:cubicBezTo>
                  <a:cubicBezTo>
                    <a:pt x="2458" y="212"/>
                    <a:pt x="2458" y="247"/>
                    <a:pt x="2460" y="273"/>
                  </a:cubicBezTo>
                  <a:cubicBezTo>
                    <a:pt x="2447" y="278"/>
                    <a:pt x="2435" y="283"/>
                    <a:pt x="2422" y="288"/>
                  </a:cubicBezTo>
                  <a:cubicBezTo>
                    <a:pt x="2422" y="280"/>
                    <a:pt x="2422" y="272"/>
                    <a:pt x="2422" y="263"/>
                  </a:cubicBezTo>
                  <a:cubicBezTo>
                    <a:pt x="2402" y="263"/>
                    <a:pt x="2383" y="263"/>
                    <a:pt x="2363" y="263"/>
                  </a:cubicBezTo>
                  <a:cubicBezTo>
                    <a:pt x="2363" y="289"/>
                    <a:pt x="2363" y="315"/>
                    <a:pt x="2363" y="341"/>
                  </a:cubicBezTo>
                  <a:cubicBezTo>
                    <a:pt x="2379" y="341"/>
                    <a:pt x="2395" y="341"/>
                    <a:pt x="2411" y="341"/>
                  </a:cubicBezTo>
                  <a:cubicBezTo>
                    <a:pt x="2420" y="332"/>
                    <a:pt x="2429" y="323"/>
                    <a:pt x="2438" y="314"/>
                  </a:cubicBezTo>
                  <a:cubicBezTo>
                    <a:pt x="2451" y="331"/>
                    <a:pt x="2464" y="347"/>
                    <a:pt x="2477" y="364"/>
                  </a:cubicBezTo>
                  <a:cubicBezTo>
                    <a:pt x="2439" y="364"/>
                    <a:pt x="2401" y="364"/>
                    <a:pt x="2363" y="364"/>
                  </a:cubicBezTo>
                  <a:cubicBezTo>
                    <a:pt x="2363" y="388"/>
                    <a:pt x="2363" y="413"/>
                    <a:pt x="2363" y="437"/>
                  </a:cubicBezTo>
                  <a:cubicBezTo>
                    <a:pt x="2387" y="437"/>
                    <a:pt x="2412" y="437"/>
                    <a:pt x="2437" y="437"/>
                  </a:cubicBezTo>
                  <a:cubicBezTo>
                    <a:pt x="2446" y="428"/>
                    <a:pt x="2456" y="418"/>
                    <a:pt x="2466" y="409"/>
                  </a:cubicBezTo>
                  <a:cubicBezTo>
                    <a:pt x="2479" y="426"/>
                    <a:pt x="2493" y="443"/>
                    <a:pt x="2507" y="460"/>
                  </a:cubicBezTo>
                  <a:cubicBezTo>
                    <a:pt x="2415" y="460"/>
                    <a:pt x="2324" y="460"/>
                    <a:pt x="2232" y="460"/>
                  </a:cubicBezTo>
                  <a:cubicBezTo>
                    <a:pt x="2216" y="460"/>
                    <a:pt x="2199" y="462"/>
                    <a:pt x="2183" y="466"/>
                  </a:cubicBezTo>
                  <a:cubicBezTo>
                    <a:pt x="2176" y="456"/>
                    <a:pt x="2168" y="447"/>
                    <a:pt x="2161" y="437"/>
                  </a:cubicBezTo>
                  <a:cubicBezTo>
                    <a:pt x="2216" y="437"/>
                    <a:pt x="2272" y="437"/>
                    <a:pt x="2327" y="437"/>
                  </a:cubicBezTo>
                  <a:cubicBezTo>
                    <a:pt x="2327" y="413"/>
                    <a:pt x="2327" y="388"/>
                    <a:pt x="2327" y="364"/>
                  </a:cubicBezTo>
                  <a:cubicBezTo>
                    <a:pt x="2315" y="364"/>
                    <a:pt x="2302" y="364"/>
                    <a:pt x="2290" y="364"/>
                  </a:cubicBezTo>
                  <a:cubicBezTo>
                    <a:pt x="2273" y="364"/>
                    <a:pt x="2257" y="366"/>
                    <a:pt x="2240" y="370"/>
                  </a:cubicBezTo>
                  <a:cubicBezTo>
                    <a:pt x="2234" y="361"/>
                    <a:pt x="2228" y="353"/>
                    <a:pt x="2221" y="345"/>
                  </a:cubicBezTo>
                  <a:cubicBezTo>
                    <a:pt x="2175" y="368"/>
                    <a:pt x="2128" y="391"/>
                    <a:pt x="2082" y="414"/>
                  </a:cubicBezTo>
                  <a:cubicBezTo>
                    <a:pt x="2075" y="419"/>
                    <a:pt x="2068" y="425"/>
                    <a:pt x="2061" y="431"/>
                  </a:cubicBezTo>
                  <a:cubicBezTo>
                    <a:pt x="2052" y="416"/>
                    <a:pt x="2042" y="401"/>
                    <a:pt x="2033" y="386"/>
                  </a:cubicBezTo>
                  <a:cubicBezTo>
                    <a:pt x="2074" y="374"/>
                    <a:pt x="2101" y="366"/>
                    <a:pt x="2114" y="361"/>
                  </a:cubicBezTo>
                  <a:cubicBezTo>
                    <a:pt x="2114" y="318"/>
                    <a:pt x="2114" y="276"/>
                    <a:pt x="2114" y="233"/>
                  </a:cubicBezTo>
                  <a:cubicBezTo>
                    <a:pt x="2112" y="233"/>
                    <a:pt x="2111" y="233"/>
                    <a:pt x="2110" y="233"/>
                  </a:cubicBezTo>
                  <a:cubicBezTo>
                    <a:pt x="2093" y="233"/>
                    <a:pt x="2077" y="235"/>
                    <a:pt x="2060" y="239"/>
                  </a:cubicBezTo>
                  <a:cubicBezTo>
                    <a:pt x="2053" y="229"/>
                    <a:pt x="2046" y="220"/>
                    <a:pt x="2039" y="210"/>
                  </a:cubicBezTo>
                  <a:cubicBezTo>
                    <a:pt x="2064" y="210"/>
                    <a:pt x="2089" y="210"/>
                    <a:pt x="2114" y="210"/>
                  </a:cubicBezTo>
                  <a:cubicBezTo>
                    <a:pt x="2114" y="172"/>
                    <a:pt x="2114" y="134"/>
                    <a:pt x="2114" y="96"/>
                  </a:cubicBezTo>
                  <a:cubicBezTo>
                    <a:pt x="2111" y="96"/>
                    <a:pt x="2108" y="96"/>
                    <a:pt x="2106" y="96"/>
                  </a:cubicBezTo>
                  <a:cubicBezTo>
                    <a:pt x="2089" y="96"/>
                    <a:pt x="2073" y="98"/>
                    <a:pt x="2056" y="102"/>
                  </a:cubicBezTo>
                  <a:cubicBezTo>
                    <a:pt x="2049" y="92"/>
                    <a:pt x="2042" y="83"/>
                    <a:pt x="2035" y="73"/>
                  </a:cubicBezTo>
                  <a:cubicBezTo>
                    <a:pt x="2077" y="73"/>
                    <a:pt x="2119" y="73"/>
                    <a:pt x="2162" y="73"/>
                  </a:cubicBezTo>
                  <a:cubicBezTo>
                    <a:pt x="2171" y="64"/>
                    <a:pt x="2180" y="55"/>
                    <a:pt x="2189" y="47"/>
                  </a:cubicBezTo>
                  <a:cubicBezTo>
                    <a:pt x="2202" y="63"/>
                    <a:pt x="2215" y="79"/>
                    <a:pt x="2228" y="96"/>
                  </a:cubicBezTo>
                  <a:cubicBezTo>
                    <a:pt x="2203" y="96"/>
                    <a:pt x="2177" y="96"/>
                    <a:pt x="2151" y="96"/>
                  </a:cubicBezTo>
                  <a:cubicBezTo>
                    <a:pt x="2151" y="134"/>
                    <a:pt x="2151" y="172"/>
                    <a:pt x="2151" y="210"/>
                  </a:cubicBezTo>
                  <a:cubicBezTo>
                    <a:pt x="2155" y="210"/>
                    <a:pt x="2158" y="210"/>
                    <a:pt x="2162" y="210"/>
                  </a:cubicBezTo>
                  <a:cubicBezTo>
                    <a:pt x="2171" y="201"/>
                    <a:pt x="2180" y="192"/>
                    <a:pt x="2189" y="184"/>
                  </a:cubicBezTo>
                  <a:cubicBezTo>
                    <a:pt x="2202" y="200"/>
                    <a:pt x="2215" y="216"/>
                    <a:pt x="2228" y="233"/>
                  </a:cubicBezTo>
                  <a:cubicBezTo>
                    <a:pt x="2203" y="233"/>
                    <a:pt x="2177" y="233"/>
                    <a:pt x="2151" y="233"/>
                  </a:cubicBezTo>
                  <a:cubicBezTo>
                    <a:pt x="2151" y="272"/>
                    <a:pt x="2151" y="310"/>
                    <a:pt x="2151" y="349"/>
                  </a:cubicBezTo>
                  <a:cubicBezTo>
                    <a:pt x="2178" y="340"/>
                    <a:pt x="2204" y="330"/>
                    <a:pt x="2231" y="321"/>
                  </a:cubicBezTo>
                  <a:cubicBezTo>
                    <a:pt x="2232" y="327"/>
                    <a:pt x="2233" y="333"/>
                    <a:pt x="2234" y="339"/>
                  </a:cubicBezTo>
                  <a:cubicBezTo>
                    <a:pt x="2233" y="339"/>
                    <a:pt x="2231" y="340"/>
                    <a:pt x="2229" y="341"/>
                  </a:cubicBezTo>
                  <a:cubicBezTo>
                    <a:pt x="2262" y="341"/>
                    <a:pt x="2294" y="341"/>
                    <a:pt x="2327" y="341"/>
                  </a:cubicBezTo>
                  <a:cubicBezTo>
                    <a:pt x="2327" y="315"/>
                    <a:pt x="2327" y="289"/>
                    <a:pt x="2327" y="263"/>
                  </a:cubicBezTo>
                  <a:cubicBezTo>
                    <a:pt x="2307" y="263"/>
                    <a:pt x="2286" y="263"/>
                    <a:pt x="2266" y="263"/>
                  </a:cubicBezTo>
                  <a:cubicBezTo>
                    <a:pt x="2266" y="270"/>
                    <a:pt x="2266" y="276"/>
                    <a:pt x="2266" y="282"/>
                  </a:cubicBezTo>
                  <a:cubicBezTo>
                    <a:pt x="2253" y="286"/>
                    <a:pt x="2241" y="290"/>
                    <a:pt x="2228" y="294"/>
                  </a:cubicBezTo>
                  <a:cubicBezTo>
                    <a:pt x="2230" y="246"/>
                    <a:pt x="2230" y="202"/>
                    <a:pt x="2230" y="161"/>
                  </a:cubicBezTo>
                  <a:cubicBezTo>
                    <a:pt x="2230" y="120"/>
                    <a:pt x="2230" y="76"/>
                    <a:pt x="2228" y="28"/>
                  </a:cubicBezTo>
                  <a:moveTo>
                    <a:pt x="4994" y="26"/>
                  </a:moveTo>
                  <a:cubicBezTo>
                    <a:pt x="5008" y="44"/>
                    <a:pt x="5023" y="63"/>
                    <a:pt x="5037" y="81"/>
                  </a:cubicBezTo>
                  <a:cubicBezTo>
                    <a:pt x="4991" y="81"/>
                    <a:pt x="4945" y="81"/>
                    <a:pt x="4899" y="81"/>
                  </a:cubicBezTo>
                  <a:cubicBezTo>
                    <a:pt x="4899" y="132"/>
                    <a:pt x="4899" y="184"/>
                    <a:pt x="4899" y="235"/>
                  </a:cubicBezTo>
                  <a:cubicBezTo>
                    <a:pt x="4915" y="235"/>
                    <a:pt x="4932" y="235"/>
                    <a:pt x="4949" y="235"/>
                  </a:cubicBezTo>
                  <a:cubicBezTo>
                    <a:pt x="4960" y="224"/>
                    <a:pt x="4971" y="214"/>
                    <a:pt x="4982" y="204"/>
                  </a:cubicBezTo>
                  <a:cubicBezTo>
                    <a:pt x="4996" y="222"/>
                    <a:pt x="5011" y="239"/>
                    <a:pt x="5025" y="257"/>
                  </a:cubicBezTo>
                  <a:cubicBezTo>
                    <a:pt x="4983" y="257"/>
                    <a:pt x="4941" y="257"/>
                    <a:pt x="4899" y="257"/>
                  </a:cubicBezTo>
                  <a:cubicBezTo>
                    <a:pt x="4899" y="317"/>
                    <a:pt x="4899" y="376"/>
                    <a:pt x="4899" y="435"/>
                  </a:cubicBezTo>
                  <a:cubicBezTo>
                    <a:pt x="4924" y="435"/>
                    <a:pt x="4949" y="435"/>
                    <a:pt x="4975" y="435"/>
                  </a:cubicBezTo>
                  <a:cubicBezTo>
                    <a:pt x="4986" y="425"/>
                    <a:pt x="4997" y="415"/>
                    <a:pt x="5008" y="404"/>
                  </a:cubicBezTo>
                  <a:cubicBezTo>
                    <a:pt x="5021" y="422"/>
                    <a:pt x="5034" y="440"/>
                    <a:pt x="5047" y="458"/>
                  </a:cubicBezTo>
                  <a:cubicBezTo>
                    <a:pt x="4949" y="458"/>
                    <a:pt x="4851" y="458"/>
                    <a:pt x="4752" y="458"/>
                  </a:cubicBezTo>
                  <a:cubicBezTo>
                    <a:pt x="4744" y="458"/>
                    <a:pt x="4731" y="460"/>
                    <a:pt x="4715" y="464"/>
                  </a:cubicBezTo>
                  <a:cubicBezTo>
                    <a:pt x="4708" y="454"/>
                    <a:pt x="4700" y="445"/>
                    <a:pt x="4693" y="435"/>
                  </a:cubicBezTo>
                  <a:cubicBezTo>
                    <a:pt x="4717" y="435"/>
                    <a:pt x="4742" y="435"/>
                    <a:pt x="4766" y="435"/>
                  </a:cubicBezTo>
                  <a:cubicBezTo>
                    <a:pt x="4766" y="366"/>
                    <a:pt x="4766" y="296"/>
                    <a:pt x="4766" y="227"/>
                  </a:cubicBezTo>
                  <a:cubicBezTo>
                    <a:pt x="4766" y="205"/>
                    <a:pt x="4766" y="184"/>
                    <a:pt x="4766" y="163"/>
                  </a:cubicBezTo>
                  <a:cubicBezTo>
                    <a:pt x="4785" y="173"/>
                    <a:pt x="4803" y="184"/>
                    <a:pt x="4822" y="194"/>
                  </a:cubicBezTo>
                  <a:cubicBezTo>
                    <a:pt x="4816" y="200"/>
                    <a:pt x="4810" y="205"/>
                    <a:pt x="4804" y="211"/>
                  </a:cubicBezTo>
                  <a:cubicBezTo>
                    <a:pt x="4804" y="286"/>
                    <a:pt x="4804" y="361"/>
                    <a:pt x="4804" y="435"/>
                  </a:cubicBezTo>
                  <a:cubicBezTo>
                    <a:pt x="4823" y="435"/>
                    <a:pt x="4842" y="435"/>
                    <a:pt x="4861" y="435"/>
                  </a:cubicBezTo>
                  <a:cubicBezTo>
                    <a:pt x="4861" y="317"/>
                    <a:pt x="4861" y="199"/>
                    <a:pt x="4861" y="81"/>
                  </a:cubicBezTo>
                  <a:cubicBezTo>
                    <a:pt x="4835" y="81"/>
                    <a:pt x="4810" y="81"/>
                    <a:pt x="4784" y="81"/>
                  </a:cubicBezTo>
                  <a:cubicBezTo>
                    <a:pt x="4774" y="81"/>
                    <a:pt x="4761" y="83"/>
                    <a:pt x="4745" y="87"/>
                  </a:cubicBezTo>
                  <a:cubicBezTo>
                    <a:pt x="4737" y="78"/>
                    <a:pt x="4730" y="68"/>
                    <a:pt x="4723" y="59"/>
                  </a:cubicBezTo>
                  <a:cubicBezTo>
                    <a:pt x="4801" y="59"/>
                    <a:pt x="4880" y="59"/>
                    <a:pt x="4959" y="59"/>
                  </a:cubicBezTo>
                  <a:cubicBezTo>
                    <a:pt x="4971" y="48"/>
                    <a:pt x="4982" y="37"/>
                    <a:pt x="4994" y="26"/>
                  </a:cubicBezTo>
                  <a:moveTo>
                    <a:pt x="4491" y="24"/>
                  </a:moveTo>
                  <a:cubicBezTo>
                    <a:pt x="4506" y="42"/>
                    <a:pt x="4522" y="61"/>
                    <a:pt x="4538" y="79"/>
                  </a:cubicBezTo>
                  <a:cubicBezTo>
                    <a:pt x="4507" y="79"/>
                    <a:pt x="4475" y="79"/>
                    <a:pt x="4443" y="79"/>
                  </a:cubicBezTo>
                  <a:cubicBezTo>
                    <a:pt x="4443" y="189"/>
                    <a:pt x="4443" y="299"/>
                    <a:pt x="4443" y="409"/>
                  </a:cubicBezTo>
                  <a:cubicBezTo>
                    <a:pt x="4445" y="446"/>
                    <a:pt x="4426" y="471"/>
                    <a:pt x="4389" y="484"/>
                  </a:cubicBezTo>
                  <a:cubicBezTo>
                    <a:pt x="4386" y="464"/>
                    <a:pt x="4363" y="448"/>
                    <a:pt x="4321" y="436"/>
                  </a:cubicBezTo>
                  <a:cubicBezTo>
                    <a:pt x="4321" y="429"/>
                    <a:pt x="4321" y="422"/>
                    <a:pt x="4321" y="415"/>
                  </a:cubicBezTo>
                  <a:cubicBezTo>
                    <a:pt x="4345" y="419"/>
                    <a:pt x="4366" y="421"/>
                    <a:pt x="4383" y="422"/>
                  </a:cubicBezTo>
                  <a:cubicBezTo>
                    <a:pt x="4399" y="423"/>
                    <a:pt x="4406" y="415"/>
                    <a:pt x="4404" y="399"/>
                  </a:cubicBezTo>
                  <a:cubicBezTo>
                    <a:pt x="4404" y="293"/>
                    <a:pt x="4404" y="186"/>
                    <a:pt x="4404" y="79"/>
                  </a:cubicBezTo>
                  <a:cubicBezTo>
                    <a:pt x="4315" y="79"/>
                    <a:pt x="4226" y="79"/>
                    <a:pt x="4137" y="79"/>
                  </a:cubicBezTo>
                  <a:cubicBezTo>
                    <a:pt x="4120" y="79"/>
                    <a:pt x="4104" y="81"/>
                    <a:pt x="4088" y="85"/>
                  </a:cubicBezTo>
                  <a:cubicBezTo>
                    <a:pt x="4080" y="76"/>
                    <a:pt x="4073" y="66"/>
                    <a:pt x="4066" y="57"/>
                  </a:cubicBezTo>
                  <a:cubicBezTo>
                    <a:pt x="4196" y="57"/>
                    <a:pt x="4327" y="57"/>
                    <a:pt x="4458" y="57"/>
                  </a:cubicBezTo>
                  <a:cubicBezTo>
                    <a:pt x="4469" y="46"/>
                    <a:pt x="4480" y="35"/>
                    <a:pt x="4491" y="24"/>
                  </a:cubicBezTo>
                  <a:moveTo>
                    <a:pt x="7336" y="20"/>
                  </a:moveTo>
                  <a:cubicBezTo>
                    <a:pt x="7348" y="27"/>
                    <a:pt x="7361" y="34"/>
                    <a:pt x="7373" y="40"/>
                  </a:cubicBezTo>
                  <a:cubicBezTo>
                    <a:pt x="7420" y="40"/>
                    <a:pt x="7466" y="40"/>
                    <a:pt x="7513" y="40"/>
                  </a:cubicBezTo>
                  <a:cubicBezTo>
                    <a:pt x="7519" y="34"/>
                    <a:pt x="7526" y="27"/>
                    <a:pt x="7533" y="20"/>
                  </a:cubicBezTo>
                  <a:cubicBezTo>
                    <a:pt x="7545" y="32"/>
                    <a:pt x="7556" y="44"/>
                    <a:pt x="7567" y="56"/>
                  </a:cubicBezTo>
                  <a:cubicBezTo>
                    <a:pt x="7561" y="61"/>
                    <a:pt x="7555" y="66"/>
                    <a:pt x="7549" y="70"/>
                  </a:cubicBezTo>
                  <a:cubicBezTo>
                    <a:pt x="7549" y="132"/>
                    <a:pt x="7550" y="173"/>
                    <a:pt x="7551" y="194"/>
                  </a:cubicBezTo>
                  <a:cubicBezTo>
                    <a:pt x="7538" y="198"/>
                    <a:pt x="7525" y="202"/>
                    <a:pt x="7512" y="206"/>
                  </a:cubicBezTo>
                  <a:cubicBezTo>
                    <a:pt x="7512" y="198"/>
                    <a:pt x="7512" y="190"/>
                    <a:pt x="7512" y="182"/>
                  </a:cubicBezTo>
                  <a:cubicBezTo>
                    <a:pt x="7466" y="182"/>
                    <a:pt x="7421" y="182"/>
                    <a:pt x="7375" y="182"/>
                  </a:cubicBezTo>
                  <a:cubicBezTo>
                    <a:pt x="7375" y="188"/>
                    <a:pt x="7375" y="195"/>
                    <a:pt x="7375" y="202"/>
                  </a:cubicBezTo>
                  <a:cubicBezTo>
                    <a:pt x="7362" y="207"/>
                    <a:pt x="7349" y="212"/>
                    <a:pt x="7336" y="216"/>
                  </a:cubicBezTo>
                  <a:cubicBezTo>
                    <a:pt x="7337" y="181"/>
                    <a:pt x="7338" y="148"/>
                    <a:pt x="7338" y="117"/>
                  </a:cubicBezTo>
                  <a:cubicBezTo>
                    <a:pt x="7338" y="87"/>
                    <a:pt x="7337" y="54"/>
                    <a:pt x="7336" y="20"/>
                  </a:cubicBezTo>
                  <a:moveTo>
                    <a:pt x="3610" y="18"/>
                  </a:moveTo>
                  <a:cubicBezTo>
                    <a:pt x="3638" y="32"/>
                    <a:pt x="3657" y="44"/>
                    <a:pt x="3669" y="54"/>
                  </a:cubicBezTo>
                  <a:cubicBezTo>
                    <a:pt x="3681" y="63"/>
                    <a:pt x="3687" y="74"/>
                    <a:pt x="3685" y="85"/>
                  </a:cubicBezTo>
                  <a:cubicBezTo>
                    <a:pt x="3684" y="97"/>
                    <a:pt x="3678" y="107"/>
                    <a:pt x="3667" y="116"/>
                  </a:cubicBezTo>
                  <a:cubicBezTo>
                    <a:pt x="3656" y="124"/>
                    <a:pt x="3648" y="119"/>
                    <a:pt x="3642" y="99"/>
                  </a:cubicBezTo>
                  <a:cubicBezTo>
                    <a:pt x="3636" y="80"/>
                    <a:pt x="3622" y="57"/>
                    <a:pt x="3602" y="31"/>
                  </a:cubicBezTo>
                  <a:cubicBezTo>
                    <a:pt x="3605" y="27"/>
                    <a:pt x="3607" y="22"/>
                    <a:pt x="3610" y="18"/>
                  </a:cubicBezTo>
                  <a:moveTo>
                    <a:pt x="6447" y="12"/>
                  </a:moveTo>
                  <a:cubicBezTo>
                    <a:pt x="6461" y="23"/>
                    <a:pt x="6474" y="34"/>
                    <a:pt x="6488" y="45"/>
                  </a:cubicBezTo>
                  <a:cubicBezTo>
                    <a:pt x="6483" y="50"/>
                    <a:pt x="6478" y="55"/>
                    <a:pt x="6472" y="60"/>
                  </a:cubicBezTo>
                  <a:cubicBezTo>
                    <a:pt x="6472" y="87"/>
                    <a:pt x="6472" y="114"/>
                    <a:pt x="6472" y="141"/>
                  </a:cubicBezTo>
                  <a:cubicBezTo>
                    <a:pt x="6472" y="152"/>
                    <a:pt x="6479" y="157"/>
                    <a:pt x="6491" y="157"/>
                  </a:cubicBezTo>
                  <a:cubicBezTo>
                    <a:pt x="6503" y="157"/>
                    <a:pt x="6516" y="155"/>
                    <a:pt x="6530" y="151"/>
                  </a:cubicBezTo>
                  <a:cubicBezTo>
                    <a:pt x="6544" y="147"/>
                    <a:pt x="6554" y="152"/>
                    <a:pt x="6560" y="165"/>
                  </a:cubicBezTo>
                  <a:cubicBezTo>
                    <a:pt x="6566" y="179"/>
                    <a:pt x="6566" y="187"/>
                    <a:pt x="6560" y="189"/>
                  </a:cubicBezTo>
                  <a:cubicBezTo>
                    <a:pt x="6554" y="191"/>
                    <a:pt x="6534" y="192"/>
                    <a:pt x="6502" y="192"/>
                  </a:cubicBezTo>
                  <a:cubicBezTo>
                    <a:pt x="6491" y="192"/>
                    <a:pt x="6481" y="192"/>
                    <a:pt x="6470" y="192"/>
                  </a:cubicBezTo>
                  <a:cubicBezTo>
                    <a:pt x="6443" y="192"/>
                    <a:pt x="6430" y="179"/>
                    <a:pt x="6431" y="153"/>
                  </a:cubicBezTo>
                  <a:cubicBezTo>
                    <a:pt x="6431" y="121"/>
                    <a:pt x="6431" y="89"/>
                    <a:pt x="6431" y="57"/>
                  </a:cubicBezTo>
                  <a:cubicBezTo>
                    <a:pt x="6406" y="57"/>
                    <a:pt x="6381" y="57"/>
                    <a:pt x="6356" y="57"/>
                  </a:cubicBezTo>
                  <a:cubicBezTo>
                    <a:pt x="6357" y="100"/>
                    <a:pt x="6350" y="136"/>
                    <a:pt x="6335" y="165"/>
                  </a:cubicBezTo>
                  <a:cubicBezTo>
                    <a:pt x="6320" y="194"/>
                    <a:pt x="6287" y="221"/>
                    <a:pt x="6237" y="247"/>
                  </a:cubicBezTo>
                  <a:cubicBezTo>
                    <a:pt x="6234" y="243"/>
                    <a:pt x="6232" y="239"/>
                    <a:pt x="6229" y="235"/>
                  </a:cubicBezTo>
                  <a:cubicBezTo>
                    <a:pt x="6272" y="199"/>
                    <a:pt x="6296" y="170"/>
                    <a:pt x="6304" y="145"/>
                  </a:cubicBezTo>
                  <a:cubicBezTo>
                    <a:pt x="6311" y="120"/>
                    <a:pt x="6314" y="98"/>
                    <a:pt x="6314" y="79"/>
                  </a:cubicBezTo>
                  <a:cubicBezTo>
                    <a:pt x="6314" y="60"/>
                    <a:pt x="6314" y="39"/>
                    <a:pt x="6312" y="16"/>
                  </a:cubicBezTo>
                  <a:cubicBezTo>
                    <a:pt x="6325" y="22"/>
                    <a:pt x="6338" y="28"/>
                    <a:pt x="6352" y="34"/>
                  </a:cubicBezTo>
                  <a:cubicBezTo>
                    <a:pt x="6378" y="34"/>
                    <a:pt x="6405" y="34"/>
                    <a:pt x="6431" y="34"/>
                  </a:cubicBezTo>
                  <a:cubicBezTo>
                    <a:pt x="6436" y="27"/>
                    <a:pt x="6442" y="19"/>
                    <a:pt x="6447" y="12"/>
                  </a:cubicBezTo>
                  <a:moveTo>
                    <a:pt x="6170" y="12"/>
                  </a:moveTo>
                  <a:cubicBezTo>
                    <a:pt x="6194" y="28"/>
                    <a:pt x="6210" y="41"/>
                    <a:pt x="6220" y="51"/>
                  </a:cubicBezTo>
                  <a:cubicBezTo>
                    <a:pt x="6229" y="61"/>
                    <a:pt x="6233" y="71"/>
                    <a:pt x="6232" y="81"/>
                  </a:cubicBezTo>
                  <a:cubicBezTo>
                    <a:pt x="6231" y="92"/>
                    <a:pt x="6225" y="101"/>
                    <a:pt x="6213" y="110"/>
                  </a:cubicBezTo>
                  <a:cubicBezTo>
                    <a:pt x="6202" y="120"/>
                    <a:pt x="6194" y="114"/>
                    <a:pt x="6189" y="94"/>
                  </a:cubicBezTo>
                  <a:cubicBezTo>
                    <a:pt x="6184" y="74"/>
                    <a:pt x="6174" y="49"/>
                    <a:pt x="6158" y="21"/>
                  </a:cubicBezTo>
                  <a:cubicBezTo>
                    <a:pt x="6162" y="18"/>
                    <a:pt x="6166" y="15"/>
                    <a:pt x="6170" y="12"/>
                  </a:cubicBezTo>
                  <a:moveTo>
                    <a:pt x="1425" y="10"/>
                  </a:moveTo>
                  <a:cubicBezTo>
                    <a:pt x="1440" y="28"/>
                    <a:pt x="1455" y="47"/>
                    <a:pt x="1470" y="65"/>
                  </a:cubicBezTo>
                  <a:cubicBezTo>
                    <a:pt x="1419" y="65"/>
                    <a:pt x="1368" y="65"/>
                    <a:pt x="1318" y="65"/>
                  </a:cubicBezTo>
                  <a:cubicBezTo>
                    <a:pt x="1318" y="82"/>
                    <a:pt x="1318" y="99"/>
                    <a:pt x="1318" y="116"/>
                  </a:cubicBezTo>
                  <a:cubicBezTo>
                    <a:pt x="1336" y="116"/>
                    <a:pt x="1355" y="116"/>
                    <a:pt x="1373" y="116"/>
                  </a:cubicBezTo>
                  <a:cubicBezTo>
                    <a:pt x="1378" y="108"/>
                    <a:pt x="1384" y="100"/>
                    <a:pt x="1389" y="92"/>
                  </a:cubicBezTo>
                  <a:cubicBezTo>
                    <a:pt x="1402" y="102"/>
                    <a:pt x="1415" y="112"/>
                    <a:pt x="1428" y="123"/>
                  </a:cubicBezTo>
                  <a:cubicBezTo>
                    <a:pt x="1423" y="128"/>
                    <a:pt x="1418" y="134"/>
                    <a:pt x="1412" y="139"/>
                  </a:cubicBezTo>
                  <a:cubicBezTo>
                    <a:pt x="1412" y="180"/>
                    <a:pt x="1413" y="211"/>
                    <a:pt x="1414" y="232"/>
                  </a:cubicBezTo>
                  <a:cubicBezTo>
                    <a:pt x="1401" y="238"/>
                    <a:pt x="1388" y="243"/>
                    <a:pt x="1375" y="249"/>
                  </a:cubicBezTo>
                  <a:cubicBezTo>
                    <a:pt x="1375" y="242"/>
                    <a:pt x="1375" y="234"/>
                    <a:pt x="1375" y="227"/>
                  </a:cubicBezTo>
                  <a:cubicBezTo>
                    <a:pt x="1318" y="227"/>
                    <a:pt x="1261" y="227"/>
                    <a:pt x="1204" y="227"/>
                  </a:cubicBezTo>
                  <a:cubicBezTo>
                    <a:pt x="1217" y="234"/>
                    <a:pt x="1230" y="242"/>
                    <a:pt x="1242" y="250"/>
                  </a:cubicBezTo>
                  <a:cubicBezTo>
                    <a:pt x="1236" y="254"/>
                    <a:pt x="1231" y="258"/>
                    <a:pt x="1225" y="262"/>
                  </a:cubicBezTo>
                  <a:cubicBezTo>
                    <a:pt x="1218" y="271"/>
                    <a:pt x="1212" y="279"/>
                    <a:pt x="1205" y="286"/>
                  </a:cubicBezTo>
                  <a:cubicBezTo>
                    <a:pt x="1269" y="286"/>
                    <a:pt x="1333" y="286"/>
                    <a:pt x="1398" y="286"/>
                  </a:cubicBezTo>
                  <a:cubicBezTo>
                    <a:pt x="1410" y="275"/>
                    <a:pt x="1422" y="264"/>
                    <a:pt x="1434" y="253"/>
                  </a:cubicBezTo>
                  <a:cubicBezTo>
                    <a:pt x="1450" y="272"/>
                    <a:pt x="1466" y="290"/>
                    <a:pt x="1482" y="308"/>
                  </a:cubicBezTo>
                  <a:cubicBezTo>
                    <a:pt x="1439" y="308"/>
                    <a:pt x="1397" y="308"/>
                    <a:pt x="1355" y="308"/>
                  </a:cubicBezTo>
                  <a:cubicBezTo>
                    <a:pt x="1341" y="337"/>
                    <a:pt x="1324" y="362"/>
                    <a:pt x="1304" y="384"/>
                  </a:cubicBezTo>
                  <a:cubicBezTo>
                    <a:pt x="1353" y="395"/>
                    <a:pt x="1387" y="406"/>
                    <a:pt x="1408" y="416"/>
                  </a:cubicBezTo>
                  <a:cubicBezTo>
                    <a:pt x="1428" y="426"/>
                    <a:pt x="1438" y="441"/>
                    <a:pt x="1439" y="462"/>
                  </a:cubicBezTo>
                  <a:cubicBezTo>
                    <a:pt x="1440" y="482"/>
                    <a:pt x="1429" y="484"/>
                    <a:pt x="1407" y="468"/>
                  </a:cubicBezTo>
                  <a:cubicBezTo>
                    <a:pt x="1385" y="451"/>
                    <a:pt x="1344" y="432"/>
                    <a:pt x="1283" y="411"/>
                  </a:cubicBezTo>
                  <a:cubicBezTo>
                    <a:pt x="1260" y="427"/>
                    <a:pt x="1231" y="441"/>
                    <a:pt x="1194" y="454"/>
                  </a:cubicBezTo>
                  <a:cubicBezTo>
                    <a:pt x="1157" y="467"/>
                    <a:pt x="1099" y="478"/>
                    <a:pt x="1020" y="486"/>
                  </a:cubicBezTo>
                  <a:cubicBezTo>
                    <a:pt x="1019" y="481"/>
                    <a:pt x="1018" y="475"/>
                    <a:pt x="1017" y="469"/>
                  </a:cubicBezTo>
                  <a:cubicBezTo>
                    <a:pt x="1127" y="451"/>
                    <a:pt x="1204" y="427"/>
                    <a:pt x="1246" y="398"/>
                  </a:cubicBezTo>
                  <a:cubicBezTo>
                    <a:pt x="1202" y="389"/>
                    <a:pt x="1158" y="381"/>
                    <a:pt x="1114" y="375"/>
                  </a:cubicBezTo>
                  <a:cubicBezTo>
                    <a:pt x="1124" y="359"/>
                    <a:pt x="1138" y="337"/>
                    <a:pt x="1157" y="308"/>
                  </a:cubicBezTo>
                  <a:cubicBezTo>
                    <a:pt x="1129" y="308"/>
                    <a:pt x="1101" y="308"/>
                    <a:pt x="1072" y="308"/>
                  </a:cubicBezTo>
                  <a:cubicBezTo>
                    <a:pt x="1062" y="308"/>
                    <a:pt x="1049" y="310"/>
                    <a:pt x="1033" y="314"/>
                  </a:cubicBezTo>
                  <a:cubicBezTo>
                    <a:pt x="1026" y="305"/>
                    <a:pt x="1018" y="295"/>
                    <a:pt x="1011" y="286"/>
                  </a:cubicBezTo>
                  <a:cubicBezTo>
                    <a:pt x="1062" y="286"/>
                    <a:pt x="1114" y="286"/>
                    <a:pt x="1165" y="286"/>
                  </a:cubicBezTo>
                  <a:cubicBezTo>
                    <a:pt x="1171" y="276"/>
                    <a:pt x="1175" y="266"/>
                    <a:pt x="1180" y="254"/>
                  </a:cubicBezTo>
                  <a:cubicBezTo>
                    <a:pt x="1182" y="245"/>
                    <a:pt x="1185" y="236"/>
                    <a:pt x="1188" y="227"/>
                  </a:cubicBezTo>
                  <a:cubicBezTo>
                    <a:pt x="1165" y="227"/>
                    <a:pt x="1141" y="227"/>
                    <a:pt x="1118" y="227"/>
                  </a:cubicBezTo>
                  <a:cubicBezTo>
                    <a:pt x="1118" y="231"/>
                    <a:pt x="1118" y="236"/>
                    <a:pt x="1118" y="241"/>
                  </a:cubicBezTo>
                  <a:cubicBezTo>
                    <a:pt x="1105" y="246"/>
                    <a:pt x="1091" y="250"/>
                    <a:pt x="1078" y="255"/>
                  </a:cubicBezTo>
                  <a:cubicBezTo>
                    <a:pt x="1080" y="225"/>
                    <a:pt x="1080" y="198"/>
                    <a:pt x="1080" y="175"/>
                  </a:cubicBezTo>
                  <a:cubicBezTo>
                    <a:pt x="1080" y="151"/>
                    <a:pt x="1080" y="125"/>
                    <a:pt x="1078" y="98"/>
                  </a:cubicBezTo>
                  <a:cubicBezTo>
                    <a:pt x="1091" y="104"/>
                    <a:pt x="1105" y="110"/>
                    <a:pt x="1118" y="116"/>
                  </a:cubicBezTo>
                  <a:cubicBezTo>
                    <a:pt x="1137" y="116"/>
                    <a:pt x="1156" y="116"/>
                    <a:pt x="1175" y="116"/>
                  </a:cubicBezTo>
                  <a:cubicBezTo>
                    <a:pt x="1175" y="99"/>
                    <a:pt x="1175" y="82"/>
                    <a:pt x="1175" y="65"/>
                  </a:cubicBezTo>
                  <a:cubicBezTo>
                    <a:pt x="1149" y="65"/>
                    <a:pt x="1122" y="65"/>
                    <a:pt x="1096" y="65"/>
                  </a:cubicBezTo>
                  <a:cubicBezTo>
                    <a:pt x="1083" y="65"/>
                    <a:pt x="1069" y="67"/>
                    <a:pt x="1053" y="71"/>
                  </a:cubicBezTo>
                  <a:cubicBezTo>
                    <a:pt x="1045" y="62"/>
                    <a:pt x="1038" y="52"/>
                    <a:pt x="1031" y="42"/>
                  </a:cubicBezTo>
                  <a:cubicBezTo>
                    <a:pt x="1150" y="42"/>
                    <a:pt x="1270" y="42"/>
                    <a:pt x="1390" y="42"/>
                  </a:cubicBezTo>
                  <a:cubicBezTo>
                    <a:pt x="1401" y="32"/>
                    <a:pt x="1413" y="21"/>
                    <a:pt x="1425" y="10"/>
                  </a:cubicBezTo>
                  <a:moveTo>
                    <a:pt x="415" y="10"/>
                  </a:moveTo>
                  <a:cubicBezTo>
                    <a:pt x="430" y="28"/>
                    <a:pt x="446" y="47"/>
                    <a:pt x="462" y="65"/>
                  </a:cubicBezTo>
                  <a:cubicBezTo>
                    <a:pt x="399" y="65"/>
                    <a:pt x="335" y="65"/>
                    <a:pt x="272" y="65"/>
                  </a:cubicBezTo>
                  <a:cubicBezTo>
                    <a:pt x="261" y="86"/>
                    <a:pt x="249" y="111"/>
                    <a:pt x="235" y="140"/>
                  </a:cubicBezTo>
                  <a:cubicBezTo>
                    <a:pt x="246" y="147"/>
                    <a:pt x="257" y="154"/>
                    <a:pt x="268" y="161"/>
                  </a:cubicBezTo>
                  <a:cubicBezTo>
                    <a:pt x="262" y="167"/>
                    <a:pt x="257" y="173"/>
                    <a:pt x="251" y="178"/>
                  </a:cubicBezTo>
                  <a:cubicBezTo>
                    <a:pt x="251" y="243"/>
                    <a:pt x="251" y="307"/>
                    <a:pt x="251" y="372"/>
                  </a:cubicBezTo>
                  <a:cubicBezTo>
                    <a:pt x="251" y="414"/>
                    <a:pt x="251" y="446"/>
                    <a:pt x="253" y="470"/>
                  </a:cubicBezTo>
                  <a:cubicBezTo>
                    <a:pt x="237" y="475"/>
                    <a:pt x="222" y="481"/>
                    <a:pt x="207" y="486"/>
                  </a:cubicBezTo>
                  <a:cubicBezTo>
                    <a:pt x="208" y="430"/>
                    <a:pt x="209" y="383"/>
                    <a:pt x="209" y="345"/>
                  </a:cubicBezTo>
                  <a:cubicBezTo>
                    <a:pt x="209" y="287"/>
                    <a:pt x="209" y="229"/>
                    <a:pt x="209" y="171"/>
                  </a:cubicBezTo>
                  <a:cubicBezTo>
                    <a:pt x="163" y="254"/>
                    <a:pt x="96" y="320"/>
                    <a:pt x="7" y="372"/>
                  </a:cubicBezTo>
                  <a:cubicBezTo>
                    <a:pt x="4" y="367"/>
                    <a:pt x="2" y="362"/>
                    <a:pt x="0" y="357"/>
                  </a:cubicBezTo>
                  <a:cubicBezTo>
                    <a:pt x="44" y="323"/>
                    <a:pt x="86" y="281"/>
                    <a:pt x="126" y="232"/>
                  </a:cubicBezTo>
                  <a:cubicBezTo>
                    <a:pt x="166" y="182"/>
                    <a:pt x="198" y="127"/>
                    <a:pt x="223" y="65"/>
                  </a:cubicBezTo>
                  <a:cubicBezTo>
                    <a:pt x="173" y="65"/>
                    <a:pt x="124" y="65"/>
                    <a:pt x="75" y="65"/>
                  </a:cubicBezTo>
                  <a:cubicBezTo>
                    <a:pt x="58" y="65"/>
                    <a:pt x="42" y="67"/>
                    <a:pt x="25" y="71"/>
                  </a:cubicBezTo>
                  <a:cubicBezTo>
                    <a:pt x="18" y="62"/>
                    <a:pt x="11" y="52"/>
                    <a:pt x="3" y="42"/>
                  </a:cubicBezTo>
                  <a:cubicBezTo>
                    <a:pt x="130" y="42"/>
                    <a:pt x="256" y="42"/>
                    <a:pt x="382" y="42"/>
                  </a:cubicBezTo>
                  <a:cubicBezTo>
                    <a:pt x="393" y="32"/>
                    <a:pt x="404" y="21"/>
                    <a:pt x="415" y="10"/>
                  </a:cubicBezTo>
                  <a:moveTo>
                    <a:pt x="7289" y="8"/>
                  </a:moveTo>
                  <a:cubicBezTo>
                    <a:pt x="7299" y="24"/>
                    <a:pt x="7310" y="40"/>
                    <a:pt x="7320" y="57"/>
                  </a:cubicBezTo>
                  <a:cubicBezTo>
                    <a:pt x="7304" y="57"/>
                    <a:pt x="7281" y="60"/>
                    <a:pt x="7249" y="66"/>
                  </a:cubicBezTo>
                  <a:cubicBezTo>
                    <a:pt x="7249" y="97"/>
                    <a:pt x="7249" y="128"/>
                    <a:pt x="7249" y="159"/>
                  </a:cubicBezTo>
                  <a:cubicBezTo>
                    <a:pt x="7256" y="159"/>
                    <a:pt x="7262" y="159"/>
                    <a:pt x="7269" y="159"/>
                  </a:cubicBezTo>
                  <a:cubicBezTo>
                    <a:pt x="7278" y="151"/>
                    <a:pt x="7286" y="143"/>
                    <a:pt x="7294" y="134"/>
                  </a:cubicBezTo>
                  <a:cubicBezTo>
                    <a:pt x="7307" y="150"/>
                    <a:pt x="7319" y="166"/>
                    <a:pt x="7332" y="182"/>
                  </a:cubicBezTo>
                  <a:cubicBezTo>
                    <a:pt x="7304" y="182"/>
                    <a:pt x="7276" y="182"/>
                    <a:pt x="7249" y="182"/>
                  </a:cubicBezTo>
                  <a:cubicBezTo>
                    <a:pt x="7249" y="192"/>
                    <a:pt x="7249" y="202"/>
                    <a:pt x="7249" y="212"/>
                  </a:cubicBezTo>
                  <a:cubicBezTo>
                    <a:pt x="7275" y="224"/>
                    <a:pt x="7294" y="236"/>
                    <a:pt x="7306" y="249"/>
                  </a:cubicBezTo>
                  <a:cubicBezTo>
                    <a:pt x="7318" y="261"/>
                    <a:pt x="7319" y="276"/>
                    <a:pt x="7309" y="292"/>
                  </a:cubicBezTo>
                  <a:cubicBezTo>
                    <a:pt x="7298" y="308"/>
                    <a:pt x="7289" y="306"/>
                    <a:pt x="7279" y="285"/>
                  </a:cubicBezTo>
                  <a:cubicBezTo>
                    <a:pt x="7270" y="263"/>
                    <a:pt x="7260" y="245"/>
                    <a:pt x="7249" y="229"/>
                  </a:cubicBezTo>
                  <a:cubicBezTo>
                    <a:pt x="7249" y="367"/>
                    <a:pt x="7249" y="450"/>
                    <a:pt x="7251" y="476"/>
                  </a:cubicBezTo>
                  <a:cubicBezTo>
                    <a:pt x="7237" y="481"/>
                    <a:pt x="7223" y="487"/>
                    <a:pt x="7209" y="492"/>
                  </a:cubicBezTo>
                  <a:cubicBezTo>
                    <a:pt x="7210" y="437"/>
                    <a:pt x="7211" y="357"/>
                    <a:pt x="7211" y="255"/>
                  </a:cubicBezTo>
                  <a:cubicBezTo>
                    <a:pt x="7195" y="316"/>
                    <a:pt x="7165" y="369"/>
                    <a:pt x="7123" y="413"/>
                  </a:cubicBezTo>
                  <a:cubicBezTo>
                    <a:pt x="7120" y="409"/>
                    <a:pt x="7117" y="405"/>
                    <a:pt x="7114" y="401"/>
                  </a:cubicBezTo>
                  <a:cubicBezTo>
                    <a:pt x="7141" y="358"/>
                    <a:pt x="7161" y="316"/>
                    <a:pt x="7176" y="277"/>
                  </a:cubicBezTo>
                  <a:cubicBezTo>
                    <a:pt x="7190" y="238"/>
                    <a:pt x="7200" y="206"/>
                    <a:pt x="7205" y="182"/>
                  </a:cubicBezTo>
                  <a:cubicBezTo>
                    <a:pt x="7198" y="182"/>
                    <a:pt x="7191" y="182"/>
                    <a:pt x="7183" y="182"/>
                  </a:cubicBezTo>
                  <a:cubicBezTo>
                    <a:pt x="7167" y="182"/>
                    <a:pt x="7150" y="184"/>
                    <a:pt x="7134" y="188"/>
                  </a:cubicBezTo>
                  <a:cubicBezTo>
                    <a:pt x="7127" y="178"/>
                    <a:pt x="7120" y="169"/>
                    <a:pt x="7112" y="159"/>
                  </a:cubicBezTo>
                  <a:cubicBezTo>
                    <a:pt x="7145" y="159"/>
                    <a:pt x="7178" y="159"/>
                    <a:pt x="7211" y="159"/>
                  </a:cubicBezTo>
                  <a:cubicBezTo>
                    <a:pt x="7211" y="130"/>
                    <a:pt x="7211" y="100"/>
                    <a:pt x="7211" y="71"/>
                  </a:cubicBezTo>
                  <a:cubicBezTo>
                    <a:pt x="7199" y="74"/>
                    <a:pt x="7171" y="77"/>
                    <a:pt x="7128" y="81"/>
                  </a:cubicBezTo>
                  <a:cubicBezTo>
                    <a:pt x="7128" y="75"/>
                    <a:pt x="7128" y="70"/>
                    <a:pt x="7128" y="64"/>
                  </a:cubicBezTo>
                  <a:cubicBezTo>
                    <a:pt x="7156" y="59"/>
                    <a:pt x="7186" y="52"/>
                    <a:pt x="7219" y="41"/>
                  </a:cubicBezTo>
                  <a:cubicBezTo>
                    <a:pt x="7252" y="30"/>
                    <a:pt x="7276" y="19"/>
                    <a:pt x="7289" y="8"/>
                  </a:cubicBezTo>
                  <a:moveTo>
                    <a:pt x="2614" y="6"/>
                  </a:moveTo>
                  <a:cubicBezTo>
                    <a:pt x="2645" y="23"/>
                    <a:pt x="2665" y="38"/>
                    <a:pt x="2675" y="52"/>
                  </a:cubicBezTo>
                  <a:cubicBezTo>
                    <a:pt x="2685" y="65"/>
                    <a:pt x="2683" y="80"/>
                    <a:pt x="2670" y="97"/>
                  </a:cubicBezTo>
                  <a:cubicBezTo>
                    <a:pt x="2658" y="114"/>
                    <a:pt x="2649" y="112"/>
                    <a:pt x="2643" y="91"/>
                  </a:cubicBezTo>
                  <a:cubicBezTo>
                    <a:pt x="2637" y="70"/>
                    <a:pt x="2625" y="46"/>
                    <a:pt x="2607" y="19"/>
                  </a:cubicBezTo>
                  <a:cubicBezTo>
                    <a:pt x="2609" y="14"/>
                    <a:pt x="2612" y="10"/>
                    <a:pt x="2614" y="6"/>
                  </a:cubicBezTo>
                  <a:moveTo>
                    <a:pt x="878" y="6"/>
                  </a:moveTo>
                  <a:cubicBezTo>
                    <a:pt x="892" y="23"/>
                    <a:pt x="907" y="40"/>
                    <a:pt x="921" y="57"/>
                  </a:cubicBezTo>
                  <a:cubicBezTo>
                    <a:pt x="869" y="57"/>
                    <a:pt x="816" y="57"/>
                    <a:pt x="763" y="57"/>
                  </a:cubicBezTo>
                  <a:cubicBezTo>
                    <a:pt x="763" y="66"/>
                    <a:pt x="763" y="76"/>
                    <a:pt x="763" y="85"/>
                  </a:cubicBezTo>
                  <a:cubicBezTo>
                    <a:pt x="811" y="85"/>
                    <a:pt x="859" y="85"/>
                    <a:pt x="906" y="85"/>
                  </a:cubicBezTo>
                  <a:cubicBezTo>
                    <a:pt x="913" y="78"/>
                    <a:pt x="920" y="70"/>
                    <a:pt x="927" y="63"/>
                  </a:cubicBezTo>
                  <a:cubicBezTo>
                    <a:pt x="940" y="79"/>
                    <a:pt x="954" y="96"/>
                    <a:pt x="967" y="112"/>
                  </a:cubicBezTo>
                  <a:cubicBezTo>
                    <a:pt x="956" y="112"/>
                    <a:pt x="946" y="114"/>
                    <a:pt x="937" y="118"/>
                  </a:cubicBezTo>
                  <a:cubicBezTo>
                    <a:pt x="928" y="121"/>
                    <a:pt x="914" y="135"/>
                    <a:pt x="895" y="159"/>
                  </a:cubicBezTo>
                  <a:cubicBezTo>
                    <a:pt x="891" y="156"/>
                    <a:pt x="886" y="154"/>
                    <a:pt x="882" y="151"/>
                  </a:cubicBezTo>
                  <a:cubicBezTo>
                    <a:pt x="890" y="137"/>
                    <a:pt x="898" y="122"/>
                    <a:pt x="906" y="108"/>
                  </a:cubicBezTo>
                  <a:cubicBezTo>
                    <a:pt x="858" y="108"/>
                    <a:pt x="811" y="108"/>
                    <a:pt x="763" y="108"/>
                  </a:cubicBezTo>
                  <a:cubicBezTo>
                    <a:pt x="763" y="169"/>
                    <a:pt x="764" y="204"/>
                    <a:pt x="765" y="212"/>
                  </a:cubicBezTo>
                  <a:cubicBezTo>
                    <a:pt x="751" y="217"/>
                    <a:pt x="738" y="222"/>
                    <a:pt x="724" y="227"/>
                  </a:cubicBezTo>
                  <a:cubicBezTo>
                    <a:pt x="725" y="184"/>
                    <a:pt x="726" y="145"/>
                    <a:pt x="726" y="108"/>
                  </a:cubicBezTo>
                  <a:cubicBezTo>
                    <a:pt x="678" y="108"/>
                    <a:pt x="630" y="108"/>
                    <a:pt x="581" y="108"/>
                  </a:cubicBezTo>
                  <a:cubicBezTo>
                    <a:pt x="584" y="118"/>
                    <a:pt x="583" y="129"/>
                    <a:pt x="579" y="141"/>
                  </a:cubicBezTo>
                  <a:cubicBezTo>
                    <a:pt x="574" y="153"/>
                    <a:pt x="566" y="159"/>
                    <a:pt x="554" y="160"/>
                  </a:cubicBezTo>
                  <a:cubicBezTo>
                    <a:pt x="543" y="161"/>
                    <a:pt x="535" y="158"/>
                    <a:pt x="531" y="152"/>
                  </a:cubicBezTo>
                  <a:cubicBezTo>
                    <a:pt x="526" y="146"/>
                    <a:pt x="529" y="138"/>
                    <a:pt x="538" y="128"/>
                  </a:cubicBezTo>
                  <a:cubicBezTo>
                    <a:pt x="547" y="118"/>
                    <a:pt x="555" y="97"/>
                    <a:pt x="562" y="67"/>
                  </a:cubicBezTo>
                  <a:cubicBezTo>
                    <a:pt x="568" y="67"/>
                    <a:pt x="573" y="67"/>
                    <a:pt x="579" y="67"/>
                  </a:cubicBezTo>
                  <a:cubicBezTo>
                    <a:pt x="580" y="73"/>
                    <a:pt x="580" y="79"/>
                    <a:pt x="581" y="85"/>
                  </a:cubicBezTo>
                  <a:cubicBezTo>
                    <a:pt x="629" y="85"/>
                    <a:pt x="677" y="85"/>
                    <a:pt x="726" y="85"/>
                  </a:cubicBezTo>
                  <a:cubicBezTo>
                    <a:pt x="726" y="76"/>
                    <a:pt x="726" y="66"/>
                    <a:pt x="726" y="57"/>
                  </a:cubicBezTo>
                  <a:cubicBezTo>
                    <a:pt x="695" y="57"/>
                    <a:pt x="665" y="57"/>
                    <a:pt x="635" y="57"/>
                  </a:cubicBezTo>
                  <a:cubicBezTo>
                    <a:pt x="625" y="57"/>
                    <a:pt x="612" y="59"/>
                    <a:pt x="595" y="63"/>
                  </a:cubicBezTo>
                  <a:cubicBezTo>
                    <a:pt x="588" y="53"/>
                    <a:pt x="581" y="44"/>
                    <a:pt x="574" y="34"/>
                  </a:cubicBezTo>
                  <a:cubicBezTo>
                    <a:pt x="665" y="34"/>
                    <a:pt x="757" y="34"/>
                    <a:pt x="849" y="34"/>
                  </a:cubicBezTo>
                  <a:cubicBezTo>
                    <a:pt x="859" y="25"/>
                    <a:pt x="868" y="15"/>
                    <a:pt x="878" y="6"/>
                  </a:cubicBezTo>
                  <a:moveTo>
                    <a:pt x="5857" y="2"/>
                  </a:moveTo>
                  <a:cubicBezTo>
                    <a:pt x="5876" y="11"/>
                    <a:pt x="5895" y="21"/>
                    <a:pt x="5914" y="30"/>
                  </a:cubicBezTo>
                  <a:cubicBezTo>
                    <a:pt x="5908" y="36"/>
                    <a:pt x="5902" y="42"/>
                    <a:pt x="5896" y="48"/>
                  </a:cubicBezTo>
                  <a:cubicBezTo>
                    <a:pt x="5896" y="57"/>
                    <a:pt x="5896" y="67"/>
                    <a:pt x="5896" y="77"/>
                  </a:cubicBezTo>
                  <a:cubicBezTo>
                    <a:pt x="5917" y="77"/>
                    <a:pt x="5938" y="77"/>
                    <a:pt x="5959" y="77"/>
                  </a:cubicBezTo>
                  <a:cubicBezTo>
                    <a:pt x="5965" y="70"/>
                    <a:pt x="5972" y="64"/>
                    <a:pt x="5979" y="57"/>
                  </a:cubicBezTo>
                  <a:cubicBezTo>
                    <a:pt x="5990" y="68"/>
                    <a:pt x="6002" y="79"/>
                    <a:pt x="6013" y="91"/>
                  </a:cubicBezTo>
                  <a:cubicBezTo>
                    <a:pt x="6008" y="95"/>
                    <a:pt x="6003" y="100"/>
                    <a:pt x="5997" y="105"/>
                  </a:cubicBezTo>
                  <a:cubicBezTo>
                    <a:pt x="5997" y="115"/>
                    <a:pt x="5997" y="125"/>
                    <a:pt x="5997" y="136"/>
                  </a:cubicBezTo>
                  <a:cubicBezTo>
                    <a:pt x="6004" y="128"/>
                    <a:pt x="6012" y="121"/>
                    <a:pt x="6019" y="114"/>
                  </a:cubicBezTo>
                  <a:cubicBezTo>
                    <a:pt x="6032" y="130"/>
                    <a:pt x="6045" y="145"/>
                    <a:pt x="6059" y="161"/>
                  </a:cubicBezTo>
                  <a:cubicBezTo>
                    <a:pt x="6038" y="161"/>
                    <a:pt x="6018" y="161"/>
                    <a:pt x="5997" y="161"/>
                  </a:cubicBezTo>
                  <a:cubicBezTo>
                    <a:pt x="5997" y="189"/>
                    <a:pt x="5998" y="210"/>
                    <a:pt x="5999" y="226"/>
                  </a:cubicBezTo>
                  <a:cubicBezTo>
                    <a:pt x="5986" y="232"/>
                    <a:pt x="5973" y="237"/>
                    <a:pt x="5960" y="243"/>
                  </a:cubicBezTo>
                  <a:cubicBezTo>
                    <a:pt x="5960" y="237"/>
                    <a:pt x="5960" y="231"/>
                    <a:pt x="5960" y="224"/>
                  </a:cubicBezTo>
                  <a:cubicBezTo>
                    <a:pt x="5939" y="224"/>
                    <a:pt x="5917" y="224"/>
                    <a:pt x="5896" y="224"/>
                  </a:cubicBezTo>
                  <a:cubicBezTo>
                    <a:pt x="5896" y="240"/>
                    <a:pt x="5896" y="256"/>
                    <a:pt x="5896" y="272"/>
                  </a:cubicBezTo>
                  <a:cubicBezTo>
                    <a:pt x="5911" y="272"/>
                    <a:pt x="5926" y="272"/>
                    <a:pt x="5941" y="272"/>
                  </a:cubicBezTo>
                  <a:cubicBezTo>
                    <a:pt x="5949" y="263"/>
                    <a:pt x="5957" y="255"/>
                    <a:pt x="5966" y="247"/>
                  </a:cubicBezTo>
                  <a:cubicBezTo>
                    <a:pt x="5978" y="263"/>
                    <a:pt x="5991" y="278"/>
                    <a:pt x="6003" y="294"/>
                  </a:cubicBezTo>
                  <a:cubicBezTo>
                    <a:pt x="5968" y="294"/>
                    <a:pt x="5932" y="294"/>
                    <a:pt x="5896" y="294"/>
                  </a:cubicBezTo>
                  <a:cubicBezTo>
                    <a:pt x="5896" y="308"/>
                    <a:pt x="5896" y="323"/>
                    <a:pt x="5896" y="337"/>
                  </a:cubicBezTo>
                  <a:cubicBezTo>
                    <a:pt x="5924" y="337"/>
                    <a:pt x="5951" y="337"/>
                    <a:pt x="5978" y="337"/>
                  </a:cubicBezTo>
                  <a:cubicBezTo>
                    <a:pt x="5987" y="328"/>
                    <a:pt x="5996" y="319"/>
                    <a:pt x="6005" y="310"/>
                  </a:cubicBezTo>
                  <a:cubicBezTo>
                    <a:pt x="6018" y="327"/>
                    <a:pt x="6032" y="343"/>
                    <a:pt x="6045" y="359"/>
                  </a:cubicBezTo>
                  <a:cubicBezTo>
                    <a:pt x="5995" y="359"/>
                    <a:pt x="5946" y="359"/>
                    <a:pt x="5896" y="359"/>
                  </a:cubicBezTo>
                  <a:cubicBezTo>
                    <a:pt x="5896" y="378"/>
                    <a:pt x="5897" y="402"/>
                    <a:pt x="5898" y="429"/>
                  </a:cubicBezTo>
                  <a:cubicBezTo>
                    <a:pt x="5888" y="433"/>
                    <a:pt x="5878" y="436"/>
                    <a:pt x="5868" y="440"/>
                  </a:cubicBezTo>
                  <a:cubicBezTo>
                    <a:pt x="5874" y="440"/>
                    <a:pt x="5880" y="441"/>
                    <a:pt x="5887" y="441"/>
                  </a:cubicBezTo>
                  <a:cubicBezTo>
                    <a:pt x="5929" y="443"/>
                    <a:pt x="5988" y="439"/>
                    <a:pt x="6064" y="429"/>
                  </a:cubicBezTo>
                  <a:cubicBezTo>
                    <a:pt x="6064" y="435"/>
                    <a:pt x="6064" y="441"/>
                    <a:pt x="6064" y="448"/>
                  </a:cubicBezTo>
                  <a:cubicBezTo>
                    <a:pt x="6044" y="456"/>
                    <a:pt x="6031" y="467"/>
                    <a:pt x="6027" y="480"/>
                  </a:cubicBezTo>
                  <a:cubicBezTo>
                    <a:pt x="5986" y="481"/>
                    <a:pt x="5942" y="482"/>
                    <a:pt x="5894" y="481"/>
                  </a:cubicBezTo>
                  <a:cubicBezTo>
                    <a:pt x="5846" y="480"/>
                    <a:pt x="5806" y="475"/>
                    <a:pt x="5775" y="463"/>
                  </a:cubicBezTo>
                  <a:cubicBezTo>
                    <a:pt x="5743" y="452"/>
                    <a:pt x="5717" y="436"/>
                    <a:pt x="5697" y="415"/>
                  </a:cubicBezTo>
                  <a:cubicBezTo>
                    <a:pt x="5680" y="440"/>
                    <a:pt x="5648" y="465"/>
                    <a:pt x="5602" y="490"/>
                  </a:cubicBezTo>
                  <a:cubicBezTo>
                    <a:pt x="5599" y="486"/>
                    <a:pt x="5597" y="482"/>
                    <a:pt x="5594" y="478"/>
                  </a:cubicBezTo>
                  <a:cubicBezTo>
                    <a:pt x="5628" y="453"/>
                    <a:pt x="5655" y="425"/>
                    <a:pt x="5677" y="393"/>
                  </a:cubicBezTo>
                  <a:cubicBezTo>
                    <a:pt x="5656" y="363"/>
                    <a:pt x="5640" y="327"/>
                    <a:pt x="5630" y="286"/>
                  </a:cubicBezTo>
                  <a:cubicBezTo>
                    <a:pt x="5635" y="283"/>
                    <a:pt x="5641" y="281"/>
                    <a:pt x="5647" y="278"/>
                  </a:cubicBezTo>
                  <a:cubicBezTo>
                    <a:pt x="5661" y="314"/>
                    <a:pt x="5676" y="342"/>
                    <a:pt x="5689" y="364"/>
                  </a:cubicBezTo>
                  <a:cubicBezTo>
                    <a:pt x="5700" y="337"/>
                    <a:pt x="5709" y="296"/>
                    <a:pt x="5716" y="239"/>
                  </a:cubicBezTo>
                  <a:cubicBezTo>
                    <a:pt x="5699" y="239"/>
                    <a:pt x="5681" y="239"/>
                    <a:pt x="5664" y="239"/>
                  </a:cubicBezTo>
                  <a:cubicBezTo>
                    <a:pt x="5658" y="245"/>
                    <a:pt x="5652" y="251"/>
                    <a:pt x="5645" y="257"/>
                  </a:cubicBezTo>
                  <a:cubicBezTo>
                    <a:pt x="5635" y="246"/>
                    <a:pt x="5624" y="235"/>
                    <a:pt x="5614" y="224"/>
                  </a:cubicBezTo>
                  <a:cubicBezTo>
                    <a:pt x="5621" y="220"/>
                    <a:pt x="5629" y="216"/>
                    <a:pt x="5636" y="212"/>
                  </a:cubicBezTo>
                  <a:cubicBezTo>
                    <a:pt x="5658" y="172"/>
                    <a:pt x="5681" y="133"/>
                    <a:pt x="5703" y="94"/>
                  </a:cubicBezTo>
                  <a:cubicBezTo>
                    <a:pt x="5682" y="94"/>
                    <a:pt x="5661" y="94"/>
                    <a:pt x="5640" y="94"/>
                  </a:cubicBezTo>
                  <a:cubicBezTo>
                    <a:pt x="5633" y="95"/>
                    <a:pt x="5626" y="96"/>
                    <a:pt x="5620" y="98"/>
                  </a:cubicBezTo>
                  <a:cubicBezTo>
                    <a:pt x="5613" y="89"/>
                    <a:pt x="5606" y="80"/>
                    <a:pt x="5600" y="71"/>
                  </a:cubicBezTo>
                  <a:cubicBezTo>
                    <a:pt x="5635" y="71"/>
                    <a:pt x="5670" y="71"/>
                    <a:pt x="5705" y="71"/>
                  </a:cubicBezTo>
                  <a:cubicBezTo>
                    <a:pt x="5712" y="64"/>
                    <a:pt x="5719" y="57"/>
                    <a:pt x="5726" y="51"/>
                  </a:cubicBezTo>
                  <a:cubicBezTo>
                    <a:pt x="5738" y="63"/>
                    <a:pt x="5749" y="75"/>
                    <a:pt x="5760" y="88"/>
                  </a:cubicBezTo>
                  <a:cubicBezTo>
                    <a:pt x="5753" y="92"/>
                    <a:pt x="5746" y="96"/>
                    <a:pt x="5738" y="100"/>
                  </a:cubicBezTo>
                  <a:cubicBezTo>
                    <a:pt x="5715" y="139"/>
                    <a:pt x="5692" y="178"/>
                    <a:pt x="5669" y="216"/>
                  </a:cubicBezTo>
                  <a:cubicBezTo>
                    <a:pt x="5686" y="216"/>
                    <a:pt x="5702" y="216"/>
                    <a:pt x="5719" y="216"/>
                  </a:cubicBezTo>
                  <a:cubicBezTo>
                    <a:pt x="5724" y="209"/>
                    <a:pt x="5730" y="203"/>
                    <a:pt x="5735" y="196"/>
                  </a:cubicBezTo>
                  <a:cubicBezTo>
                    <a:pt x="5747" y="207"/>
                    <a:pt x="5758" y="219"/>
                    <a:pt x="5770" y="230"/>
                  </a:cubicBezTo>
                  <a:cubicBezTo>
                    <a:pt x="5764" y="235"/>
                    <a:pt x="5759" y="240"/>
                    <a:pt x="5754" y="244"/>
                  </a:cubicBezTo>
                  <a:cubicBezTo>
                    <a:pt x="5748" y="277"/>
                    <a:pt x="5743" y="305"/>
                    <a:pt x="5736" y="329"/>
                  </a:cubicBezTo>
                  <a:cubicBezTo>
                    <a:pt x="5735" y="331"/>
                    <a:pt x="5734" y="334"/>
                    <a:pt x="5733" y="337"/>
                  </a:cubicBezTo>
                  <a:cubicBezTo>
                    <a:pt x="5775" y="337"/>
                    <a:pt x="5817" y="337"/>
                    <a:pt x="5859" y="337"/>
                  </a:cubicBezTo>
                  <a:cubicBezTo>
                    <a:pt x="5859" y="323"/>
                    <a:pt x="5859" y="308"/>
                    <a:pt x="5859" y="294"/>
                  </a:cubicBezTo>
                  <a:cubicBezTo>
                    <a:pt x="5840" y="294"/>
                    <a:pt x="5821" y="294"/>
                    <a:pt x="5802" y="294"/>
                  </a:cubicBezTo>
                  <a:cubicBezTo>
                    <a:pt x="5795" y="295"/>
                    <a:pt x="5789" y="297"/>
                    <a:pt x="5782" y="298"/>
                  </a:cubicBezTo>
                  <a:cubicBezTo>
                    <a:pt x="5775" y="289"/>
                    <a:pt x="5769" y="280"/>
                    <a:pt x="5762" y="272"/>
                  </a:cubicBezTo>
                  <a:cubicBezTo>
                    <a:pt x="5794" y="272"/>
                    <a:pt x="5827" y="272"/>
                    <a:pt x="5859" y="272"/>
                  </a:cubicBezTo>
                  <a:cubicBezTo>
                    <a:pt x="5859" y="256"/>
                    <a:pt x="5859" y="240"/>
                    <a:pt x="5859" y="224"/>
                  </a:cubicBezTo>
                  <a:cubicBezTo>
                    <a:pt x="5840" y="224"/>
                    <a:pt x="5821" y="224"/>
                    <a:pt x="5802" y="224"/>
                  </a:cubicBezTo>
                  <a:cubicBezTo>
                    <a:pt x="5795" y="226"/>
                    <a:pt x="5789" y="227"/>
                    <a:pt x="5782" y="229"/>
                  </a:cubicBezTo>
                  <a:cubicBezTo>
                    <a:pt x="5775" y="220"/>
                    <a:pt x="5769" y="211"/>
                    <a:pt x="5762" y="202"/>
                  </a:cubicBezTo>
                  <a:cubicBezTo>
                    <a:pt x="5794" y="202"/>
                    <a:pt x="5827" y="202"/>
                    <a:pt x="5859" y="202"/>
                  </a:cubicBezTo>
                  <a:cubicBezTo>
                    <a:pt x="5859" y="188"/>
                    <a:pt x="5859" y="175"/>
                    <a:pt x="5859" y="161"/>
                  </a:cubicBezTo>
                  <a:cubicBezTo>
                    <a:pt x="5830" y="161"/>
                    <a:pt x="5802" y="161"/>
                    <a:pt x="5773" y="161"/>
                  </a:cubicBezTo>
                  <a:cubicBezTo>
                    <a:pt x="5767" y="162"/>
                    <a:pt x="5760" y="164"/>
                    <a:pt x="5754" y="165"/>
                  </a:cubicBezTo>
                  <a:cubicBezTo>
                    <a:pt x="5748" y="156"/>
                    <a:pt x="5741" y="147"/>
                    <a:pt x="5734" y="139"/>
                  </a:cubicBezTo>
                  <a:cubicBezTo>
                    <a:pt x="5776" y="139"/>
                    <a:pt x="5817" y="139"/>
                    <a:pt x="5859" y="139"/>
                  </a:cubicBezTo>
                  <a:cubicBezTo>
                    <a:pt x="5859" y="126"/>
                    <a:pt x="5859" y="113"/>
                    <a:pt x="5859" y="100"/>
                  </a:cubicBezTo>
                  <a:cubicBezTo>
                    <a:pt x="5841" y="100"/>
                    <a:pt x="5823" y="100"/>
                    <a:pt x="5805" y="100"/>
                  </a:cubicBezTo>
                  <a:cubicBezTo>
                    <a:pt x="5798" y="101"/>
                    <a:pt x="5792" y="102"/>
                    <a:pt x="5786" y="104"/>
                  </a:cubicBezTo>
                  <a:cubicBezTo>
                    <a:pt x="5779" y="95"/>
                    <a:pt x="5773" y="86"/>
                    <a:pt x="5766" y="77"/>
                  </a:cubicBezTo>
                  <a:cubicBezTo>
                    <a:pt x="5797" y="77"/>
                    <a:pt x="5828" y="77"/>
                    <a:pt x="5859" y="77"/>
                  </a:cubicBezTo>
                  <a:cubicBezTo>
                    <a:pt x="5859" y="52"/>
                    <a:pt x="5858" y="26"/>
                    <a:pt x="5857" y="2"/>
                  </a:cubicBezTo>
                  <a:moveTo>
                    <a:pt x="5192" y="2"/>
                  </a:moveTo>
                  <a:cubicBezTo>
                    <a:pt x="5211" y="12"/>
                    <a:pt x="5229" y="23"/>
                    <a:pt x="5247" y="33"/>
                  </a:cubicBezTo>
                  <a:cubicBezTo>
                    <a:pt x="5233" y="43"/>
                    <a:pt x="5215" y="68"/>
                    <a:pt x="5194" y="110"/>
                  </a:cubicBezTo>
                  <a:cubicBezTo>
                    <a:pt x="5213" y="110"/>
                    <a:pt x="5231" y="110"/>
                    <a:pt x="5250" y="110"/>
                  </a:cubicBezTo>
                  <a:cubicBezTo>
                    <a:pt x="5258" y="102"/>
                    <a:pt x="5265" y="95"/>
                    <a:pt x="5273" y="87"/>
                  </a:cubicBezTo>
                  <a:cubicBezTo>
                    <a:pt x="5285" y="100"/>
                    <a:pt x="5297" y="113"/>
                    <a:pt x="5309" y="126"/>
                  </a:cubicBezTo>
                  <a:cubicBezTo>
                    <a:pt x="5302" y="131"/>
                    <a:pt x="5295" y="136"/>
                    <a:pt x="5289" y="142"/>
                  </a:cubicBezTo>
                  <a:cubicBezTo>
                    <a:pt x="5289" y="162"/>
                    <a:pt x="5289" y="181"/>
                    <a:pt x="5289" y="199"/>
                  </a:cubicBezTo>
                  <a:cubicBezTo>
                    <a:pt x="5289" y="206"/>
                    <a:pt x="5289" y="213"/>
                    <a:pt x="5289" y="220"/>
                  </a:cubicBezTo>
                  <a:cubicBezTo>
                    <a:pt x="5299" y="202"/>
                    <a:pt x="5309" y="184"/>
                    <a:pt x="5319" y="166"/>
                  </a:cubicBezTo>
                  <a:cubicBezTo>
                    <a:pt x="5329" y="146"/>
                    <a:pt x="5338" y="128"/>
                    <a:pt x="5344" y="111"/>
                  </a:cubicBezTo>
                  <a:cubicBezTo>
                    <a:pt x="5357" y="77"/>
                    <a:pt x="5368" y="41"/>
                    <a:pt x="5375" y="4"/>
                  </a:cubicBezTo>
                  <a:cubicBezTo>
                    <a:pt x="5393" y="15"/>
                    <a:pt x="5411" y="26"/>
                    <a:pt x="5429" y="37"/>
                  </a:cubicBezTo>
                  <a:cubicBezTo>
                    <a:pt x="5418" y="46"/>
                    <a:pt x="5401" y="73"/>
                    <a:pt x="5380" y="116"/>
                  </a:cubicBezTo>
                  <a:cubicBezTo>
                    <a:pt x="5412" y="116"/>
                    <a:pt x="5445" y="116"/>
                    <a:pt x="5477" y="116"/>
                  </a:cubicBezTo>
                  <a:cubicBezTo>
                    <a:pt x="5486" y="108"/>
                    <a:pt x="5494" y="100"/>
                    <a:pt x="5502" y="92"/>
                  </a:cubicBezTo>
                  <a:cubicBezTo>
                    <a:pt x="5514" y="104"/>
                    <a:pt x="5526" y="117"/>
                    <a:pt x="5538" y="130"/>
                  </a:cubicBezTo>
                  <a:cubicBezTo>
                    <a:pt x="5532" y="135"/>
                    <a:pt x="5526" y="140"/>
                    <a:pt x="5520" y="146"/>
                  </a:cubicBezTo>
                  <a:cubicBezTo>
                    <a:pt x="5517" y="304"/>
                    <a:pt x="5514" y="394"/>
                    <a:pt x="5509" y="416"/>
                  </a:cubicBezTo>
                  <a:cubicBezTo>
                    <a:pt x="5504" y="438"/>
                    <a:pt x="5497" y="453"/>
                    <a:pt x="5488" y="462"/>
                  </a:cubicBezTo>
                  <a:cubicBezTo>
                    <a:pt x="5478" y="471"/>
                    <a:pt x="5462" y="479"/>
                    <a:pt x="5439" y="486"/>
                  </a:cubicBezTo>
                  <a:cubicBezTo>
                    <a:pt x="5432" y="464"/>
                    <a:pt x="5409" y="447"/>
                    <a:pt x="5372" y="436"/>
                  </a:cubicBezTo>
                  <a:cubicBezTo>
                    <a:pt x="5372" y="429"/>
                    <a:pt x="5372" y="422"/>
                    <a:pt x="5372" y="415"/>
                  </a:cubicBezTo>
                  <a:cubicBezTo>
                    <a:pt x="5409" y="423"/>
                    <a:pt x="5434" y="427"/>
                    <a:pt x="5446" y="427"/>
                  </a:cubicBezTo>
                  <a:cubicBezTo>
                    <a:pt x="5459" y="427"/>
                    <a:pt x="5467" y="416"/>
                    <a:pt x="5470" y="394"/>
                  </a:cubicBezTo>
                  <a:cubicBezTo>
                    <a:pt x="5473" y="372"/>
                    <a:pt x="5476" y="287"/>
                    <a:pt x="5479" y="139"/>
                  </a:cubicBezTo>
                  <a:cubicBezTo>
                    <a:pt x="5443" y="139"/>
                    <a:pt x="5408" y="139"/>
                    <a:pt x="5373" y="139"/>
                  </a:cubicBezTo>
                  <a:cubicBezTo>
                    <a:pt x="5350" y="177"/>
                    <a:pt x="5324" y="210"/>
                    <a:pt x="5295" y="239"/>
                  </a:cubicBezTo>
                  <a:cubicBezTo>
                    <a:pt x="5293" y="237"/>
                    <a:pt x="5291" y="236"/>
                    <a:pt x="5289" y="235"/>
                  </a:cubicBezTo>
                  <a:cubicBezTo>
                    <a:pt x="5289" y="240"/>
                    <a:pt x="5289" y="246"/>
                    <a:pt x="5289" y="251"/>
                  </a:cubicBezTo>
                  <a:cubicBezTo>
                    <a:pt x="5289" y="350"/>
                    <a:pt x="5290" y="418"/>
                    <a:pt x="5291" y="455"/>
                  </a:cubicBezTo>
                  <a:cubicBezTo>
                    <a:pt x="5278" y="461"/>
                    <a:pt x="5264" y="468"/>
                    <a:pt x="5251" y="474"/>
                  </a:cubicBezTo>
                  <a:cubicBezTo>
                    <a:pt x="5251" y="460"/>
                    <a:pt x="5251" y="445"/>
                    <a:pt x="5251" y="431"/>
                  </a:cubicBezTo>
                  <a:cubicBezTo>
                    <a:pt x="5221" y="431"/>
                    <a:pt x="5191" y="431"/>
                    <a:pt x="5160" y="431"/>
                  </a:cubicBezTo>
                  <a:cubicBezTo>
                    <a:pt x="5160" y="442"/>
                    <a:pt x="5160" y="453"/>
                    <a:pt x="5160" y="463"/>
                  </a:cubicBezTo>
                  <a:cubicBezTo>
                    <a:pt x="5147" y="470"/>
                    <a:pt x="5134" y="476"/>
                    <a:pt x="5121" y="482"/>
                  </a:cubicBezTo>
                  <a:cubicBezTo>
                    <a:pt x="5122" y="414"/>
                    <a:pt x="5123" y="348"/>
                    <a:pt x="5123" y="285"/>
                  </a:cubicBezTo>
                  <a:cubicBezTo>
                    <a:pt x="5123" y="222"/>
                    <a:pt x="5122" y="156"/>
                    <a:pt x="5121" y="90"/>
                  </a:cubicBezTo>
                  <a:cubicBezTo>
                    <a:pt x="5133" y="96"/>
                    <a:pt x="5146" y="103"/>
                    <a:pt x="5158" y="110"/>
                  </a:cubicBezTo>
                  <a:cubicBezTo>
                    <a:pt x="5163" y="110"/>
                    <a:pt x="5167" y="110"/>
                    <a:pt x="5171" y="110"/>
                  </a:cubicBezTo>
                  <a:cubicBezTo>
                    <a:pt x="5184" y="66"/>
                    <a:pt x="5191" y="30"/>
                    <a:pt x="5192" y="2"/>
                  </a:cubicBezTo>
                  <a:moveTo>
                    <a:pt x="3787" y="2"/>
                  </a:moveTo>
                  <a:cubicBezTo>
                    <a:pt x="3807" y="13"/>
                    <a:pt x="3826" y="24"/>
                    <a:pt x="3846" y="35"/>
                  </a:cubicBezTo>
                  <a:cubicBezTo>
                    <a:pt x="3840" y="40"/>
                    <a:pt x="3834" y="44"/>
                    <a:pt x="3828" y="49"/>
                  </a:cubicBezTo>
                  <a:cubicBezTo>
                    <a:pt x="3818" y="67"/>
                    <a:pt x="3809" y="84"/>
                    <a:pt x="3800" y="100"/>
                  </a:cubicBezTo>
                  <a:cubicBezTo>
                    <a:pt x="3844" y="100"/>
                    <a:pt x="3888" y="100"/>
                    <a:pt x="3931" y="100"/>
                  </a:cubicBezTo>
                  <a:cubicBezTo>
                    <a:pt x="3942" y="89"/>
                    <a:pt x="3952" y="78"/>
                    <a:pt x="3962" y="67"/>
                  </a:cubicBezTo>
                  <a:cubicBezTo>
                    <a:pt x="3977" y="85"/>
                    <a:pt x="3992" y="104"/>
                    <a:pt x="4008" y="122"/>
                  </a:cubicBezTo>
                  <a:cubicBezTo>
                    <a:pt x="3969" y="122"/>
                    <a:pt x="3930" y="122"/>
                    <a:pt x="3891" y="122"/>
                  </a:cubicBezTo>
                  <a:cubicBezTo>
                    <a:pt x="3891" y="166"/>
                    <a:pt x="3891" y="209"/>
                    <a:pt x="3891" y="253"/>
                  </a:cubicBezTo>
                  <a:cubicBezTo>
                    <a:pt x="3913" y="253"/>
                    <a:pt x="3935" y="253"/>
                    <a:pt x="3957" y="253"/>
                  </a:cubicBezTo>
                  <a:cubicBezTo>
                    <a:pt x="3968" y="243"/>
                    <a:pt x="3979" y="233"/>
                    <a:pt x="3990" y="222"/>
                  </a:cubicBezTo>
                  <a:cubicBezTo>
                    <a:pt x="4004" y="240"/>
                    <a:pt x="4018" y="258"/>
                    <a:pt x="4031" y="276"/>
                  </a:cubicBezTo>
                  <a:cubicBezTo>
                    <a:pt x="3985" y="276"/>
                    <a:pt x="3938" y="276"/>
                    <a:pt x="3891" y="276"/>
                  </a:cubicBezTo>
                  <a:cubicBezTo>
                    <a:pt x="3891" y="373"/>
                    <a:pt x="3892" y="439"/>
                    <a:pt x="3893" y="474"/>
                  </a:cubicBezTo>
                  <a:cubicBezTo>
                    <a:pt x="3878" y="480"/>
                    <a:pt x="3864" y="486"/>
                    <a:pt x="3849" y="492"/>
                  </a:cubicBezTo>
                  <a:cubicBezTo>
                    <a:pt x="3851" y="411"/>
                    <a:pt x="3851" y="338"/>
                    <a:pt x="3851" y="276"/>
                  </a:cubicBezTo>
                  <a:cubicBezTo>
                    <a:pt x="3819" y="276"/>
                    <a:pt x="3786" y="276"/>
                    <a:pt x="3753" y="276"/>
                  </a:cubicBezTo>
                  <a:cubicBezTo>
                    <a:pt x="3743" y="276"/>
                    <a:pt x="3729" y="278"/>
                    <a:pt x="3713" y="282"/>
                  </a:cubicBezTo>
                  <a:cubicBezTo>
                    <a:pt x="3706" y="272"/>
                    <a:pt x="3699" y="263"/>
                    <a:pt x="3691" y="253"/>
                  </a:cubicBezTo>
                  <a:cubicBezTo>
                    <a:pt x="3745" y="253"/>
                    <a:pt x="3798" y="253"/>
                    <a:pt x="3851" y="253"/>
                  </a:cubicBezTo>
                  <a:cubicBezTo>
                    <a:pt x="3851" y="209"/>
                    <a:pt x="3851" y="166"/>
                    <a:pt x="3851" y="122"/>
                  </a:cubicBezTo>
                  <a:cubicBezTo>
                    <a:pt x="3832" y="122"/>
                    <a:pt x="3813" y="122"/>
                    <a:pt x="3794" y="122"/>
                  </a:cubicBezTo>
                  <a:cubicBezTo>
                    <a:pt x="3772" y="160"/>
                    <a:pt x="3745" y="195"/>
                    <a:pt x="3713" y="227"/>
                  </a:cubicBezTo>
                  <a:cubicBezTo>
                    <a:pt x="3709" y="223"/>
                    <a:pt x="3705" y="219"/>
                    <a:pt x="3701" y="216"/>
                  </a:cubicBezTo>
                  <a:cubicBezTo>
                    <a:pt x="3725" y="180"/>
                    <a:pt x="3745" y="141"/>
                    <a:pt x="3760" y="100"/>
                  </a:cubicBezTo>
                  <a:cubicBezTo>
                    <a:pt x="3775" y="59"/>
                    <a:pt x="3784" y="26"/>
                    <a:pt x="3787" y="2"/>
                  </a:cubicBezTo>
                  <a:moveTo>
                    <a:pt x="2816" y="0"/>
                  </a:moveTo>
                  <a:cubicBezTo>
                    <a:pt x="2834" y="11"/>
                    <a:pt x="2852" y="22"/>
                    <a:pt x="2870" y="34"/>
                  </a:cubicBezTo>
                  <a:cubicBezTo>
                    <a:pt x="2863" y="38"/>
                    <a:pt x="2856" y="41"/>
                    <a:pt x="2850" y="45"/>
                  </a:cubicBezTo>
                  <a:cubicBezTo>
                    <a:pt x="2836" y="70"/>
                    <a:pt x="2826" y="85"/>
                    <a:pt x="2820" y="90"/>
                  </a:cubicBezTo>
                  <a:cubicBezTo>
                    <a:pt x="2859" y="90"/>
                    <a:pt x="2897" y="90"/>
                    <a:pt x="2936" y="90"/>
                  </a:cubicBezTo>
                  <a:cubicBezTo>
                    <a:pt x="2945" y="80"/>
                    <a:pt x="2955" y="70"/>
                    <a:pt x="2964" y="61"/>
                  </a:cubicBezTo>
                  <a:cubicBezTo>
                    <a:pt x="2979" y="78"/>
                    <a:pt x="2993" y="95"/>
                    <a:pt x="3008" y="112"/>
                  </a:cubicBezTo>
                  <a:cubicBezTo>
                    <a:pt x="2942" y="112"/>
                    <a:pt x="2877" y="112"/>
                    <a:pt x="2811" y="112"/>
                  </a:cubicBezTo>
                  <a:cubicBezTo>
                    <a:pt x="2801" y="128"/>
                    <a:pt x="2790" y="144"/>
                    <a:pt x="2777" y="159"/>
                  </a:cubicBezTo>
                  <a:cubicBezTo>
                    <a:pt x="2773" y="162"/>
                    <a:pt x="2769" y="166"/>
                    <a:pt x="2765" y="169"/>
                  </a:cubicBezTo>
                  <a:cubicBezTo>
                    <a:pt x="2783" y="178"/>
                    <a:pt x="2801" y="186"/>
                    <a:pt x="2818" y="194"/>
                  </a:cubicBezTo>
                  <a:cubicBezTo>
                    <a:pt x="2812" y="199"/>
                    <a:pt x="2806" y="204"/>
                    <a:pt x="2800" y="209"/>
                  </a:cubicBezTo>
                  <a:cubicBezTo>
                    <a:pt x="2800" y="221"/>
                    <a:pt x="2800" y="233"/>
                    <a:pt x="2800" y="245"/>
                  </a:cubicBezTo>
                  <a:cubicBezTo>
                    <a:pt x="2813" y="241"/>
                    <a:pt x="2825" y="236"/>
                    <a:pt x="2838" y="232"/>
                  </a:cubicBezTo>
                  <a:cubicBezTo>
                    <a:pt x="2838" y="204"/>
                    <a:pt x="2837" y="167"/>
                    <a:pt x="2836" y="120"/>
                  </a:cubicBezTo>
                  <a:cubicBezTo>
                    <a:pt x="2855" y="131"/>
                    <a:pt x="2874" y="141"/>
                    <a:pt x="2893" y="151"/>
                  </a:cubicBezTo>
                  <a:cubicBezTo>
                    <a:pt x="2887" y="156"/>
                    <a:pt x="2881" y="161"/>
                    <a:pt x="2875" y="166"/>
                  </a:cubicBezTo>
                  <a:cubicBezTo>
                    <a:pt x="2875" y="184"/>
                    <a:pt x="2875" y="202"/>
                    <a:pt x="2875" y="220"/>
                  </a:cubicBezTo>
                  <a:cubicBezTo>
                    <a:pt x="2892" y="215"/>
                    <a:pt x="2908" y="209"/>
                    <a:pt x="2924" y="203"/>
                  </a:cubicBezTo>
                  <a:cubicBezTo>
                    <a:pt x="2929" y="195"/>
                    <a:pt x="2933" y="186"/>
                    <a:pt x="2938" y="177"/>
                  </a:cubicBezTo>
                  <a:cubicBezTo>
                    <a:pt x="2952" y="186"/>
                    <a:pt x="2965" y="195"/>
                    <a:pt x="2978" y="204"/>
                  </a:cubicBezTo>
                  <a:cubicBezTo>
                    <a:pt x="2974" y="210"/>
                    <a:pt x="2969" y="215"/>
                    <a:pt x="2964" y="221"/>
                  </a:cubicBezTo>
                  <a:cubicBezTo>
                    <a:pt x="2963" y="285"/>
                    <a:pt x="2961" y="323"/>
                    <a:pt x="2959" y="334"/>
                  </a:cubicBezTo>
                  <a:cubicBezTo>
                    <a:pt x="2957" y="345"/>
                    <a:pt x="2953" y="354"/>
                    <a:pt x="2946" y="360"/>
                  </a:cubicBezTo>
                  <a:cubicBezTo>
                    <a:pt x="2939" y="366"/>
                    <a:pt x="2928" y="371"/>
                    <a:pt x="2912" y="376"/>
                  </a:cubicBezTo>
                  <a:cubicBezTo>
                    <a:pt x="2911" y="369"/>
                    <a:pt x="2908" y="362"/>
                    <a:pt x="2902" y="357"/>
                  </a:cubicBezTo>
                  <a:cubicBezTo>
                    <a:pt x="2893" y="353"/>
                    <a:pt x="2884" y="348"/>
                    <a:pt x="2876" y="344"/>
                  </a:cubicBezTo>
                  <a:cubicBezTo>
                    <a:pt x="2876" y="361"/>
                    <a:pt x="2877" y="379"/>
                    <a:pt x="2877" y="396"/>
                  </a:cubicBezTo>
                  <a:cubicBezTo>
                    <a:pt x="2864" y="402"/>
                    <a:pt x="2850" y="407"/>
                    <a:pt x="2836" y="413"/>
                  </a:cubicBezTo>
                  <a:cubicBezTo>
                    <a:pt x="2837" y="369"/>
                    <a:pt x="2838" y="317"/>
                    <a:pt x="2838" y="255"/>
                  </a:cubicBezTo>
                  <a:cubicBezTo>
                    <a:pt x="2825" y="260"/>
                    <a:pt x="2813" y="265"/>
                    <a:pt x="2800" y="270"/>
                  </a:cubicBezTo>
                  <a:cubicBezTo>
                    <a:pt x="2800" y="317"/>
                    <a:pt x="2800" y="364"/>
                    <a:pt x="2800" y="411"/>
                  </a:cubicBezTo>
                  <a:cubicBezTo>
                    <a:pt x="2800" y="426"/>
                    <a:pt x="2806" y="433"/>
                    <a:pt x="2818" y="433"/>
                  </a:cubicBezTo>
                  <a:cubicBezTo>
                    <a:pt x="2860" y="433"/>
                    <a:pt x="2901" y="433"/>
                    <a:pt x="2943" y="433"/>
                  </a:cubicBezTo>
                  <a:cubicBezTo>
                    <a:pt x="2950" y="433"/>
                    <a:pt x="2955" y="426"/>
                    <a:pt x="2958" y="411"/>
                  </a:cubicBezTo>
                  <a:cubicBezTo>
                    <a:pt x="2961" y="397"/>
                    <a:pt x="2964" y="377"/>
                    <a:pt x="2967" y="351"/>
                  </a:cubicBezTo>
                  <a:cubicBezTo>
                    <a:pt x="2973" y="351"/>
                    <a:pt x="2980" y="351"/>
                    <a:pt x="2986" y="351"/>
                  </a:cubicBezTo>
                  <a:cubicBezTo>
                    <a:pt x="2986" y="371"/>
                    <a:pt x="2987" y="388"/>
                    <a:pt x="2988" y="403"/>
                  </a:cubicBezTo>
                  <a:cubicBezTo>
                    <a:pt x="2989" y="418"/>
                    <a:pt x="2997" y="428"/>
                    <a:pt x="3010" y="431"/>
                  </a:cubicBezTo>
                  <a:cubicBezTo>
                    <a:pt x="2999" y="455"/>
                    <a:pt x="2983" y="468"/>
                    <a:pt x="2960" y="468"/>
                  </a:cubicBezTo>
                  <a:cubicBezTo>
                    <a:pt x="2909" y="468"/>
                    <a:pt x="2858" y="468"/>
                    <a:pt x="2807" y="468"/>
                  </a:cubicBezTo>
                  <a:cubicBezTo>
                    <a:pt x="2776" y="469"/>
                    <a:pt x="2761" y="454"/>
                    <a:pt x="2763" y="423"/>
                  </a:cubicBezTo>
                  <a:cubicBezTo>
                    <a:pt x="2763" y="375"/>
                    <a:pt x="2763" y="327"/>
                    <a:pt x="2763" y="280"/>
                  </a:cubicBezTo>
                  <a:cubicBezTo>
                    <a:pt x="2758" y="282"/>
                    <a:pt x="2753" y="285"/>
                    <a:pt x="2748" y="287"/>
                  </a:cubicBezTo>
                  <a:cubicBezTo>
                    <a:pt x="2745" y="290"/>
                    <a:pt x="2741" y="293"/>
                    <a:pt x="2738" y="296"/>
                  </a:cubicBezTo>
                  <a:cubicBezTo>
                    <a:pt x="2731" y="290"/>
                    <a:pt x="2724" y="284"/>
                    <a:pt x="2718" y="279"/>
                  </a:cubicBezTo>
                  <a:cubicBezTo>
                    <a:pt x="2718" y="286"/>
                    <a:pt x="2717" y="293"/>
                    <a:pt x="2717" y="300"/>
                  </a:cubicBezTo>
                  <a:cubicBezTo>
                    <a:pt x="2715" y="362"/>
                    <a:pt x="2713" y="399"/>
                    <a:pt x="2711" y="410"/>
                  </a:cubicBezTo>
                  <a:cubicBezTo>
                    <a:pt x="2708" y="426"/>
                    <a:pt x="2703" y="439"/>
                    <a:pt x="2695" y="448"/>
                  </a:cubicBezTo>
                  <a:cubicBezTo>
                    <a:pt x="2687" y="457"/>
                    <a:pt x="2670" y="464"/>
                    <a:pt x="2644" y="470"/>
                  </a:cubicBezTo>
                  <a:cubicBezTo>
                    <a:pt x="2645" y="453"/>
                    <a:pt x="2631" y="438"/>
                    <a:pt x="2601" y="424"/>
                  </a:cubicBezTo>
                  <a:cubicBezTo>
                    <a:pt x="2602" y="418"/>
                    <a:pt x="2603" y="413"/>
                    <a:pt x="2604" y="407"/>
                  </a:cubicBezTo>
                  <a:cubicBezTo>
                    <a:pt x="2628" y="413"/>
                    <a:pt x="2644" y="417"/>
                    <a:pt x="2652" y="417"/>
                  </a:cubicBezTo>
                  <a:cubicBezTo>
                    <a:pt x="2660" y="417"/>
                    <a:pt x="2666" y="416"/>
                    <a:pt x="2668" y="413"/>
                  </a:cubicBezTo>
                  <a:cubicBezTo>
                    <a:pt x="2671" y="411"/>
                    <a:pt x="2673" y="400"/>
                    <a:pt x="2676" y="382"/>
                  </a:cubicBezTo>
                  <a:cubicBezTo>
                    <a:pt x="2678" y="364"/>
                    <a:pt x="2680" y="312"/>
                    <a:pt x="2682" y="227"/>
                  </a:cubicBezTo>
                  <a:cubicBezTo>
                    <a:pt x="2667" y="227"/>
                    <a:pt x="2653" y="227"/>
                    <a:pt x="2638" y="227"/>
                  </a:cubicBezTo>
                  <a:cubicBezTo>
                    <a:pt x="2641" y="337"/>
                    <a:pt x="2609" y="424"/>
                    <a:pt x="2543" y="486"/>
                  </a:cubicBezTo>
                  <a:cubicBezTo>
                    <a:pt x="2540" y="483"/>
                    <a:pt x="2537" y="480"/>
                    <a:pt x="2533" y="477"/>
                  </a:cubicBezTo>
                  <a:cubicBezTo>
                    <a:pt x="2578" y="411"/>
                    <a:pt x="2601" y="330"/>
                    <a:pt x="2601" y="235"/>
                  </a:cubicBezTo>
                  <a:cubicBezTo>
                    <a:pt x="2601" y="201"/>
                    <a:pt x="2601" y="168"/>
                    <a:pt x="2601" y="134"/>
                  </a:cubicBezTo>
                  <a:cubicBezTo>
                    <a:pt x="2595" y="134"/>
                    <a:pt x="2589" y="134"/>
                    <a:pt x="2583" y="134"/>
                  </a:cubicBezTo>
                  <a:cubicBezTo>
                    <a:pt x="2575" y="136"/>
                    <a:pt x="2567" y="137"/>
                    <a:pt x="2559" y="139"/>
                  </a:cubicBezTo>
                  <a:cubicBezTo>
                    <a:pt x="2552" y="130"/>
                    <a:pt x="2546" y="121"/>
                    <a:pt x="2539" y="112"/>
                  </a:cubicBezTo>
                  <a:cubicBezTo>
                    <a:pt x="2594" y="112"/>
                    <a:pt x="2649" y="112"/>
                    <a:pt x="2704" y="112"/>
                  </a:cubicBezTo>
                  <a:cubicBezTo>
                    <a:pt x="2712" y="103"/>
                    <a:pt x="2721" y="94"/>
                    <a:pt x="2729" y="85"/>
                  </a:cubicBezTo>
                  <a:cubicBezTo>
                    <a:pt x="2741" y="99"/>
                    <a:pt x="2752" y="113"/>
                    <a:pt x="2764" y="127"/>
                  </a:cubicBezTo>
                  <a:cubicBezTo>
                    <a:pt x="2768" y="120"/>
                    <a:pt x="2772" y="113"/>
                    <a:pt x="2776" y="106"/>
                  </a:cubicBezTo>
                  <a:cubicBezTo>
                    <a:pt x="2792" y="74"/>
                    <a:pt x="2805" y="39"/>
                    <a:pt x="2816" y="0"/>
                  </a:cubicBezTo>
                  <a:moveTo>
                    <a:pt x="1704" y="0"/>
                  </a:moveTo>
                  <a:cubicBezTo>
                    <a:pt x="1723" y="10"/>
                    <a:pt x="1742" y="20"/>
                    <a:pt x="1761" y="30"/>
                  </a:cubicBezTo>
                  <a:cubicBezTo>
                    <a:pt x="1756" y="35"/>
                    <a:pt x="1752" y="40"/>
                    <a:pt x="1747" y="46"/>
                  </a:cubicBezTo>
                  <a:cubicBezTo>
                    <a:pt x="1744" y="72"/>
                    <a:pt x="1742" y="99"/>
                    <a:pt x="1739" y="126"/>
                  </a:cubicBezTo>
                  <a:cubicBezTo>
                    <a:pt x="1776" y="126"/>
                    <a:pt x="1814" y="126"/>
                    <a:pt x="1851" y="126"/>
                  </a:cubicBezTo>
                  <a:cubicBezTo>
                    <a:pt x="1858" y="118"/>
                    <a:pt x="1866" y="110"/>
                    <a:pt x="1873" y="102"/>
                  </a:cubicBezTo>
                  <a:cubicBezTo>
                    <a:pt x="1886" y="114"/>
                    <a:pt x="1900" y="126"/>
                    <a:pt x="1913" y="137"/>
                  </a:cubicBezTo>
                  <a:cubicBezTo>
                    <a:pt x="1907" y="144"/>
                    <a:pt x="1900" y="150"/>
                    <a:pt x="1893" y="156"/>
                  </a:cubicBezTo>
                  <a:cubicBezTo>
                    <a:pt x="1892" y="175"/>
                    <a:pt x="1891" y="194"/>
                    <a:pt x="1890" y="213"/>
                  </a:cubicBezTo>
                  <a:cubicBezTo>
                    <a:pt x="1950" y="251"/>
                    <a:pt x="1982" y="278"/>
                    <a:pt x="1985" y="295"/>
                  </a:cubicBezTo>
                  <a:cubicBezTo>
                    <a:pt x="1989" y="312"/>
                    <a:pt x="1986" y="327"/>
                    <a:pt x="1976" y="340"/>
                  </a:cubicBezTo>
                  <a:cubicBezTo>
                    <a:pt x="1966" y="353"/>
                    <a:pt x="1956" y="347"/>
                    <a:pt x="1945" y="321"/>
                  </a:cubicBezTo>
                  <a:cubicBezTo>
                    <a:pt x="1934" y="296"/>
                    <a:pt x="1914" y="266"/>
                    <a:pt x="1887" y="233"/>
                  </a:cubicBezTo>
                  <a:cubicBezTo>
                    <a:pt x="1882" y="304"/>
                    <a:pt x="1876" y="357"/>
                    <a:pt x="1869" y="390"/>
                  </a:cubicBezTo>
                  <a:cubicBezTo>
                    <a:pt x="1863" y="424"/>
                    <a:pt x="1853" y="447"/>
                    <a:pt x="1840" y="461"/>
                  </a:cubicBezTo>
                  <a:cubicBezTo>
                    <a:pt x="1828" y="475"/>
                    <a:pt x="1807" y="485"/>
                    <a:pt x="1777" y="492"/>
                  </a:cubicBezTo>
                  <a:cubicBezTo>
                    <a:pt x="1777" y="475"/>
                    <a:pt x="1755" y="455"/>
                    <a:pt x="1712" y="435"/>
                  </a:cubicBezTo>
                  <a:cubicBezTo>
                    <a:pt x="1713" y="428"/>
                    <a:pt x="1714" y="421"/>
                    <a:pt x="1715" y="415"/>
                  </a:cubicBezTo>
                  <a:cubicBezTo>
                    <a:pt x="1754" y="427"/>
                    <a:pt x="1779" y="433"/>
                    <a:pt x="1788" y="433"/>
                  </a:cubicBezTo>
                  <a:cubicBezTo>
                    <a:pt x="1797" y="433"/>
                    <a:pt x="1806" y="430"/>
                    <a:pt x="1813" y="424"/>
                  </a:cubicBezTo>
                  <a:cubicBezTo>
                    <a:pt x="1821" y="418"/>
                    <a:pt x="1828" y="396"/>
                    <a:pt x="1834" y="356"/>
                  </a:cubicBezTo>
                  <a:cubicBezTo>
                    <a:pt x="1841" y="317"/>
                    <a:pt x="1847" y="248"/>
                    <a:pt x="1852" y="149"/>
                  </a:cubicBezTo>
                  <a:cubicBezTo>
                    <a:pt x="1814" y="149"/>
                    <a:pt x="1776" y="149"/>
                    <a:pt x="1739" y="149"/>
                  </a:cubicBezTo>
                  <a:cubicBezTo>
                    <a:pt x="1734" y="196"/>
                    <a:pt x="1726" y="239"/>
                    <a:pt x="1714" y="278"/>
                  </a:cubicBezTo>
                  <a:cubicBezTo>
                    <a:pt x="1703" y="316"/>
                    <a:pt x="1684" y="354"/>
                    <a:pt x="1658" y="391"/>
                  </a:cubicBezTo>
                  <a:cubicBezTo>
                    <a:pt x="1632" y="428"/>
                    <a:pt x="1591" y="462"/>
                    <a:pt x="1536" y="494"/>
                  </a:cubicBezTo>
                  <a:cubicBezTo>
                    <a:pt x="1533" y="490"/>
                    <a:pt x="1530" y="486"/>
                    <a:pt x="1528" y="482"/>
                  </a:cubicBezTo>
                  <a:cubicBezTo>
                    <a:pt x="1572" y="447"/>
                    <a:pt x="1605" y="411"/>
                    <a:pt x="1628" y="374"/>
                  </a:cubicBezTo>
                  <a:cubicBezTo>
                    <a:pt x="1651" y="338"/>
                    <a:pt x="1667" y="302"/>
                    <a:pt x="1677" y="267"/>
                  </a:cubicBezTo>
                  <a:cubicBezTo>
                    <a:pt x="1687" y="231"/>
                    <a:pt x="1694" y="192"/>
                    <a:pt x="1698" y="149"/>
                  </a:cubicBezTo>
                  <a:cubicBezTo>
                    <a:pt x="1675" y="149"/>
                    <a:pt x="1653" y="149"/>
                    <a:pt x="1631" y="149"/>
                  </a:cubicBezTo>
                  <a:cubicBezTo>
                    <a:pt x="1614" y="149"/>
                    <a:pt x="1598" y="151"/>
                    <a:pt x="1581" y="155"/>
                  </a:cubicBezTo>
                  <a:cubicBezTo>
                    <a:pt x="1574" y="145"/>
                    <a:pt x="1567" y="136"/>
                    <a:pt x="1559" y="126"/>
                  </a:cubicBezTo>
                  <a:cubicBezTo>
                    <a:pt x="1606" y="126"/>
                    <a:pt x="1652" y="126"/>
                    <a:pt x="1698" y="126"/>
                  </a:cubicBezTo>
                  <a:cubicBezTo>
                    <a:pt x="1701" y="88"/>
                    <a:pt x="1702" y="46"/>
                    <a:pt x="1704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30" name="path"/>
            <p:cNvSpPr/>
            <p:nvPr/>
          </p:nvSpPr>
          <p:spPr>
            <a:xfrm>
              <a:off x="288801" y="0"/>
              <a:ext cx="4848348" cy="339725"/>
            </a:xfrm>
            <a:custGeom>
              <a:avLst/>
              <a:gdLst/>
              <a:ahLst/>
              <a:cxnLst/>
              <a:rect l="0" t="0" r="0" b="0"/>
              <a:pathLst>
                <a:path w="7635" h="535">
                  <a:moveTo>
                    <a:pt x="5753" y="358"/>
                  </a:moveTo>
                  <a:cubicBezTo>
                    <a:pt x="5751" y="366"/>
                    <a:pt x="5748" y="374"/>
                    <a:pt x="5746" y="381"/>
                  </a:cubicBezTo>
                  <a:cubicBezTo>
                    <a:pt x="5742" y="391"/>
                    <a:pt x="5738" y="400"/>
                    <a:pt x="5735" y="408"/>
                  </a:cubicBezTo>
                  <a:cubicBezTo>
                    <a:pt x="5752" y="424"/>
                    <a:pt x="5774" y="436"/>
                    <a:pt x="5802" y="445"/>
                  </a:cubicBezTo>
                  <a:cubicBezTo>
                    <a:pt x="5816" y="450"/>
                    <a:pt x="5832" y="454"/>
                    <a:pt x="5850" y="456"/>
                  </a:cubicBezTo>
                  <a:cubicBezTo>
                    <a:pt x="5859" y="457"/>
                    <a:pt x="5868" y="458"/>
                    <a:pt x="5877" y="459"/>
                  </a:cubicBezTo>
                  <a:cubicBezTo>
                    <a:pt x="5877" y="444"/>
                    <a:pt x="5878" y="430"/>
                    <a:pt x="5878" y="416"/>
                  </a:cubicBezTo>
                  <a:cubicBezTo>
                    <a:pt x="5879" y="402"/>
                    <a:pt x="5879" y="390"/>
                    <a:pt x="5879" y="380"/>
                  </a:cubicBezTo>
                  <a:cubicBezTo>
                    <a:pt x="5850" y="380"/>
                    <a:pt x="5821" y="380"/>
                    <a:pt x="5793" y="380"/>
                  </a:cubicBezTo>
                  <a:cubicBezTo>
                    <a:pt x="5786" y="381"/>
                    <a:pt x="5779" y="382"/>
                    <a:pt x="5772" y="384"/>
                  </a:cubicBezTo>
                  <a:cubicBezTo>
                    <a:pt x="5766" y="375"/>
                    <a:pt x="5759" y="367"/>
                    <a:pt x="5753" y="358"/>
                  </a:cubicBezTo>
                  <a:moveTo>
                    <a:pt x="1218" y="328"/>
                  </a:moveTo>
                  <a:cubicBezTo>
                    <a:pt x="1210" y="340"/>
                    <a:pt x="1198" y="357"/>
                    <a:pt x="1181" y="379"/>
                  </a:cubicBezTo>
                  <a:cubicBezTo>
                    <a:pt x="1207" y="382"/>
                    <a:pt x="1242" y="386"/>
                    <a:pt x="1285" y="392"/>
                  </a:cubicBezTo>
                  <a:cubicBezTo>
                    <a:pt x="1302" y="376"/>
                    <a:pt x="1317" y="354"/>
                    <a:pt x="1332" y="328"/>
                  </a:cubicBezTo>
                  <a:cubicBezTo>
                    <a:pt x="1294" y="328"/>
                    <a:pt x="1256" y="328"/>
                    <a:pt x="1218" y="328"/>
                  </a:cubicBezTo>
                  <a:moveTo>
                    <a:pt x="5180" y="296"/>
                  </a:moveTo>
                  <a:cubicBezTo>
                    <a:pt x="5180" y="340"/>
                    <a:pt x="5180" y="384"/>
                    <a:pt x="5180" y="429"/>
                  </a:cubicBezTo>
                  <a:cubicBezTo>
                    <a:pt x="5211" y="429"/>
                    <a:pt x="5241" y="429"/>
                    <a:pt x="5271" y="429"/>
                  </a:cubicBezTo>
                  <a:cubicBezTo>
                    <a:pt x="5271" y="384"/>
                    <a:pt x="5271" y="340"/>
                    <a:pt x="5271" y="296"/>
                  </a:cubicBezTo>
                  <a:cubicBezTo>
                    <a:pt x="5241" y="296"/>
                    <a:pt x="5211" y="296"/>
                    <a:pt x="5180" y="296"/>
                  </a:cubicBezTo>
                  <a:moveTo>
                    <a:pt x="6364" y="261"/>
                  </a:moveTo>
                  <a:cubicBezTo>
                    <a:pt x="6382" y="316"/>
                    <a:pt x="6401" y="354"/>
                    <a:pt x="6421" y="375"/>
                  </a:cubicBezTo>
                  <a:cubicBezTo>
                    <a:pt x="6442" y="346"/>
                    <a:pt x="6461" y="308"/>
                    <a:pt x="6477" y="261"/>
                  </a:cubicBezTo>
                  <a:cubicBezTo>
                    <a:pt x="6439" y="261"/>
                    <a:pt x="6401" y="261"/>
                    <a:pt x="6364" y="261"/>
                  </a:cubicBezTo>
                  <a:moveTo>
                    <a:pt x="2947" y="245"/>
                  </a:moveTo>
                  <a:cubicBezTo>
                    <a:pt x="2930" y="251"/>
                    <a:pt x="2913" y="258"/>
                    <a:pt x="2895" y="265"/>
                  </a:cubicBezTo>
                  <a:cubicBezTo>
                    <a:pt x="2895" y="292"/>
                    <a:pt x="2895" y="318"/>
                    <a:pt x="2895" y="345"/>
                  </a:cubicBezTo>
                  <a:cubicBezTo>
                    <a:pt x="2920" y="347"/>
                    <a:pt x="2934" y="349"/>
                    <a:pt x="2938" y="348"/>
                  </a:cubicBezTo>
                  <a:cubicBezTo>
                    <a:pt x="2941" y="348"/>
                    <a:pt x="2943" y="338"/>
                    <a:pt x="2944" y="319"/>
                  </a:cubicBezTo>
                  <a:cubicBezTo>
                    <a:pt x="2945" y="299"/>
                    <a:pt x="2946" y="274"/>
                    <a:pt x="2947" y="245"/>
                  </a:cubicBezTo>
                  <a:moveTo>
                    <a:pt x="7563" y="228"/>
                  </a:moveTo>
                  <a:cubicBezTo>
                    <a:pt x="7576" y="244"/>
                    <a:pt x="7588" y="260"/>
                    <a:pt x="7601" y="275"/>
                  </a:cubicBezTo>
                  <a:cubicBezTo>
                    <a:pt x="7561" y="275"/>
                    <a:pt x="7520" y="275"/>
                    <a:pt x="7480" y="275"/>
                  </a:cubicBezTo>
                  <a:cubicBezTo>
                    <a:pt x="7480" y="301"/>
                    <a:pt x="7480" y="327"/>
                    <a:pt x="7480" y="353"/>
                  </a:cubicBezTo>
                  <a:cubicBezTo>
                    <a:pt x="7496" y="353"/>
                    <a:pt x="7512" y="353"/>
                    <a:pt x="7529" y="353"/>
                  </a:cubicBezTo>
                  <a:cubicBezTo>
                    <a:pt x="7537" y="345"/>
                    <a:pt x="7545" y="337"/>
                    <a:pt x="7553" y="328"/>
                  </a:cubicBezTo>
                  <a:cubicBezTo>
                    <a:pt x="7566" y="344"/>
                    <a:pt x="7578" y="360"/>
                    <a:pt x="7591" y="375"/>
                  </a:cubicBezTo>
                  <a:cubicBezTo>
                    <a:pt x="7554" y="375"/>
                    <a:pt x="7517" y="375"/>
                    <a:pt x="7480" y="375"/>
                  </a:cubicBezTo>
                  <a:cubicBezTo>
                    <a:pt x="7480" y="403"/>
                    <a:pt x="7480" y="431"/>
                    <a:pt x="7480" y="459"/>
                  </a:cubicBezTo>
                  <a:cubicBezTo>
                    <a:pt x="7503" y="459"/>
                    <a:pt x="7526" y="459"/>
                    <a:pt x="7548" y="459"/>
                  </a:cubicBezTo>
                  <a:cubicBezTo>
                    <a:pt x="7557" y="450"/>
                    <a:pt x="7566" y="442"/>
                    <a:pt x="7575" y="433"/>
                  </a:cubicBezTo>
                  <a:cubicBezTo>
                    <a:pt x="7588" y="449"/>
                    <a:pt x="7602" y="465"/>
                    <a:pt x="7615" y="482"/>
                  </a:cubicBezTo>
                  <a:cubicBezTo>
                    <a:pt x="7534" y="482"/>
                    <a:pt x="7453" y="482"/>
                    <a:pt x="7372" y="482"/>
                  </a:cubicBezTo>
                  <a:cubicBezTo>
                    <a:pt x="7355" y="482"/>
                    <a:pt x="7338" y="484"/>
                    <a:pt x="7322" y="488"/>
                  </a:cubicBezTo>
                  <a:cubicBezTo>
                    <a:pt x="7315" y="478"/>
                    <a:pt x="7308" y="469"/>
                    <a:pt x="7300" y="459"/>
                  </a:cubicBezTo>
                  <a:cubicBezTo>
                    <a:pt x="7348" y="459"/>
                    <a:pt x="7395" y="459"/>
                    <a:pt x="7443" y="459"/>
                  </a:cubicBezTo>
                  <a:cubicBezTo>
                    <a:pt x="7443" y="431"/>
                    <a:pt x="7443" y="403"/>
                    <a:pt x="7443" y="375"/>
                  </a:cubicBezTo>
                  <a:cubicBezTo>
                    <a:pt x="7433" y="375"/>
                    <a:pt x="7423" y="375"/>
                    <a:pt x="7413" y="375"/>
                  </a:cubicBezTo>
                  <a:cubicBezTo>
                    <a:pt x="7396" y="375"/>
                    <a:pt x="7380" y="377"/>
                    <a:pt x="7364" y="382"/>
                  </a:cubicBezTo>
                  <a:cubicBezTo>
                    <a:pt x="7356" y="372"/>
                    <a:pt x="7349" y="362"/>
                    <a:pt x="7342" y="353"/>
                  </a:cubicBezTo>
                  <a:cubicBezTo>
                    <a:pt x="7375" y="353"/>
                    <a:pt x="7409" y="353"/>
                    <a:pt x="7443" y="353"/>
                  </a:cubicBezTo>
                  <a:cubicBezTo>
                    <a:pt x="7443" y="327"/>
                    <a:pt x="7443" y="301"/>
                    <a:pt x="7443" y="275"/>
                  </a:cubicBezTo>
                  <a:cubicBezTo>
                    <a:pt x="7429" y="275"/>
                    <a:pt x="7415" y="275"/>
                    <a:pt x="7401" y="275"/>
                  </a:cubicBezTo>
                  <a:cubicBezTo>
                    <a:pt x="7385" y="275"/>
                    <a:pt x="7368" y="277"/>
                    <a:pt x="7352" y="281"/>
                  </a:cubicBezTo>
                  <a:cubicBezTo>
                    <a:pt x="7345" y="272"/>
                    <a:pt x="7337" y="262"/>
                    <a:pt x="7330" y="253"/>
                  </a:cubicBezTo>
                  <a:cubicBezTo>
                    <a:pt x="7399" y="253"/>
                    <a:pt x="7469" y="253"/>
                    <a:pt x="7538" y="253"/>
                  </a:cubicBezTo>
                  <a:cubicBezTo>
                    <a:pt x="7547" y="245"/>
                    <a:pt x="7555" y="236"/>
                    <a:pt x="7563" y="228"/>
                  </a:cubicBezTo>
                  <a:moveTo>
                    <a:pt x="932" y="228"/>
                  </a:moveTo>
                  <a:cubicBezTo>
                    <a:pt x="945" y="245"/>
                    <a:pt x="959" y="262"/>
                    <a:pt x="973" y="279"/>
                  </a:cubicBezTo>
                  <a:cubicBezTo>
                    <a:pt x="904" y="279"/>
                    <a:pt x="835" y="279"/>
                    <a:pt x="766" y="279"/>
                  </a:cubicBezTo>
                  <a:cubicBezTo>
                    <a:pt x="748" y="299"/>
                    <a:pt x="736" y="313"/>
                    <a:pt x="730" y="320"/>
                  </a:cubicBezTo>
                  <a:cubicBezTo>
                    <a:pt x="785" y="320"/>
                    <a:pt x="841" y="320"/>
                    <a:pt x="896" y="320"/>
                  </a:cubicBezTo>
                  <a:cubicBezTo>
                    <a:pt x="901" y="313"/>
                    <a:pt x="905" y="307"/>
                    <a:pt x="910" y="300"/>
                  </a:cubicBezTo>
                  <a:cubicBezTo>
                    <a:pt x="923" y="310"/>
                    <a:pt x="936" y="321"/>
                    <a:pt x="949" y="331"/>
                  </a:cubicBezTo>
                  <a:cubicBezTo>
                    <a:pt x="944" y="337"/>
                    <a:pt x="939" y="342"/>
                    <a:pt x="934" y="348"/>
                  </a:cubicBezTo>
                  <a:cubicBezTo>
                    <a:pt x="934" y="386"/>
                    <a:pt x="934" y="425"/>
                    <a:pt x="934" y="463"/>
                  </a:cubicBezTo>
                  <a:cubicBezTo>
                    <a:pt x="934" y="487"/>
                    <a:pt x="918" y="503"/>
                    <a:pt x="887" y="510"/>
                  </a:cubicBezTo>
                  <a:cubicBezTo>
                    <a:pt x="884" y="492"/>
                    <a:pt x="869" y="480"/>
                    <a:pt x="841" y="475"/>
                  </a:cubicBezTo>
                  <a:cubicBezTo>
                    <a:pt x="841" y="468"/>
                    <a:pt x="841" y="462"/>
                    <a:pt x="841" y="455"/>
                  </a:cubicBezTo>
                  <a:cubicBezTo>
                    <a:pt x="861" y="458"/>
                    <a:pt x="876" y="459"/>
                    <a:pt x="884" y="459"/>
                  </a:cubicBezTo>
                  <a:cubicBezTo>
                    <a:pt x="892" y="459"/>
                    <a:pt x="896" y="456"/>
                    <a:pt x="896" y="449"/>
                  </a:cubicBezTo>
                  <a:cubicBezTo>
                    <a:pt x="896" y="414"/>
                    <a:pt x="896" y="378"/>
                    <a:pt x="896" y="343"/>
                  </a:cubicBezTo>
                  <a:cubicBezTo>
                    <a:pt x="874" y="343"/>
                    <a:pt x="851" y="343"/>
                    <a:pt x="829" y="343"/>
                  </a:cubicBezTo>
                  <a:cubicBezTo>
                    <a:pt x="829" y="386"/>
                    <a:pt x="829" y="428"/>
                    <a:pt x="829" y="471"/>
                  </a:cubicBezTo>
                  <a:cubicBezTo>
                    <a:pt x="816" y="477"/>
                    <a:pt x="804" y="482"/>
                    <a:pt x="791" y="488"/>
                  </a:cubicBezTo>
                  <a:cubicBezTo>
                    <a:pt x="791" y="440"/>
                    <a:pt x="791" y="391"/>
                    <a:pt x="791" y="343"/>
                  </a:cubicBezTo>
                  <a:cubicBezTo>
                    <a:pt x="772" y="343"/>
                    <a:pt x="753" y="343"/>
                    <a:pt x="734" y="343"/>
                  </a:cubicBezTo>
                  <a:cubicBezTo>
                    <a:pt x="734" y="387"/>
                    <a:pt x="734" y="431"/>
                    <a:pt x="734" y="475"/>
                  </a:cubicBezTo>
                  <a:cubicBezTo>
                    <a:pt x="721" y="481"/>
                    <a:pt x="709" y="486"/>
                    <a:pt x="696" y="492"/>
                  </a:cubicBezTo>
                  <a:cubicBezTo>
                    <a:pt x="696" y="442"/>
                    <a:pt x="696" y="392"/>
                    <a:pt x="696" y="343"/>
                  </a:cubicBezTo>
                  <a:cubicBezTo>
                    <a:pt x="675" y="343"/>
                    <a:pt x="653" y="343"/>
                    <a:pt x="631" y="343"/>
                  </a:cubicBezTo>
                  <a:cubicBezTo>
                    <a:pt x="631" y="394"/>
                    <a:pt x="631" y="445"/>
                    <a:pt x="631" y="496"/>
                  </a:cubicBezTo>
                  <a:cubicBezTo>
                    <a:pt x="617" y="501"/>
                    <a:pt x="603" y="507"/>
                    <a:pt x="590" y="512"/>
                  </a:cubicBezTo>
                  <a:cubicBezTo>
                    <a:pt x="591" y="480"/>
                    <a:pt x="592" y="442"/>
                    <a:pt x="592" y="399"/>
                  </a:cubicBezTo>
                  <a:cubicBezTo>
                    <a:pt x="592" y="356"/>
                    <a:pt x="591" y="324"/>
                    <a:pt x="590" y="302"/>
                  </a:cubicBezTo>
                  <a:cubicBezTo>
                    <a:pt x="602" y="308"/>
                    <a:pt x="615" y="314"/>
                    <a:pt x="627" y="320"/>
                  </a:cubicBezTo>
                  <a:cubicBezTo>
                    <a:pt x="654" y="320"/>
                    <a:pt x="682" y="320"/>
                    <a:pt x="709" y="320"/>
                  </a:cubicBezTo>
                  <a:cubicBezTo>
                    <a:pt x="713" y="307"/>
                    <a:pt x="718" y="293"/>
                    <a:pt x="722" y="279"/>
                  </a:cubicBezTo>
                  <a:cubicBezTo>
                    <a:pt x="685" y="279"/>
                    <a:pt x="648" y="279"/>
                    <a:pt x="611" y="279"/>
                  </a:cubicBezTo>
                  <a:cubicBezTo>
                    <a:pt x="601" y="279"/>
                    <a:pt x="588" y="281"/>
                    <a:pt x="572" y="285"/>
                  </a:cubicBezTo>
                  <a:cubicBezTo>
                    <a:pt x="565" y="276"/>
                    <a:pt x="557" y="266"/>
                    <a:pt x="550" y="257"/>
                  </a:cubicBezTo>
                  <a:cubicBezTo>
                    <a:pt x="668" y="257"/>
                    <a:pt x="785" y="257"/>
                    <a:pt x="903" y="257"/>
                  </a:cubicBezTo>
                  <a:cubicBezTo>
                    <a:pt x="912" y="247"/>
                    <a:pt x="922" y="238"/>
                    <a:pt x="932" y="228"/>
                  </a:cubicBezTo>
                  <a:moveTo>
                    <a:pt x="5362" y="224"/>
                  </a:moveTo>
                  <a:cubicBezTo>
                    <a:pt x="5399" y="251"/>
                    <a:pt x="5421" y="274"/>
                    <a:pt x="5428" y="291"/>
                  </a:cubicBezTo>
                  <a:cubicBezTo>
                    <a:pt x="5436" y="309"/>
                    <a:pt x="5432" y="325"/>
                    <a:pt x="5419" y="340"/>
                  </a:cubicBezTo>
                  <a:cubicBezTo>
                    <a:pt x="5405" y="355"/>
                    <a:pt x="5395" y="349"/>
                    <a:pt x="5390" y="320"/>
                  </a:cubicBezTo>
                  <a:cubicBezTo>
                    <a:pt x="5385" y="292"/>
                    <a:pt x="5373" y="264"/>
                    <a:pt x="5354" y="237"/>
                  </a:cubicBezTo>
                  <a:cubicBezTo>
                    <a:pt x="5357" y="233"/>
                    <a:pt x="5360" y="228"/>
                    <a:pt x="5362" y="224"/>
                  </a:cubicBezTo>
                  <a:moveTo>
                    <a:pt x="1634" y="222"/>
                  </a:moveTo>
                  <a:cubicBezTo>
                    <a:pt x="1641" y="222"/>
                    <a:pt x="1648" y="222"/>
                    <a:pt x="1655" y="222"/>
                  </a:cubicBezTo>
                  <a:cubicBezTo>
                    <a:pt x="1649" y="287"/>
                    <a:pt x="1639" y="325"/>
                    <a:pt x="1623" y="336"/>
                  </a:cubicBezTo>
                  <a:cubicBezTo>
                    <a:pt x="1608" y="347"/>
                    <a:pt x="1593" y="350"/>
                    <a:pt x="1578" y="345"/>
                  </a:cubicBezTo>
                  <a:cubicBezTo>
                    <a:pt x="1563" y="340"/>
                    <a:pt x="1566" y="329"/>
                    <a:pt x="1585" y="311"/>
                  </a:cubicBezTo>
                  <a:cubicBezTo>
                    <a:pt x="1605" y="293"/>
                    <a:pt x="1621" y="263"/>
                    <a:pt x="1634" y="222"/>
                  </a:cubicBezTo>
                  <a:moveTo>
                    <a:pt x="6495" y="216"/>
                  </a:moveTo>
                  <a:cubicBezTo>
                    <a:pt x="6510" y="230"/>
                    <a:pt x="6524" y="243"/>
                    <a:pt x="6538" y="257"/>
                  </a:cubicBezTo>
                  <a:cubicBezTo>
                    <a:pt x="6531" y="261"/>
                    <a:pt x="6524" y="265"/>
                    <a:pt x="6517" y="269"/>
                  </a:cubicBezTo>
                  <a:cubicBezTo>
                    <a:pt x="6497" y="323"/>
                    <a:pt x="6474" y="367"/>
                    <a:pt x="6447" y="402"/>
                  </a:cubicBezTo>
                  <a:cubicBezTo>
                    <a:pt x="6483" y="431"/>
                    <a:pt x="6531" y="448"/>
                    <a:pt x="6591" y="454"/>
                  </a:cubicBezTo>
                  <a:cubicBezTo>
                    <a:pt x="6591" y="459"/>
                    <a:pt x="6591" y="463"/>
                    <a:pt x="6591" y="468"/>
                  </a:cubicBezTo>
                  <a:cubicBezTo>
                    <a:pt x="6565" y="475"/>
                    <a:pt x="6550" y="486"/>
                    <a:pt x="6549" y="500"/>
                  </a:cubicBezTo>
                  <a:cubicBezTo>
                    <a:pt x="6497" y="483"/>
                    <a:pt x="6455" y="458"/>
                    <a:pt x="6423" y="425"/>
                  </a:cubicBezTo>
                  <a:cubicBezTo>
                    <a:pt x="6369" y="471"/>
                    <a:pt x="6303" y="499"/>
                    <a:pt x="6223" y="510"/>
                  </a:cubicBezTo>
                  <a:cubicBezTo>
                    <a:pt x="6222" y="506"/>
                    <a:pt x="6221" y="501"/>
                    <a:pt x="6220" y="496"/>
                  </a:cubicBezTo>
                  <a:cubicBezTo>
                    <a:pt x="6305" y="469"/>
                    <a:pt x="6364" y="437"/>
                    <a:pt x="6397" y="398"/>
                  </a:cubicBezTo>
                  <a:cubicBezTo>
                    <a:pt x="6370" y="357"/>
                    <a:pt x="6352" y="312"/>
                    <a:pt x="6343" y="261"/>
                  </a:cubicBezTo>
                  <a:cubicBezTo>
                    <a:pt x="6342" y="261"/>
                    <a:pt x="6340" y="261"/>
                    <a:pt x="6339" y="261"/>
                  </a:cubicBezTo>
                  <a:cubicBezTo>
                    <a:pt x="6332" y="262"/>
                    <a:pt x="6325" y="264"/>
                    <a:pt x="6318" y="265"/>
                  </a:cubicBezTo>
                  <a:cubicBezTo>
                    <a:pt x="6312" y="256"/>
                    <a:pt x="6305" y="247"/>
                    <a:pt x="6299" y="238"/>
                  </a:cubicBezTo>
                  <a:cubicBezTo>
                    <a:pt x="6358" y="238"/>
                    <a:pt x="6418" y="238"/>
                    <a:pt x="6477" y="238"/>
                  </a:cubicBezTo>
                  <a:cubicBezTo>
                    <a:pt x="6483" y="231"/>
                    <a:pt x="6489" y="223"/>
                    <a:pt x="6495" y="216"/>
                  </a:cubicBezTo>
                  <a:moveTo>
                    <a:pt x="795" y="206"/>
                  </a:moveTo>
                  <a:cubicBezTo>
                    <a:pt x="829" y="206"/>
                    <a:pt x="864" y="206"/>
                    <a:pt x="898" y="206"/>
                  </a:cubicBezTo>
                  <a:cubicBezTo>
                    <a:pt x="898" y="213"/>
                    <a:pt x="898" y="221"/>
                    <a:pt x="898" y="228"/>
                  </a:cubicBezTo>
                  <a:cubicBezTo>
                    <a:pt x="864" y="228"/>
                    <a:pt x="829" y="228"/>
                    <a:pt x="795" y="228"/>
                  </a:cubicBezTo>
                  <a:cubicBezTo>
                    <a:pt x="795" y="221"/>
                    <a:pt x="795" y="213"/>
                    <a:pt x="795" y="206"/>
                  </a:cubicBezTo>
                  <a:moveTo>
                    <a:pt x="613" y="206"/>
                  </a:moveTo>
                  <a:cubicBezTo>
                    <a:pt x="649" y="206"/>
                    <a:pt x="684" y="206"/>
                    <a:pt x="720" y="206"/>
                  </a:cubicBezTo>
                  <a:cubicBezTo>
                    <a:pt x="720" y="213"/>
                    <a:pt x="720" y="221"/>
                    <a:pt x="720" y="228"/>
                  </a:cubicBezTo>
                  <a:cubicBezTo>
                    <a:pt x="684" y="228"/>
                    <a:pt x="649" y="228"/>
                    <a:pt x="613" y="228"/>
                  </a:cubicBezTo>
                  <a:cubicBezTo>
                    <a:pt x="613" y="221"/>
                    <a:pt x="613" y="213"/>
                    <a:pt x="613" y="206"/>
                  </a:cubicBezTo>
                  <a:moveTo>
                    <a:pt x="4198" y="195"/>
                  </a:moveTo>
                  <a:cubicBezTo>
                    <a:pt x="4198" y="239"/>
                    <a:pt x="4198" y="283"/>
                    <a:pt x="4198" y="326"/>
                  </a:cubicBezTo>
                  <a:cubicBezTo>
                    <a:pt x="4232" y="326"/>
                    <a:pt x="4266" y="326"/>
                    <a:pt x="4299" y="326"/>
                  </a:cubicBezTo>
                  <a:cubicBezTo>
                    <a:pt x="4299" y="283"/>
                    <a:pt x="4299" y="239"/>
                    <a:pt x="4299" y="195"/>
                  </a:cubicBezTo>
                  <a:cubicBezTo>
                    <a:pt x="4266" y="195"/>
                    <a:pt x="4232" y="195"/>
                    <a:pt x="4198" y="195"/>
                  </a:cubicBezTo>
                  <a:moveTo>
                    <a:pt x="311" y="189"/>
                  </a:moveTo>
                  <a:cubicBezTo>
                    <a:pt x="399" y="249"/>
                    <a:pt x="449" y="288"/>
                    <a:pt x="460" y="305"/>
                  </a:cubicBezTo>
                  <a:cubicBezTo>
                    <a:pt x="471" y="322"/>
                    <a:pt x="471" y="339"/>
                    <a:pt x="461" y="357"/>
                  </a:cubicBezTo>
                  <a:cubicBezTo>
                    <a:pt x="451" y="375"/>
                    <a:pt x="438" y="369"/>
                    <a:pt x="421" y="338"/>
                  </a:cubicBezTo>
                  <a:cubicBezTo>
                    <a:pt x="405" y="308"/>
                    <a:pt x="364" y="263"/>
                    <a:pt x="300" y="202"/>
                  </a:cubicBezTo>
                  <a:cubicBezTo>
                    <a:pt x="304" y="198"/>
                    <a:pt x="307" y="194"/>
                    <a:pt x="311" y="189"/>
                  </a:cubicBezTo>
                  <a:moveTo>
                    <a:pt x="4676" y="187"/>
                  </a:moveTo>
                  <a:cubicBezTo>
                    <a:pt x="4689" y="198"/>
                    <a:pt x="4703" y="208"/>
                    <a:pt x="4717" y="219"/>
                  </a:cubicBezTo>
                  <a:cubicBezTo>
                    <a:pt x="4711" y="224"/>
                    <a:pt x="4705" y="230"/>
                    <a:pt x="4699" y="235"/>
                  </a:cubicBezTo>
                  <a:cubicBezTo>
                    <a:pt x="4699" y="294"/>
                    <a:pt x="4699" y="352"/>
                    <a:pt x="4699" y="410"/>
                  </a:cubicBezTo>
                  <a:cubicBezTo>
                    <a:pt x="4719" y="388"/>
                    <a:pt x="4738" y="367"/>
                    <a:pt x="4758" y="345"/>
                  </a:cubicBezTo>
                  <a:cubicBezTo>
                    <a:pt x="4762" y="348"/>
                    <a:pt x="4766" y="351"/>
                    <a:pt x="4770" y="355"/>
                  </a:cubicBezTo>
                  <a:cubicBezTo>
                    <a:pt x="4748" y="388"/>
                    <a:pt x="4731" y="412"/>
                    <a:pt x="4721" y="426"/>
                  </a:cubicBezTo>
                  <a:cubicBezTo>
                    <a:pt x="4710" y="441"/>
                    <a:pt x="4699" y="459"/>
                    <a:pt x="4689" y="480"/>
                  </a:cubicBezTo>
                  <a:cubicBezTo>
                    <a:pt x="4677" y="468"/>
                    <a:pt x="4666" y="456"/>
                    <a:pt x="4654" y="444"/>
                  </a:cubicBezTo>
                  <a:cubicBezTo>
                    <a:pt x="4660" y="436"/>
                    <a:pt x="4663" y="423"/>
                    <a:pt x="4662" y="407"/>
                  </a:cubicBezTo>
                  <a:cubicBezTo>
                    <a:pt x="4662" y="348"/>
                    <a:pt x="4662" y="290"/>
                    <a:pt x="4662" y="232"/>
                  </a:cubicBezTo>
                  <a:cubicBezTo>
                    <a:pt x="4658" y="232"/>
                    <a:pt x="4654" y="232"/>
                    <a:pt x="4650" y="232"/>
                  </a:cubicBezTo>
                  <a:cubicBezTo>
                    <a:pt x="4641" y="232"/>
                    <a:pt x="4629" y="234"/>
                    <a:pt x="4612" y="238"/>
                  </a:cubicBezTo>
                  <a:cubicBezTo>
                    <a:pt x="4605" y="229"/>
                    <a:pt x="4598" y="219"/>
                    <a:pt x="4590" y="210"/>
                  </a:cubicBezTo>
                  <a:cubicBezTo>
                    <a:pt x="4614" y="210"/>
                    <a:pt x="4637" y="210"/>
                    <a:pt x="4660" y="210"/>
                  </a:cubicBezTo>
                  <a:cubicBezTo>
                    <a:pt x="4665" y="202"/>
                    <a:pt x="4670" y="195"/>
                    <a:pt x="4676" y="187"/>
                  </a:cubicBezTo>
                  <a:moveTo>
                    <a:pt x="2383" y="185"/>
                  </a:moveTo>
                  <a:cubicBezTo>
                    <a:pt x="2383" y="210"/>
                    <a:pt x="2383" y="236"/>
                    <a:pt x="2383" y="261"/>
                  </a:cubicBezTo>
                  <a:cubicBezTo>
                    <a:pt x="2403" y="261"/>
                    <a:pt x="2422" y="261"/>
                    <a:pt x="2442" y="261"/>
                  </a:cubicBezTo>
                  <a:cubicBezTo>
                    <a:pt x="2442" y="236"/>
                    <a:pt x="2442" y="210"/>
                    <a:pt x="2442" y="185"/>
                  </a:cubicBezTo>
                  <a:cubicBezTo>
                    <a:pt x="2422" y="185"/>
                    <a:pt x="2403" y="185"/>
                    <a:pt x="2383" y="185"/>
                  </a:cubicBezTo>
                  <a:moveTo>
                    <a:pt x="2286" y="185"/>
                  </a:moveTo>
                  <a:cubicBezTo>
                    <a:pt x="2286" y="210"/>
                    <a:pt x="2286" y="236"/>
                    <a:pt x="2286" y="261"/>
                  </a:cubicBezTo>
                  <a:cubicBezTo>
                    <a:pt x="2306" y="261"/>
                    <a:pt x="2327" y="261"/>
                    <a:pt x="2347" y="261"/>
                  </a:cubicBezTo>
                  <a:cubicBezTo>
                    <a:pt x="2347" y="236"/>
                    <a:pt x="2347" y="210"/>
                    <a:pt x="2347" y="185"/>
                  </a:cubicBezTo>
                  <a:cubicBezTo>
                    <a:pt x="2327" y="185"/>
                    <a:pt x="2306" y="185"/>
                    <a:pt x="2286" y="185"/>
                  </a:cubicBezTo>
                  <a:moveTo>
                    <a:pt x="5916" y="181"/>
                  </a:moveTo>
                  <a:cubicBezTo>
                    <a:pt x="5916" y="195"/>
                    <a:pt x="5916" y="208"/>
                    <a:pt x="5916" y="222"/>
                  </a:cubicBezTo>
                  <a:cubicBezTo>
                    <a:pt x="5937" y="222"/>
                    <a:pt x="5959" y="222"/>
                    <a:pt x="5980" y="222"/>
                  </a:cubicBezTo>
                  <a:cubicBezTo>
                    <a:pt x="5980" y="208"/>
                    <a:pt x="5980" y="195"/>
                    <a:pt x="5980" y="181"/>
                  </a:cubicBezTo>
                  <a:cubicBezTo>
                    <a:pt x="5959" y="181"/>
                    <a:pt x="5937" y="181"/>
                    <a:pt x="5916" y="181"/>
                  </a:cubicBezTo>
                  <a:moveTo>
                    <a:pt x="6222" y="175"/>
                  </a:moveTo>
                  <a:cubicBezTo>
                    <a:pt x="6236" y="186"/>
                    <a:pt x="6251" y="197"/>
                    <a:pt x="6265" y="209"/>
                  </a:cubicBezTo>
                  <a:cubicBezTo>
                    <a:pt x="6258" y="214"/>
                    <a:pt x="6252" y="220"/>
                    <a:pt x="6245" y="225"/>
                  </a:cubicBezTo>
                  <a:cubicBezTo>
                    <a:pt x="6245" y="282"/>
                    <a:pt x="6245" y="339"/>
                    <a:pt x="6245" y="396"/>
                  </a:cubicBezTo>
                  <a:cubicBezTo>
                    <a:pt x="6268" y="373"/>
                    <a:pt x="6292" y="350"/>
                    <a:pt x="6315" y="326"/>
                  </a:cubicBezTo>
                  <a:cubicBezTo>
                    <a:pt x="6319" y="331"/>
                    <a:pt x="6322" y="335"/>
                    <a:pt x="6326" y="339"/>
                  </a:cubicBezTo>
                  <a:cubicBezTo>
                    <a:pt x="6305" y="366"/>
                    <a:pt x="6287" y="389"/>
                    <a:pt x="6273" y="408"/>
                  </a:cubicBezTo>
                  <a:cubicBezTo>
                    <a:pt x="6259" y="427"/>
                    <a:pt x="6246" y="446"/>
                    <a:pt x="6233" y="465"/>
                  </a:cubicBezTo>
                  <a:cubicBezTo>
                    <a:pt x="6220" y="454"/>
                    <a:pt x="6208" y="443"/>
                    <a:pt x="6196" y="431"/>
                  </a:cubicBezTo>
                  <a:cubicBezTo>
                    <a:pt x="6204" y="422"/>
                    <a:pt x="6207" y="413"/>
                    <a:pt x="6206" y="403"/>
                  </a:cubicBezTo>
                  <a:cubicBezTo>
                    <a:pt x="6206" y="342"/>
                    <a:pt x="6206" y="281"/>
                    <a:pt x="6206" y="220"/>
                  </a:cubicBezTo>
                  <a:cubicBezTo>
                    <a:pt x="6199" y="220"/>
                    <a:pt x="6193" y="220"/>
                    <a:pt x="6186" y="220"/>
                  </a:cubicBezTo>
                  <a:cubicBezTo>
                    <a:pt x="6176" y="220"/>
                    <a:pt x="6163" y="222"/>
                    <a:pt x="6147" y="226"/>
                  </a:cubicBezTo>
                  <a:cubicBezTo>
                    <a:pt x="6139" y="217"/>
                    <a:pt x="6132" y="207"/>
                    <a:pt x="6125" y="197"/>
                  </a:cubicBezTo>
                  <a:cubicBezTo>
                    <a:pt x="6152" y="197"/>
                    <a:pt x="6179" y="197"/>
                    <a:pt x="6206" y="197"/>
                  </a:cubicBezTo>
                  <a:cubicBezTo>
                    <a:pt x="6211" y="190"/>
                    <a:pt x="6217" y="182"/>
                    <a:pt x="6222" y="175"/>
                  </a:cubicBezTo>
                  <a:moveTo>
                    <a:pt x="3668" y="175"/>
                  </a:moveTo>
                  <a:cubicBezTo>
                    <a:pt x="3682" y="185"/>
                    <a:pt x="3695" y="196"/>
                    <a:pt x="3709" y="206"/>
                  </a:cubicBezTo>
                  <a:cubicBezTo>
                    <a:pt x="3703" y="212"/>
                    <a:pt x="3697" y="217"/>
                    <a:pt x="3692" y="223"/>
                  </a:cubicBezTo>
                  <a:cubicBezTo>
                    <a:pt x="3692" y="283"/>
                    <a:pt x="3692" y="342"/>
                    <a:pt x="3692" y="402"/>
                  </a:cubicBezTo>
                  <a:cubicBezTo>
                    <a:pt x="3717" y="377"/>
                    <a:pt x="3743" y="352"/>
                    <a:pt x="3769" y="326"/>
                  </a:cubicBezTo>
                  <a:cubicBezTo>
                    <a:pt x="3773" y="331"/>
                    <a:pt x="3777" y="335"/>
                    <a:pt x="3781" y="339"/>
                  </a:cubicBezTo>
                  <a:cubicBezTo>
                    <a:pt x="3755" y="371"/>
                    <a:pt x="3735" y="396"/>
                    <a:pt x="3721" y="414"/>
                  </a:cubicBezTo>
                  <a:cubicBezTo>
                    <a:pt x="3707" y="431"/>
                    <a:pt x="3695" y="450"/>
                    <a:pt x="3683" y="470"/>
                  </a:cubicBezTo>
                  <a:cubicBezTo>
                    <a:pt x="3671" y="456"/>
                    <a:pt x="3658" y="443"/>
                    <a:pt x="3646" y="430"/>
                  </a:cubicBezTo>
                  <a:cubicBezTo>
                    <a:pt x="3651" y="420"/>
                    <a:pt x="3654" y="410"/>
                    <a:pt x="3654" y="398"/>
                  </a:cubicBezTo>
                  <a:cubicBezTo>
                    <a:pt x="3654" y="339"/>
                    <a:pt x="3654" y="279"/>
                    <a:pt x="3654" y="220"/>
                  </a:cubicBezTo>
                  <a:cubicBezTo>
                    <a:pt x="3647" y="220"/>
                    <a:pt x="3641" y="220"/>
                    <a:pt x="3634" y="220"/>
                  </a:cubicBezTo>
                  <a:cubicBezTo>
                    <a:pt x="3626" y="220"/>
                    <a:pt x="3613" y="222"/>
                    <a:pt x="3597" y="226"/>
                  </a:cubicBezTo>
                  <a:cubicBezTo>
                    <a:pt x="3589" y="217"/>
                    <a:pt x="3582" y="207"/>
                    <a:pt x="3575" y="197"/>
                  </a:cubicBezTo>
                  <a:cubicBezTo>
                    <a:pt x="3601" y="197"/>
                    <a:pt x="3628" y="197"/>
                    <a:pt x="3654" y="197"/>
                  </a:cubicBezTo>
                  <a:cubicBezTo>
                    <a:pt x="3659" y="190"/>
                    <a:pt x="3663" y="182"/>
                    <a:pt x="3668" y="175"/>
                  </a:cubicBezTo>
                  <a:moveTo>
                    <a:pt x="1338" y="159"/>
                  </a:moveTo>
                  <a:cubicBezTo>
                    <a:pt x="1338" y="180"/>
                    <a:pt x="1338" y="202"/>
                    <a:pt x="1338" y="224"/>
                  </a:cubicBezTo>
                  <a:cubicBezTo>
                    <a:pt x="1357" y="224"/>
                    <a:pt x="1376" y="224"/>
                    <a:pt x="1395" y="224"/>
                  </a:cubicBezTo>
                  <a:cubicBezTo>
                    <a:pt x="1395" y="202"/>
                    <a:pt x="1395" y="180"/>
                    <a:pt x="1395" y="159"/>
                  </a:cubicBezTo>
                  <a:cubicBezTo>
                    <a:pt x="1376" y="159"/>
                    <a:pt x="1357" y="159"/>
                    <a:pt x="1338" y="159"/>
                  </a:cubicBezTo>
                  <a:moveTo>
                    <a:pt x="1233" y="159"/>
                  </a:moveTo>
                  <a:cubicBezTo>
                    <a:pt x="1233" y="180"/>
                    <a:pt x="1233" y="202"/>
                    <a:pt x="1233" y="224"/>
                  </a:cubicBezTo>
                  <a:cubicBezTo>
                    <a:pt x="1255" y="224"/>
                    <a:pt x="1278" y="224"/>
                    <a:pt x="1300" y="224"/>
                  </a:cubicBezTo>
                  <a:cubicBezTo>
                    <a:pt x="1300" y="202"/>
                    <a:pt x="1300" y="180"/>
                    <a:pt x="1300" y="159"/>
                  </a:cubicBezTo>
                  <a:cubicBezTo>
                    <a:pt x="1278" y="159"/>
                    <a:pt x="1255" y="159"/>
                    <a:pt x="1233" y="159"/>
                  </a:cubicBezTo>
                  <a:moveTo>
                    <a:pt x="1138" y="159"/>
                  </a:moveTo>
                  <a:cubicBezTo>
                    <a:pt x="1138" y="180"/>
                    <a:pt x="1138" y="202"/>
                    <a:pt x="1138" y="224"/>
                  </a:cubicBezTo>
                  <a:cubicBezTo>
                    <a:pt x="1157" y="224"/>
                    <a:pt x="1176" y="224"/>
                    <a:pt x="1195" y="224"/>
                  </a:cubicBezTo>
                  <a:cubicBezTo>
                    <a:pt x="1195" y="202"/>
                    <a:pt x="1195" y="180"/>
                    <a:pt x="1195" y="159"/>
                  </a:cubicBezTo>
                  <a:cubicBezTo>
                    <a:pt x="1176" y="159"/>
                    <a:pt x="1157" y="159"/>
                    <a:pt x="1138" y="159"/>
                  </a:cubicBezTo>
                  <a:moveTo>
                    <a:pt x="795" y="157"/>
                  </a:moveTo>
                  <a:cubicBezTo>
                    <a:pt x="829" y="157"/>
                    <a:pt x="864" y="157"/>
                    <a:pt x="898" y="157"/>
                  </a:cubicBezTo>
                  <a:cubicBezTo>
                    <a:pt x="898" y="164"/>
                    <a:pt x="898" y="172"/>
                    <a:pt x="898" y="179"/>
                  </a:cubicBezTo>
                  <a:cubicBezTo>
                    <a:pt x="864" y="179"/>
                    <a:pt x="829" y="179"/>
                    <a:pt x="795" y="179"/>
                  </a:cubicBezTo>
                  <a:cubicBezTo>
                    <a:pt x="795" y="172"/>
                    <a:pt x="795" y="164"/>
                    <a:pt x="795" y="157"/>
                  </a:cubicBezTo>
                  <a:moveTo>
                    <a:pt x="619" y="157"/>
                  </a:moveTo>
                  <a:cubicBezTo>
                    <a:pt x="653" y="157"/>
                    <a:pt x="686" y="157"/>
                    <a:pt x="720" y="157"/>
                  </a:cubicBezTo>
                  <a:cubicBezTo>
                    <a:pt x="720" y="164"/>
                    <a:pt x="720" y="172"/>
                    <a:pt x="720" y="179"/>
                  </a:cubicBezTo>
                  <a:cubicBezTo>
                    <a:pt x="686" y="179"/>
                    <a:pt x="653" y="179"/>
                    <a:pt x="619" y="179"/>
                  </a:cubicBezTo>
                  <a:cubicBezTo>
                    <a:pt x="619" y="172"/>
                    <a:pt x="619" y="164"/>
                    <a:pt x="619" y="157"/>
                  </a:cubicBezTo>
                  <a:moveTo>
                    <a:pt x="2658" y="155"/>
                  </a:moveTo>
                  <a:cubicBezTo>
                    <a:pt x="2658" y="178"/>
                    <a:pt x="2658" y="201"/>
                    <a:pt x="2658" y="224"/>
                  </a:cubicBezTo>
                  <a:cubicBezTo>
                    <a:pt x="2673" y="224"/>
                    <a:pt x="2687" y="224"/>
                    <a:pt x="2702" y="224"/>
                  </a:cubicBezTo>
                  <a:cubicBezTo>
                    <a:pt x="2707" y="217"/>
                    <a:pt x="2711" y="210"/>
                    <a:pt x="2716" y="204"/>
                  </a:cubicBezTo>
                  <a:cubicBezTo>
                    <a:pt x="2728" y="214"/>
                    <a:pt x="2741" y="225"/>
                    <a:pt x="2753" y="235"/>
                  </a:cubicBezTo>
                  <a:cubicBezTo>
                    <a:pt x="2748" y="240"/>
                    <a:pt x="2744" y="245"/>
                    <a:pt x="2739" y="249"/>
                  </a:cubicBezTo>
                  <a:cubicBezTo>
                    <a:pt x="2739" y="263"/>
                    <a:pt x="2738" y="275"/>
                    <a:pt x="2738" y="287"/>
                  </a:cubicBezTo>
                  <a:cubicBezTo>
                    <a:pt x="2738" y="289"/>
                    <a:pt x="2738" y="291"/>
                    <a:pt x="2738" y="293"/>
                  </a:cubicBezTo>
                  <a:cubicBezTo>
                    <a:pt x="2753" y="288"/>
                    <a:pt x="2768" y="282"/>
                    <a:pt x="2783" y="277"/>
                  </a:cubicBezTo>
                  <a:cubicBezTo>
                    <a:pt x="2783" y="265"/>
                    <a:pt x="2783" y="251"/>
                    <a:pt x="2782" y="236"/>
                  </a:cubicBezTo>
                  <a:cubicBezTo>
                    <a:pt x="2782" y="222"/>
                    <a:pt x="2781" y="208"/>
                    <a:pt x="2781" y="194"/>
                  </a:cubicBezTo>
                  <a:cubicBezTo>
                    <a:pt x="2772" y="202"/>
                    <a:pt x="2763" y="211"/>
                    <a:pt x="2753" y="220"/>
                  </a:cubicBezTo>
                  <a:cubicBezTo>
                    <a:pt x="2749" y="217"/>
                    <a:pt x="2745" y="214"/>
                    <a:pt x="2741" y="212"/>
                  </a:cubicBezTo>
                  <a:cubicBezTo>
                    <a:pt x="2752" y="199"/>
                    <a:pt x="2761" y="186"/>
                    <a:pt x="2770" y="172"/>
                  </a:cubicBezTo>
                  <a:cubicBezTo>
                    <a:pt x="2773" y="166"/>
                    <a:pt x="2777" y="160"/>
                    <a:pt x="2780" y="155"/>
                  </a:cubicBezTo>
                  <a:cubicBezTo>
                    <a:pt x="2739" y="155"/>
                    <a:pt x="2699" y="155"/>
                    <a:pt x="2658" y="155"/>
                  </a:cubicBezTo>
                  <a:moveTo>
                    <a:pt x="5180" y="152"/>
                  </a:moveTo>
                  <a:cubicBezTo>
                    <a:pt x="5180" y="193"/>
                    <a:pt x="5180" y="233"/>
                    <a:pt x="5180" y="273"/>
                  </a:cubicBezTo>
                  <a:cubicBezTo>
                    <a:pt x="5211" y="273"/>
                    <a:pt x="5241" y="273"/>
                    <a:pt x="5271" y="273"/>
                  </a:cubicBezTo>
                  <a:cubicBezTo>
                    <a:pt x="5271" y="233"/>
                    <a:pt x="5271" y="193"/>
                    <a:pt x="5271" y="152"/>
                  </a:cubicBezTo>
                  <a:cubicBezTo>
                    <a:pt x="5241" y="152"/>
                    <a:pt x="5211" y="152"/>
                    <a:pt x="5180" y="152"/>
                  </a:cubicBezTo>
                  <a:moveTo>
                    <a:pt x="4313" y="150"/>
                  </a:moveTo>
                  <a:cubicBezTo>
                    <a:pt x="4327" y="162"/>
                    <a:pt x="4341" y="173"/>
                    <a:pt x="4355" y="184"/>
                  </a:cubicBezTo>
                  <a:cubicBezTo>
                    <a:pt x="4349" y="189"/>
                    <a:pt x="4344" y="195"/>
                    <a:pt x="4339" y="200"/>
                  </a:cubicBezTo>
                  <a:cubicBezTo>
                    <a:pt x="4339" y="229"/>
                    <a:pt x="4339" y="257"/>
                    <a:pt x="4339" y="285"/>
                  </a:cubicBezTo>
                  <a:cubicBezTo>
                    <a:pt x="4339" y="310"/>
                    <a:pt x="4339" y="339"/>
                    <a:pt x="4341" y="371"/>
                  </a:cubicBezTo>
                  <a:cubicBezTo>
                    <a:pt x="4327" y="376"/>
                    <a:pt x="4313" y="381"/>
                    <a:pt x="4299" y="386"/>
                  </a:cubicBezTo>
                  <a:cubicBezTo>
                    <a:pt x="4299" y="373"/>
                    <a:pt x="4299" y="361"/>
                    <a:pt x="4299" y="349"/>
                  </a:cubicBezTo>
                  <a:cubicBezTo>
                    <a:pt x="4266" y="349"/>
                    <a:pt x="4232" y="349"/>
                    <a:pt x="4198" y="349"/>
                  </a:cubicBezTo>
                  <a:cubicBezTo>
                    <a:pt x="4198" y="364"/>
                    <a:pt x="4198" y="379"/>
                    <a:pt x="4198" y="394"/>
                  </a:cubicBezTo>
                  <a:cubicBezTo>
                    <a:pt x="4185" y="398"/>
                    <a:pt x="4171" y="402"/>
                    <a:pt x="4157" y="406"/>
                  </a:cubicBezTo>
                  <a:cubicBezTo>
                    <a:pt x="4158" y="354"/>
                    <a:pt x="4159" y="310"/>
                    <a:pt x="4159" y="274"/>
                  </a:cubicBezTo>
                  <a:cubicBezTo>
                    <a:pt x="4159" y="238"/>
                    <a:pt x="4158" y="198"/>
                    <a:pt x="4157" y="155"/>
                  </a:cubicBezTo>
                  <a:cubicBezTo>
                    <a:pt x="4170" y="161"/>
                    <a:pt x="4183" y="167"/>
                    <a:pt x="4196" y="173"/>
                  </a:cubicBezTo>
                  <a:cubicBezTo>
                    <a:pt x="4230" y="173"/>
                    <a:pt x="4265" y="173"/>
                    <a:pt x="4299" y="173"/>
                  </a:cubicBezTo>
                  <a:cubicBezTo>
                    <a:pt x="4304" y="165"/>
                    <a:pt x="4308" y="158"/>
                    <a:pt x="4313" y="150"/>
                  </a:cubicBezTo>
                  <a:moveTo>
                    <a:pt x="5916" y="120"/>
                  </a:moveTo>
                  <a:cubicBezTo>
                    <a:pt x="5916" y="133"/>
                    <a:pt x="5916" y="146"/>
                    <a:pt x="5916" y="159"/>
                  </a:cubicBezTo>
                  <a:cubicBezTo>
                    <a:pt x="5937" y="159"/>
                    <a:pt x="5959" y="159"/>
                    <a:pt x="5980" y="159"/>
                  </a:cubicBezTo>
                  <a:cubicBezTo>
                    <a:pt x="5980" y="146"/>
                    <a:pt x="5980" y="133"/>
                    <a:pt x="5980" y="120"/>
                  </a:cubicBezTo>
                  <a:cubicBezTo>
                    <a:pt x="5959" y="120"/>
                    <a:pt x="5937" y="120"/>
                    <a:pt x="5916" y="120"/>
                  </a:cubicBezTo>
                  <a:moveTo>
                    <a:pt x="2383" y="91"/>
                  </a:moveTo>
                  <a:cubicBezTo>
                    <a:pt x="2383" y="115"/>
                    <a:pt x="2383" y="139"/>
                    <a:pt x="2383" y="163"/>
                  </a:cubicBezTo>
                  <a:cubicBezTo>
                    <a:pt x="2403" y="163"/>
                    <a:pt x="2422" y="163"/>
                    <a:pt x="2442" y="163"/>
                  </a:cubicBezTo>
                  <a:cubicBezTo>
                    <a:pt x="2442" y="139"/>
                    <a:pt x="2442" y="115"/>
                    <a:pt x="2442" y="91"/>
                  </a:cubicBezTo>
                  <a:cubicBezTo>
                    <a:pt x="2422" y="91"/>
                    <a:pt x="2403" y="91"/>
                    <a:pt x="2383" y="91"/>
                  </a:cubicBezTo>
                  <a:moveTo>
                    <a:pt x="2286" y="91"/>
                  </a:moveTo>
                  <a:cubicBezTo>
                    <a:pt x="2286" y="115"/>
                    <a:pt x="2286" y="139"/>
                    <a:pt x="2286" y="163"/>
                  </a:cubicBezTo>
                  <a:cubicBezTo>
                    <a:pt x="2306" y="163"/>
                    <a:pt x="2327" y="163"/>
                    <a:pt x="2347" y="163"/>
                  </a:cubicBezTo>
                  <a:cubicBezTo>
                    <a:pt x="2347" y="139"/>
                    <a:pt x="2347" y="115"/>
                    <a:pt x="2347" y="91"/>
                  </a:cubicBezTo>
                  <a:cubicBezTo>
                    <a:pt x="2327" y="91"/>
                    <a:pt x="2306" y="91"/>
                    <a:pt x="2286" y="91"/>
                  </a:cubicBezTo>
                  <a:moveTo>
                    <a:pt x="1233" y="85"/>
                  </a:moveTo>
                  <a:cubicBezTo>
                    <a:pt x="1233" y="102"/>
                    <a:pt x="1233" y="119"/>
                    <a:pt x="1233" y="136"/>
                  </a:cubicBezTo>
                  <a:cubicBezTo>
                    <a:pt x="1255" y="136"/>
                    <a:pt x="1278" y="136"/>
                    <a:pt x="1300" y="136"/>
                  </a:cubicBezTo>
                  <a:cubicBezTo>
                    <a:pt x="1300" y="119"/>
                    <a:pt x="1300" y="102"/>
                    <a:pt x="1300" y="85"/>
                  </a:cubicBezTo>
                  <a:cubicBezTo>
                    <a:pt x="1278" y="85"/>
                    <a:pt x="1255" y="85"/>
                    <a:pt x="1233" y="85"/>
                  </a:cubicBezTo>
                  <a:moveTo>
                    <a:pt x="7395" y="83"/>
                  </a:moveTo>
                  <a:cubicBezTo>
                    <a:pt x="7395" y="115"/>
                    <a:pt x="7395" y="147"/>
                    <a:pt x="7395" y="179"/>
                  </a:cubicBezTo>
                  <a:cubicBezTo>
                    <a:pt x="7441" y="179"/>
                    <a:pt x="7486" y="179"/>
                    <a:pt x="7532" y="179"/>
                  </a:cubicBezTo>
                  <a:cubicBezTo>
                    <a:pt x="7532" y="147"/>
                    <a:pt x="7532" y="115"/>
                    <a:pt x="7532" y="83"/>
                  </a:cubicBezTo>
                  <a:cubicBezTo>
                    <a:pt x="7486" y="83"/>
                    <a:pt x="7441" y="83"/>
                    <a:pt x="7395" y="83"/>
                  </a:cubicBezTo>
                  <a:moveTo>
                    <a:pt x="7023" y="62"/>
                  </a:moveTo>
                  <a:cubicBezTo>
                    <a:pt x="7039" y="81"/>
                    <a:pt x="7055" y="99"/>
                    <a:pt x="7070" y="118"/>
                  </a:cubicBezTo>
                  <a:cubicBezTo>
                    <a:pt x="7008" y="118"/>
                    <a:pt x="6946" y="118"/>
                    <a:pt x="6885" y="118"/>
                  </a:cubicBezTo>
                  <a:cubicBezTo>
                    <a:pt x="6885" y="225"/>
                    <a:pt x="6885" y="333"/>
                    <a:pt x="6885" y="441"/>
                  </a:cubicBezTo>
                  <a:cubicBezTo>
                    <a:pt x="6926" y="441"/>
                    <a:pt x="6967" y="441"/>
                    <a:pt x="7008" y="441"/>
                  </a:cubicBezTo>
                  <a:cubicBezTo>
                    <a:pt x="7020" y="429"/>
                    <a:pt x="7032" y="416"/>
                    <a:pt x="7045" y="404"/>
                  </a:cubicBezTo>
                  <a:cubicBezTo>
                    <a:pt x="7062" y="424"/>
                    <a:pt x="7079" y="444"/>
                    <a:pt x="7096" y="463"/>
                  </a:cubicBezTo>
                  <a:cubicBezTo>
                    <a:pt x="6965" y="463"/>
                    <a:pt x="6834" y="463"/>
                    <a:pt x="6703" y="463"/>
                  </a:cubicBezTo>
                  <a:cubicBezTo>
                    <a:pt x="6686" y="463"/>
                    <a:pt x="6670" y="465"/>
                    <a:pt x="6653" y="470"/>
                  </a:cubicBezTo>
                  <a:cubicBezTo>
                    <a:pt x="6646" y="460"/>
                    <a:pt x="6639" y="450"/>
                    <a:pt x="6631" y="441"/>
                  </a:cubicBezTo>
                  <a:cubicBezTo>
                    <a:pt x="6702" y="441"/>
                    <a:pt x="6772" y="441"/>
                    <a:pt x="6843" y="441"/>
                  </a:cubicBezTo>
                  <a:cubicBezTo>
                    <a:pt x="6843" y="333"/>
                    <a:pt x="6843" y="225"/>
                    <a:pt x="6843" y="118"/>
                  </a:cubicBezTo>
                  <a:cubicBezTo>
                    <a:pt x="6805" y="118"/>
                    <a:pt x="6768" y="118"/>
                    <a:pt x="6730" y="118"/>
                  </a:cubicBezTo>
                  <a:cubicBezTo>
                    <a:pt x="6714" y="118"/>
                    <a:pt x="6697" y="120"/>
                    <a:pt x="6681" y="124"/>
                  </a:cubicBezTo>
                  <a:cubicBezTo>
                    <a:pt x="6674" y="114"/>
                    <a:pt x="6666" y="105"/>
                    <a:pt x="6659" y="95"/>
                  </a:cubicBezTo>
                  <a:cubicBezTo>
                    <a:pt x="6769" y="95"/>
                    <a:pt x="6880" y="95"/>
                    <a:pt x="6990" y="95"/>
                  </a:cubicBezTo>
                  <a:cubicBezTo>
                    <a:pt x="7001" y="84"/>
                    <a:pt x="7012" y="73"/>
                    <a:pt x="7023" y="62"/>
                  </a:cubicBezTo>
                  <a:moveTo>
                    <a:pt x="3461" y="62"/>
                  </a:moveTo>
                  <a:cubicBezTo>
                    <a:pt x="3477" y="81"/>
                    <a:pt x="3493" y="99"/>
                    <a:pt x="3509" y="118"/>
                  </a:cubicBezTo>
                  <a:cubicBezTo>
                    <a:pt x="3447" y="118"/>
                    <a:pt x="3385" y="118"/>
                    <a:pt x="3323" y="118"/>
                  </a:cubicBezTo>
                  <a:cubicBezTo>
                    <a:pt x="3323" y="225"/>
                    <a:pt x="3323" y="333"/>
                    <a:pt x="3323" y="441"/>
                  </a:cubicBezTo>
                  <a:cubicBezTo>
                    <a:pt x="3364" y="441"/>
                    <a:pt x="3405" y="441"/>
                    <a:pt x="3447" y="441"/>
                  </a:cubicBezTo>
                  <a:cubicBezTo>
                    <a:pt x="3459" y="429"/>
                    <a:pt x="3471" y="416"/>
                    <a:pt x="3483" y="404"/>
                  </a:cubicBezTo>
                  <a:cubicBezTo>
                    <a:pt x="3500" y="424"/>
                    <a:pt x="3518" y="444"/>
                    <a:pt x="3535" y="463"/>
                  </a:cubicBezTo>
                  <a:cubicBezTo>
                    <a:pt x="3404" y="463"/>
                    <a:pt x="3272" y="463"/>
                    <a:pt x="3141" y="463"/>
                  </a:cubicBezTo>
                  <a:cubicBezTo>
                    <a:pt x="3125" y="463"/>
                    <a:pt x="3108" y="465"/>
                    <a:pt x="3092" y="470"/>
                  </a:cubicBezTo>
                  <a:cubicBezTo>
                    <a:pt x="3085" y="460"/>
                    <a:pt x="3077" y="450"/>
                    <a:pt x="3070" y="441"/>
                  </a:cubicBezTo>
                  <a:cubicBezTo>
                    <a:pt x="3141" y="441"/>
                    <a:pt x="3211" y="441"/>
                    <a:pt x="3282" y="441"/>
                  </a:cubicBezTo>
                  <a:cubicBezTo>
                    <a:pt x="3282" y="333"/>
                    <a:pt x="3282" y="225"/>
                    <a:pt x="3282" y="118"/>
                  </a:cubicBezTo>
                  <a:cubicBezTo>
                    <a:pt x="3244" y="118"/>
                    <a:pt x="3207" y="118"/>
                    <a:pt x="3169" y="118"/>
                  </a:cubicBezTo>
                  <a:cubicBezTo>
                    <a:pt x="3152" y="118"/>
                    <a:pt x="3136" y="120"/>
                    <a:pt x="3120" y="124"/>
                  </a:cubicBezTo>
                  <a:cubicBezTo>
                    <a:pt x="3112" y="114"/>
                    <a:pt x="3105" y="105"/>
                    <a:pt x="3098" y="95"/>
                  </a:cubicBezTo>
                  <a:cubicBezTo>
                    <a:pt x="3208" y="95"/>
                    <a:pt x="3318" y="95"/>
                    <a:pt x="3429" y="95"/>
                  </a:cubicBezTo>
                  <a:cubicBezTo>
                    <a:pt x="3440" y="84"/>
                    <a:pt x="3451" y="73"/>
                    <a:pt x="3461" y="62"/>
                  </a:cubicBezTo>
                  <a:moveTo>
                    <a:pt x="4644" y="54"/>
                  </a:moveTo>
                  <a:cubicBezTo>
                    <a:pt x="4672" y="70"/>
                    <a:pt x="4691" y="83"/>
                    <a:pt x="4700" y="93"/>
                  </a:cubicBezTo>
                  <a:cubicBezTo>
                    <a:pt x="4710" y="104"/>
                    <a:pt x="4714" y="114"/>
                    <a:pt x="4712" y="124"/>
                  </a:cubicBezTo>
                  <a:cubicBezTo>
                    <a:pt x="4710" y="134"/>
                    <a:pt x="4703" y="143"/>
                    <a:pt x="4693" y="150"/>
                  </a:cubicBezTo>
                  <a:cubicBezTo>
                    <a:pt x="4683" y="157"/>
                    <a:pt x="4676" y="152"/>
                    <a:pt x="4672" y="135"/>
                  </a:cubicBezTo>
                  <a:cubicBezTo>
                    <a:pt x="4668" y="119"/>
                    <a:pt x="4656" y="95"/>
                    <a:pt x="4636" y="65"/>
                  </a:cubicBezTo>
                  <a:cubicBezTo>
                    <a:pt x="4639" y="61"/>
                    <a:pt x="4642" y="58"/>
                    <a:pt x="4644" y="54"/>
                  </a:cubicBezTo>
                  <a:moveTo>
                    <a:pt x="2248" y="48"/>
                  </a:moveTo>
                  <a:cubicBezTo>
                    <a:pt x="2260" y="55"/>
                    <a:pt x="2271" y="62"/>
                    <a:pt x="2282" y="69"/>
                  </a:cubicBezTo>
                  <a:cubicBezTo>
                    <a:pt x="2335" y="69"/>
                    <a:pt x="2388" y="69"/>
                    <a:pt x="2441" y="69"/>
                  </a:cubicBezTo>
                  <a:cubicBezTo>
                    <a:pt x="2446" y="62"/>
                    <a:pt x="2451" y="55"/>
                    <a:pt x="2457" y="48"/>
                  </a:cubicBezTo>
                  <a:cubicBezTo>
                    <a:pt x="2469" y="59"/>
                    <a:pt x="2481" y="69"/>
                    <a:pt x="2493" y="80"/>
                  </a:cubicBezTo>
                  <a:cubicBezTo>
                    <a:pt x="2488" y="85"/>
                    <a:pt x="2483" y="89"/>
                    <a:pt x="2478" y="94"/>
                  </a:cubicBezTo>
                  <a:cubicBezTo>
                    <a:pt x="2478" y="125"/>
                    <a:pt x="2478" y="156"/>
                    <a:pt x="2478" y="187"/>
                  </a:cubicBezTo>
                  <a:cubicBezTo>
                    <a:pt x="2478" y="232"/>
                    <a:pt x="2478" y="267"/>
                    <a:pt x="2480" y="293"/>
                  </a:cubicBezTo>
                  <a:cubicBezTo>
                    <a:pt x="2467" y="298"/>
                    <a:pt x="2455" y="303"/>
                    <a:pt x="2442" y="308"/>
                  </a:cubicBezTo>
                  <a:cubicBezTo>
                    <a:pt x="2442" y="300"/>
                    <a:pt x="2442" y="292"/>
                    <a:pt x="2442" y="283"/>
                  </a:cubicBezTo>
                  <a:cubicBezTo>
                    <a:pt x="2422" y="283"/>
                    <a:pt x="2403" y="283"/>
                    <a:pt x="2383" y="283"/>
                  </a:cubicBezTo>
                  <a:cubicBezTo>
                    <a:pt x="2383" y="309"/>
                    <a:pt x="2383" y="335"/>
                    <a:pt x="2383" y="361"/>
                  </a:cubicBezTo>
                  <a:cubicBezTo>
                    <a:pt x="2399" y="361"/>
                    <a:pt x="2415" y="361"/>
                    <a:pt x="2431" y="361"/>
                  </a:cubicBezTo>
                  <a:cubicBezTo>
                    <a:pt x="2440" y="352"/>
                    <a:pt x="2449" y="343"/>
                    <a:pt x="2458" y="335"/>
                  </a:cubicBezTo>
                  <a:cubicBezTo>
                    <a:pt x="2471" y="351"/>
                    <a:pt x="2484" y="367"/>
                    <a:pt x="2497" y="384"/>
                  </a:cubicBezTo>
                  <a:cubicBezTo>
                    <a:pt x="2459" y="384"/>
                    <a:pt x="2421" y="384"/>
                    <a:pt x="2383" y="384"/>
                  </a:cubicBezTo>
                  <a:cubicBezTo>
                    <a:pt x="2383" y="408"/>
                    <a:pt x="2383" y="433"/>
                    <a:pt x="2383" y="457"/>
                  </a:cubicBezTo>
                  <a:cubicBezTo>
                    <a:pt x="2407" y="457"/>
                    <a:pt x="2432" y="457"/>
                    <a:pt x="2457" y="457"/>
                  </a:cubicBezTo>
                  <a:cubicBezTo>
                    <a:pt x="2466" y="448"/>
                    <a:pt x="2476" y="438"/>
                    <a:pt x="2486" y="429"/>
                  </a:cubicBezTo>
                  <a:cubicBezTo>
                    <a:pt x="2499" y="446"/>
                    <a:pt x="2513" y="463"/>
                    <a:pt x="2527" y="480"/>
                  </a:cubicBezTo>
                  <a:cubicBezTo>
                    <a:pt x="2435" y="480"/>
                    <a:pt x="2344" y="480"/>
                    <a:pt x="2252" y="480"/>
                  </a:cubicBezTo>
                  <a:cubicBezTo>
                    <a:pt x="2236" y="480"/>
                    <a:pt x="2219" y="482"/>
                    <a:pt x="2203" y="486"/>
                  </a:cubicBezTo>
                  <a:cubicBezTo>
                    <a:pt x="2196" y="476"/>
                    <a:pt x="2188" y="467"/>
                    <a:pt x="2181" y="457"/>
                  </a:cubicBezTo>
                  <a:cubicBezTo>
                    <a:pt x="2236" y="457"/>
                    <a:pt x="2292" y="457"/>
                    <a:pt x="2347" y="457"/>
                  </a:cubicBezTo>
                  <a:cubicBezTo>
                    <a:pt x="2347" y="433"/>
                    <a:pt x="2347" y="408"/>
                    <a:pt x="2347" y="384"/>
                  </a:cubicBezTo>
                  <a:cubicBezTo>
                    <a:pt x="2335" y="384"/>
                    <a:pt x="2322" y="384"/>
                    <a:pt x="2310" y="384"/>
                  </a:cubicBezTo>
                  <a:cubicBezTo>
                    <a:pt x="2293" y="384"/>
                    <a:pt x="2277" y="386"/>
                    <a:pt x="2260" y="390"/>
                  </a:cubicBezTo>
                  <a:cubicBezTo>
                    <a:pt x="2254" y="381"/>
                    <a:pt x="2248" y="373"/>
                    <a:pt x="2241" y="365"/>
                  </a:cubicBezTo>
                  <a:cubicBezTo>
                    <a:pt x="2195" y="388"/>
                    <a:pt x="2148" y="411"/>
                    <a:pt x="2102" y="434"/>
                  </a:cubicBezTo>
                  <a:cubicBezTo>
                    <a:pt x="2095" y="440"/>
                    <a:pt x="2088" y="445"/>
                    <a:pt x="2081" y="451"/>
                  </a:cubicBezTo>
                  <a:cubicBezTo>
                    <a:pt x="2072" y="436"/>
                    <a:pt x="2062" y="421"/>
                    <a:pt x="2053" y="406"/>
                  </a:cubicBezTo>
                  <a:cubicBezTo>
                    <a:pt x="2094" y="394"/>
                    <a:pt x="2121" y="386"/>
                    <a:pt x="2134" y="381"/>
                  </a:cubicBezTo>
                  <a:cubicBezTo>
                    <a:pt x="2134" y="338"/>
                    <a:pt x="2134" y="296"/>
                    <a:pt x="2134" y="253"/>
                  </a:cubicBezTo>
                  <a:cubicBezTo>
                    <a:pt x="2132" y="253"/>
                    <a:pt x="2131" y="253"/>
                    <a:pt x="2130" y="253"/>
                  </a:cubicBezTo>
                  <a:cubicBezTo>
                    <a:pt x="2113" y="253"/>
                    <a:pt x="2097" y="255"/>
                    <a:pt x="2080" y="259"/>
                  </a:cubicBezTo>
                  <a:cubicBezTo>
                    <a:pt x="2073" y="249"/>
                    <a:pt x="2066" y="240"/>
                    <a:pt x="2059" y="230"/>
                  </a:cubicBezTo>
                  <a:cubicBezTo>
                    <a:pt x="2084" y="230"/>
                    <a:pt x="2109" y="230"/>
                    <a:pt x="2134" y="230"/>
                  </a:cubicBezTo>
                  <a:cubicBezTo>
                    <a:pt x="2134" y="192"/>
                    <a:pt x="2134" y="154"/>
                    <a:pt x="2134" y="116"/>
                  </a:cubicBezTo>
                  <a:cubicBezTo>
                    <a:pt x="2131" y="116"/>
                    <a:pt x="2128" y="116"/>
                    <a:pt x="2126" y="116"/>
                  </a:cubicBezTo>
                  <a:cubicBezTo>
                    <a:pt x="2109" y="116"/>
                    <a:pt x="2093" y="118"/>
                    <a:pt x="2076" y="122"/>
                  </a:cubicBezTo>
                  <a:cubicBezTo>
                    <a:pt x="2069" y="112"/>
                    <a:pt x="2062" y="103"/>
                    <a:pt x="2055" y="93"/>
                  </a:cubicBezTo>
                  <a:cubicBezTo>
                    <a:pt x="2097" y="93"/>
                    <a:pt x="2139" y="93"/>
                    <a:pt x="2182" y="93"/>
                  </a:cubicBezTo>
                  <a:cubicBezTo>
                    <a:pt x="2191" y="84"/>
                    <a:pt x="2200" y="75"/>
                    <a:pt x="2209" y="67"/>
                  </a:cubicBezTo>
                  <a:cubicBezTo>
                    <a:pt x="2222" y="83"/>
                    <a:pt x="2235" y="99"/>
                    <a:pt x="2248" y="116"/>
                  </a:cubicBezTo>
                  <a:cubicBezTo>
                    <a:pt x="2223" y="116"/>
                    <a:pt x="2197" y="116"/>
                    <a:pt x="2171" y="116"/>
                  </a:cubicBezTo>
                  <a:cubicBezTo>
                    <a:pt x="2171" y="154"/>
                    <a:pt x="2171" y="192"/>
                    <a:pt x="2171" y="230"/>
                  </a:cubicBezTo>
                  <a:cubicBezTo>
                    <a:pt x="2175" y="230"/>
                    <a:pt x="2178" y="230"/>
                    <a:pt x="2182" y="230"/>
                  </a:cubicBezTo>
                  <a:cubicBezTo>
                    <a:pt x="2191" y="221"/>
                    <a:pt x="2200" y="212"/>
                    <a:pt x="2209" y="204"/>
                  </a:cubicBezTo>
                  <a:cubicBezTo>
                    <a:pt x="2222" y="220"/>
                    <a:pt x="2235" y="236"/>
                    <a:pt x="2248" y="253"/>
                  </a:cubicBezTo>
                  <a:cubicBezTo>
                    <a:pt x="2223" y="253"/>
                    <a:pt x="2197" y="253"/>
                    <a:pt x="2171" y="253"/>
                  </a:cubicBezTo>
                  <a:cubicBezTo>
                    <a:pt x="2171" y="292"/>
                    <a:pt x="2171" y="330"/>
                    <a:pt x="2171" y="369"/>
                  </a:cubicBezTo>
                  <a:cubicBezTo>
                    <a:pt x="2198" y="360"/>
                    <a:pt x="2224" y="350"/>
                    <a:pt x="2251" y="341"/>
                  </a:cubicBezTo>
                  <a:cubicBezTo>
                    <a:pt x="2252" y="347"/>
                    <a:pt x="2253" y="353"/>
                    <a:pt x="2254" y="359"/>
                  </a:cubicBezTo>
                  <a:cubicBezTo>
                    <a:pt x="2253" y="359"/>
                    <a:pt x="2251" y="360"/>
                    <a:pt x="2249" y="361"/>
                  </a:cubicBezTo>
                  <a:cubicBezTo>
                    <a:pt x="2282" y="361"/>
                    <a:pt x="2314" y="361"/>
                    <a:pt x="2347" y="361"/>
                  </a:cubicBezTo>
                  <a:cubicBezTo>
                    <a:pt x="2347" y="335"/>
                    <a:pt x="2347" y="309"/>
                    <a:pt x="2347" y="283"/>
                  </a:cubicBezTo>
                  <a:cubicBezTo>
                    <a:pt x="2327" y="283"/>
                    <a:pt x="2306" y="283"/>
                    <a:pt x="2286" y="283"/>
                  </a:cubicBezTo>
                  <a:cubicBezTo>
                    <a:pt x="2286" y="290"/>
                    <a:pt x="2286" y="296"/>
                    <a:pt x="2286" y="302"/>
                  </a:cubicBezTo>
                  <a:cubicBezTo>
                    <a:pt x="2273" y="306"/>
                    <a:pt x="2261" y="310"/>
                    <a:pt x="2248" y="314"/>
                  </a:cubicBezTo>
                  <a:cubicBezTo>
                    <a:pt x="2250" y="266"/>
                    <a:pt x="2250" y="222"/>
                    <a:pt x="2250" y="181"/>
                  </a:cubicBezTo>
                  <a:cubicBezTo>
                    <a:pt x="2250" y="140"/>
                    <a:pt x="2250" y="96"/>
                    <a:pt x="2248" y="48"/>
                  </a:cubicBezTo>
                  <a:moveTo>
                    <a:pt x="5014" y="46"/>
                  </a:moveTo>
                  <a:cubicBezTo>
                    <a:pt x="5028" y="65"/>
                    <a:pt x="5043" y="83"/>
                    <a:pt x="5057" y="101"/>
                  </a:cubicBezTo>
                  <a:cubicBezTo>
                    <a:pt x="5011" y="101"/>
                    <a:pt x="4965" y="101"/>
                    <a:pt x="4919" y="101"/>
                  </a:cubicBezTo>
                  <a:cubicBezTo>
                    <a:pt x="4919" y="152"/>
                    <a:pt x="4919" y="204"/>
                    <a:pt x="4919" y="255"/>
                  </a:cubicBezTo>
                  <a:cubicBezTo>
                    <a:pt x="4935" y="255"/>
                    <a:pt x="4952" y="255"/>
                    <a:pt x="4969" y="255"/>
                  </a:cubicBezTo>
                  <a:cubicBezTo>
                    <a:pt x="4980" y="245"/>
                    <a:pt x="4991" y="234"/>
                    <a:pt x="5002" y="224"/>
                  </a:cubicBezTo>
                  <a:cubicBezTo>
                    <a:pt x="5016" y="242"/>
                    <a:pt x="5031" y="260"/>
                    <a:pt x="5045" y="277"/>
                  </a:cubicBezTo>
                  <a:cubicBezTo>
                    <a:pt x="5003" y="277"/>
                    <a:pt x="4961" y="277"/>
                    <a:pt x="4919" y="277"/>
                  </a:cubicBezTo>
                  <a:cubicBezTo>
                    <a:pt x="4919" y="337"/>
                    <a:pt x="4919" y="396"/>
                    <a:pt x="4919" y="455"/>
                  </a:cubicBezTo>
                  <a:cubicBezTo>
                    <a:pt x="4944" y="455"/>
                    <a:pt x="4969" y="455"/>
                    <a:pt x="4995" y="455"/>
                  </a:cubicBezTo>
                  <a:cubicBezTo>
                    <a:pt x="5006" y="445"/>
                    <a:pt x="5017" y="435"/>
                    <a:pt x="5028" y="425"/>
                  </a:cubicBezTo>
                  <a:cubicBezTo>
                    <a:pt x="5041" y="442"/>
                    <a:pt x="5054" y="460"/>
                    <a:pt x="5067" y="478"/>
                  </a:cubicBezTo>
                  <a:cubicBezTo>
                    <a:pt x="4969" y="478"/>
                    <a:pt x="4871" y="478"/>
                    <a:pt x="4772" y="478"/>
                  </a:cubicBezTo>
                  <a:cubicBezTo>
                    <a:pt x="4764" y="478"/>
                    <a:pt x="4751" y="480"/>
                    <a:pt x="4735" y="484"/>
                  </a:cubicBezTo>
                  <a:cubicBezTo>
                    <a:pt x="4728" y="474"/>
                    <a:pt x="4720" y="465"/>
                    <a:pt x="4713" y="455"/>
                  </a:cubicBezTo>
                  <a:cubicBezTo>
                    <a:pt x="4737" y="455"/>
                    <a:pt x="4762" y="455"/>
                    <a:pt x="4786" y="455"/>
                  </a:cubicBezTo>
                  <a:cubicBezTo>
                    <a:pt x="4786" y="386"/>
                    <a:pt x="4786" y="316"/>
                    <a:pt x="4786" y="247"/>
                  </a:cubicBezTo>
                  <a:cubicBezTo>
                    <a:pt x="4786" y="225"/>
                    <a:pt x="4786" y="204"/>
                    <a:pt x="4786" y="183"/>
                  </a:cubicBezTo>
                  <a:cubicBezTo>
                    <a:pt x="4805" y="193"/>
                    <a:pt x="4823" y="204"/>
                    <a:pt x="4842" y="214"/>
                  </a:cubicBezTo>
                  <a:cubicBezTo>
                    <a:pt x="4836" y="220"/>
                    <a:pt x="4830" y="225"/>
                    <a:pt x="4824" y="231"/>
                  </a:cubicBezTo>
                  <a:cubicBezTo>
                    <a:pt x="4824" y="306"/>
                    <a:pt x="4824" y="381"/>
                    <a:pt x="4824" y="455"/>
                  </a:cubicBezTo>
                  <a:cubicBezTo>
                    <a:pt x="4843" y="455"/>
                    <a:pt x="4862" y="455"/>
                    <a:pt x="4881" y="455"/>
                  </a:cubicBezTo>
                  <a:cubicBezTo>
                    <a:pt x="4881" y="337"/>
                    <a:pt x="4881" y="219"/>
                    <a:pt x="4881" y="101"/>
                  </a:cubicBezTo>
                  <a:cubicBezTo>
                    <a:pt x="4855" y="101"/>
                    <a:pt x="4830" y="101"/>
                    <a:pt x="4804" y="101"/>
                  </a:cubicBezTo>
                  <a:cubicBezTo>
                    <a:pt x="4794" y="101"/>
                    <a:pt x="4781" y="103"/>
                    <a:pt x="4765" y="107"/>
                  </a:cubicBezTo>
                  <a:cubicBezTo>
                    <a:pt x="4757" y="98"/>
                    <a:pt x="4750" y="88"/>
                    <a:pt x="4743" y="79"/>
                  </a:cubicBezTo>
                  <a:cubicBezTo>
                    <a:pt x="4821" y="79"/>
                    <a:pt x="4900" y="79"/>
                    <a:pt x="4979" y="79"/>
                  </a:cubicBezTo>
                  <a:cubicBezTo>
                    <a:pt x="4991" y="68"/>
                    <a:pt x="5002" y="57"/>
                    <a:pt x="5014" y="46"/>
                  </a:cubicBezTo>
                  <a:moveTo>
                    <a:pt x="4511" y="44"/>
                  </a:moveTo>
                  <a:cubicBezTo>
                    <a:pt x="4526" y="62"/>
                    <a:pt x="4542" y="81"/>
                    <a:pt x="4558" y="99"/>
                  </a:cubicBezTo>
                  <a:cubicBezTo>
                    <a:pt x="4527" y="99"/>
                    <a:pt x="4495" y="99"/>
                    <a:pt x="4463" y="99"/>
                  </a:cubicBezTo>
                  <a:cubicBezTo>
                    <a:pt x="4463" y="209"/>
                    <a:pt x="4463" y="319"/>
                    <a:pt x="4463" y="429"/>
                  </a:cubicBezTo>
                  <a:cubicBezTo>
                    <a:pt x="4465" y="466"/>
                    <a:pt x="4446" y="491"/>
                    <a:pt x="4409" y="504"/>
                  </a:cubicBezTo>
                  <a:cubicBezTo>
                    <a:pt x="4406" y="484"/>
                    <a:pt x="4383" y="468"/>
                    <a:pt x="4341" y="456"/>
                  </a:cubicBezTo>
                  <a:cubicBezTo>
                    <a:pt x="4341" y="449"/>
                    <a:pt x="4341" y="442"/>
                    <a:pt x="4341" y="435"/>
                  </a:cubicBezTo>
                  <a:cubicBezTo>
                    <a:pt x="4365" y="439"/>
                    <a:pt x="4386" y="441"/>
                    <a:pt x="4403" y="442"/>
                  </a:cubicBezTo>
                  <a:cubicBezTo>
                    <a:pt x="4419" y="443"/>
                    <a:pt x="4426" y="435"/>
                    <a:pt x="4424" y="419"/>
                  </a:cubicBezTo>
                  <a:cubicBezTo>
                    <a:pt x="4424" y="313"/>
                    <a:pt x="4424" y="206"/>
                    <a:pt x="4424" y="99"/>
                  </a:cubicBezTo>
                  <a:cubicBezTo>
                    <a:pt x="4335" y="99"/>
                    <a:pt x="4246" y="99"/>
                    <a:pt x="4157" y="99"/>
                  </a:cubicBezTo>
                  <a:cubicBezTo>
                    <a:pt x="4140" y="99"/>
                    <a:pt x="4124" y="101"/>
                    <a:pt x="4108" y="105"/>
                  </a:cubicBezTo>
                  <a:cubicBezTo>
                    <a:pt x="4100" y="96"/>
                    <a:pt x="4093" y="86"/>
                    <a:pt x="4086" y="77"/>
                  </a:cubicBezTo>
                  <a:cubicBezTo>
                    <a:pt x="4216" y="77"/>
                    <a:pt x="4347" y="77"/>
                    <a:pt x="4478" y="77"/>
                  </a:cubicBezTo>
                  <a:cubicBezTo>
                    <a:pt x="4489" y="66"/>
                    <a:pt x="4500" y="55"/>
                    <a:pt x="4511" y="44"/>
                  </a:cubicBezTo>
                  <a:moveTo>
                    <a:pt x="7356" y="40"/>
                  </a:moveTo>
                  <a:cubicBezTo>
                    <a:pt x="7368" y="47"/>
                    <a:pt x="7381" y="54"/>
                    <a:pt x="7393" y="60"/>
                  </a:cubicBezTo>
                  <a:cubicBezTo>
                    <a:pt x="7440" y="60"/>
                    <a:pt x="7486" y="60"/>
                    <a:pt x="7533" y="60"/>
                  </a:cubicBezTo>
                  <a:cubicBezTo>
                    <a:pt x="7539" y="54"/>
                    <a:pt x="7546" y="47"/>
                    <a:pt x="7553" y="40"/>
                  </a:cubicBezTo>
                  <a:cubicBezTo>
                    <a:pt x="7565" y="52"/>
                    <a:pt x="7576" y="64"/>
                    <a:pt x="7587" y="76"/>
                  </a:cubicBezTo>
                  <a:cubicBezTo>
                    <a:pt x="7581" y="81"/>
                    <a:pt x="7575" y="86"/>
                    <a:pt x="7569" y="90"/>
                  </a:cubicBezTo>
                  <a:cubicBezTo>
                    <a:pt x="7569" y="152"/>
                    <a:pt x="7570" y="193"/>
                    <a:pt x="7571" y="214"/>
                  </a:cubicBezTo>
                  <a:cubicBezTo>
                    <a:pt x="7558" y="218"/>
                    <a:pt x="7545" y="222"/>
                    <a:pt x="7532" y="226"/>
                  </a:cubicBezTo>
                  <a:cubicBezTo>
                    <a:pt x="7532" y="218"/>
                    <a:pt x="7532" y="210"/>
                    <a:pt x="7532" y="202"/>
                  </a:cubicBezTo>
                  <a:cubicBezTo>
                    <a:pt x="7486" y="202"/>
                    <a:pt x="7441" y="202"/>
                    <a:pt x="7395" y="202"/>
                  </a:cubicBezTo>
                  <a:cubicBezTo>
                    <a:pt x="7395" y="208"/>
                    <a:pt x="7395" y="215"/>
                    <a:pt x="7395" y="222"/>
                  </a:cubicBezTo>
                  <a:cubicBezTo>
                    <a:pt x="7382" y="227"/>
                    <a:pt x="7369" y="232"/>
                    <a:pt x="7356" y="236"/>
                  </a:cubicBezTo>
                  <a:cubicBezTo>
                    <a:pt x="7357" y="201"/>
                    <a:pt x="7358" y="168"/>
                    <a:pt x="7358" y="137"/>
                  </a:cubicBezTo>
                  <a:cubicBezTo>
                    <a:pt x="7358" y="107"/>
                    <a:pt x="7357" y="74"/>
                    <a:pt x="7356" y="40"/>
                  </a:cubicBezTo>
                  <a:moveTo>
                    <a:pt x="3630" y="38"/>
                  </a:moveTo>
                  <a:cubicBezTo>
                    <a:pt x="3658" y="52"/>
                    <a:pt x="3677" y="64"/>
                    <a:pt x="3689" y="74"/>
                  </a:cubicBezTo>
                  <a:cubicBezTo>
                    <a:pt x="3701" y="83"/>
                    <a:pt x="3707" y="94"/>
                    <a:pt x="3705" y="105"/>
                  </a:cubicBezTo>
                  <a:cubicBezTo>
                    <a:pt x="3704" y="117"/>
                    <a:pt x="3698" y="127"/>
                    <a:pt x="3687" y="136"/>
                  </a:cubicBezTo>
                  <a:cubicBezTo>
                    <a:pt x="3676" y="144"/>
                    <a:pt x="3668" y="139"/>
                    <a:pt x="3662" y="119"/>
                  </a:cubicBezTo>
                  <a:cubicBezTo>
                    <a:pt x="3656" y="100"/>
                    <a:pt x="3642" y="77"/>
                    <a:pt x="3622" y="51"/>
                  </a:cubicBezTo>
                  <a:cubicBezTo>
                    <a:pt x="3625" y="47"/>
                    <a:pt x="3627" y="42"/>
                    <a:pt x="3630" y="38"/>
                  </a:cubicBezTo>
                  <a:moveTo>
                    <a:pt x="6467" y="32"/>
                  </a:moveTo>
                  <a:cubicBezTo>
                    <a:pt x="6481" y="43"/>
                    <a:pt x="6494" y="54"/>
                    <a:pt x="6508" y="65"/>
                  </a:cubicBezTo>
                  <a:cubicBezTo>
                    <a:pt x="6503" y="70"/>
                    <a:pt x="6498" y="75"/>
                    <a:pt x="6492" y="80"/>
                  </a:cubicBezTo>
                  <a:cubicBezTo>
                    <a:pt x="6492" y="107"/>
                    <a:pt x="6492" y="134"/>
                    <a:pt x="6492" y="161"/>
                  </a:cubicBezTo>
                  <a:cubicBezTo>
                    <a:pt x="6492" y="172"/>
                    <a:pt x="6499" y="177"/>
                    <a:pt x="6511" y="177"/>
                  </a:cubicBezTo>
                  <a:cubicBezTo>
                    <a:pt x="6523" y="177"/>
                    <a:pt x="6536" y="175"/>
                    <a:pt x="6550" y="171"/>
                  </a:cubicBezTo>
                  <a:cubicBezTo>
                    <a:pt x="6564" y="167"/>
                    <a:pt x="6574" y="172"/>
                    <a:pt x="6580" y="185"/>
                  </a:cubicBezTo>
                  <a:cubicBezTo>
                    <a:pt x="6586" y="199"/>
                    <a:pt x="6586" y="207"/>
                    <a:pt x="6580" y="209"/>
                  </a:cubicBezTo>
                  <a:cubicBezTo>
                    <a:pt x="6574" y="211"/>
                    <a:pt x="6554" y="212"/>
                    <a:pt x="6522" y="212"/>
                  </a:cubicBezTo>
                  <a:cubicBezTo>
                    <a:pt x="6511" y="212"/>
                    <a:pt x="6501" y="212"/>
                    <a:pt x="6490" y="212"/>
                  </a:cubicBezTo>
                  <a:cubicBezTo>
                    <a:pt x="6463" y="212"/>
                    <a:pt x="6450" y="199"/>
                    <a:pt x="6451" y="173"/>
                  </a:cubicBezTo>
                  <a:cubicBezTo>
                    <a:pt x="6451" y="141"/>
                    <a:pt x="6451" y="109"/>
                    <a:pt x="6451" y="77"/>
                  </a:cubicBezTo>
                  <a:cubicBezTo>
                    <a:pt x="6426" y="77"/>
                    <a:pt x="6401" y="77"/>
                    <a:pt x="6376" y="77"/>
                  </a:cubicBezTo>
                  <a:cubicBezTo>
                    <a:pt x="6377" y="120"/>
                    <a:pt x="6370" y="156"/>
                    <a:pt x="6355" y="185"/>
                  </a:cubicBezTo>
                  <a:cubicBezTo>
                    <a:pt x="6340" y="214"/>
                    <a:pt x="6307" y="241"/>
                    <a:pt x="6257" y="267"/>
                  </a:cubicBezTo>
                  <a:cubicBezTo>
                    <a:pt x="6254" y="263"/>
                    <a:pt x="6252" y="259"/>
                    <a:pt x="6249" y="255"/>
                  </a:cubicBezTo>
                  <a:cubicBezTo>
                    <a:pt x="6292" y="219"/>
                    <a:pt x="6316" y="190"/>
                    <a:pt x="6324" y="165"/>
                  </a:cubicBezTo>
                  <a:cubicBezTo>
                    <a:pt x="6331" y="140"/>
                    <a:pt x="6334" y="118"/>
                    <a:pt x="6334" y="99"/>
                  </a:cubicBezTo>
                  <a:cubicBezTo>
                    <a:pt x="6334" y="80"/>
                    <a:pt x="6334" y="59"/>
                    <a:pt x="6332" y="36"/>
                  </a:cubicBezTo>
                  <a:cubicBezTo>
                    <a:pt x="6345" y="42"/>
                    <a:pt x="6358" y="48"/>
                    <a:pt x="6372" y="54"/>
                  </a:cubicBezTo>
                  <a:cubicBezTo>
                    <a:pt x="6398" y="54"/>
                    <a:pt x="6425" y="54"/>
                    <a:pt x="6451" y="54"/>
                  </a:cubicBezTo>
                  <a:cubicBezTo>
                    <a:pt x="6456" y="47"/>
                    <a:pt x="6462" y="39"/>
                    <a:pt x="6467" y="32"/>
                  </a:cubicBezTo>
                  <a:moveTo>
                    <a:pt x="6190" y="32"/>
                  </a:moveTo>
                  <a:cubicBezTo>
                    <a:pt x="6214" y="48"/>
                    <a:pt x="6230" y="61"/>
                    <a:pt x="6240" y="71"/>
                  </a:cubicBezTo>
                  <a:cubicBezTo>
                    <a:pt x="6249" y="81"/>
                    <a:pt x="6253" y="91"/>
                    <a:pt x="6252" y="101"/>
                  </a:cubicBezTo>
                  <a:cubicBezTo>
                    <a:pt x="6251" y="112"/>
                    <a:pt x="6245" y="121"/>
                    <a:pt x="6233" y="130"/>
                  </a:cubicBezTo>
                  <a:cubicBezTo>
                    <a:pt x="6222" y="140"/>
                    <a:pt x="6214" y="134"/>
                    <a:pt x="6209" y="114"/>
                  </a:cubicBezTo>
                  <a:cubicBezTo>
                    <a:pt x="6204" y="94"/>
                    <a:pt x="6194" y="69"/>
                    <a:pt x="6178" y="41"/>
                  </a:cubicBezTo>
                  <a:cubicBezTo>
                    <a:pt x="6182" y="38"/>
                    <a:pt x="6186" y="35"/>
                    <a:pt x="6190" y="32"/>
                  </a:cubicBezTo>
                  <a:moveTo>
                    <a:pt x="1445" y="30"/>
                  </a:moveTo>
                  <a:cubicBezTo>
                    <a:pt x="1460" y="48"/>
                    <a:pt x="1475" y="67"/>
                    <a:pt x="1490" y="85"/>
                  </a:cubicBezTo>
                  <a:cubicBezTo>
                    <a:pt x="1439" y="85"/>
                    <a:pt x="1388" y="85"/>
                    <a:pt x="1338" y="85"/>
                  </a:cubicBezTo>
                  <a:cubicBezTo>
                    <a:pt x="1338" y="102"/>
                    <a:pt x="1338" y="119"/>
                    <a:pt x="1338" y="136"/>
                  </a:cubicBezTo>
                  <a:cubicBezTo>
                    <a:pt x="1356" y="136"/>
                    <a:pt x="1375" y="136"/>
                    <a:pt x="1393" y="136"/>
                  </a:cubicBezTo>
                  <a:cubicBezTo>
                    <a:pt x="1398" y="128"/>
                    <a:pt x="1404" y="120"/>
                    <a:pt x="1409" y="112"/>
                  </a:cubicBezTo>
                  <a:cubicBezTo>
                    <a:pt x="1422" y="122"/>
                    <a:pt x="1435" y="132"/>
                    <a:pt x="1448" y="143"/>
                  </a:cubicBezTo>
                  <a:cubicBezTo>
                    <a:pt x="1443" y="148"/>
                    <a:pt x="1438" y="154"/>
                    <a:pt x="1432" y="159"/>
                  </a:cubicBezTo>
                  <a:cubicBezTo>
                    <a:pt x="1432" y="200"/>
                    <a:pt x="1433" y="231"/>
                    <a:pt x="1434" y="252"/>
                  </a:cubicBezTo>
                  <a:cubicBezTo>
                    <a:pt x="1421" y="258"/>
                    <a:pt x="1408" y="263"/>
                    <a:pt x="1395" y="269"/>
                  </a:cubicBezTo>
                  <a:cubicBezTo>
                    <a:pt x="1395" y="262"/>
                    <a:pt x="1395" y="254"/>
                    <a:pt x="1395" y="247"/>
                  </a:cubicBezTo>
                  <a:cubicBezTo>
                    <a:pt x="1338" y="247"/>
                    <a:pt x="1281" y="247"/>
                    <a:pt x="1224" y="247"/>
                  </a:cubicBezTo>
                  <a:cubicBezTo>
                    <a:pt x="1237" y="254"/>
                    <a:pt x="1250" y="262"/>
                    <a:pt x="1262" y="270"/>
                  </a:cubicBezTo>
                  <a:cubicBezTo>
                    <a:pt x="1256" y="274"/>
                    <a:pt x="1251" y="278"/>
                    <a:pt x="1245" y="282"/>
                  </a:cubicBezTo>
                  <a:cubicBezTo>
                    <a:pt x="1238" y="291"/>
                    <a:pt x="1232" y="299"/>
                    <a:pt x="1225" y="306"/>
                  </a:cubicBezTo>
                  <a:cubicBezTo>
                    <a:pt x="1289" y="306"/>
                    <a:pt x="1353" y="306"/>
                    <a:pt x="1418" y="306"/>
                  </a:cubicBezTo>
                  <a:cubicBezTo>
                    <a:pt x="1430" y="295"/>
                    <a:pt x="1442" y="284"/>
                    <a:pt x="1454" y="273"/>
                  </a:cubicBezTo>
                  <a:cubicBezTo>
                    <a:pt x="1470" y="292"/>
                    <a:pt x="1486" y="310"/>
                    <a:pt x="1502" y="328"/>
                  </a:cubicBezTo>
                  <a:cubicBezTo>
                    <a:pt x="1459" y="328"/>
                    <a:pt x="1417" y="328"/>
                    <a:pt x="1375" y="328"/>
                  </a:cubicBezTo>
                  <a:cubicBezTo>
                    <a:pt x="1361" y="357"/>
                    <a:pt x="1344" y="382"/>
                    <a:pt x="1324" y="404"/>
                  </a:cubicBezTo>
                  <a:cubicBezTo>
                    <a:pt x="1373" y="415"/>
                    <a:pt x="1407" y="426"/>
                    <a:pt x="1428" y="436"/>
                  </a:cubicBezTo>
                  <a:cubicBezTo>
                    <a:pt x="1448" y="446"/>
                    <a:pt x="1458" y="461"/>
                    <a:pt x="1459" y="482"/>
                  </a:cubicBezTo>
                  <a:cubicBezTo>
                    <a:pt x="1460" y="502"/>
                    <a:pt x="1449" y="504"/>
                    <a:pt x="1427" y="488"/>
                  </a:cubicBezTo>
                  <a:cubicBezTo>
                    <a:pt x="1405" y="471"/>
                    <a:pt x="1364" y="452"/>
                    <a:pt x="1303" y="431"/>
                  </a:cubicBezTo>
                  <a:cubicBezTo>
                    <a:pt x="1280" y="447"/>
                    <a:pt x="1251" y="461"/>
                    <a:pt x="1214" y="474"/>
                  </a:cubicBezTo>
                  <a:cubicBezTo>
                    <a:pt x="1177" y="487"/>
                    <a:pt x="1119" y="498"/>
                    <a:pt x="1040" y="506"/>
                  </a:cubicBezTo>
                  <a:cubicBezTo>
                    <a:pt x="1039" y="501"/>
                    <a:pt x="1038" y="495"/>
                    <a:pt x="1037" y="489"/>
                  </a:cubicBezTo>
                  <a:cubicBezTo>
                    <a:pt x="1147" y="471"/>
                    <a:pt x="1224" y="447"/>
                    <a:pt x="1266" y="418"/>
                  </a:cubicBezTo>
                  <a:cubicBezTo>
                    <a:pt x="1222" y="409"/>
                    <a:pt x="1178" y="401"/>
                    <a:pt x="1134" y="395"/>
                  </a:cubicBezTo>
                  <a:cubicBezTo>
                    <a:pt x="1144" y="379"/>
                    <a:pt x="1158" y="357"/>
                    <a:pt x="1177" y="328"/>
                  </a:cubicBezTo>
                  <a:cubicBezTo>
                    <a:pt x="1149" y="328"/>
                    <a:pt x="1121" y="328"/>
                    <a:pt x="1092" y="328"/>
                  </a:cubicBezTo>
                  <a:cubicBezTo>
                    <a:pt x="1082" y="328"/>
                    <a:pt x="1069" y="330"/>
                    <a:pt x="1053" y="335"/>
                  </a:cubicBezTo>
                  <a:cubicBezTo>
                    <a:pt x="1046" y="325"/>
                    <a:pt x="1038" y="315"/>
                    <a:pt x="1031" y="306"/>
                  </a:cubicBezTo>
                  <a:cubicBezTo>
                    <a:pt x="1082" y="306"/>
                    <a:pt x="1134" y="306"/>
                    <a:pt x="1185" y="306"/>
                  </a:cubicBezTo>
                  <a:cubicBezTo>
                    <a:pt x="1191" y="296"/>
                    <a:pt x="1195" y="286"/>
                    <a:pt x="1200" y="274"/>
                  </a:cubicBezTo>
                  <a:cubicBezTo>
                    <a:pt x="1202" y="265"/>
                    <a:pt x="1205" y="256"/>
                    <a:pt x="1208" y="247"/>
                  </a:cubicBezTo>
                  <a:cubicBezTo>
                    <a:pt x="1185" y="247"/>
                    <a:pt x="1161" y="247"/>
                    <a:pt x="1138" y="247"/>
                  </a:cubicBezTo>
                  <a:cubicBezTo>
                    <a:pt x="1138" y="251"/>
                    <a:pt x="1138" y="256"/>
                    <a:pt x="1138" y="261"/>
                  </a:cubicBezTo>
                  <a:cubicBezTo>
                    <a:pt x="1125" y="266"/>
                    <a:pt x="1111" y="270"/>
                    <a:pt x="1098" y="275"/>
                  </a:cubicBezTo>
                  <a:cubicBezTo>
                    <a:pt x="1100" y="245"/>
                    <a:pt x="1100" y="218"/>
                    <a:pt x="1100" y="195"/>
                  </a:cubicBezTo>
                  <a:cubicBezTo>
                    <a:pt x="1100" y="171"/>
                    <a:pt x="1100" y="145"/>
                    <a:pt x="1098" y="118"/>
                  </a:cubicBezTo>
                  <a:cubicBezTo>
                    <a:pt x="1111" y="124"/>
                    <a:pt x="1125" y="130"/>
                    <a:pt x="1138" y="136"/>
                  </a:cubicBezTo>
                  <a:cubicBezTo>
                    <a:pt x="1157" y="136"/>
                    <a:pt x="1176" y="136"/>
                    <a:pt x="1195" y="136"/>
                  </a:cubicBezTo>
                  <a:cubicBezTo>
                    <a:pt x="1195" y="119"/>
                    <a:pt x="1195" y="102"/>
                    <a:pt x="1195" y="85"/>
                  </a:cubicBezTo>
                  <a:cubicBezTo>
                    <a:pt x="1169" y="85"/>
                    <a:pt x="1142" y="85"/>
                    <a:pt x="1116" y="85"/>
                  </a:cubicBezTo>
                  <a:cubicBezTo>
                    <a:pt x="1103" y="85"/>
                    <a:pt x="1089" y="87"/>
                    <a:pt x="1073" y="91"/>
                  </a:cubicBezTo>
                  <a:cubicBezTo>
                    <a:pt x="1065" y="82"/>
                    <a:pt x="1058" y="72"/>
                    <a:pt x="1051" y="62"/>
                  </a:cubicBezTo>
                  <a:cubicBezTo>
                    <a:pt x="1170" y="62"/>
                    <a:pt x="1290" y="62"/>
                    <a:pt x="1410" y="62"/>
                  </a:cubicBezTo>
                  <a:cubicBezTo>
                    <a:pt x="1421" y="52"/>
                    <a:pt x="1433" y="41"/>
                    <a:pt x="1445" y="30"/>
                  </a:cubicBezTo>
                  <a:moveTo>
                    <a:pt x="435" y="30"/>
                  </a:moveTo>
                  <a:cubicBezTo>
                    <a:pt x="450" y="48"/>
                    <a:pt x="466" y="67"/>
                    <a:pt x="482" y="85"/>
                  </a:cubicBezTo>
                  <a:cubicBezTo>
                    <a:pt x="419" y="85"/>
                    <a:pt x="355" y="85"/>
                    <a:pt x="292" y="85"/>
                  </a:cubicBezTo>
                  <a:cubicBezTo>
                    <a:pt x="281" y="106"/>
                    <a:pt x="269" y="131"/>
                    <a:pt x="255" y="160"/>
                  </a:cubicBezTo>
                  <a:cubicBezTo>
                    <a:pt x="266" y="167"/>
                    <a:pt x="277" y="174"/>
                    <a:pt x="288" y="181"/>
                  </a:cubicBezTo>
                  <a:cubicBezTo>
                    <a:pt x="282" y="187"/>
                    <a:pt x="277" y="193"/>
                    <a:pt x="271" y="198"/>
                  </a:cubicBezTo>
                  <a:cubicBezTo>
                    <a:pt x="271" y="263"/>
                    <a:pt x="271" y="327"/>
                    <a:pt x="271" y="392"/>
                  </a:cubicBezTo>
                  <a:cubicBezTo>
                    <a:pt x="271" y="434"/>
                    <a:pt x="271" y="466"/>
                    <a:pt x="273" y="490"/>
                  </a:cubicBezTo>
                  <a:cubicBezTo>
                    <a:pt x="257" y="495"/>
                    <a:pt x="242" y="501"/>
                    <a:pt x="227" y="506"/>
                  </a:cubicBezTo>
                  <a:cubicBezTo>
                    <a:pt x="228" y="450"/>
                    <a:pt x="229" y="403"/>
                    <a:pt x="229" y="365"/>
                  </a:cubicBezTo>
                  <a:cubicBezTo>
                    <a:pt x="229" y="307"/>
                    <a:pt x="229" y="249"/>
                    <a:pt x="229" y="191"/>
                  </a:cubicBezTo>
                  <a:cubicBezTo>
                    <a:pt x="183" y="274"/>
                    <a:pt x="116" y="340"/>
                    <a:pt x="27" y="392"/>
                  </a:cubicBezTo>
                  <a:cubicBezTo>
                    <a:pt x="24" y="387"/>
                    <a:pt x="22" y="382"/>
                    <a:pt x="20" y="377"/>
                  </a:cubicBezTo>
                  <a:cubicBezTo>
                    <a:pt x="64" y="343"/>
                    <a:pt x="106" y="301"/>
                    <a:pt x="146" y="252"/>
                  </a:cubicBezTo>
                  <a:cubicBezTo>
                    <a:pt x="186" y="202"/>
                    <a:pt x="218" y="147"/>
                    <a:pt x="243" y="85"/>
                  </a:cubicBezTo>
                  <a:cubicBezTo>
                    <a:pt x="193" y="85"/>
                    <a:pt x="144" y="85"/>
                    <a:pt x="95" y="85"/>
                  </a:cubicBezTo>
                  <a:cubicBezTo>
                    <a:pt x="78" y="85"/>
                    <a:pt x="62" y="87"/>
                    <a:pt x="45" y="91"/>
                  </a:cubicBezTo>
                  <a:cubicBezTo>
                    <a:pt x="38" y="82"/>
                    <a:pt x="31" y="72"/>
                    <a:pt x="23" y="62"/>
                  </a:cubicBezTo>
                  <a:cubicBezTo>
                    <a:pt x="150" y="62"/>
                    <a:pt x="276" y="62"/>
                    <a:pt x="402" y="62"/>
                  </a:cubicBezTo>
                  <a:cubicBezTo>
                    <a:pt x="413" y="52"/>
                    <a:pt x="424" y="41"/>
                    <a:pt x="435" y="30"/>
                  </a:cubicBezTo>
                  <a:moveTo>
                    <a:pt x="7309" y="28"/>
                  </a:moveTo>
                  <a:cubicBezTo>
                    <a:pt x="7319" y="44"/>
                    <a:pt x="7330" y="60"/>
                    <a:pt x="7340" y="77"/>
                  </a:cubicBezTo>
                  <a:cubicBezTo>
                    <a:pt x="7324" y="77"/>
                    <a:pt x="7301" y="80"/>
                    <a:pt x="7269" y="86"/>
                  </a:cubicBezTo>
                  <a:cubicBezTo>
                    <a:pt x="7269" y="117"/>
                    <a:pt x="7269" y="148"/>
                    <a:pt x="7269" y="179"/>
                  </a:cubicBezTo>
                  <a:cubicBezTo>
                    <a:pt x="7276" y="179"/>
                    <a:pt x="7282" y="179"/>
                    <a:pt x="7289" y="179"/>
                  </a:cubicBezTo>
                  <a:cubicBezTo>
                    <a:pt x="7298" y="171"/>
                    <a:pt x="7306" y="163"/>
                    <a:pt x="7314" y="155"/>
                  </a:cubicBezTo>
                  <a:cubicBezTo>
                    <a:pt x="7327" y="170"/>
                    <a:pt x="7339" y="186"/>
                    <a:pt x="7352" y="202"/>
                  </a:cubicBezTo>
                  <a:cubicBezTo>
                    <a:pt x="7324" y="202"/>
                    <a:pt x="7296" y="202"/>
                    <a:pt x="7269" y="202"/>
                  </a:cubicBezTo>
                  <a:cubicBezTo>
                    <a:pt x="7269" y="212"/>
                    <a:pt x="7269" y="222"/>
                    <a:pt x="7269" y="232"/>
                  </a:cubicBezTo>
                  <a:cubicBezTo>
                    <a:pt x="7295" y="244"/>
                    <a:pt x="7314" y="256"/>
                    <a:pt x="7326" y="269"/>
                  </a:cubicBezTo>
                  <a:cubicBezTo>
                    <a:pt x="7338" y="281"/>
                    <a:pt x="7339" y="296"/>
                    <a:pt x="7329" y="312"/>
                  </a:cubicBezTo>
                  <a:cubicBezTo>
                    <a:pt x="7318" y="328"/>
                    <a:pt x="7309" y="326"/>
                    <a:pt x="7299" y="305"/>
                  </a:cubicBezTo>
                  <a:cubicBezTo>
                    <a:pt x="7290" y="283"/>
                    <a:pt x="7280" y="265"/>
                    <a:pt x="7269" y="249"/>
                  </a:cubicBezTo>
                  <a:cubicBezTo>
                    <a:pt x="7269" y="387"/>
                    <a:pt x="7269" y="470"/>
                    <a:pt x="7271" y="496"/>
                  </a:cubicBezTo>
                  <a:cubicBezTo>
                    <a:pt x="7257" y="501"/>
                    <a:pt x="7243" y="507"/>
                    <a:pt x="7229" y="512"/>
                  </a:cubicBezTo>
                  <a:cubicBezTo>
                    <a:pt x="7230" y="457"/>
                    <a:pt x="7231" y="377"/>
                    <a:pt x="7231" y="275"/>
                  </a:cubicBezTo>
                  <a:cubicBezTo>
                    <a:pt x="7215" y="336"/>
                    <a:pt x="7185" y="389"/>
                    <a:pt x="7143" y="433"/>
                  </a:cubicBezTo>
                  <a:cubicBezTo>
                    <a:pt x="7140" y="429"/>
                    <a:pt x="7137" y="425"/>
                    <a:pt x="7134" y="421"/>
                  </a:cubicBezTo>
                  <a:cubicBezTo>
                    <a:pt x="7161" y="378"/>
                    <a:pt x="7181" y="336"/>
                    <a:pt x="7196" y="297"/>
                  </a:cubicBezTo>
                  <a:cubicBezTo>
                    <a:pt x="7210" y="258"/>
                    <a:pt x="7220" y="226"/>
                    <a:pt x="7225" y="202"/>
                  </a:cubicBezTo>
                  <a:cubicBezTo>
                    <a:pt x="7218" y="202"/>
                    <a:pt x="7211" y="202"/>
                    <a:pt x="7203" y="202"/>
                  </a:cubicBezTo>
                  <a:cubicBezTo>
                    <a:pt x="7187" y="202"/>
                    <a:pt x="7170" y="204"/>
                    <a:pt x="7154" y="208"/>
                  </a:cubicBezTo>
                  <a:cubicBezTo>
                    <a:pt x="7147" y="198"/>
                    <a:pt x="7140" y="189"/>
                    <a:pt x="7132" y="179"/>
                  </a:cubicBezTo>
                  <a:cubicBezTo>
                    <a:pt x="7165" y="179"/>
                    <a:pt x="7198" y="179"/>
                    <a:pt x="7231" y="179"/>
                  </a:cubicBezTo>
                  <a:cubicBezTo>
                    <a:pt x="7231" y="150"/>
                    <a:pt x="7231" y="120"/>
                    <a:pt x="7231" y="91"/>
                  </a:cubicBezTo>
                  <a:cubicBezTo>
                    <a:pt x="7219" y="94"/>
                    <a:pt x="7191" y="97"/>
                    <a:pt x="7148" y="101"/>
                  </a:cubicBezTo>
                  <a:cubicBezTo>
                    <a:pt x="7148" y="95"/>
                    <a:pt x="7148" y="90"/>
                    <a:pt x="7148" y="84"/>
                  </a:cubicBezTo>
                  <a:cubicBezTo>
                    <a:pt x="7176" y="79"/>
                    <a:pt x="7206" y="72"/>
                    <a:pt x="7239" y="61"/>
                  </a:cubicBezTo>
                  <a:cubicBezTo>
                    <a:pt x="7272" y="50"/>
                    <a:pt x="7296" y="39"/>
                    <a:pt x="7309" y="28"/>
                  </a:cubicBezTo>
                  <a:moveTo>
                    <a:pt x="2634" y="26"/>
                  </a:moveTo>
                  <a:cubicBezTo>
                    <a:pt x="2665" y="43"/>
                    <a:pt x="2685" y="58"/>
                    <a:pt x="2695" y="72"/>
                  </a:cubicBezTo>
                  <a:cubicBezTo>
                    <a:pt x="2705" y="85"/>
                    <a:pt x="2703" y="100"/>
                    <a:pt x="2690" y="117"/>
                  </a:cubicBezTo>
                  <a:cubicBezTo>
                    <a:pt x="2678" y="134"/>
                    <a:pt x="2669" y="132"/>
                    <a:pt x="2663" y="111"/>
                  </a:cubicBezTo>
                  <a:cubicBezTo>
                    <a:pt x="2657" y="90"/>
                    <a:pt x="2645" y="66"/>
                    <a:pt x="2627" y="39"/>
                  </a:cubicBezTo>
                  <a:cubicBezTo>
                    <a:pt x="2629" y="34"/>
                    <a:pt x="2632" y="30"/>
                    <a:pt x="2634" y="26"/>
                  </a:cubicBezTo>
                  <a:moveTo>
                    <a:pt x="898" y="26"/>
                  </a:moveTo>
                  <a:cubicBezTo>
                    <a:pt x="912" y="43"/>
                    <a:pt x="927" y="60"/>
                    <a:pt x="941" y="77"/>
                  </a:cubicBezTo>
                  <a:cubicBezTo>
                    <a:pt x="889" y="77"/>
                    <a:pt x="836" y="77"/>
                    <a:pt x="783" y="77"/>
                  </a:cubicBezTo>
                  <a:cubicBezTo>
                    <a:pt x="783" y="86"/>
                    <a:pt x="783" y="96"/>
                    <a:pt x="783" y="105"/>
                  </a:cubicBezTo>
                  <a:cubicBezTo>
                    <a:pt x="831" y="105"/>
                    <a:pt x="879" y="105"/>
                    <a:pt x="926" y="105"/>
                  </a:cubicBezTo>
                  <a:cubicBezTo>
                    <a:pt x="933" y="98"/>
                    <a:pt x="940" y="90"/>
                    <a:pt x="947" y="83"/>
                  </a:cubicBezTo>
                  <a:cubicBezTo>
                    <a:pt x="960" y="99"/>
                    <a:pt x="974" y="116"/>
                    <a:pt x="987" y="132"/>
                  </a:cubicBezTo>
                  <a:cubicBezTo>
                    <a:pt x="976" y="132"/>
                    <a:pt x="966" y="134"/>
                    <a:pt x="957" y="138"/>
                  </a:cubicBezTo>
                  <a:cubicBezTo>
                    <a:pt x="948" y="141"/>
                    <a:pt x="934" y="155"/>
                    <a:pt x="915" y="179"/>
                  </a:cubicBezTo>
                  <a:cubicBezTo>
                    <a:pt x="911" y="176"/>
                    <a:pt x="906" y="174"/>
                    <a:pt x="902" y="171"/>
                  </a:cubicBezTo>
                  <a:cubicBezTo>
                    <a:pt x="910" y="157"/>
                    <a:pt x="918" y="142"/>
                    <a:pt x="926" y="128"/>
                  </a:cubicBezTo>
                  <a:cubicBezTo>
                    <a:pt x="878" y="128"/>
                    <a:pt x="831" y="128"/>
                    <a:pt x="783" y="128"/>
                  </a:cubicBezTo>
                  <a:cubicBezTo>
                    <a:pt x="783" y="189"/>
                    <a:pt x="784" y="224"/>
                    <a:pt x="785" y="232"/>
                  </a:cubicBezTo>
                  <a:cubicBezTo>
                    <a:pt x="771" y="237"/>
                    <a:pt x="758" y="242"/>
                    <a:pt x="744" y="247"/>
                  </a:cubicBezTo>
                  <a:cubicBezTo>
                    <a:pt x="745" y="204"/>
                    <a:pt x="746" y="165"/>
                    <a:pt x="746" y="128"/>
                  </a:cubicBezTo>
                  <a:cubicBezTo>
                    <a:pt x="698" y="128"/>
                    <a:pt x="650" y="128"/>
                    <a:pt x="601" y="128"/>
                  </a:cubicBezTo>
                  <a:cubicBezTo>
                    <a:pt x="604" y="138"/>
                    <a:pt x="603" y="149"/>
                    <a:pt x="599" y="161"/>
                  </a:cubicBezTo>
                  <a:cubicBezTo>
                    <a:pt x="594" y="173"/>
                    <a:pt x="586" y="179"/>
                    <a:pt x="574" y="180"/>
                  </a:cubicBezTo>
                  <a:cubicBezTo>
                    <a:pt x="563" y="181"/>
                    <a:pt x="555" y="178"/>
                    <a:pt x="551" y="172"/>
                  </a:cubicBezTo>
                  <a:cubicBezTo>
                    <a:pt x="546" y="166"/>
                    <a:pt x="549" y="158"/>
                    <a:pt x="558" y="148"/>
                  </a:cubicBezTo>
                  <a:cubicBezTo>
                    <a:pt x="567" y="138"/>
                    <a:pt x="575" y="117"/>
                    <a:pt x="582" y="87"/>
                  </a:cubicBezTo>
                  <a:cubicBezTo>
                    <a:pt x="588" y="87"/>
                    <a:pt x="593" y="87"/>
                    <a:pt x="599" y="87"/>
                  </a:cubicBezTo>
                  <a:cubicBezTo>
                    <a:pt x="600" y="93"/>
                    <a:pt x="600" y="99"/>
                    <a:pt x="601" y="105"/>
                  </a:cubicBezTo>
                  <a:cubicBezTo>
                    <a:pt x="649" y="105"/>
                    <a:pt x="697" y="105"/>
                    <a:pt x="746" y="105"/>
                  </a:cubicBezTo>
                  <a:cubicBezTo>
                    <a:pt x="746" y="96"/>
                    <a:pt x="746" y="86"/>
                    <a:pt x="746" y="77"/>
                  </a:cubicBezTo>
                  <a:cubicBezTo>
                    <a:pt x="715" y="77"/>
                    <a:pt x="685" y="77"/>
                    <a:pt x="655" y="77"/>
                  </a:cubicBezTo>
                  <a:cubicBezTo>
                    <a:pt x="645" y="77"/>
                    <a:pt x="632" y="79"/>
                    <a:pt x="615" y="83"/>
                  </a:cubicBezTo>
                  <a:cubicBezTo>
                    <a:pt x="608" y="73"/>
                    <a:pt x="601" y="64"/>
                    <a:pt x="594" y="54"/>
                  </a:cubicBezTo>
                  <a:cubicBezTo>
                    <a:pt x="685" y="54"/>
                    <a:pt x="777" y="54"/>
                    <a:pt x="869" y="54"/>
                  </a:cubicBezTo>
                  <a:cubicBezTo>
                    <a:pt x="879" y="45"/>
                    <a:pt x="888" y="35"/>
                    <a:pt x="898" y="26"/>
                  </a:cubicBezTo>
                  <a:moveTo>
                    <a:pt x="5877" y="22"/>
                  </a:moveTo>
                  <a:cubicBezTo>
                    <a:pt x="5896" y="31"/>
                    <a:pt x="5915" y="41"/>
                    <a:pt x="5934" y="50"/>
                  </a:cubicBezTo>
                  <a:cubicBezTo>
                    <a:pt x="5928" y="56"/>
                    <a:pt x="5922" y="62"/>
                    <a:pt x="5916" y="68"/>
                  </a:cubicBezTo>
                  <a:cubicBezTo>
                    <a:pt x="5916" y="77"/>
                    <a:pt x="5916" y="87"/>
                    <a:pt x="5916" y="97"/>
                  </a:cubicBezTo>
                  <a:cubicBezTo>
                    <a:pt x="5937" y="97"/>
                    <a:pt x="5958" y="97"/>
                    <a:pt x="5979" y="97"/>
                  </a:cubicBezTo>
                  <a:cubicBezTo>
                    <a:pt x="5985" y="90"/>
                    <a:pt x="5992" y="84"/>
                    <a:pt x="5999" y="77"/>
                  </a:cubicBezTo>
                  <a:cubicBezTo>
                    <a:pt x="6010" y="88"/>
                    <a:pt x="6022" y="99"/>
                    <a:pt x="6033" y="111"/>
                  </a:cubicBezTo>
                  <a:cubicBezTo>
                    <a:pt x="6028" y="115"/>
                    <a:pt x="6023" y="120"/>
                    <a:pt x="6017" y="125"/>
                  </a:cubicBezTo>
                  <a:cubicBezTo>
                    <a:pt x="6017" y="135"/>
                    <a:pt x="6017" y="145"/>
                    <a:pt x="6017" y="156"/>
                  </a:cubicBezTo>
                  <a:cubicBezTo>
                    <a:pt x="6024" y="148"/>
                    <a:pt x="6032" y="141"/>
                    <a:pt x="6039" y="134"/>
                  </a:cubicBezTo>
                  <a:cubicBezTo>
                    <a:pt x="6052" y="150"/>
                    <a:pt x="6065" y="165"/>
                    <a:pt x="6079" y="181"/>
                  </a:cubicBezTo>
                  <a:cubicBezTo>
                    <a:pt x="6058" y="181"/>
                    <a:pt x="6038" y="181"/>
                    <a:pt x="6017" y="181"/>
                  </a:cubicBezTo>
                  <a:cubicBezTo>
                    <a:pt x="6017" y="209"/>
                    <a:pt x="6018" y="230"/>
                    <a:pt x="6019" y="246"/>
                  </a:cubicBezTo>
                  <a:cubicBezTo>
                    <a:pt x="6006" y="252"/>
                    <a:pt x="5993" y="257"/>
                    <a:pt x="5980" y="263"/>
                  </a:cubicBezTo>
                  <a:cubicBezTo>
                    <a:pt x="5980" y="257"/>
                    <a:pt x="5980" y="251"/>
                    <a:pt x="5980" y="245"/>
                  </a:cubicBezTo>
                  <a:cubicBezTo>
                    <a:pt x="5959" y="245"/>
                    <a:pt x="5937" y="245"/>
                    <a:pt x="5916" y="245"/>
                  </a:cubicBezTo>
                  <a:cubicBezTo>
                    <a:pt x="5916" y="260"/>
                    <a:pt x="5916" y="276"/>
                    <a:pt x="5916" y="292"/>
                  </a:cubicBezTo>
                  <a:cubicBezTo>
                    <a:pt x="5931" y="292"/>
                    <a:pt x="5946" y="292"/>
                    <a:pt x="5961" y="292"/>
                  </a:cubicBezTo>
                  <a:cubicBezTo>
                    <a:pt x="5969" y="283"/>
                    <a:pt x="5977" y="275"/>
                    <a:pt x="5986" y="267"/>
                  </a:cubicBezTo>
                  <a:cubicBezTo>
                    <a:pt x="5998" y="283"/>
                    <a:pt x="6011" y="298"/>
                    <a:pt x="6023" y="314"/>
                  </a:cubicBezTo>
                  <a:cubicBezTo>
                    <a:pt x="5988" y="314"/>
                    <a:pt x="5952" y="314"/>
                    <a:pt x="5916" y="314"/>
                  </a:cubicBezTo>
                  <a:cubicBezTo>
                    <a:pt x="5916" y="328"/>
                    <a:pt x="5916" y="343"/>
                    <a:pt x="5916" y="357"/>
                  </a:cubicBezTo>
                  <a:cubicBezTo>
                    <a:pt x="5944" y="357"/>
                    <a:pt x="5971" y="357"/>
                    <a:pt x="5998" y="357"/>
                  </a:cubicBezTo>
                  <a:cubicBezTo>
                    <a:pt x="6007" y="348"/>
                    <a:pt x="6016" y="339"/>
                    <a:pt x="6025" y="330"/>
                  </a:cubicBezTo>
                  <a:cubicBezTo>
                    <a:pt x="6038" y="347"/>
                    <a:pt x="6052" y="363"/>
                    <a:pt x="6065" y="380"/>
                  </a:cubicBezTo>
                  <a:cubicBezTo>
                    <a:pt x="6015" y="380"/>
                    <a:pt x="5966" y="380"/>
                    <a:pt x="5916" y="380"/>
                  </a:cubicBezTo>
                  <a:cubicBezTo>
                    <a:pt x="5916" y="398"/>
                    <a:pt x="5917" y="422"/>
                    <a:pt x="5918" y="449"/>
                  </a:cubicBezTo>
                  <a:cubicBezTo>
                    <a:pt x="5908" y="453"/>
                    <a:pt x="5898" y="456"/>
                    <a:pt x="5888" y="460"/>
                  </a:cubicBezTo>
                  <a:cubicBezTo>
                    <a:pt x="5894" y="460"/>
                    <a:pt x="5900" y="461"/>
                    <a:pt x="5907" y="461"/>
                  </a:cubicBezTo>
                  <a:cubicBezTo>
                    <a:pt x="5949" y="463"/>
                    <a:pt x="6008" y="459"/>
                    <a:pt x="6084" y="449"/>
                  </a:cubicBezTo>
                  <a:cubicBezTo>
                    <a:pt x="6084" y="455"/>
                    <a:pt x="6084" y="461"/>
                    <a:pt x="6084" y="468"/>
                  </a:cubicBezTo>
                  <a:cubicBezTo>
                    <a:pt x="6064" y="476"/>
                    <a:pt x="6051" y="487"/>
                    <a:pt x="6047" y="500"/>
                  </a:cubicBezTo>
                  <a:cubicBezTo>
                    <a:pt x="6006" y="501"/>
                    <a:pt x="5962" y="502"/>
                    <a:pt x="5914" y="501"/>
                  </a:cubicBezTo>
                  <a:cubicBezTo>
                    <a:pt x="5866" y="500"/>
                    <a:pt x="5826" y="495"/>
                    <a:pt x="5795" y="483"/>
                  </a:cubicBezTo>
                  <a:cubicBezTo>
                    <a:pt x="5763" y="472"/>
                    <a:pt x="5737" y="456"/>
                    <a:pt x="5717" y="435"/>
                  </a:cubicBezTo>
                  <a:cubicBezTo>
                    <a:pt x="5700" y="460"/>
                    <a:pt x="5668" y="485"/>
                    <a:pt x="5622" y="510"/>
                  </a:cubicBezTo>
                  <a:cubicBezTo>
                    <a:pt x="5619" y="506"/>
                    <a:pt x="5617" y="502"/>
                    <a:pt x="5614" y="498"/>
                  </a:cubicBezTo>
                  <a:cubicBezTo>
                    <a:pt x="5648" y="473"/>
                    <a:pt x="5675" y="445"/>
                    <a:pt x="5697" y="413"/>
                  </a:cubicBezTo>
                  <a:cubicBezTo>
                    <a:pt x="5676" y="383"/>
                    <a:pt x="5660" y="347"/>
                    <a:pt x="5650" y="306"/>
                  </a:cubicBezTo>
                  <a:cubicBezTo>
                    <a:pt x="5655" y="303"/>
                    <a:pt x="5661" y="301"/>
                    <a:pt x="5667" y="298"/>
                  </a:cubicBezTo>
                  <a:cubicBezTo>
                    <a:pt x="5681" y="334"/>
                    <a:pt x="5696" y="362"/>
                    <a:pt x="5709" y="384"/>
                  </a:cubicBezTo>
                  <a:cubicBezTo>
                    <a:pt x="5720" y="357"/>
                    <a:pt x="5729" y="316"/>
                    <a:pt x="5736" y="259"/>
                  </a:cubicBezTo>
                  <a:cubicBezTo>
                    <a:pt x="5719" y="259"/>
                    <a:pt x="5701" y="259"/>
                    <a:pt x="5684" y="259"/>
                  </a:cubicBezTo>
                  <a:cubicBezTo>
                    <a:pt x="5678" y="265"/>
                    <a:pt x="5672" y="271"/>
                    <a:pt x="5665" y="277"/>
                  </a:cubicBezTo>
                  <a:cubicBezTo>
                    <a:pt x="5655" y="266"/>
                    <a:pt x="5644" y="255"/>
                    <a:pt x="5634" y="244"/>
                  </a:cubicBezTo>
                  <a:cubicBezTo>
                    <a:pt x="5641" y="240"/>
                    <a:pt x="5649" y="236"/>
                    <a:pt x="5656" y="232"/>
                  </a:cubicBezTo>
                  <a:cubicBezTo>
                    <a:pt x="5678" y="192"/>
                    <a:pt x="5701" y="153"/>
                    <a:pt x="5723" y="114"/>
                  </a:cubicBezTo>
                  <a:cubicBezTo>
                    <a:pt x="5702" y="114"/>
                    <a:pt x="5681" y="114"/>
                    <a:pt x="5660" y="114"/>
                  </a:cubicBezTo>
                  <a:cubicBezTo>
                    <a:pt x="5653" y="115"/>
                    <a:pt x="5646" y="116"/>
                    <a:pt x="5640" y="118"/>
                  </a:cubicBezTo>
                  <a:cubicBezTo>
                    <a:pt x="5633" y="109"/>
                    <a:pt x="5626" y="100"/>
                    <a:pt x="5620" y="91"/>
                  </a:cubicBezTo>
                  <a:cubicBezTo>
                    <a:pt x="5655" y="91"/>
                    <a:pt x="5690" y="91"/>
                    <a:pt x="5725" y="91"/>
                  </a:cubicBezTo>
                  <a:cubicBezTo>
                    <a:pt x="5732" y="84"/>
                    <a:pt x="5739" y="77"/>
                    <a:pt x="5746" y="71"/>
                  </a:cubicBezTo>
                  <a:cubicBezTo>
                    <a:pt x="5758" y="83"/>
                    <a:pt x="5769" y="95"/>
                    <a:pt x="5780" y="108"/>
                  </a:cubicBezTo>
                  <a:cubicBezTo>
                    <a:pt x="5773" y="112"/>
                    <a:pt x="5766" y="116"/>
                    <a:pt x="5758" y="120"/>
                  </a:cubicBezTo>
                  <a:cubicBezTo>
                    <a:pt x="5735" y="159"/>
                    <a:pt x="5712" y="198"/>
                    <a:pt x="5689" y="236"/>
                  </a:cubicBezTo>
                  <a:cubicBezTo>
                    <a:pt x="5706" y="236"/>
                    <a:pt x="5722" y="236"/>
                    <a:pt x="5739" y="236"/>
                  </a:cubicBezTo>
                  <a:cubicBezTo>
                    <a:pt x="5744" y="230"/>
                    <a:pt x="5750" y="223"/>
                    <a:pt x="5755" y="216"/>
                  </a:cubicBezTo>
                  <a:cubicBezTo>
                    <a:pt x="5767" y="227"/>
                    <a:pt x="5778" y="239"/>
                    <a:pt x="5790" y="250"/>
                  </a:cubicBezTo>
                  <a:cubicBezTo>
                    <a:pt x="5784" y="255"/>
                    <a:pt x="5779" y="260"/>
                    <a:pt x="5774" y="264"/>
                  </a:cubicBezTo>
                  <a:cubicBezTo>
                    <a:pt x="5768" y="297"/>
                    <a:pt x="5763" y="325"/>
                    <a:pt x="5756" y="349"/>
                  </a:cubicBezTo>
                  <a:cubicBezTo>
                    <a:pt x="5755" y="351"/>
                    <a:pt x="5754" y="354"/>
                    <a:pt x="5753" y="357"/>
                  </a:cubicBezTo>
                  <a:cubicBezTo>
                    <a:pt x="5795" y="357"/>
                    <a:pt x="5837" y="357"/>
                    <a:pt x="5879" y="357"/>
                  </a:cubicBezTo>
                  <a:cubicBezTo>
                    <a:pt x="5879" y="343"/>
                    <a:pt x="5879" y="328"/>
                    <a:pt x="5879" y="314"/>
                  </a:cubicBezTo>
                  <a:cubicBezTo>
                    <a:pt x="5860" y="314"/>
                    <a:pt x="5841" y="314"/>
                    <a:pt x="5822" y="314"/>
                  </a:cubicBezTo>
                  <a:cubicBezTo>
                    <a:pt x="5815" y="315"/>
                    <a:pt x="5809" y="317"/>
                    <a:pt x="5802" y="318"/>
                  </a:cubicBezTo>
                  <a:cubicBezTo>
                    <a:pt x="5795" y="309"/>
                    <a:pt x="5789" y="300"/>
                    <a:pt x="5782" y="292"/>
                  </a:cubicBezTo>
                  <a:cubicBezTo>
                    <a:pt x="5814" y="292"/>
                    <a:pt x="5847" y="292"/>
                    <a:pt x="5879" y="292"/>
                  </a:cubicBezTo>
                  <a:cubicBezTo>
                    <a:pt x="5879" y="276"/>
                    <a:pt x="5879" y="260"/>
                    <a:pt x="5879" y="245"/>
                  </a:cubicBezTo>
                  <a:cubicBezTo>
                    <a:pt x="5860" y="245"/>
                    <a:pt x="5841" y="245"/>
                    <a:pt x="5822" y="245"/>
                  </a:cubicBezTo>
                  <a:cubicBezTo>
                    <a:pt x="5815" y="246"/>
                    <a:pt x="5809" y="247"/>
                    <a:pt x="5802" y="249"/>
                  </a:cubicBezTo>
                  <a:cubicBezTo>
                    <a:pt x="5795" y="240"/>
                    <a:pt x="5789" y="231"/>
                    <a:pt x="5782" y="222"/>
                  </a:cubicBezTo>
                  <a:cubicBezTo>
                    <a:pt x="5814" y="222"/>
                    <a:pt x="5847" y="222"/>
                    <a:pt x="5879" y="222"/>
                  </a:cubicBezTo>
                  <a:cubicBezTo>
                    <a:pt x="5879" y="208"/>
                    <a:pt x="5879" y="195"/>
                    <a:pt x="5879" y="181"/>
                  </a:cubicBezTo>
                  <a:cubicBezTo>
                    <a:pt x="5850" y="181"/>
                    <a:pt x="5822" y="181"/>
                    <a:pt x="5793" y="181"/>
                  </a:cubicBezTo>
                  <a:cubicBezTo>
                    <a:pt x="5787" y="182"/>
                    <a:pt x="5780" y="184"/>
                    <a:pt x="5774" y="185"/>
                  </a:cubicBezTo>
                  <a:cubicBezTo>
                    <a:pt x="5768" y="176"/>
                    <a:pt x="5761" y="167"/>
                    <a:pt x="5754" y="159"/>
                  </a:cubicBezTo>
                  <a:cubicBezTo>
                    <a:pt x="5796" y="159"/>
                    <a:pt x="5837" y="159"/>
                    <a:pt x="5879" y="159"/>
                  </a:cubicBezTo>
                  <a:cubicBezTo>
                    <a:pt x="5879" y="146"/>
                    <a:pt x="5879" y="133"/>
                    <a:pt x="5879" y="120"/>
                  </a:cubicBezTo>
                  <a:cubicBezTo>
                    <a:pt x="5861" y="120"/>
                    <a:pt x="5843" y="120"/>
                    <a:pt x="5825" y="120"/>
                  </a:cubicBezTo>
                  <a:cubicBezTo>
                    <a:pt x="5818" y="121"/>
                    <a:pt x="5812" y="122"/>
                    <a:pt x="5806" y="124"/>
                  </a:cubicBezTo>
                  <a:cubicBezTo>
                    <a:pt x="5799" y="115"/>
                    <a:pt x="5793" y="106"/>
                    <a:pt x="5786" y="97"/>
                  </a:cubicBezTo>
                  <a:cubicBezTo>
                    <a:pt x="5817" y="97"/>
                    <a:pt x="5848" y="97"/>
                    <a:pt x="5879" y="97"/>
                  </a:cubicBezTo>
                  <a:cubicBezTo>
                    <a:pt x="5879" y="72"/>
                    <a:pt x="5878" y="46"/>
                    <a:pt x="5877" y="22"/>
                  </a:cubicBezTo>
                  <a:moveTo>
                    <a:pt x="5212" y="22"/>
                  </a:moveTo>
                  <a:cubicBezTo>
                    <a:pt x="5231" y="32"/>
                    <a:pt x="5249" y="43"/>
                    <a:pt x="5267" y="53"/>
                  </a:cubicBezTo>
                  <a:cubicBezTo>
                    <a:pt x="5253" y="63"/>
                    <a:pt x="5235" y="88"/>
                    <a:pt x="5214" y="130"/>
                  </a:cubicBezTo>
                  <a:cubicBezTo>
                    <a:pt x="5233" y="130"/>
                    <a:pt x="5251" y="130"/>
                    <a:pt x="5270" y="130"/>
                  </a:cubicBezTo>
                  <a:cubicBezTo>
                    <a:pt x="5278" y="122"/>
                    <a:pt x="5285" y="115"/>
                    <a:pt x="5293" y="107"/>
                  </a:cubicBezTo>
                  <a:cubicBezTo>
                    <a:pt x="5305" y="120"/>
                    <a:pt x="5317" y="133"/>
                    <a:pt x="5329" y="146"/>
                  </a:cubicBezTo>
                  <a:cubicBezTo>
                    <a:pt x="5322" y="151"/>
                    <a:pt x="5315" y="156"/>
                    <a:pt x="5309" y="162"/>
                  </a:cubicBezTo>
                  <a:cubicBezTo>
                    <a:pt x="5309" y="182"/>
                    <a:pt x="5309" y="201"/>
                    <a:pt x="5309" y="219"/>
                  </a:cubicBezTo>
                  <a:cubicBezTo>
                    <a:pt x="5309" y="226"/>
                    <a:pt x="5309" y="233"/>
                    <a:pt x="5309" y="240"/>
                  </a:cubicBezTo>
                  <a:cubicBezTo>
                    <a:pt x="5319" y="222"/>
                    <a:pt x="5329" y="204"/>
                    <a:pt x="5339" y="186"/>
                  </a:cubicBezTo>
                  <a:cubicBezTo>
                    <a:pt x="5349" y="166"/>
                    <a:pt x="5358" y="148"/>
                    <a:pt x="5364" y="131"/>
                  </a:cubicBezTo>
                  <a:cubicBezTo>
                    <a:pt x="5377" y="97"/>
                    <a:pt x="5388" y="61"/>
                    <a:pt x="5395" y="24"/>
                  </a:cubicBezTo>
                  <a:cubicBezTo>
                    <a:pt x="5413" y="35"/>
                    <a:pt x="5431" y="46"/>
                    <a:pt x="5449" y="57"/>
                  </a:cubicBezTo>
                  <a:cubicBezTo>
                    <a:pt x="5438" y="66"/>
                    <a:pt x="5421" y="93"/>
                    <a:pt x="5400" y="136"/>
                  </a:cubicBezTo>
                  <a:cubicBezTo>
                    <a:pt x="5432" y="136"/>
                    <a:pt x="5465" y="136"/>
                    <a:pt x="5497" y="136"/>
                  </a:cubicBezTo>
                  <a:cubicBezTo>
                    <a:pt x="5506" y="128"/>
                    <a:pt x="5514" y="120"/>
                    <a:pt x="5522" y="112"/>
                  </a:cubicBezTo>
                  <a:cubicBezTo>
                    <a:pt x="5534" y="124"/>
                    <a:pt x="5546" y="137"/>
                    <a:pt x="5558" y="150"/>
                  </a:cubicBezTo>
                  <a:cubicBezTo>
                    <a:pt x="5552" y="155"/>
                    <a:pt x="5546" y="160"/>
                    <a:pt x="5540" y="166"/>
                  </a:cubicBezTo>
                  <a:cubicBezTo>
                    <a:pt x="5537" y="324"/>
                    <a:pt x="5534" y="414"/>
                    <a:pt x="5529" y="436"/>
                  </a:cubicBezTo>
                  <a:cubicBezTo>
                    <a:pt x="5524" y="458"/>
                    <a:pt x="5517" y="473"/>
                    <a:pt x="5508" y="482"/>
                  </a:cubicBezTo>
                  <a:cubicBezTo>
                    <a:pt x="5498" y="491"/>
                    <a:pt x="5482" y="499"/>
                    <a:pt x="5459" y="506"/>
                  </a:cubicBezTo>
                  <a:cubicBezTo>
                    <a:pt x="5452" y="484"/>
                    <a:pt x="5429" y="467"/>
                    <a:pt x="5392" y="456"/>
                  </a:cubicBezTo>
                  <a:cubicBezTo>
                    <a:pt x="5392" y="449"/>
                    <a:pt x="5392" y="442"/>
                    <a:pt x="5392" y="435"/>
                  </a:cubicBezTo>
                  <a:cubicBezTo>
                    <a:pt x="5429" y="443"/>
                    <a:pt x="5454" y="447"/>
                    <a:pt x="5466" y="447"/>
                  </a:cubicBezTo>
                  <a:cubicBezTo>
                    <a:pt x="5479" y="447"/>
                    <a:pt x="5487" y="436"/>
                    <a:pt x="5490" y="414"/>
                  </a:cubicBezTo>
                  <a:cubicBezTo>
                    <a:pt x="5493" y="392"/>
                    <a:pt x="5496" y="307"/>
                    <a:pt x="5499" y="159"/>
                  </a:cubicBezTo>
                  <a:cubicBezTo>
                    <a:pt x="5463" y="159"/>
                    <a:pt x="5428" y="159"/>
                    <a:pt x="5393" y="159"/>
                  </a:cubicBezTo>
                  <a:cubicBezTo>
                    <a:pt x="5370" y="197"/>
                    <a:pt x="5344" y="230"/>
                    <a:pt x="5315" y="259"/>
                  </a:cubicBezTo>
                  <a:cubicBezTo>
                    <a:pt x="5313" y="257"/>
                    <a:pt x="5311" y="256"/>
                    <a:pt x="5309" y="255"/>
                  </a:cubicBezTo>
                  <a:cubicBezTo>
                    <a:pt x="5309" y="260"/>
                    <a:pt x="5309" y="266"/>
                    <a:pt x="5309" y="271"/>
                  </a:cubicBezTo>
                  <a:cubicBezTo>
                    <a:pt x="5309" y="370"/>
                    <a:pt x="5310" y="438"/>
                    <a:pt x="5311" y="475"/>
                  </a:cubicBezTo>
                  <a:cubicBezTo>
                    <a:pt x="5298" y="481"/>
                    <a:pt x="5284" y="488"/>
                    <a:pt x="5271" y="494"/>
                  </a:cubicBezTo>
                  <a:cubicBezTo>
                    <a:pt x="5271" y="480"/>
                    <a:pt x="5271" y="465"/>
                    <a:pt x="5271" y="451"/>
                  </a:cubicBezTo>
                  <a:cubicBezTo>
                    <a:pt x="5241" y="451"/>
                    <a:pt x="5211" y="451"/>
                    <a:pt x="5180" y="451"/>
                  </a:cubicBezTo>
                  <a:cubicBezTo>
                    <a:pt x="5180" y="462"/>
                    <a:pt x="5180" y="473"/>
                    <a:pt x="5180" y="483"/>
                  </a:cubicBezTo>
                  <a:cubicBezTo>
                    <a:pt x="5167" y="490"/>
                    <a:pt x="5154" y="496"/>
                    <a:pt x="5141" y="502"/>
                  </a:cubicBezTo>
                  <a:cubicBezTo>
                    <a:pt x="5142" y="434"/>
                    <a:pt x="5143" y="368"/>
                    <a:pt x="5143" y="305"/>
                  </a:cubicBezTo>
                  <a:cubicBezTo>
                    <a:pt x="5143" y="242"/>
                    <a:pt x="5142" y="176"/>
                    <a:pt x="5141" y="110"/>
                  </a:cubicBezTo>
                  <a:cubicBezTo>
                    <a:pt x="5153" y="116"/>
                    <a:pt x="5166" y="123"/>
                    <a:pt x="5178" y="130"/>
                  </a:cubicBezTo>
                  <a:cubicBezTo>
                    <a:pt x="5183" y="130"/>
                    <a:pt x="5187" y="130"/>
                    <a:pt x="5191" y="130"/>
                  </a:cubicBezTo>
                  <a:cubicBezTo>
                    <a:pt x="5204" y="86"/>
                    <a:pt x="5211" y="50"/>
                    <a:pt x="5212" y="22"/>
                  </a:cubicBezTo>
                  <a:moveTo>
                    <a:pt x="3807" y="22"/>
                  </a:moveTo>
                  <a:cubicBezTo>
                    <a:pt x="3827" y="33"/>
                    <a:pt x="3846" y="44"/>
                    <a:pt x="3866" y="55"/>
                  </a:cubicBezTo>
                  <a:cubicBezTo>
                    <a:pt x="3860" y="60"/>
                    <a:pt x="3854" y="64"/>
                    <a:pt x="3848" y="69"/>
                  </a:cubicBezTo>
                  <a:cubicBezTo>
                    <a:pt x="3838" y="87"/>
                    <a:pt x="3829" y="104"/>
                    <a:pt x="3820" y="120"/>
                  </a:cubicBezTo>
                  <a:cubicBezTo>
                    <a:pt x="3864" y="120"/>
                    <a:pt x="3908" y="120"/>
                    <a:pt x="3951" y="120"/>
                  </a:cubicBezTo>
                  <a:cubicBezTo>
                    <a:pt x="3962" y="109"/>
                    <a:pt x="3972" y="98"/>
                    <a:pt x="3982" y="87"/>
                  </a:cubicBezTo>
                  <a:cubicBezTo>
                    <a:pt x="3997" y="105"/>
                    <a:pt x="4012" y="124"/>
                    <a:pt x="4028" y="142"/>
                  </a:cubicBezTo>
                  <a:cubicBezTo>
                    <a:pt x="3989" y="142"/>
                    <a:pt x="3950" y="142"/>
                    <a:pt x="3911" y="142"/>
                  </a:cubicBezTo>
                  <a:cubicBezTo>
                    <a:pt x="3911" y="186"/>
                    <a:pt x="3911" y="230"/>
                    <a:pt x="3911" y="273"/>
                  </a:cubicBezTo>
                  <a:cubicBezTo>
                    <a:pt x="3933" y="273"/>
                    <a:pt x="3955" y="273"/>
                    <a:pt x="3977" y="273"/>
                  </a:cubicBezTo>
                  <a:cubicBezTo>
                    <a:pt x="3988" y="263"/>
                    <a:pt x="3999" y="253"/>
                    <a:pt x="4010" y="242"/>
                  </a:cubicBezTo>
                  <a:cubicBezTo>
                    <a:pt x="4024" y="260"/>
                    <a:pt x="4038" y="278"/>
                    <a:pt x="4051" y="296"/>
                  </a:cubicBezTo>
                  <a:cubicBezTo>
                    <a:pt x="4005" y="296"/>
                    <a:pt x="3958" y="296"/>
                    <a:pt x="3911" y="296"/>
                  </a:cubicBezTo>
                  <a:cubicBezTo>
                    <a:pt x="3911" y="393"/>
                    <a:pt x="3912" y="459"/>
                    <a:pt x="3913" y="494"/>
                  </a:cubicBezTo>
                  <a:cubicBezTo>
                    <a:pt x="3898" y="500"/>
                    <a:pt x="3884" y="506"/>
                    <a:pt x="3869" y="512"/>
                  </a:cubicBezTo>
                  <a:cubicBezTo>
                    <a:pt x="3871" y="431"/>
                    <a:pt x="3871" y="358"/>
                    <a:pt x="3871" y="296"/>
                  </a:cubicBezTo>
                  <a:cubicBezTo>
                    <a:pt x="3839" y="296"/>
                    <a:pt x="3806" y="296"/>
                    <a:pt x="3773" y="296"/>
                  </a:cubicBezTo>
                  <a:cubicBezTo>
                    <a:pt x="3763" y="296"/>
                    <a:pt x="3749" y="298"/>
                    <a:pt x="3733" y="302"/>
                  </a:cubicBezTo>
                  <a:cubicBezTo>
                    <a:pt x="3726" y="292"/>
                    <a:pt x="3719" y="283"/>
                    <a:pt x="3711" y="273"/>
                  </a:cubicBezTo>
                  <a:cubicBezTo>
                    <a:pt x="3765" y="273"/>
                    <a:pt x="3818" y="273"/>
                    <a:pt x="3871" y="273"/>
                  </a:cubicBezTo>
                  <a:cubicBezTo>
                    <a:pt x="3871" y="230"/>
                    <a:pt x="3871" y="186"/>
                    <a:pt x="3871" y="142"/>
                  </a:cubicBezTo>
                  <a:cubicBezTo>
                    <a:pt x="3852" y="142"/>
                    <a:pt x="3833" y="142"/>
                    <a:pt x="3814" y="142"/>
                  </a:cubicBezTo>
                  <a:cubicBezTo>
                    <a:pt x="3792" y="180"/>
                    <a:pt x="3765" y="215"/>
                    <a:pt x="3733" y="247"/>
                  </a:cubicBezTo>
                  <a:cubicBezTo>
                    <a:pt x="3729" y="243"/>
                    <a:pt x="3725" y="239"/>
                    <a:pt x="3721" y="236"/>
                  </a:cubicBezTo>
                  <a:cubicBezTo>
                    <a:pt x="3745" y="200"/>
                    <a:pt x="3765" y="161"/>
                    <a:pt x="3780" y="120"/>
                  </a:cubicBezTo>
                  <a:cubicBezTo>
                    <a:pt x="3795" y="79"/>
                    <a:pt x="3804" y="46"/>
                    <a:pt x="3807" y="22"/>
                  </a:cubicBezTo>
                  <a:moveTo>
                    <a:pt x="2836" y="20"/>
                  </a:moveTo>
                  <a:cubicBezTo>
                    <a:pt x="2854" y="31"/>
                    <a:pt x="2872" y="42"/>
                    <a:pt x="2890" y="54"/>
                  </a:cubicBezTo>
                  <a:cubicBezTo>
                    <a:pt x="2883" y="58"/>
                    <a:pt x="2876" y="61"/>
                    <a:pt x="2870" y="65"/>
                  </a:cubicBezTo>
                  <a:cubicBezTo>
                    <a:pt x="2856" y="90"/>
                    <a:pt x="2846" y="105"/>
                    <a:pt x="2840" y="110"/>
                  </a:cubicBezTo>
                  <a:cubicBezTo>
                    <a:pt x="2879" y="110"/>
                    <a:pt x="2917" y="110"/>
                    <a:pt x="2956" y="110"/>
                  </a:cubicBezTo>
                  <a:cubicBezTo>
                    <a:pt x="2965" y="100"/>
                    <a:pt x="2975" y="90"/>
                    <a:pt x="2984" y="81"/>
                  </a:cubicBezTo>
                  <a:cubicBezTo>
                    <a:pt x="2999" y="98"/>
                    <a:pt x="3013" y="115"/>
                    <a:pt x="3028" y="132"/>
                  </a:cubicBezTo>
                  <a:cubicBezTo>
                    <a:pt x="2962" y="132"/>
                    <a:pt x="2897" y="132"/>
                    <a:pt x="2831" y="132"/>
                  </a:cubicBezTo>
                  <a:cubicBezTo>
                    <a:pt x="2821" y="148"/>
                    <a:pt x="2810" y="164"/>
                    <a:pt x="2797" y="179"/>
                  </a:cubicBezTo>
                  <a:cubicBezTo>
                    <a:pt x="2793" y="182"/>
                    <a:pt x="2789" y="186"/>
                    <a:pt x="2785" y="189"/>
                  </a:cubicBezTo>
                  <a:cubicBezTo>
                    <a:pt x="2803" y="198"/>
                    <a:pt x="2821" y="206"/>
                    <a:pt x="2838" y="214"/>
                  </a:cubicBezTo>
                  <a:cubicBezTo>
                    <a:pt x="2832" y="219"/>
                    <a:pt x="2826" y="224"/>
                    <a:pt x="2820" y="229"/>
                  </a:cubicBezTo>
                  <a:cubicBezTo>
                    <a:pt x="2820" y="241"/>
                    <a:pt x="2820" y="253"/>
                    <a:pt x="2820" y="265"/>
                  </a:cubicBezTo>
                  <a:cubicBezTo>
                    <a:pt x="2833" y="261"/>
                    <a:pt x="2845" y="256"/>
                    <a:pt x="2858" y="252"/>
                  </a:cubicBezTo>
                  <a:cubicBezTo>
                    <a:pt x="2858" y="224"/>
                    <a:pt x="2857" y="187"/>
                    <a:pt x="2856" y="140"/>
                  </a:cubicBezTo>
                  <a:cubicBezTo>
                    <a:pt x="2875" y="151"/>
                    <a:pt x="2894" y="161"/>
                    <a:pt x="2913" y="171"/>
                  </a:cubicBezTo>
                  <a:cubicBezTo>
                    <a:pt x="2907" y="176"/>
                    <a:pt x="2901" y="181"/>
                    <a:pt x="2895" y="186"/>
                  </a:cubicBezTo>
                  <a:cubicBezTo>
                    <a:pt x="2895" y="204"/>
                    <a:pt x="2895" y="222"/>
                    <a:pt x="2895" y="240"/>
                  </a:cubicBezTo>
                  <a:cubicBezTo>
                    <a:pt x="2912" y="235"/>
                    <a:pt x="2928" y="229"/>
                    <a:pt x="2944" y="223"/>
                  </a:cubicBezTo>
                  <a:cubicBezTo>
                    <a:pt x="2949" y="215"/>
                    <a:pt x="2953" y="206"/>
                    <a:pt x="2958" y="197"/>
                  </a:cubicBezTo>
                  <a:cubicBezTo>
                    <a:pt x="2972" y="206"/>
                    <a:pt x="2985" y="215"/>
                    <a:pt x="2998" y="224"/>
                  </a:cubicBezTo>
                  <a:cubicBezTo>
                    <a:pt x="2994" y="230"/>
                    <a:pt x="2989" y="235"/>
                    <a:pt x="2984" y="241"/>
                  </a:cubicBezTo>
                  <a:cubicBezTo>
                    <a:pt x="2983" y="305"/>
                    <a:pt x="2981" y="343"/>
                    <a:pt x="2979" y="354"/>
                  </a:cubicBezTo>
                  <a:cubicBezTo>
                    <a:pt x="2977" y="365"/>
                    <a:pt x="2973" y="374"/>
                    <a:pt x="2966" y="380"/>
                  </a:cubicBezTo>
                  <a:cubicBezTo>
                    <a:pt x="2959" y="386"/>
                    <a:pt x="2948" y="391"/>
                    <a:pt x="2932" y="396"/>
                  </a:cubicBezTo>
                  <a:cubicBezTo>
                    <a:pt x="2931" y="389"/>
                    <a:pt x="2928" y="382"/>
                    <a:pt x="2922" y="377"/>
                  </a:cubicBezTo>
                  <a:cubicBezTo>
                    <a:pt x="2913" y="373"/>
                    <a:pt x="2904" y="368"/>
                    <a:pt x="2896" y="364"/>
                  </a:cubicBezTo>
                  <a:cubicBezTo>
                    <a:pt x="2896" y="381"/>
                    <a:pt x="2897" y="399"/>
                    <a:pt x="2897" y="416"/>
                  </a:cubicBezTo>
                  <a:cubicBezTo>
                    <a:pt x="2884" y="422"/>
                    <a:pt x="2870" y="427"/>
                    <a:pt x="2856" y="433"/>
                  </a:cubicBezTo>
                  <a:cubicBezTo>
                    <a:pt x="2857" y="389"/>
                    <a:pt x="2858" y="337"/>
                    <a:pt x="2858" y="275"/>
                  </a:cubicBezTo>
                  <a:cubicBezTo>
                    <a:pt x="2845" y="280"/>
                    <a:pt x="2833" y="285"/>
                    <a:pt x="2820" y="290"/>
                  </a:cubicBezTo>
                  <a:cubicBezTo>
                    <a:pt x="2820" y="337"/>
                    <a:pt x="2820" y="384"/>
                    <a:pt x="2820" y="431"/>
                  </a:cubicBezTo>
                  <a:cubicBezTo>
                    <a:pt x="2820" y="446"/>
                    <a:pt x="2826" y="453"/>
                    <a:pt x="2838" y="453"/>
                  </a:cubicBezTo>
                  <a:cubicBezTo>
                    <a:pt x="2880" y="453"/>
                    <a:pt x="2921" y="453"/>
                    <a:pt x="2963" y="453"/>
                  </a:cubicBezTo>
                  <a:cubicBezTo>
                    <a:pt x="2970" y="453"/>
                    <a:pt x="2975" y="446"/>
                    <a:pt x="2978" y="431"/>
                  </a:cubicBezTo>
                  <a:cubicBezTo>
                    <a:pt x="2981" y="417"/>
                    <a:pt x="2984" y="397"/>
                    <a:pt x="2987" y="371"/>
                  </a:cubicBezTo>
                  <a:cubicBezTo>
                    <a:pt x="2993" y="371"/>
                    <a:pt x="3000" y="371"/>
                    <a:pt x="3006" y="371"/>
                  </a:cubicBezTo>
                  <a:cubicBezTo>
                    <a:pt x="3006" y="391"/>
                    <a:pt x="3007" y="408"/>
                    <a:pt x="3008" y="423"/>
                  </a:cubicBezTo>
                  <a:cubicBezTo>
                    <a:pt x="3009" y="438"/>
                    <a:pt x="3017" y="448"/>
                    <a:pt x="3030" y="451"/>
                  </a:cubicBezTo>
                  <a:cubicBezTo>
                    <a:pt x="3019" y="475"/>
                    <a:pt x="3003" y="488"/>
                    <a:pt x="2980" y="488"/>
                  </a:cubicBezTo>
                  <a:cubicBezTo>
                    <a:pt x="2929" y="488"/>
                    <a:pt x="2878" y="488"/>
                    <a:pt x="2827" y="488"/>
                  </a:cubicBezTo>
                  <a:cubicBezTo>
                    <a:pt x="2796" y="489"/>
                    <a:pt x="2781" y="474"/>
                    <a:pt x="2783" y="443"/>
                  </a:cubicBezTo>
                  <a:cubicBezTo>
                    <a:pt x="2783" y="395"/>
                    <a:pt x="2783" y="347"/>
                    <a:pt x="2783" y="300"/>
                  </a:cubicBezTo>
                  <a:cubicBezTo>
                    <a:pt x="2778" y="302"/>
                    <a:pt x="2773" y="305"/>
                    <a:pt x="2768" y="307"/>
                  </a:cubicBezTo>
                  <a:cubicBezTo>
                    <a:pt x="2765" y="310"/>
                    <a:pt x="2761" y="313"/>
                    <a:pt x="2758" y="316"/>
                  </a:cubicBezTo>
                  <a:cubicBezTo>
                    <a:pt x="2751" y="310"/>
                    <a:pt x="2744" y="304"/>
                    <a:pt x="2738" y="299"/>
                  </a:cubicBezTo>
                  <a:cubicBezTo>
                    <a:pt x="2738" y="306"/>
                    <a:pt x="2737" y="313"/>
                    <a:pt x="2737" y="320"/>
                  </a:cubicBezTo>
                  <a:cubicBezTo>
                    <a:pt x="2735" y="382"/>
                    <a:pt x="2733" y="419"/>
                    <a:pt x="2731" y="430"/>
                  </a:cubicBezTo>
                  <a:cubicBezTo>
                    <a:pt x="2728" y="446"/>
                    <a:pt x="2723" y="459"/>
                    <a:pt x="2715" y="468"/>
                  </a:cubicBezTo>
                  <a:cubicBezTo>
                    <a:pt x="2707" y="477"/>
                    <a:pt x="2690" y="484"/>
                    <a:pt x="2664" y="490"/>
                  </a:cubicBezTo>
                  <a:cubicBezTo>
                    <a:pt x="2665" y="473"/>
                    <a:pt x="2651" y="458"/>
                    <a:pt x="2621" y="444"/>
                  </a:cubicBezTo>
                  <a:cubicBezTo>
                    <a:pt x="2622" y="438"/>
                    <a:pt x="2623" y="433"/>
                    <a:pt x="2624" y="427"/>
                  </a:cubicBezTo>
                  <a:cubicBezTo>
                    <a:pt x="2648" y="433"/>
                    <a:pt x="2664" y="437"/>
                    <a:pt x="2672" y="437"/>
                  </a:cubicBezTo>
                  <a:cubicBezTo>
                    <a:pt x="2680" y="437"/>
                    <a:pt x="2686" y="436"/>
                    <a:pt x="2688" y="433"/>
                  </a:cubicBezTo>
                  <a:cubicBezTo>
                    <a:pt x="2691" y="431"/>
                    <a:pt x="2693" y="420"/>
                    <a:pt x="2696" y="402"/>
                  </a:cubicBezTo>
                  <a:cubicBezTo>
                    <a:pt x="2698" y="384"/>
                    <a:pt x="2700" y="332"/>
                    <a:pt x="2702" y="247"/>
                  </a:cubicBezTo>
                  <a:cubicBezTo>
                    <a:pt x="2687" y="247"/>
                    <a:pt x="2673" y="247"/>
                    <a:pt x="2658" y="247"/>
                  </a:cubicBezTo>
                  <a:cubicBezTo>
                    <a:pt x="2661" y="357"/>
                    <a:pt x="2629" y="444"/>
                    <a:pt x="2563" y="506"/>
                  </a:cubicBezTo>
                  <a:cubicBezTo>
                    <a:pt x="2560" y="503"/>
                    <a:pt x="2557" y="500"/>
                    <a:pt x="2553" y="497"/>
                  </a:cubicBezTo>
                  <a:cubicBezTo>
                    <a:pt x="2598" y="431"/>
                    <a:pt x="2621" y="350"/>
                    <a:pt x="2621" y="255"/>
                  </a:cubicBezTo>
                  <a:cubicBezTo>
                    <a:pt x="2621" y="221"/>
                    <a:pt x="2621" y="188"/>
                    <a:pt x="2621" y="155"/>
                  </a:cubicBezTo>
                  <a:cubicBezTo>
                    <a:pt x="2615" y="155"/>
                    <a:pt x="2609" y="155"/>
                    <a:pt x="2603" y="155"/>
                  </a:cubicBezTo>
                  <a:cubicBezTo>
                    <a:pt x="2595" y="156"/>
                    <a:pt x="2587" y="157"/>
                    <a:pt x="2579" y="159"/>
                  </a:cubicBezTo>
                  <a:cubicBezTo>
                    <a:pt x="2572" y="150"/>
                    <a:pt x="2566" y="141"/>
                    <a:pt x="2559" y="132"/>
                  </a:cubicBezTo>
                  <a:cubicBezTo>
                    <a:pt x="2614" y="132"/>
                    <a:pt x="2669" y="132"/>
                    <a:pt x="2724" y="132"/>
                  </a:cubicBezTo>
                  <a:cubicBezTo>
                    <a:pt x="2732" y="123"/>
                    <a:pt x="2741" y="114"/>
                    <a:pt x="2749" y="105"/>
                  </a:cubicBezTo>
                  <a:cubicBezTo>
                    <a:pt x="2761" y="119"/>
                    <a:pt x="2772" y="133"/>
                    <a:pt x="2784" y="147"/>
                  </a:cubicBezTo>
                  <a:cubicBezTo>
                    <a:pt x="2788" y="140"/>
                    <a:pt x="2792" y="133"/>
                    <a:pt x="2796" y="126"/>
                  </a:cubicBezTo>
                  <a:cubicBezTo>
                    <a:pt x="2812" y="94"/>
                    <a:pt x="2825" y="59"/>
                    <a:pt x="2836" y="20"/>
                  </a:cubicBezTo>
                  <a:moveTo>
                    <a:pt x="1724" y="20"/>
                  </a:moveTo>
                  <a:cubicBezTo>
                    <a:pt x="1743" y="30"/>
                    <a:pt x="1762" y="40"/>
                    <a:pt x="1781" y="50"/>
                  </a:cubicBezTo>
                  <a:cubicBezTo>
                    <a:pt x="1776" y="55"/>
                    <a:pt x="1772" y="60"/>
                    <a:pt x="1767" y="66"/>
                  </a:cubicBezTo>
                  <a:cubicBezTo>
                    <a:pt x="1764" y="92"/>
                    <a:pt x="1762" y="119"/>
                    <a:pt x="1759" y="146"/>
                  </a:cubicBezTo>
                  <a:cubicBezTo>
                    <a:pt x="1796" y="146"/>
                    <a:pt x="1834" y="146"/>
                    <a:pt x="1871" y="146"/>
                  </a:cubicBezTo>
                  <a:cubicBezTo>
                    <a:pt x="1878" y="138"/>
                    <a:pt x="1886" y="130"/>
                    <a:pt x="1893" y="122"/>
                  </a:cubicBezTo>
                  <a:cubicBezTo>
                    <a:pt x="1906" y="134"/>
                    <a:pt x="1920" y="146"/>
                    <a:pt x="1933" y="157"/>
                  </a:cubicBezTo>
                  <a:cubicBezTo>
                    <a:pt x="1927" y="164"/>
                    <a:pt x="1920" y="170"/>
                    <a:pt x="1913" y="176"/>
                  </a:cubicBezTo>
                  <a:cubicBezTo>
                    <a:pt x="1912" y="195"/>
                    <a:pt x="1911" y="214"/>
                    <a:pt x="1910" y="233"/>
                  </a:cubicBezTo>
                  <a:cubicBezTo>
                    <a:pt x="1970" y="271"/>
                    <a:pt x="2002" y="298"/>
                    <a:pt x="2005" y="315"/>
                  </a:cubicBezTo>
                  <a:cubicBezTo>
                    <a:pt x="2009" y="332"/>
                    <a:pt x="2006" y="347"/>
                    <a:pt x="1996" y="360"/>
                  </a:cubicBezTo>
                  <a:cubicBezTo>
                    <a:pt x="1986" y="373"/>
                    <a:pt x="1976" y="367"/>
                    <a:pt x="1965" y="341"/>
                  </a:cubicBezTo>
                  <a:cubicBezTo>
                    <a:pt x="1954" y="316"/>
                    <a:pt x="1934" y="286"/>
                    <a:pt x="1907" y="253"/>
                  </a:cubicBezTo>
                  <a:cubicBezTo>
                    <a:pt x="1902" y="324"/>
                    <a:pt x="1896" y="377"/>
                    <a:pt x="1889" y="410"/>
                  </a:cubicBezTo>
                  <a:cubicBezTo>
                    <a:pt x="1883" y="444"/>
                    <a:pt x="1873" y="467"/>
                    <a:pt x="1860" y="481"/>
                  </a:cubicBezTo>
                  <a:cubicBezTo>
                    <a:pt x="1848" y="495"/>
                    <a:pt x="1827" y="505"/>
                    <a:pt x="1797" y="512"/>
                  </a:cubicBezTo>
                  <a:cubicBezTo>
                    <a:pt x="1797" y="495"/>
                    <a:pt x="1775" y="475"/>
                    <a:pt x="1732" y="455"/>
                  </a:cubicBezTo>
                  <a:cubicBezTo>
                    <a:pt x="1733" y="448"/>
                    <a:pt x="1734" y="441"/>
                    <a:pt x="1735" y="435"/>
                  </a:cubicBezTo>
                  <a:cubicBezTo>
                    <a:pt x="1774" y="447"/>
                    <a:pt x="1799" y="453"/>
                    <a:pt x="1808" y="453"/>
                  </a:cubicBezTo>
                  <a:cubicBezTo>
                    <a:pt x="1817" y="453"/>
                    <a:pt x="1826" y="450"/>
                    <a:pt x="1833" y="444"/>
                  </a:cubicBezTo>
                  <a:cubicBezTo>
                    <a:pt x="1841" y="438"/>
                    <a:pt x="1848" y="416"/>
                    <a:pt x="1854" y="376"/>
                  </a:cubicBezTo>
                  <a:cubicBezTo>
                    <a:pt x="1861" y="337"/>
                    <a:pt x="1867" y="268"/>
                    <a:pt x="1872" y="169"/>
                  </a:cubicBezTo>
                  <a:cubicBezTo>
                    <a:pt x="1834" y="169"/>
                    <a:pt x="1796" y="169"/>
                    <a:pt x="1759" y="169"/>
                  </a:cubicBezTo>
                  <a:cubicBezTo>
                    <a:pt x="1754" y="216"/>
                    <a:pt x="1746" y="259"/>
                    <a:pt x="1734" y="298"/>
                  </a:cubicBezTo>
                  <a:cubicBezTo>
                    <a:pt x="1723" y="336"/>
                    <a:pt x="1704" y="374"/>
                    <a:pt x="1678" y="411"/>
                  </a:cubicBezTo>
                  <a:cubicBezTo>
                    <a:pt x="1652" y="448"/>
                    <a:pt x="1611" y="482"/>
                    <a:pt x="1556" y="515"/>
                  </a:cubicBezTo>
                  <a:cubicBezTo>
                    <a:pt x="1553" y="510"/>
                    <a:pt x="1550" y="506"/>
                    <a:pt x="1548" y="502"/>
                  </a:cubicBezTo>
                  <a:cubicBezTo>
                    <a:pt x="1592" y="467"/>
                    <a:pt x="1625" y="431"/>
                    <a:pt x="1648" y="394"/>
                  </a:cubicBezTo>
                  <a:cubicBezTo>
                    <a:pt x="1671" y="358"/>
                    <a:pt x="1687" y="322"/>
                    <a:pt x="1697" y="287"/>
                  </a:cubicBezTo>
                  <a:cubicBezTo>
                    <a:pt x="1707" y="251"/>
                    <a:pt x="1714" y="212"/>
                    <a:pt x="1718" y="169"/>
                  </a:cubicBezTo>
                  <a:cubicBezTo>
                    <a:pt x="1695" y="169"/>
                    <a:pt x="1673" y="169"/>
                    <a:pt x="1651" y="169"/>
                  </a:cubicBezTo>
                  <a:cubicBezTo>
                    <a:pt x="1634" y="169"/>
                    <a:pt x="1618" y="171"/>
                    <a:pt x="1601" y="175"/>
                  </a:cubicBezTo>
                  <a:cubicBezTo>
                    <a:pt x="1594" y="165"/>
                    <a:pt x="1587" y="156"/>
                    <a:pt x="1579" y="146"/>
                  </a:cubicBezTo>
                  <a:cubicBezTo>
                    <a:pt x="1626" y="146"/>
                    <a:pt x="1672" y="146"/>
                    <a:pt x="1718" y="146"/>
                  </a:cubicBezTo>
                  <a:cubicBezTo>
                    <a:pt x="1721" y="108"/>
                    <a:pt x="1722" y="66"/>
                    <a:pt x="1724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group 46"/>
          <p:cNvGrpSpPr/>
          <p:nvPr/>
        </p:nvGrpSpPr>
        <p:grpSpPr>
          <a:xfrm rot="21600000">
            <a:off x="7915656" y="2371344"/>
            <a:ext cx="1188719" cy="801623"/>
            <a:chOff x="0" y="0"/>
            <a:chExt cx="1188719" cy="801623"/>
          </a:xfrm>
        </p:grpSpPr>
        <p:pic>
          <p:nvPicPr>
            <p:cNvPr id="231" name="picture 23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1188719" cy="801623"/>
            </a:xfrm>
            <a:prstGeom prst="rect">
              <a:avLst/>
            </a:prstGeom>
          </p:spPr>
        </p:pic>
        <p:sp>
          <p:nvSpPr>
            <p:cNvPr id="232" name="textbox 232"/>
            <p:cNvSpPr/>
            <p:nvPr/>
          </p:nvSpPr>
          <p:spPr>
            <a:xfrm>
              <a:off x="-12700" y="-12700"/>
              <a:ext cx="1214119" cy="87376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marL="257748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800" spc="-50" dirty="0">
                  <a:solidFill>
                    <a:srgbClr val="0000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平</a:t>
              </a:r>
              <a:r>
                <a:rPr sz="2800" spc="-40" dirty="0">
                  <a:solidFill>
                    <a:srgbClr val="0000FF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方</a:t>
              </a:r>
              <a:endParaRPr lang="SimHei" altLang="SimHei" sz="2800" dirty="0"/>
            </a:p>
          </p:txBody>
        </p:sp>
      </p:grpSp>
      <p:sp>
        <p:nvSpPr>
          <p:cNvPr id="233" name="textbox 233"/>
          <p:cNvSpPr/>
          <p:nvPr/>
        </p:nvSpPr>
        <p:spPr>
          <a:xfrm>
            <a:off x="7369556" y="2383027"/>
            <a:ext cx="1037589" cy="9086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  <a:tabLst/>
            </a:pPr>
            <a:endParaRPr lang="Arial" altLang="Arial" sz="1000" dirty="0"/>
          </a:p>
          <a:p>
            <a:pPr marL="251348" algn="l" rtl="0" eaLnBrk="0">
              <a:lnSpc>
                <a:spcPct val="76000"/>
              </a:lnSpc>
              <a:spcBef>
                <a:spcPts val="5"/>
              </a:spcBef>
              <a:tabLst/>
            </a:pPr>
            <a:r>
              <a:rPr sz="2800" spc="-3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30</a:t>
            </a:r>
            <a:r>
              <a:rPr sz="2800" spc="-2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0</a:t>
            </a:r>
            <a:endParaRPr lang="Times New Roman" altLang="Times New Roman" sz="2800" dirty="0"/>
          </a:p>
        </p:txBody>
      </p:sp>
      <p:sp>
        <p:nvSpPr>
          <p:cNvPr id="234" name="textbox 234"/>
          <p:cNvSpPr/>
          <p:nvPr/>
        </p:nvSpPr>
        <p:spPr>
          <a:xfrm>
            <a:off x="3102355" y="2383027"/>
            <a:ext cx="861060" cy="90868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53000"/>
              </a:lnSpc>
              <a:tabLst/>
            </a:pPr>
            <a:endParaRPr lang="Arial" altLang="Arial" sz="1000" dirty="0"/>
          </a:p>
          <a:p>
            <a:pPr marL="251348" algn="l" rtl="0" eaLnBrk="0">
              <a:lnSpc>
                <a:spcPct val="76000"/>
              </a:lnSpc>
              <a:spcBef>
                <a:spcPts val="5"/>
              </a:spcBef>
              <a:tabLst/>
            </a:pPr>
            <a:r>
              <a:rPr sz="2800" spc="-3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30</a:t>
            </a:r>
            <a:endParaRPr lang="Times New Roman" altLang="Times New Roman" sz="2800" dirty="0"/>
          </a:p>
        </p:txBody>
      </p:sp>
      <p:pic>
        <p:nvPicPr>
          <p:cNvPr id="235" name="picture 23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  <p:sp>
        <p:nvSpPr>
          <p:cNvPr id="237" name="rect"/>
          <p:cNvSpPr/>
          <p:nvPr/>
        </p:nvSpPr>
        <p:spPr>
          <a:xfrm>
            <a:off x="0" y="1009650"/>
            <a:ext cx="5724525" cy="0"/>
          </a:xfrm>
          <a:prstGeom prst="rect">
            <a:avLst/>
          </a:prstGeom>
          <a:solidFill>
            <a:srgbClr val="2ACB37">
              <a:alpha val="49803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9" name="picture 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1788" y="1670050"/>
            <a:ext cx="8694736" cy="4240212"/>
          </a:xfrm>
          <a:prstGeom prst="rect">
            <a:avLst/>
          </a:prstGeom>
        </p:spPr>
      </p:pic>
      <p:grpSp>
        <p:nvGrpSpPr>
          <p:cNvPr id="48" name="group 48"/>
          <p:cNvGrpSpPr/>
          <p:nvPr/>
        </p:nvGrpSpPr>
        <p:grpSpPr>
          <a:xfrm rot="21600000">
            <a:off x="286511" y="2331720"/>
            <a:ext cx="3325367" cy="801623"/>
            <a:chOff x="0" y="0"/>
            <a:chExt cx="3325367" cy="801623"/>
          </a:xfrm>
        </p:grpSpPr>
        <p:pic>
          <p:nvPicPr>
            <p:cNvPr id="240" name="picture 2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325367" cy="801623"/>
            </a:xfrm>
            <a:prstGeom prst="rect">
              <a:avLst/>
            </a:prstGeom>
          </p:spPr>
        </p:pic>
        <p:sp>
          <p:nvSpPr>
            <p:cNvPr id="241" name="textbox 241"/>
            <p:cNvSpPr/>
            <p:nvPr/>
          </p:nvSpPr>
          <p:spPr>
            <a:xfrm>
              <a:off x="-12700" y="-12700"/>
              <a:ext cx="3350895" cy="8585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173"/>
                </a:lnSpc>
                <a:tabLst/>
              </a:pPr>
              <a:endParaRPr lang="Arial" altLang="Arial" sz="100" dirty="0"/>
            </a:p>
            <a:p>
              <a:pPr marL="260378" algn="l" rtl="0" eaLnBrk="0">
                <a:lnSpc>
                  <a:spcPct val="92000"/>
                </a:lnSpc>
                <a:tabLst/>
              </a:pPr>
              <a:r>
                <a:rPr sz="2800" spc="-25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重复审批的现象</a:t>
              </a:r>
              <a:r>
                <a:rPr sz="2800" spc="-18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，</a:t>
              </a:r>
              <a:endParaRPr lang="SimHei" altLang="SimHei" sz="2800" dirty="0"/>
            </a:p>
          </p:txBody>
        </p:sp>
      </p:grpSp>
      <p:grpSp>
        <p:nvGrpSpPr>
          <p:cNvPr id="50" name="group 50"/>
          <p:cNvGrpSpPr/>
          <p:nvPr/>
        </p:nvGrpSpPr>
        <p:grpSpPr>
          <a:xfrm rot="21600000">
            <a:off x="3133344" y="2331720"/>
            <a:ext cx="835151" cy="801623"/>
            <a:chOff x="0" y="0"/>
            <a:chExt cx="835151" cy="801623"/>
          </a:xfrm>
        </p:grpSpPr>
        <p:pic>
          <p:nvPicPr>
            <p:cNvPr id="242" name="picture 2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835151" cy="801623"/>
            </a:xfrm>
            <a:prstGeom prst="rect">
              <a:avLst/>
            </a:prstGeom>
          </p:spPr>
        </p:pic>
        <p:sp>
          <p:nvSpPr>
            <p:cNvPr id="243" name="textbox 243"/>
            <p:cNvSpPr/>
            <p:nvPr/>
          </p:nvSpPr>
          <p:spPr>
            <a:xfrm>
              <a:off x="-12700" y="-12700"/>
              <a:ext cx="861060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marL="412322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《</a:t>
              </a:r>
              <a:endParaRPr lang="SimHei" altLang="SimHei" sz="2800" dirty="0"/>
            </a:p>
          </p:txBody>
        </p:sp>
      </p:grpSp>
      <p:pic>
        <p:nvPicPr>
          <p:cNvPr id="244" name="picture 24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486911" y="2331720"/>
            <a:ext cx="1548383" cy="801623"/>
          </a:xfrm>
          <a:prstGeom prst="rect">
            <a:avLst/>
          </a:prstGeom>
        </p:spPr>
      </p:pic>
      <p:grpSp>
        <p:nvGrpSpPr>
          <p:cNvPr id="52" name="group 52"/>
          <p:cNvGrpSpPr/>
          <p:nvPr/>
        </p:nvGrpSpPr>
        <p:grpSpPr>
          <a:xfrm rot="21600000">
            <a:off x="4553711" y="2331720"/>
            <a:ext cx="835152" cy="801623"/>
            <a:chOff x="0" y="0"/>
            <a:chExt cx="835152" cy="801623"/>
          </a:xfrm>
        </p:grpSpPr>
        <p:pic>
          <p:nvPicPr>
            <p:cNvPr id="245" name="picture 24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835152" cy="801623"/>
            </a:xfrm>
            <a:prstGeom prst="rect">
              <a:avLst/>
            </a:prstGeom>
          </p:spPr>
        </p:pic>
        <p:sp>
          <p:nvSpPr>
            <p:cNvPr id="246" name="textbox 246"/>
            <p:cNvSpPr/>
            <p:nvPr/>
          </p:nvSpPr>
          <p:spPr>
            <a:xfrm>
              <a:off x="-12700" y="-12700"/>
              <a:ext cx="861060" cy="875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marL="261446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》</a:t>
              </a:r>
              <a:endParaRPr lang="SimHei" altLang="SimHei" sz="2800" dirty="0"/>
            </a:p>
          </p:txBody>
        </p:sp>
      </p:grpSp>
      <p:grpSp>
        <p:nvGrpSpPr>
          <p:cNvPr id="54" name="group 54"/>
          <p:cNvGrpSpPr/>
          <p:nvPr/>
        </p:nvGrpSpPr>
        <p:grpSpPr>
          <a:xfrm rot="21600000">
            <a:off x="4910328" y="2331720"/>
            <a:ext cx="4035552" cy="801623"/>
            <a:chOff x="0" y="0"/>
            <a:chExt cx="4035552" cy="801623"/>
          </a:xfrm>
        </p:grpSpPr>
        <p:pic>
          <p:nvPicPr>
            <p:cNvPr id="247" name="picture 24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4035552" cy="801623"/>
            </a:xfrm>
            <a:prstGeom prst="rect">
              <a:avLst/>
            </a:prstGeom>
          </p:spPr>
        </p:pic>
        <p:sp>
          <p:nvSpPr>
            <p:cNvPr id="248" name="textbox 248"/>
            <p:cNvSpPr/>
            <p:nvPr/>
          </p:nvSpPr>
          <p:spPr>
            <a:xfrm>
              <a:off x="-12700" y="-12700"/>
              <a:ext cx="4061459" cy="8585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173"/>
                </a:lnSpc>
                <a:tabLst/>
              </a:pPr>
              <a:endParaRPr lang="Arial" altLang="Arial" sz="100" dirty="0"/>
            </a:p>
            <a:p>
              <a:pPr marL="247982" algn="l" rtl="0" eaLnBrk="0">
                <a:lnSpc>
                  <a:spcPct val="92000"/>
                </a:lnSpc>
                <a:tabLst/>
              </a:pPr>
              <a:r>
                <a:rPr sz="28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规定，按照国务院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规定</a:t>
              </a:r>
              <a:endParaRPr lang="SimHei" altLang="SimHei" sz="2800" dirty="0"/>
            </a:p>
          </p:txBody>
        </p:sp>
      </p:grpSp>
      <p:grpSp>
        <p:nvGrpSpPr>
          <p:cNvPr id="56" name="group 56"/>
          <p:cNvGrpSpPr/>
          <p:nvPr/>
        </p:nvGrpSpPr>
        <p:grpSpPr>
          <a:xfrm rot="21600000">
            <a:off x="286511" y="2889503"/>
            <a:ext cx="8659367" cy="804672"/>
            <a:chOff x="0" y="0"/>
            <a:chExt cx="8659367" cy="804672"/>
          </a:xfrm>
        </p:grpSpPr>
        <p:pic>
          <p:nvPicPr>
            <p:cNvPr id="249" name="picture 24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659367" cy="804672"/>
            </a:xfrm>
            <a:prstGeom prst="rect">
              <a:avLst/>
            </a:prstGeom>
          </p:spPr>
        </p:pic>
        <p:sp>
          <p:nvSpPr>
            <p:cNvPr id="250" name="textbox 250"/>
            <p:cNvSpPr/>
            <p:nvPr/>
          </p:nvSpPr>
          <p:spPr>
            <a:xfrm>
              <a:off x="-12700" y="-12700"/>
              <a:ext cx="8684894" cy="8616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173"/>
                </a:lnSpc>
                <a:tabLst/>
              </a:pPr>
              <a:endParaRPr lang="Arial" altLang="Arial" sz="100" dirty="0"/>
            </a:p>
            <a:p>
              <a:pPr marL="271402" algn="l" rtl="0" eaLnBrk="0">
                <a:lnSpc>
                  <a:spcPct val="92000"/>
                </a:lnSpc>
                <a:tabLst/>
              </a:pPr>
              <a:r>
                <a:rPr sz="28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的权限和程序批准开工报告的</a:t>
              </a:r>
              <a:r>
                <a:rPr sz="28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建筑工程，不再领取施</a:t>
              </a:r>
              <a:endParaRPr lang="SimHei" altLang="SimHei" sz="2800" dirty="0"/>
            </a:p>
          </p:txBody>
        </p:sp>
      </p:grpSp>
      <p:grpSp>
        <p:nvGrpSpPr>
          <p:cNvPr id="58" name="group 58"/>
          <p:cNvGrpSpPr/>
          <p:nvPr/>
        </p:nvGrpSpPr>
        <p:grpSpPr>
          <a:xfrm rot="21600000">
            <a:off x="286511" y="3447288"/>
            <a:ext cx="2258567" cy="804672"/>
            <a:chOff x="0" y="0"/>
            <a:chExt cx="2258567" cy="804672"/>
          </a:xfrm>
        </p:grpSpPr>
        <p:pic>
          <p:nvPicPr>
            <p:cNvPr id="251" name="picture 25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2258567" cy="804672"/>
            </a:xfrm>
            <a:prstGeom prst="rect">
              <a:avLst/>
            </a:prstGeom>
          </p:spPr>
        </p:pic>
        <p:sp>
          <p:nvSpPr>
            <p:cNvPr id="252" name="textbox 252"/>
            <p:cNvSpPr/>
            <p:nvPr/>
          </p:nvSpPr>
          <p:spPr>
            <a:xfrm>
              <a:off x="-12700" y="-12700"/>
              <a:ext cx="2284095" cy="8763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349"/>
                </a:lnSpc>
                <a:tabLst/>
              </a:pPr>
              <a:endParaRPr lang="Arial" altLang="Arial" sz="100" dirty="0"/>
            </a:p>
            <a:p>
              <a:pPr marL="253266" algn="l" rtl="0" eaLnBrk="0">
                <a:lnSpc>
                  <a:spcPct val="99000"/>
                </a:lnSpc>
                <a:tabLst/>
              </a:pPr>
              <a:r>
                <a:rPr sz="2700" spc="-2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工许可证</a:t>
              </a:r>
              <a:r>
                <a:rPr sz="2700" spc="-17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。</a:t>
              </a:r>
              <a:endParaRPr lang="SimHei" altLang="SimHei" sz="2700" dirty="0"/>
            </a:p>
          </p:txBody>
        </p:sp>
      </p:grpSp>
      <p:grpSp>
        <p:nvGrpSpPr>
          <p:cNvPr id="60" name="group 60"/>
          <p:cNvGrpSpPr/>
          <p:nvPr/>
        </p:nvGrpSpPr>
        <p:grpSpPr>
          <a:xfrm rot="21600000">
            <a:off x="2066544" y="3447288"/>
            <a:ext cx="6879336" cy="804672"/>
            <a:chOff x="0" y="0"/>
            <a:chExt cx="6879336" cy="804672"/>
          </a:xfrm>
        </p:grpSpPr>
        <p:pic>
          <p:nvPicPr>
            <p:cNvPr id="253" name="picture 25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6879336" cy="804672"/>
            </a:xfrm>
            <a:prstGeom prst="rect">
              <a:avLst/>
            </a:prstGeom>
          </p:spPr>
        </p:pic>
        <p:sp>
          <p:nvSpPr>
            <p:cNvPr id="254" name="textbox 254"/>
            <p:cNvSpPr/>
            <p:nvPr/>
          </p:nvSpPr>
          <p:spPr>
            <a:xfrm>
              <a:off x="-12700" y="-12700"/>
              <a:ext cx="6904990" cy="87693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1000" dirty="0"/>
            </a:p>
            <a:p>
              <a:pPr marL="252657" algn="l" rtl="0" eaLnBrk="0">
                <a:lnSpc>
                  <a:spcPct val="96000"/>
                </a:lnSpc>
                <a:spcBef>
                  <a:spcPts val="5"/>
                </a:spcBef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这里有两层涵义：一是实行开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工报告批准</a:t>
              </a:r>
              <a:endParaRPr lang="SimHei" altLang="SimHei" sz="2800" dirty="0"/>
            </a:p>
          </p:txBody>
        </p:sp>
      </p:grpSp>
      <p:grpSp>
        <p:nvGrpSpPr>
          <p:cNvPr id="62" name="group 62"/>
          <p:cNvGrpSpPr/>
          <p:nvPr/>
        </p:nvGrpSpPr>
        <p:grpSpPr>
          <a:xfrm rot="21600000">
            <a:off x="286511" y="3995928"/>
            <a:ext cx="8659367" cy="801623"/>
            <a:chOff x="0" y="0"/>
            <a:chExt cx="8659367" cy="801623"/>
          </a:xfrm>
        </p:grpSpPr>
        <p:pic>
          <p:nvPicPr>
            <p:cNvPr id="255" name="picture 25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8659367" cy="801623"/>
            </a:xfrm>
            <a:prstGeom prst="rect">
              <a:avLst/>
            </a:prstGeom>
          </p:spPr>
        </p:pic>
        <p:sp>
          <p:nvSpPr>
            <p:cNvPr id="256" name="textbox 256"/>
            <p:cNvSpPr/>
            <p:nvPr/>
          </p:nvSpPr>
          <p:spPr>
            <a:xfrm>
              <a:off x="-12700" y="-12700"/>
              <a:ext cx="8684894" cy="85851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3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170"/>
                </a:lnSpc>
                <a:tabLst/>
              </a:pPr>
              <a:endParaRPr lang="Arial" altLang="Arial" sz="100" dirty="0"/>
            </a:p>
            <a:p>
              <a:pPr marL="250421" algn="l" rtl="0" eaLnBrk="0">
                <a:lnSpc>
                  <a:spcPct val="92000"/>
                </a:lnSpc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制度的建设工程，必须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符合国务院的规定，其他任何</a:t>
              </a:r>
              <a:endParaRPr lang="SimHei" altLang="SimHei" sz="2800" dirty="0"/>
            </a:p>
          </p:txBody>
        </p:sp>
      </p:grpSp>
      <p:grpSp>
        <p:nvGrpSpPr>
          <p:cNvPr id="64" name="group 64"/>
          <p:cNvGrpSpPr/>
          <p:nvPr/>
        </p:nvGrpSpPr>
        <p:grpSpPr>
          <a:xfrm rot="21600000">
            <a:off x="286511" y="4553711"/>
            <a:ext cx="8659367" cy="804672"/>
            <a:chOff x="0" y="0"/>
            <a:chExt cx="8659367" cy="804672"/>
          </a:xfrm>
        </p:grpSpPr>
        <p:pic>
          <p:nvPicPr>
            <p:cNvPr id="257" name="picture 25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8659367" cy="804672"/>
            </a:xfrm>
            <a:prstGeom prst="rect">
              <a:avLst/>
            </a:prstGeom>
          </p:spPr>
        </p:pic>
        <p:sp>
          <p:nvSpPr>
            <p:cNvPr id="258" name="textbox 258"/>
            <p:cNvSpPr/>
            <p:nvPr/>
          </p:nvSpPr>
          <p:spPr>
            <a:xfrm>
              <a:off x="-12700" y="-12700"/>
              <a:ext cx="8684894" cy="8616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173"/>
                </a:lnSpc>
                <a:tabLst/>
              </a:pPr>
              <a:endParaRPr lang="Arial" altLang="Arial" sz="100" dirty="0"/>
            </a:p>
            <a:p>
              <a:pPr marL="260378" algn="l" rtl="0" eaLnBrk="0">
                <a:lnSpc>
                  <a:spcPct val="92000"/>
                </a:lnSpc>
                <a:tabLst/>
              </a:pPr>
              <a:r>
                <a:rPr sz="2800" spc="-1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部门的规定无效；二是开工报告与施工</a:t>
              </a:r>
              <a:r>
                <a:rPr sz="2800" spc="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许可证不要重</a:t>
              </a:r>
              <a:endParaRPr lang="SimHei" altLang="SimHei" sz="2800" dirty="0"/>
            </a:p>
          </p:txBody>
        </p:sp>
      </p:grpSp>
      <p:pic>
        <p:nvPicPr>
          <p:cNvPr id="259" name="picture 25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0" y="995362"/>
            <a:ext cx="5738812" cy="693229"/>
          </a:xfrm>
          <a:prstGeom prst="rect">
            <a:avLst/>
          </a:prstGeom>
        </p:spPr>
      </p:pic>
      <p:sp>
        <p:nvSpPr>
          <p:cNvPr id="260" name="textbox 260"/>
          <p:cNvSpPr/>
          <p:nvPr/>
        </p:nvSpPr>
        <p:spPr>
          <a:xfrm>
            <a:off x="242461" y="1174191"/>
            <a:ext cx="628015" cy="304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5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6000"/>
              </a:lnSpc>
              <a:tabLst/>
            </a:pP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2.2.1</a:t>
            </a:r>
            <a:endParaRPr lang="Times New Roman" altLang="Times New Roman" sz="2400" dirty="0"/>
          </a:p>
        </p:txBody>
      </p:sp>
      <p:pic>
        <p:nvPicPr>
          <p:cNvPr id="261" name="picture 26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16863" y="975360"/>
            <a:ext cx="5007863" cy="688847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sp>
        <p:nvSpPr>
          <p:cNvPr id="263" name="textbox 263"/>
          <p:cNvSpPr/>
          <p:nvPr/>
        </p:nvSpPr>
        <p:spPr>
          <a:xfrm>
            <a:off x="1232690" y="1949195"/>
            <a:ext cx="7470775" cy="4349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11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80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为避免同一建设工程的开工由不同行政</a:t>
            </a:r>
            <a:r>
              <a:rPr sz="28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主管部门</a:t>
            </a:r>
            <a:endParaRPr lang="SimHei" altLang="SimHei" sz="2800" dirty="0"/>
          </a:p>
        </p:txBody>
      </p:sp>
      <p:grpSp>
        <p:nvGrpSpPr>
          <p:cNvPr id="66" name="group 66"/>
          <p:cNvGrpSpPr/>
          <p:nvPr/>
        </p:nvGrpSpPr>
        <p:grpSpPr>
          <a:xfrm rot="21600000">
            <a:off x="2003425" y="6210300"/>
            <a:ext cx="5159740" cy="363725"/>
            <a:chOff x="0" y="0"/>
            <a:chExt cx="5159740" cy="363725"/>
          </a:xfrm>
        </p:grpSpPr>
        <p:sp>
          <p:nvSpPr>
            <p:cNvPr id="264" name="path"/>
            <p:cNvSpPr/>
            <p:nvPr/>
          </p:nvSpPr>
          <p:spPr>
            <a:xfrm>
              <a:off x="25400" y="50256"/>
              <a:ext cx="274010" cy="285468"/>
            </a:xfrm>
            <a:custGeom>
              <a:avLst/>
              <a:gdLst/>
              <a:ahLst/>
              <a:cxnLst/>
              <a:rect l="0" t="0" r="0" b="0"/>
              <a:pathLst>
                <a:path w="431" h="449">
                  <a:moveTo>
                    <a:pt x="364" y="341"/>
                  </a:moveTo>
                  <a:cubicBezTo>
                    <a:pt x="378" y="341"/>
                    <a:pt x="389" y="346"/>
                    <a:pt x="398" y="354"/>
                  </a:cubicBezTo>
                  <a:cubicBezTo>
                    <a:pt x="407" y="362"/>
                    <a:pt x="411" y="373"/>
                    <a:pt x="411" y="385"/>
                  </a:cubicBezTo>
                  <a:cubicBezTo>
                    <a:pt x="411" y="398"/>
                    <a:pt x="407" y="409"/>
                    <a:pt x="398" y="417"/>
                  </a:cubicBezTo>
                  <a:cubicBezTo>
                    <a:pt x="389" y="425"/>
                    <a:pt x="377" y="429"/>
                    <a:pt x="363" y="429"/>
                  </a:cubicBezTo>
                  <a:cubicBezTo>
                    <a:pt x="350" y="429"/>
                    <a:pt x="339" y="425"/>
                    <a:pt x="330" y="417"/>
                  </a:cubicBezTo>
                  <a:cubicBezTo>
                    <a:pt x="321" y="408"/>
                    <a:pt x="317" y="398"/>
                    <a:pt x="317" y="385"/>
                  </a:cubicBezTo>
                  <a:cubicBezTo>
                    <a:pt x="317" y="372"/>
                    <a:pt x="321" y="362"/>
                    <a:pt x="331" y="354"/>
                  </a:cubicBezTo>
                  <a:cubicBezTo>
                    <a:pt x="340" y="345"/>
                    <a:pt x="351" y="341"/>
                    <a:pt x="364" y="341"/>
                  </a:cubicBezTo>
                  <a:moveTo>
                    <a:pt x="127" y="19"/>
                  </a:moveTo>
                  <a:cubicBezTo>
                    <a:pt x="163" y="19"/>
                    <a:pt x="193" y="28"/>
                    <a:pt x="215" y="45"/>
                  </a:cubicBezTo>
                  <a:cubicBezTo>
                    <a:pt x="238" y="63"/>
                    <a:pt x="249" y="87"/>
                    <a:pt x="249" y="117"/>
                  </a:cubicBezTo>
                  <a:cubicBezTo>
                    <a:pt x="249" y="169"/>
                    <a:pt x="224" y="202"/>
                    <a:pt x="173" y="215"/>
                  </a:cubicBezTo>
                  <a:cubicBezTo>
                    <a:pt x="173" y="215"/>
                    <a:pt x="173" y="216"/>
                    <a:pt x="173" y="216"/>
                  </a:cubicBezTo>
                  <a:cubicBezTo>
                    <a:pt x="200" y="219"/>
                    <a:pt x="221" y="230"/>
                    <a:pt x="237" y="247"/>
                  </a:cubicBezTo>
                  <a:cubicBezTo>
                    <a:pt x="253" y="264"/>
                    <a:pt x="261" y="285"/>
                    <a:pt x="261" y="309"/>
                  </a:cubicBezTo>
                  <a:cubicBezTo>
                    <a:pt x="261" y="347"/>
                    <a:pt x="248" y="376"/>
                    <a:pt x="221" y="397"/>
                  </a:cubicBezTo>
                  <a:cubicBezTo>
                    <a:pt x="195" y="419"/>
                    <a:pt x="159" y="429"/>
                    <a:pt x="115" y="429"/>
                  </a:cubicBezTo>
                  <a:cubicBezTo>
                    <a:pt x="75" y="429"/>
                    <a:pt x="44" y="422"/>
                    <a:pt x="20" y="409"/>
                  </a:cubicBezTo>
                  <a:cubicBezTo>
                    <a:pt x="20" y="385"/>
                    <a:pt x="20" y="360"/>
                    <a:pt x="20" y="336"/>
                  </a:cubicBezTo>
                  <a:cubicBezTo>
                    <a:pt x="45" y="356"/>
                    <a:pt x="75" y="366"/>
                    <a:pt x="109" y="366"/>
                  </a:cubicBezTo>
                  <a:cubicBezTo>
                    <a:pt x="131" y="366"/>
                    <a:pt x="148" y="361"/>
                    <a:pt x="161" y="351"/>
                  </a:cubicBezTo>
                  <a:cubicBezTo>
                    <a:pt x="173" y="341"/>
                    <a:pt x="180" y="327"/>
                    <a:pt x="180" y="309"/>
                  </a:cubicBezTo>
                  <a:cubicBezTo>
                    <a:pt x="180" y="290"/>
                    <a:pt x="172" y="276"/>
                    <a:pt x="157" y="266"/>
                  </a:cubicBezTo>
                  <a:cubicBezTo>
                    <a:pt x="142" y="256"/>
                    <a:pt x="121" y="251"/>
                    <a:pt x="93" y="251"/>
                  </a:cubicBezTo>
                  <a:cubicBezTo>
                    <a:pt x="82" y="251"/>
                    <a:pt x="71" y="251"/>
                    <a:pt x="59" y="251"/>
                  </a:cubicBezTo>
                  <a:cubicBezTo>
                    <a:pt x="59" y="230"/>
                    <a:pt x="59" y="208"/>
                    <a:pt x="59" y="187"/>
                  </a:cubicBezTo>
                  <a:cubicBezTo>
                    <a:pt x="70" y="187"/>
                    <a:pt x="80" y="187"/>
                    <a:pt x="91" y="187"/>
                  </a:cubicBezTo>
                  <a:cubicBezTo>
                    <a:pt x="142" y="187"/>
                    <a:pt x="168" y="169"/>
                    <a:pt x="168" y="134"/>
                  </a:cubicBezTo>
                  <a:cubicBezTo>
                    <a:pt x="168" y="100"/>
                    <a:pt x="148" y="83"/>
                    <a:pt x="109" y="83"/>
                  </a:cubicBezTo>
                  <a:cubicBezTo>
                    <a:pt x="83" y="83"/>
                    <a:pt x="58" y="92"/>
                    <a:pt x="34" y="109"/>
                  </a:cubicBezTo>
                  <a:cubicBezTo>
                    <a:pt x="34" y="86"/>
                    <a:pt x="34" y="63"/>
                    <a:pt x="34" y="41"/>
                  </a:cubicBezTo>
                  <a:cubicBezTo>
                    <a:pt x="60" y="27"/>
                    <a:pt x="91" y="19"/>
                    <a:pt x="127" y="19"/>
                  </a:cubicBezTo>
                </a:path>
                <a:path w="431" h="449">
                  <a:moveTo>
                    <a:pt x="364" y="362"/>
                  </a:moveTo>
                  <a:lnTo>
                    <a:pt x="353" y="364"/>
                  </a:lnTo>
                  <a:lnTo>
                    <a:pt x="344" y="369"/>
                  </a:lnTo>
                  <a:lnTo>
                    <a:pt x="339" y="376"/>
                  </a:lnTo>
                  <a:lnTo>
                    <a:pt x="337" y="385"/>
                  </a:lnTo>
                  <a:lnTo>
                    <a:pt x="339" y="394"/>
                  </a:lnTo>
                  <a:lnTo>
                    <a:pt x="344" y="402"/>
                  </a:lnTo>
                  <a:lnTo>
                    <a:pt x="353" y="407"/>
                  </a:lnTo>
                  <a:lnTo>
                    <a:pt x="364" y="409"/>
                  </a:lnTo>
                  <a:lnTo>
                    <a:pt x="375" y="407"/>
                  </a:lnTo>
                  <a:lnTo>
                    <a:pt x="384" y="402"/>
                  </a:lnTo>
                  <a:lnTo>
                    <a:pt x="389" y="395"/>
                  </a:lnTo>
                  <a:lnTo>
                    <a:pt x="391" y="385"/>
                  </a:lnTo>
                  <a:lnTo>
                    <a:pt x="389" y="376"/>
                  </a:lnTo>
                  <a:lnTo>
                    <a:pt x="384" y="369"/>
                  </a:lnTo>
                  <a:lnTo>
                    <a:pt x="375" y="364"/>
                  </a:lnTo>
                  <a:lnTo>
                    <a:pt x="364" y="362"/>
                  </a:lnTo>
                  <a:close/>
                  <a:moveTo>
                    <a:pt x="361" y="322"/>
                  </a:moveTo>
                  <a:lnTo>
                    <a:pt x="368" y="322"/>
                  </a:lnTo>
                  <a:lnTo>
                    <a:pt x="386" y="325"/>
                  </a:lnTo>
                  <a:lnTo>
                    <a:pt x="393" y="328"/>
                  </a:lnTo>
                  <a:lnTo>
                    <a:pt x="408" y="337"/>
                  </a:lnTo>
                  <a:lnTo>
                    <a:pt x="414" y="342"/>
                  </a:lnTo>
                  <a:lnTo>
                    <a:pt x="424" y="356"/>
                  </a:lnTo>
                  <a:lnTo>
                    <a:pt x="428" y="364"/>
                  </a:lnTo>
                  <a:lnTo>
                    <a:pt x="431" y="381"/>
                  </a:lnTo>
                  <a:lnTo>
                    <a:pt x="431" y="389"/>
                  </a:lnTo>
                  <a:lnTo>
                    <a:pt x="428" y="407"/>
                  </a:lnTo>
                  <a:lnTo>
                    <a:pt x="424" y="415"/>
                  </a:lnTo>
                  <a:lnTo>
                    <a:pt x="414" y="429"/>
                  </a:lnTo>
                  <a:lnTo>
                    <a:pt x="408" y="434"/>
                  </a:lnTo>
                  <a:lnTo>
                    <a:pt x="393" y="443"/>
                  </a:lnTo>
                  <a:lnTo>
                    <a:pt x="386" y="446"/>
                  </a:lnTo>
                  <a:lnTo>
                    <a:pt x="367" y="449"/>
                  </a:lnTo>
                  <a:lnTo>
                    <a:pt x="360" y="449"/>
                  </a:lnTo>
                  <a:lnTo>
                    <a:pt x="342" y="446"/>
                  </a:lnTo>
                  <a:lnTo>
                    <a:pt x="335" y="443"/>
                  </a:lnTo>
                  <a:lnTo>
                    <a:pt x="320" y="434"/>
                  </a:lnTo>
                  <a:lnTo>
                    <a:pt x="314" y="428"/>
                  </a:lnTo>
                  <a:lnTo>
                    <a:pt x="304" y="414"/>
                  </a:lnTo>
                  <a:lnTo>
                    <a:pt x="300" y="406"/>
                  </a:lnTo>
                  <a:lnTo>
                    <a:pt x="297" y="389"/>
                  </a:lnTo>
                  <a:lnTo>
                    <a:pt x="297" y="381"/>
                  </a:lnTo>
                  <a:lnTo>
                    <a:pt x="301" y="364"/>
                  </a:lnTo>
                  <a:lnTo>
                    <a:pt x="304" y="356"/>
                  </a:lnTo>
                  <a:lnTo>
                    <a:pt x="315" y="342"/>
                  </a:lnTo>
                  <a:lnTo>
                    <a:pt x="320" y="336"/>
                  </a:lnTo>
                  <a:lnTo>
                    <a:pt x="336" y="327"/>
                  </a:lnTo>
                  <a:lnTo>
                    <a:pt x="343" y="325"/>
                  </a:lnTo>
                  <a:lnTo>
                    <a:pt x="361" y="322"/>
                  </a:lnTo>
                  <a:close/>
                  <a:moveTo>
                    <a:pt x="127" y="40"/>
                  </a:moveTo>
                  <a:lnTo>
                    <a:pt x="103" y="41"/>
                  </a:lnTo>
                  <a:lnTo>
                    <a:pt x="81" y="44"/>
                  </a:lnTo>
                  <a:lnTo>
                    <a:pt x="61" y="50"/>
                  </a:lnTo>
                  <a:lnTo>
                    <a:pt x="54" y="54"/>
                  </a:lnTo>
                  <a:lnTo>
                    <a:pt x="54" y="75"/>
                  </a:lnTo>
                  <a:lnTo>
                    <a:pt x="63" y="71"/>
                  </a:lnTo>
                  <a:lnTo>
                    <a:pt x="66" y="70"/>
                  </a:lnTo>
                  <a:lnTo>
                    <a:pt x="85" y="65"/>
                  </a:lnTo>
                  <a:lnTo>
                    <a:pt x="88" y="65"/>
                  </a:lnTo>
                  <a:lnTo>
                    <a:pt x="107" y="63"/>
                  </a:lnTo>
                  <a:lnTo>
                    <a:pt x="110" y="63"/>
                  </a:lnTo>
                  <a:lnTo>
                    <a:pt x="124" y="64"/>
                  </a:lnTo>
                  <a:lnTo>
                    <a:pt x="127" y="64"/>
                  </a:lnTo>
                  <a:lnTo>
                    <a:pt x="139" y="66"/>
                  </a:lnTo>
                  <a:lnTo>
                    <a:pt x="142" y="67"/>
                  </a:lnTo>
                  <a:lnTo>
                    <a:pt x="152" y="71"/>
                  </a:lnTo>
                  <a:lnTo>
                    <a:pt x="156" y="73"/>
                  </a:lnTo>
                  <a:lnTo>
                    <a:pt x="164" y="79"/>
                  </a:lnTo>
                  <a:lnTo>
                    <a:pt x="168" y="82"/>
                  </a:lnTo>
                  <a:lnTo>
                    <a:pt x="174" y="89"/>
                  </a:lnTo>
                  <a:lnTo>
                    <a:pt x="177" y="93"/>
                  </a:lnTo>
                  <a:lnTo>
                    <a:pt x="182" y="102"/>
                  </a:lnTo>
                  <a:lnTo>
                    <a:pt x="184" y="106"/>
                  </a:lnTo>
                  <a:lnTo>
                    <a:pt x="186" y="116"/>
                  </a:lnTo>
                  <a:lnTo>
                    <a:pt x="187" y="120"/>
                  </a:lnTo>
                  <a:lnTo>
                    <a:pt x="188" y="132"/>
                  </a:lnTo>
                  <a:lnTo>
                    <a:pt x="188" y="135"/>
                  </a:lnTo>
                  <a:lnTo>
                    <a:pt x="187" y="148"/>
                  </a:lnTo>
                  <a:lnTo>
                    <a:pt x="186" y="152"/>
                  </a:lnTo>
                  <a:lnTo>
                    <a:pt x="182" y="163"/>
                  </a:lnTo>
                  <a:lnTo>
                    <a:pt x="180" y="168"/>
                  </a:lnTo>
                  <a:lnTo>
                    <a:pt x="174" y="177"/>
                  </a:lnTo>
                  <a:lnTo>
                    <a:pt x="170" y="181"/>
                  </a:lnTo>
                  <a:lnTo>
                    <a:pt x="162" y="189"/>
                  </a:lnTo>
                  <a:lnTo>
                    <a:pt x="158" y="191"/>
                  </a:lnTo>
                  <a:lnTo>
                    <a:pt x="147" y="197"/>
                  </a:lnTo>
                  <a:lnTo>
                    <a:pt x="144" y="199"/>
                  </a:lnTo>
                  <a:lnTo>
                    <a:pt x="131" y="203"/>
                  </a:lnTo>
                  <a:lnTo>
                    <a:pt x="128" y="204"/>
                  </a:lnTo>
                  <a:lnTo>
                    <a:pt x="112" y="206"/>
                  </a:lnTo>
                  <a:lnTo>
                    <a:pt x="110" y="206"/>
                  </a:lnTo>
                  <a:lnTo>
                    <a:pt x="92" y="207"/>
                  </a:lnTo>
                  <a:lnTo>
                    <a:pt x="91" y="207"/>
                  </a:lnTo>
                  <a:lnTo>
                    <a:pt x="79" y="207"/>
                  </a:lnTo>
                  <a:lnTo>
                    <a:pt x="79" y="231"/>
                  </a:lnTo>
                  <a:lnTo>
                    <a:pt x="93" y="231"/>
                  </a:lnTo>
                  <a:lnTo>
                    <a:pt x="94" y="231"/>
                  </a:lnTo>
                  <a:lnTo>
                    <a:pt x="114" y="232"/>
                  </a:lnTo>
                  <a:lnTo>
                    <a:pt x="116" y="232"/>
                  </a:lnTo>
                  <a:lnTo>
                    <a:pt x="133" y="235"/>
                  </a:lnTo>
                  <a:lnTo>
                    <a:pt x="136" y="235"/>
                  </a:lnTo>
                  <a:lnTo>
                    <a:pt x="151" y="240"/>
                  </a:lnTo>
                  <a:lnTo>
                    <a:pt x="154" y="241"/>
                  </a:lnTo>
                  <a:lnTo>
                    <a:pt x="166" y="248"/>
                  </a:lnTo>
                  <a:lnTo>
                    <a:pt x="170" y="250"/>
                  </a:lnTo>
                  <a:lnTo>
                    <a:pt x="180" y="259"/>
                  </a:lnTo>
                  <a:lnTo>
                    <a:pt x="183" y="262"/>
                  </a:lnTo>
                  <a:lnTo>
                    <a:pt x="190" y="272"/>
                  </a:lnTo>
                  <a:lnTo>
                    <a:pt x="193" y="277"/>
                  </a:lnTo>
                  <a:lnTo>
                    <a:pt x="197" y="289"/>
                  </a:lnTo>
                  <a:lnTo>
                    <a:pt x="198" y="293"/>
                  </a:lnTo>
                  <a:lnTo>
                    <a:pt x="199" y="307"/>
                  </a:lnTo>
                  <a:lnTo>
                    <a:pt x="200" y="310"/>
                  </a:lnTo>
                  <a:lnTo>
                    <a:pt x="198" y="323"/>
                  </a:lnTo>
                  <a:lnTo>
                    <a:pt x="197" y="328"/>
                  </a:lnTo>
                  <a:lnTo>
                    <a:pt x="194" y="339"/>
                  </a:lnTo>
                  <a:lnTo>
                    <a:pt x="192" y="343"/>
                  </a:lnTo>
                  <a:lnTo>
                    <a:pt x="186" y="353"/>
                  </a:lnTo>
                  <a:lnTo>
                    <a:pt x="183" y="357"/>
                  </a:lnTo>
                  <a:lnTo>
                    <a:pt x="175" y="365"/>
                  </a:lnTo>
                  <a:lnTo>
                    <a:pt x="171" y="368"/>
                  </a:lnTo>
                  <a:lnTo>
                    <a:pt x="161" y="374"/>
                  </a:lnTo>
                  <a:lnTo>
                    <a:pt x="157" y="376"/>
                  </a:lnTo>
                  <a:lnTo>
                    <a:pt x="145" y="381"/>
                  </a:lnTo>
                  <a:lnTo>
                    <a:pt x="142" y="382"/>
                  </a:lnTo>
                  <a:lnTo>
                    <a:pt x="128" y="384"/>
                  </a:lnTo>
                  <a:lnTo>
                    <a:pt x="126" y="385"/>
                  </a:lnTo>
                  <a:lnTo>
                    <a:pt x="110" y="386"/>
                  </a:lnTo>
                  <a:lnTo>
                    <a:pt x="108" y="386"/>
                  </a:lnTo>
                  <a:lnTo>
                    <a:pt x="83" y="384"/>
                  </a:lnTo>
                  <a:lnTo>
                    <a:pt x="80" y="383"/>
                  </a:lnTo>
                  <a:lnTo>
                    <a:pt x="56" y="378"/>
                  </a:lnTo>
                  <a:lnTo>
                    <a:pt x="53" y="377"/>
                  </a:lnTo>
                  <a:lnTo>
                    <a:pt x="40" y="371"/>
                  </a:lnTo>
                  <a:lnTo>
                    <a:pt x="40" y="396"/>
                  </a:lnTo>
                  <a:lnTo>
                    <a:pt x="46" y="399"/>
                  </a:lnTo>
                  <a:lnTo>
                    <a:pt x="66" y="404"/>
                  </a:lnTo>
                  <a:lnTo>
                    <a:pt x="89" y="408"/>
                  </a:lnTo>
                  <a:lnTo>
                    <a:pt x="115" y="409"/>
                  </a:lnTo>
                  <a:lnTo>
                    <a:pt x="144" y="407"/>
                  </a:lnTo>
                  <a:lnTo>
                    <a:pt x="169" y="402"/>
                  </a:lnTo>
                  <a:lnTo>
                    <a:pt x="190" y="393"/>
                  </a:lnTo>
                  <a:lnTo>
                    <a:pt x="209" y="382"/>
                  </a:lnTo>
                  <a:lnTo>
                    <a:pt x="223" y="368"/>
                  </a:lnTo>
                  <a:lnTo>
                    <a:pt x="233" y="351"/>
                  </a:lnTo>
                  <a:lnTo>
                    <a:pt x="239" y="332"/>
                  </a:lnTo>
                  <a:lnTo>
                    <a:pt x="241" y="309"/>
                  </a:lnTo>
                  <a:lnTo>
                    <a:pt x="240" y="295"/>
                  </a:lnTo>
                  <a:lnTo>
                    <a:pt x="236" y="282"/>
                  </a:lnTo>
                  <a:lnTo>
                    <a:pt x="231" y="271"/>
                  </a:lnTo>
                  <a:lnTo>
                    <a:pt x="223" y="260"/>
                  </a:lnTo>
                  <a:lnTo>
                    <a:pt x="212" y="251"/>
                  </a:lnTo>
                  <a:lnTo>
                    <a:pt x="201" y="244"/>
                  </a:lnTo>
                  <a:lnTo>
                    <a:pt x="187" y="239"/>
                  </a:lnTo>
                  <a:lnTo>
                    <a:pt x="169" y="236"/>
                  </a:lnTo>
                  <a:lnTo>
                    <a:pt x="153" y="216"/>
                  </a:lnTo>
                  <a:lnTo>
                    <a:pt x="153" y="215"/>
                  </a:lnTo>
                  <a:lnTo>
                    <a:pt x="167" y="196"/>
                  </a:lnTo>
                  <a:lnTo>
                    <a:pt x="183" y="191"/>
                  </a:lnTo>
                  <a:lnTo>
                    <a:pt x="196" y="184"/>
                  </a:lnTo>
                  <a:lnTo>
                    <a:pt x="206" y="177"/>
                  </a:lnTo>
                  <a:lnTo>
                    <a:pt x="214" y="168"/>
                  </a:lnTo>
                  <a:lnTo>
                    <a:pt x="221" y="158"/>
                  </a:lnTo>
                  <a:lnTo>
                    <a:pt x="225" y="147"/>
                  </a:lnTo>
                  <a:lnTo>
                    <a:pt x="228" y="133"/>
                  </a:lnTo>
                  <a:lnTo>
                    <a:pt x="229" y="118"/>
                  </a:lnTo>
                  <a:lnTo>
                    <a:pt x="228" y="100"/>
                  </a:lnTo>
                  <a:lnTo>
                    <a:pt x="223" y="85"/>
                  </a:lnTo>
                  <a:lnTo>
                    <a:pt x="215" y="72"/>
                  </a:lnTo>
                  <a:lnTo>
                    <a:pt x="203" y="61"/>
                  </a:lnTo>
                  <a:lnTo>
                    <a:pt x="188" y="52"/>
                  </a:lnTo>
                  <a:lnTo>
                    <a:pt x="171" y="45"/>
                  </a:lnTo>
                  <a:lnTo>
                    <a:pt x="150" y="41"/>
                  </a:lnTo>
                  <a:lnTo>
                    <a:pt x="127" y="40"/>
                  </a:lnTo>
                  <a:close/>
                  <a:moveTo>
                    <a:pt x="126" y="0"/>
                  </a:moveTo>
                  <a:lnTo>
                    <a:pt x="128" y="0"/>
                  </a:lnTo>
                  <a:lnTo>
                    <a:pt x="154" y="1"/>
                  </a:lnTo>
                  <a:lnTo>
                    <a:pt x="157" y="2"/>
                  </a:lnTo>
                  <a:lnTo>
                    <a:pt x="181" y="6"/>
                  </a:lnTo>
                  <a:lnTo>
                    <a:pt x="184" y="7"/>
                  </a:lnTo>
                  <a:lnTo>
                    <a:pt x="205" y="15"/>
                  </a:lnTo>
                  <a:lnTo>
                    <a:pt x="208" y="17"/>
                  </a:lnTo>
                  <a:lnTo>
                    <a:pt x="226" y="28"/>
                  </a:lnTo>
                  <a:lnTo>
                    <a:pt x="229" y="31"/>
                  </a:lnTo>
                  <a:lnTo>
                    <a:pt x="244" y="45"/>
                  </a:lnTo>
                  <a:lnTo>
                    <a:pt x="247" y="49"/>
                  </a:lnTo>
                  <a:lnTo>
                    <a:pt x="258" y="66"/>
                  </a:lnTo>
                  <a:lnTo>
                    <a:pt x="260" y="70"/>
                  </a:lnTo>
                  <a:lnTo>
                    <a:pt x="266" y="89"/>
                  </a:lnTo>
                  <a:lnTo>
                    <a:pt x="267" y="94"/>
                  </a:lnTo>
                  <a:lnTo>
                    <a:pt x="269" y="115"/>
                  </a:lnTo>
                  <a:lnTo>
                    <a:pt x="269" y="119"/>
                  </a:lnTo>
                  <a:lnTo>
                    <a:pt x="268" y="137"/>
                  </a:lnTo>
                  <a:lnTo>
                    <a:pt x="268" y="140"/>
                  </a:lnTo>
                  <a:lnTo>
                    <a:pt x="264" y="157"/>
                  </a:lnTo>
                  <a:lnTo>
                    <a:pt x="263" y="160"/>
                  </a:lnTo>
                  <a:lnTo>
                    <a:pt x="257" y="175"/>
                  </a:lnTo>
                  <a:lnTo>
                    <a:pt x="256" y="178"/>
                  </a:lnTo>
                  <a:lnTo>
                    <a:pt x="247" y="191"/>
                  </a:lnTo>
                  <a:lnTo>
                    <a:pt x="245" y="194"/>
                  </a:lnTo>
                  <a:lnTo>
                    <a:pt x="234" y="206"/>
                  </a:lnTo>
                  <a:lnTo>
                    <a:pt x="231" y="208"/>
                  </a:lnTo>
                  <a:lnTo>
                    <a:pt x="225" y="213"/>
                  </a:lnTo>
                  <a:lnTo>
                    <a:pt x="234" y="218"/>
                  </a:lnTo>
                  <a:lnTo>
                    <a:pt x="238" y="220"/>
                  </a:lnTo>
                  <a:lnTo>
                    <a:pt x="251" y="232"/>
                  </a:lnTo>
                  <a:lnTo>
                    <a:pt x="253" y="234"/>
                  </a:lnTo>
                  <a:lnTo>
                    <a:pt x="264" y="248"/>
                  </a:lnTo>
                  <a:lnTo>
                    <a:pt x="266" y="251"/>
                  </a:lnTo>
                  <a:lnTo>
                    <a:pt x="273" y="266"/>
                  </a:lnTo>
                  <a:lnTo>
                    <a:pt x="275" y="270"/>
                  </a:lnTo>
                  <a:lnTo>
                    <a:pt x="279" y="286"/>
                  </a:lnTo>
                  <a:lnTo>
                    <a:pt x="280" y="290"/>
                  </a:lnTo>
                  <a:lnTo>
                    <a:pt x="281" y="307"/>
                  </a:lnTo>
                  <a:lnTo>
                    <a:pt x="281" y="311"/>
                  </a:lnTo>
                  <a:lnTo>
                    <a:pt x="279" y="338"/>
                  </a:lnTo>
                  <a:lnTo>
                    <a:pt x="278" y="342"/>
                  </a:lnTo>
                  <a:lnTo>
                    <a:pt x="270" y="366"/>
                  </a:lnTo>
                  <a:lnTo>
                    <a:pt x="268" y="370"/>
                  </a:lnTo>
                  <a:lnTo>
                    <a:pt x="256" y="390"/>
                  </a:lnTo>
                  <a:lnTo>
                    <a:pt x="253" y="394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10" y="428"/>
                  </a:lnTo>
                  <a:lnTo>
                    <a:pt x="207" y="430"/>
                  </a:lnTo>
                  <a:lnTo>
                    <a:pt x="182" y="440"/>
                  </a:lnTo>
                  <a:lnTo>
                    <a:pt x="179" y="441"/>
                  </a:lnTo>
                  <a:lnTo>
                    <a:pt x="150" y="447"/>
                  </a:lnTo>
                  <a:lnTo>
                    <a:pt x="148" y="447"/>
                  </a:lnTo>
                  <a:lnTo>
                    <a:pt x="116" y="449"/>
                  </a:lnTo>
                  <a:lnTo>
                    <a:pt x="114" y="449"/>
                  </a:lnTo>
                  <a:lnTo>
                    <a:pt x="86" y="448"/>
                  </a:lnTo>
                  <a:lnTo>
                    <a:pt x="84" y="448"/>
                  </a:lnTo>
                  <a:lnTo>
                    <a:pt x="58" y="444"/>
                  </a:lnTo>
                  <a:lnTo>
                    <a:pt x="56" y="443"/>
                  </a:lnTo>
                  <a:lnTo>
                    <a:pt x="34" y="437"/>
                  </a:lnTo>
                  <a:lnTo>
                    <a:pt x="31" y="436"/>
                  </a:lnTo>
                  <a:lnTo>
                    <a:pt x="11" y="427"/>
                  </a:lnTo>
                  <a:lnTo>
                    <a:pt x="0" y="409"/>
                  </a:lnTo>
                  <a:lnTo>
                    <a:pt x="0" y="336"/>
                  </a:lnTo>
                  <a:lnTo>
                    <a:pt x="30" y="319"/>
                  </a:lnTo>
                  <a:lnTo>
                    <a:pt x="49" y="331"/>
                  </a:lnTo>
                  <a:lnTo>
                    <a:pt x="67" y="339"/>
                  </a:lnTo>
                  <a:lnTo>
                    <a:pt x="87" y="344"/>
                  </a:lnTo>
                  <a:lnTo>
                    <a:pt x="109" y="346"/>
                  </a:lnTo>
                  <a:lnTo>
                    <a:pt x="122" y="345"/>
                  </a:lnTo>
                  <a:lnTo>
                    <a:pt x="133" y="343"/>
                  </a:lnTo>
                  <a:lnTo>
                    <a:pt x="141" y="339"/>
                  </a:lnTo>
                  <a:lnTo>
                    <a:pt x="148" y="335"/>
                  </a:lnTo>
                  <a:lnTo>
                    <a:pt x="153" y="330"/>
                  </a:lnTo>
                  <a:lnTo>
                    <a:pt x="156" y="325"/>
                  </a:lnTo>
                  <a:lnTo>
                    <a:pt x="159" y="318"/>
                  </a:lnTo>
                  <a:lnTo>
                    <a:pt x="159" y="309"/>
                  </a:lnTo>
                  <a:lnTo>
                    <a:pt x="159" y="300"/>
                  </a:lnTo>
                  <a:lnTo>
                    <a:pt x="156" y="293"/>
                  </a:lnTo>
                  <a:lnTo>
                    <a:pt x="152" y="288"/>
                  </a:lnTo>
                  <a:lnTo>
                    <a:pt x="146" y="282"/>
                  </a:lnTo>
                  <a:lnTo>
                    <a:pt x="137" y="278"/>
                  </a:lnTo>
                  <a:lnTo>
                    <a:pt x="125" y="274"/>
                  </a:lnTo>
                  <a:lnTo>
                    <a:pt x="111" y="272"/>
                  </a:lnTo>
                  <a:lnTo>
                    <a:pt x="93" y="271"/>
                  </a:lnTo>
                  <a:lnTo>
                    <a:pt x="59" y="271"/>
                  </a:lnTo>
                  <a:lnTo>
                    <a:pt x="39" y="251"/>
                  </a:lnTo>
                  <a:lnTo>
                    <a:pt x="39" y="187"/>
                  </a:lnTo>
                  <a:lnTo>
                    <a:pt x="59" y="167"/>
                  </a:lnTo>
                  <a:lnTo>
                    <a:pt x="90" y="167"/>
                  </a:lnTo>
                  <a:lnTo>
                    <a:pt x="107" y="166"/>
                  </a:lnTo>
                  <a:lnTo>
                    <a:pt x="120" y="164"/>
                  </a:lnTo>
                  <a:lnTo>
                    <a:pt x="130" y="161"/>
                  </a:lnTo>
                  <a:lnTo>
                    <a:pt x="137" y="157"/>
                  </a:lnTo>
                  <a:lnTo>
                    <a:pt x="142" y="153"/>
                  </a:lnTo>
                  <a:lnTo>
                    <a:pt x="145" y="148"/>
                  </a:lnTo>
                  <a:lnTo>
                    <a:pt x="147" y="142"/>
                  </a:lnTo>
                  <a:lnTo>
                    <a:pt x="148" y="133"/>
                  </a:lnTo>
                  <a:lnTo>
                    <a:pt x="147" y="125"/>
                  </a:lnTo>
                  <a:lnTo>
                    <a:pt x="146" y="119"/>
                  </a:lnTo>
                  <a:lnTo>
                    <a:pt x="143" y="114"/>
                  </a:lnTo>
                  <a:lnTo>
                    <a:pt x="140" y="111"/>
                  </a:lnTo>
                  <a:lnTo>
                    <a:pt x="136" y="108"/>
                  </a:lnTo>
                  <a:lnTo>
                    <a:pt x="129" y="105"/>
                  </a:lnTo>
                  <a:lnTo>
                    <a:pt x="120" y="104"/>
                  </a:lnTo>
                  <a:lnTo>
                    <a:pt x="109" y="103"/>
                  </a:lnTo>
                  <a:lnTo>
                    <a:pt x="93" y="104"/>
                  </a:lnTo>
                  <a:lnTo>
                    <a:pt x="77" y="108"/>
                  </a:lnTo>
                  <a:lnTo>
                    <a:pt x="62" y="115"/>
                  </a:lnTo>
                  <a:lnTo>
                    <a:pt x="44" y="126"/>
                  </a:lnTo>
                  <a:lnTo>
                    <a:pt x="14" y="109"/>
                  </a:lnTo>
                  <a:lnTo>
                    <a:pt x="14" y="41"/>
                  </a:lnTo>
                  <a:lnTo>
                    <a:pt x="26" y="22"/>
                  </a:lnTo>
                  <a:lnTo>
                    <a:pt x="46" y="13"/>
                  </a:lnTo>
                  <a:lnTo>
                    <a:pt x="49" y="12"/>
                  </a:lnTo>
                  <a:lnTo>
                    <a:pt x="71" y="6"/>
                  </a:lnTo>
                  <a:lnTo>
                    <a:pt x="74" y="5"/>
                  </a:lnTo>
                  <a:lnTo>
                    <a:pt x="98" y="1"/>
                  </a:lnTo>
                  <a:lnTo>
                    <a:pt x="100" y="1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5" name="path"/>
            <p:cNvSpPr/>
            <p:nvPr/>
          </p:nvSpPr>
          <p:spPr>
            <a:xfrm>
              <a:off x="12700" y="37539"/>
              <a:ext cx="248836" cy="260098"/>
            </a:xfrm>
            <a:custGeom>
              <a:avLst/>
              <a:gdLst/>
              <a:ahLst/>
              <a:cxnLst/>
              <a:rect l="0" t="0" r="0" b="0"/>
              <a:pathLst>
                <a:path w="391" h="409">
                  <a:moveTo>
                    <a:pt x="344" y="321"/>
                  </a:moveTo>
                  <a:cubicBezTo>
                    <a:pt x="358" y="321"/>
                    <a:pt x="369" y="326"/>
                    <a:pt x="378" y="334"/>
                  </a:cubicBezTo>
                  <a:cubicBezTo>
                    <a:pt x="387" y="342"/>
                    <a:pt x="391" y="353"/>
                    <a:pt x="391" y="365"/>
                  </a:cubicBezTo>
                  <a:cubicBezTo>
                    <a:pt x="391" y="378"/>
                    <a:pt x="387" y="389"/>
                    <a:pt x="378" y="397"/>
                  </a:cubicBezTo>
                  <a:cubicBezTo>
                    <a:pt x="369" y="405"/>
                    <a:pt x="357" y="409"/>
                    <a:pt x="343" y="409"/>
                  </a:cubicBezTo>
                  <a:cubicBezTo>
                    <a:pt x="330" y="409"/>
                    <a:pt x="319" y="405"/>
                    <a:pt x="310" y="397"/>
                  </a:cubicBezTo>
                  <a:cubicBezTo>
                    <a:pt x="301" y="388"/>
                    <a:pt x="297" y="378"/>
                    <a:pt x="297" y="365"/>
                  </a:cubicBezTo>
                  <a:cubicBezTo>
                    <a:pt x="297" y="352"/>
                    <a:pt x="301" y="342"/>
                    <a:pt x="311" y="334"/>
                  </a:cubicBezTo>
                  <a:cubicBezTo>
                    <a:pt x="320" y="325"/>
                    <a:pt x="331" y="321"/>
                    <a:pt x="344" y="321"/>
                  </a:cubicBezTo>
                  <a:moveTo>
                    <a:pt x="107" y="0"/>
                  </a:moveTo>
                  <a:cubicBezTo>
                    <a:pt x="143" y="0"/>
                    <a:pt x="173" y="8"/>
                    <a:pt x="195" y="25"/>
                  </a:cubicBezTo>
                  <a:cubicBezTo>
                    <a:pt x="218" y="43"/>
                    <a:pt x="229" y="67"/>
                    <a:pt x="229" y="97"/>
                  </a:cubicBezTo>
                  <a:cubicBezTo>
                    <a:pt x="229" y="149"/>
                    <a:pt x="204" y="182"/>
                    <a:pt x="153" y="195"/>
                  </a:cubicBezTo>
                  <a:cubicBezTo>
                    <a:pt x="153" y="196"/>
                    <a:pt x="153" y="196"/>
                    <a:pt x="153" y="196"/>
                  </a:cubicBezTo>
                  <a:cubicBezTo>
                    <a:pt x="180" y="199"/>
                    <a:pt x="201" y="210"/>
                    <a:pt x="217" y="227"/>
                  </a:cubicBezTo>
                  <a:cubicBezTo>
                    <a:pt x="233" y="244"/>
                    <a:pt x="241" y="265"/>
                    <a:pt x="241" y="289"/>
                  </a:cubicBezTo>
                  <a:cubicBezTo>
                    <a:pt x="241" y="327"/>
                    <a:pt x="228" y="356"/>
                    <a:pt x="201" y="377"/>
                  </a:cubicBezTo>
                  <a:cubicBezTo>
                    <a:pt x="175" y="399"/>
                    <a:pt x="139" y="409"/>
                    <a:pt x="95" y="409"/>
                  </a:cubicBezTo>
                  <a:cubicBezTo>
                    <a:pt x="55" y="409"/>
                    <a:pt x="24" y="402"/>
                    <a:pt x="0" y="389"/>
                  </a:cubicBezTo>
                  <a:cubicBezTo>
                    <a:pt x="0" y="365"/>
                    <a:pt x="0" y="340"/>
                    <a:pt x="0" y="316"/>
                  </a:cubicBezTo>
                  <a:cubicBezTo>
                    <a:pt x="25" y="336"/>
                    <a:pt x="55" y="346"/>
                    <a:pt x="89" y="346"/>
                  </a:cubicBezTo>
                  <a:cubicBezTo>
                    <a:pt x="111" y="346"/>
                    <a:pt x="128" y="341"/>
                    <a:pt x="141" y="331"/>
                  </a:cubicBezTo>
                  <a:cubicBezTo>
                    <a:pt x="153" y="321"/>
                    <a:pt x="160" y="307"/>
                    <a:pt x="160" y="289"/>
                  </a:cubicBezTo>
                  <a:cubicBezTo>
                    <a:pt x="160" y="270"/>
                    <a:pt x="152" y="256"/>
                    <a:pt x="137" y="246"/>
                  </a:cubicBezTo>
                  <a:cubicBezTo>
                    <a:pt x="122" y="236"/>
                    <a:pt x="101" y="231"/>
                    <a:pt x="73" y="231"/>
                  </a:cubicBezTo>
                  <a:cubicBezTo>
                    <a:pt x="62" y="231"/>
                    <a:pt x="51" y="231"/>
                    <a:pt x="39" y="231"/>
                  </a:cubicBezTo>
                  <a:cubicBezTo>
                    <a:pt x="39" y="210"/>
                    <a:pt x="39" y="188"/>
                    <a:pt x="39" y="167"/>
                  </a:cubicBezTo>
                  <a:cubicBezTo>
                    <a:pt x="50" y="167"/>
                    <a:pt x="60" y="167"/>
                    <a:pt x="71" y="167"/>
                  </a:cubicBezTo>
                  <a:cubicBezTo>
                    <a:pt x="122" y="167"/>
                    <a:pt x="148" y="149"/>
                    <a:pt x="148" y="114"/>
                  </a:cubicBezTo>
                  <a:cubicBezTo>
                    <a:pt x="148" y="80"/>
                    <a:pt x="128" y="63"/>
                    <a:pt x="89" y="63"/>
                  </a:cubicBezTo>
                  <a:cubicBezTo>
                    <a:pt x="63" y="63"/>
                    <a:pt x="38" y="72"/>
                    <a:pt x="14" y="89"/>
                  </a:cubicBezTo>
                  <a:cubicBezTo>
                    <a:pt x="14" y="66"/>
                    <a:pt x="14" y="43"/>
                    <a:pt x="14" y="21"/>
                  </a:cubicBezTo>
                  <a:cubicBezTo>
                    <a:pt x="40" y="7"/>
                    <a:pt x="71" y="0"/>
                    <a:pt x="107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6" name="path"/>
            <p:cNvSpPr/>
            <p:nvPr/>
          </p:nvSpPr>
          <p:spPr>
            <a:xfrm>
              <a:off x="0" y="24840"/>
              <a:ext cx="274236" cy="285497"/>
            </a:xfrm>
            <a:custGeom>
              <a:avLst/>
              <a:gdLst/>
              <a:ahLst/>
              <a:cxnLst/>
              <a:rect l="0" t="0" r="0" b="0"/>
              <a:pathLst>
                <a:path w="431" h="449">
                  <a:moveTo>
                    <a:pt x="364" y="341"/>
                  </a:moveTo>
                  <a:cubicBezTo>
                    <a:pt x="378" y="341"/>
                    <a:pt x="389" y="346"/>
                    <a:pt x="398" y="354"/>
                  </a:cubicBezTo>
                  <a:cubicBezTo>
                    <a:pt x="407" y="362"/>
                    <a:pt x="411" y="373"/>
                    <a:pt x="411" y="385"/>
                  </a:cubicBezTo>
                  <a:cubicBezTo>
                    <a:pt x="411" y="398"/>
                    <a:pt x="407" y="409"/>
                    <a:pt x="398" y="417"/>
                  </a:cubicBezTo>
                  <a:cubicBezTo>
                    <a:pt x="389" y="425"/>
                    <a:pt x="377" y="429"/>
                    <a:pt x="363" y="429"/>
                  </a:cubicBezTo>
                  <a:cubicBezTo>
                    <a:pt x="350" y="429"/>
                    <a:pt x="339" y="425"/>
                    <a:pt x="330" y="417"/>
                  </a:cubicBezTo>
                  <a:cubicBezTo>
                    <a:pt x="321" y="408"/>
                    <a:pt x="317" y="398"/>
                    <a:pt x="317" y="385"/>
                  </a:cubicBezTo>
                  <a:cubicBezTo>
                    <a:pt x="317" y="372"/>
                    <a:pt x="321" y="362"/>
                    <a:pt x="331" y="354"/>
                  </a:cubicBezTo>
                  <a:cubicBezTo>
                    <a:pt x="340" y="345"/>
                    <a:pt x="351" y="341"/>
                    <a:pt x="364" y="341"/>
                  </a:cubicBezTo>
                  <a:moveTo>
                    <a:pt x="127" y="20"/>
                  </a:moveTo>
                  <a:cubicBezTo>
                    <a:pt x="163" y="20"/>
                    <a:pt x="193" y="28"/>
                    <a:pt x="215" y="45"/>
                  </a:cubicBezTo>
                  <a:cubicBezTo>
                    <a:pt x="238" y="63"/>
                    <a:pt x="249" y="87"/>
                    <a:pt x="249" y="117"/>
                  </a:cubicBezTo>
                  <a:cubicBezTo>
                    <a:pt x="249" y="169"/>
                    <a:pt x="224" y="202"/>
                    <a:pt x="173" y="215"/>
                  </a:cubicBezTo>
                  <a:cubicBezTo>
                    <a:pt x="173" y="216"/>
                    <a:pt x="173" y="216"/>
                    <a:pt x="173" y="216"/>
                  </a:cubicBezTo>
                  <a:cubicBezTo>
                    <a:pt x="200" y="219"/>
                    <a:pt x="221" y="230"/>
                    <a:pt x="237" y="247"/>
                  </a:cubicBezTo>
                  <a:cubicBezTo>
                    <a:pt x="253" y="264"/>
                    <a:pt x="261" y="285"/>
                    <a:pt x="261" y="309"/>
                  </a:cubicBezTo>
                  <a:cubicBezTo>
                    <a:pt x="261" y="347"/>
                    <a:pt x="248" y="376"/>
                    <a:pt x="221" y="397"/>
                  </a:cubicBezTo>
                  <a:cubicBezTo>
                    <a:pt x="195" y="419"/>
                    <a:pt x="159" y="429"/>
                    <a:pt x="115" y="429"/>
                  </a:cubicBezTo>
                  <a:cubicBezTo>
                    <a:pt x="75" y="429"/>
                    <a:pt x="44" y="422"/>
                    <a:pt x="20" y="409"/>
                  </a:cubicBezTo>
                  <a:cubicBezTo>
                    <a:pt x="20" y="385"/>
                    <a:pt x="20" y="360"/>
                    <a:pt x="20" y="336"/>
                  </a:cubicBezTo>
                  <a:cubicBezTo>
                    <a:pt x="45" y="356"/>
                    <a:pt x="75" y="366"/>
                    <a:pt x="109" y="366"/>
                  </a:cubicBezTo>
                  <a:cubicBezTo>
                    <a:pt x="131" y="366"/>
                    <a:pt x="148" y="361"/>
                    <a:pt x="161" y="351"/>
                  </a:cubicBezTo>
                  <a:cubicBezTo>
                    <a:pt x="173" y="341"/>
                    <a:pt x="180" y="327"/>
                    <a:pt x="180" y="309"/>
                  </a:cubicBezTo>
                  <a:cubicBezTo>
                    <a:pt x="180" y="290"/>
                    <a:pt x="172" y="276"/>
                    <a:pt x="157" y="266"/>
                  </a:cubicBezTo>
                  <a:cubicBezTo>
                    <a:pt x="142" y="256"/>
                    <a:pt x="121" y="251"/>
                    <a:pt x="93" y="251"/>
                  </a:cubicBezTo>
                  <a:cubicBezTo>
                    <a:pt x="82" y="251"/>
                    <a:pt x="71" y="251"/>
                    <a:pt x="59" y="251"/>
                  </a:cubicBezTo>
                  <a:cubicBezTo>
                    <a:pt x="59" y="230"/>
                    <a:pt x="59" y="208"/>
                    <a:pt x="59" y="187"/>
                  </a:cubicBezTo>
                  <a:cubicBezTo>
                    <a:pt x="70" y="187"/>
                    <a:pt x="80" y="187"/>
                    <a:pt x="91" y="187"/>
                  </a:cubicBezTo>
                  <a:cubicBezTo>
                    <a:pt x="142" y="187"/>
                    <a:pt x="168" y="169"/>
                    <a:pt x="168" y="134"/>
                  </a:cubicBezTo>
                  <a:cubicBezTo>
                    <a:pt x="168" y="100"/>
                    <a:pt x="148" y="83"/>
                    <a:pt x="109" y="83"/>
                  </a:cubicBezTo>
                  <a:cubicBezTo>
                    <a:pt x="83" y="83"/>
                    <a:pt x="58" y="92"/>
                    <a:pt x="34" y="109"/>
                  </a:cubicBezTo>
                  <a:cubicBezTo>
                    <a:pt x="34" y="86"/>
                    <a:pt x="34" y="63"/>
                    <a:pt x="34" y="41"/>
                  </a:cubicBezTo>
                  <a:cubicBezTo>
                    <a:pt x="60" y="27"/>
                    <a:pt x="91" y="20"/>
                    <a:pt x="127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7" name="path"/>
            <p:cNvSpPr/>
            <p:nvPr/>
          </p:nvSpPr>
          <p:spPr>
            <a:xfrm>
              <a:off x="312778" y="26904"/>
              <a:ext cx="4846962" cy="336820"/>
            </a:xfrm>
            <a:custGeom>
              <a:avLst/>
              <a:gdLst/>
              <a:ahLst/>
              <a:cxnLst/>
              <a:rect l="0" t="0" r="0" b="0"/>
              <a:pathLst>
                <a:path w="7633" h="530">
                  <a:moveTo>
                    <a:pt x="5753" y="356"/>
                  </a:moveTo>
                  <a:cubicBezTo>
                    <a:pt x="5751" y="363"/>
                    <a:pt x="5748" y="371"/>
                    <a:pt x="5746" y="379"/>
                  </a:cubicBezTo>
                  <a:cubicBezTo>
                    <a:pt x="5742" y="389"/>
                    <a:pt x="5738" y="398"/>
                    <a:pt x="5734" y="405"/>
                  </a:cubicBezTo>
                  <a:cubicBezTo>
                    <a:pt x="5751" y="421"/>
                    <a:pt x="5774" y="434"/>
                    <a:pt x="5802" y="443"/>
                  </a:cubicBezTo>
                  <a:cubicBezTo>
                    <a:pt x="5816" y="448"/>
                    <a:pt x="5832" y="451"/>
                    <a:pt x="5850" y="454"/>
                  </a:cubicBezTo>
                  <a:cubicBezTo>
                    <a:pt x="5859" y="455"/>
                    <a:pt x="5868" y="456"/>
                    <a:pt x="5877" y="456"/>
                  </a:cubicBezTo>
                  <a:cubicBezTo>
                    <a:pt x="5878" y="442"/>
                    <a:pt x="5878" y="428"/>
                    <a:pt x="5878" y="413"/>
                  </a:cubicBezTo>
                  <a:cubicBezTo>
                    <a:pt x="5879" y="399"/>
                    <a:pt x="5879" y="387"/>
                    <a:pt x="5879" y="377"/>
                  </a:cubicBezTo>
                  <a:cubicBezTo>
                    <a:pt x="5850" y="377"/>
                    <a:pt x="5821" y="377"/>
                    <a:pt x="5793" y="377"/>
                  </a:cubicBezTo>
                  <a:cubicBezTo>
                    <a:pt x="5786" y="378"/>
                    <a:pt x="5779" y="380"/>
                    <a:pt x="5772" y="381"/>
                  </a:cubicBezTo>
                  <a:cubicBezTo>
                    <a:pt x="5766" y="373"/>
                    <a:pt x="5759" y="364"/>
                    <a:pt x="5753" y="356"/>
                  </a:cubicBezTo>
                  <a:moveTo>
                    <a:pt x="1209" y="334"/>
                  </a:moveTo>
                  <a:cubicBezTo>
                    <a:pt x="1231" y="359"/>
                    <a:pt x="1253" y="379"/>
                    <a:pt x="1276" y="396"/>
                  </a:cubicBezTo>
                  <a:cubicBezTo>
                    <a:pt x="1298" y="380"/>
                    <a:pt x="1323" y="360"/>
                    <a:pt x="1352" y="334"/>
                  </a:cubicBezTo>
                  <a:cubicBezTo>
                    <a:pt x="1304" y="334"/>
                    <a:pt x="1257" y="334"/>
                    <a:pt x="1209" y="334"/>
                  </a:cubicBezTo>
                  <a:moveTo>
                    <a:pt x="5179" y="293"/>
                  </a:moveTo>
                  <a:cubicBezTo>
                    <a:pt x="5179" y="338"/>
                    <a:pt x="5179" y="382"/>
                    <a:pt x="5179" y="426"/>
                  </a:cubicBezTo>
                  <a:cubicBezTo>
                    <a:pt x="5210" y="426"/>
                    <a:pt x="5240" y="426"/>
                    <a:pt x="5271" y="426"/>
                  </a:cubicBezTo>
                  <a:cubicBezTo>
                    <a:pt x="5271" y="382"/>
                    <a:pt x="5271" y="338"/>
                    <a:pt x="5271" y="293"/>
                  </a:cubicBezTo>
                  <a:cubicBezTo>
                    <a:pt x="5240" y="293"/>
                    <a:pt x="5210" y="293"/>
                    <a:pt x="5179" y="293"/>
                  </a:cubicBezTo>
                  <a:moveTo>
                    <a:pt x="769" y="273"/>
                  </a:moveTo>
                  <a:cubicBezTo>
                    <a:pt x="769" y="288"/>
                    <a:pt x="769" y="303"/>
                    <a:pt x="769" y="318"/>
                  </a:cubicBezTo>
                  <a:cubicBezTo>
                    <a:pt x="798" y="318"/>
                    <a:pt x="827" y="318"/>
                    <a:pt x="856" y="318"/>
                  </a:cubicBezTo>
                  <a:cubicBezTo>
                    <a:pt x="856" y="303"/>
                    <a:pt x="856" y="288"/>
                    <a:pt x="856" y="273"/>
                  </a:cubicBezTo>
                  <a:cubicBezTo>
                    <a:pt x="827" y="273"/>
                    <a:pt x="798" y="273"/>
                    <a:pt x="769" y="273"/>
                  </a:cubicBezTo>
                  <a:moveTo>
                    <a:pt x="646" y="273"/>
                  </a:moveTo>
                  <a:cubicBezTo>
                    <a:pt x="646" y="288"/>
                    <a:pt x="646" y="303"/>
                    <a:pt x="646" y="318"/>
                  </a:cubicBezTo>
                  <a:cubicBezTo>
                    <a:pt x="675" y="318"/>
                    <a:pt x="703" y="318"/>
                    <a:pt x="731" y="318"/>
                  </a:cubicBezTo>
                  <a:cubicBezTo>
                    <a:pt x="731" y="303"/>
                    <a:pt x="731" y="288"/>
                    <a:pt x="731" y="273"/>
                  </a:cubicBezTo>
                  <a:cubicBezTo>
                    <a:pt x="703" y="273"/>
                    <a:pt x="675" y="273"/>
                    <a:pt x="646" y="273"/>
                  </a:cubicBezTo>
                  <a:moveTo>
                    <a:pt x="6365" y="258"/>
                  </a:moveTo>
                  <a:cubicBezTo>
                    <a:pt x="6383" y="313"/>
                    <a:pt x="6402" y="352"/>
                    <a:pt x="6421" y="373"/>
                  </a:cubicBezTo>
                  <a:cubicBezTo>
                    <a:pt x="6443" y="344"/>
                    <a:pt x="6462" y="305"/>
                    <a:pt x="6477" y="258"/>
                  </a:cubicBezTo>
                  <a:cubicBezTo>
                    <a:pt x="6440" y="258"/>
                    <a:pt x="6402" y="258"/>
                    <a:pt x="6365" y="258"/>
                  </a:cubicBezTo>
                  <a:moveTo>
                    <a:pt x="2943" y="242"/>
                  </a:moveTo>
                  <a:cubicBezTo>
                    <a:pt x="2926" y="249"/>
                    <a:pt x="2909" y="256"/>
                    <a:pt x="2892" y="263"/>
                  </a:cubicBezTo>
                  <a:cubicBezTo>
                    <a:pt x="2892" y="289"/>
                    <a:pt x="2892" y="316"/>
                    <a:pt x="2892" y="342"/>
                  </a:cubicBezTo>
                  <a:cubicBezTo>
                    <a:pt x="2916" y="345"/>
                    <a:pt x="2931" y="346"/>
                    <a:pt x="2934" y="346"/>
                  </a:cubicBezTo>
                  <a:cubicBezTo>
                    <a:pt x="2938" y="346"/>
                    <a:pt x="2940" y="336"/>
                    <a:pt x="2940" y="316"/>
                  </a:cubicBezTo>
                  <a:cubicBezTo>
                    <a:pt x="2941" y="297"/>
                    <a:pt x="2942" y="272"/>
                    <a:pt x="2943" y="242"/>
                  </a:cubicBezTo>
                  <a:moveTo>
                    <a:pt x="7566" y="226"/>
                  </a:moveTo>
                  <a:cubicBezTo>
                    <a:pt x="7578" y="241"/>
                    <a:pt x="7591" y="257"/>
                    <a:pt x="7603" y="273"/>
                  </a:cubicBezTo>
                  <a:cubicBezTo>
                    <a:pt x="7563" y="273"/>
                    <a:pt x="7523" y="273"/>
                    <a:pt x="7482" y="273"/>
                  </a:cubicBezTo>
                  <a:cubicBezTo>
                    <a:pt x="7482" y="299"/>
                    <a:pt x="7482" y="325"/>
                    <a:pt x="7482" y="351"/>
                  </a:cubicBezTo>
                  <a:cubicBezTo>
                    <a:pt x="7498" y="351"/>
                    <a:pt x="7515" y="351"/>
                    <a:pt x="7531" y="351"/>
                  </a:cubicBezTo>
                  <a:cubicBezTo>
                    <a:pt x="7539" y="342"/>
                    <a:pt x="7547" y="334"/>
                    <a:pt x="7556" y="326"/>
                  </a:cubicBezTo>
                  <a:cubicBezTo>
                    <a:pt x="7568" y="342"/>
                    <a:pt x="7581" y="357"/>
                    <a:pt x="7593" y="373"/>
                  </a:cubicBezTo>
                  <a:cubicBezTo>
                    <a:pt x="7556" y="373"/>
                    <a:pt x="7519" y="373"/>
                    <a:pt x="7482" y="373"/>
                  </a:cubicBezTo>
                  <a:cubicBezTo>
                    <a:pt x="7482" y="401"/>
                    <a:pt x="7482" y="429"/>
                    <a:pt x="7482" y="457"/>
                  </a:cubicBezTo>
                  <a:cubicBezTo>
                    <a:pt x="7505" y="457"/>
                    <a:pt x="7528" y="457"/>
                    <a:pt x="7550" y="457"/>
                  </a:cubicBezTo>
                  <a:cubicBezTo>
                    <a:pt x="7559" y="448"/>
                    <a:pt x="7568" y="439"/>
                    <a:pt x="7577" y="430"/>
                  </a:cubicBezTo>
                  <a:cubicBezTo>
                    <a:pt x="7591" y="447"/>
                    <a:pt x="7604" y="463"/>
                    <a:pt x="7617" y="479"/>
                  </a:cubicBezTo>
                  <a:cubicBezTo>
                    <a:pt x="7536" y="479"/>
                    <a:pt x="7455" y="479"/>
                    <a:pt x="7373" y="479"/>
                  </a:cubicBezTo>
                  <a:cubicBezTo>
                    <a:pt x="7357" y="479"/>
                    <a:pt x="7340" y="481"/>
                    <a:pt x="7324" y="486"/>
                  </a:cubicBezTo>
                  <a:cubicBezTo>
                    <a:pt x="7317" y="476"/>
                    <a:pt x="7309" y="466"/>
                    <a:pt x="7302" y="457"/>
                  </a:cubicBezTo>
                  <a:cubicBezTo>
                    <a:pt x="7350" y="457"/>
                    <a:pt x="7397" y="457"/>
                    <a:pt x="7445" y="457"/>
                  </a:cubicBezTo>
                  <a:cubicBezTo>
                    <a:pt x="7445" y="429"/>
                    <a:pt x="7445" y="401"/>
                    <a:pt x="7445" y="373"/>
                  </a:cubicBezTo>
                  <a:cubicBezTo>
                    <a:pt x="7435" y="373"/>
                    <a:pt x="7425" y="373"/>
                    <a:pt x="7415" y="373"/>
                  </a:cubicBezTo>
                  <a:cubicBezTo>
                    <a:pt x="7398" y="373"/>
                    <a:pt x="7382" y="375"/>
                    <a:pt x="7366" y="379"/>
                  </a:cubicBezTo>
                  <a:cubicBezTo>
                    <a:pt x="7358" y="370"/>
                    <a:pt x="7351" y="360"/>
                    <a:pt x="7344" y="351"/>
                  </a:cubicBezTo>
                  <a:cubicBezTo>
                    <a:pt x="7377" y="351"/>
                    <a:pt x="7411" y="351"/>
                    <a:pt x="7445" y="351"/>
                  </a:cubicBezTo>
                  <a:cubicBezTo>
                    <a:pt x="7445" y="325"/>
                    <a:pt x="7445" y="299"/>
                    <a:pt x="7445" y="273"/>
                  </a:cubicBezTo>
                  <a:cubicBezTo>
                    <a:pt x="7431" y="273"/>
                    <a:pt x="7417" y="273"/>
                    <a:pt x="7403" y="273"/>
                  </a:cubicBezTo>
                  <a:cubicBezTo>
                    <a:pt x="7387" y="273"/>
                    <a:pt x="7370" y="275"/>
                    <a:pt x="7354" y="279"/>
                  </a:cubicBezTo>
                  <a:cubicBezTo>
                    <a:pt x="7346" y="269"/>
                    <a:pt x="7339" y="260"/>
                    <a:pt x="7332" y="250"/>
                  </a:cubicBezTo>
                  <a:cubicBezTo>
                    <a:pt x="7401" y="250"/>
                    <a:pt x="7471" y="250"/>
                    <a:pt x="7541" y="250"/>
                  </a:cubicBezTo>
                  <a:cubicBezTo>
                    <a:pt x="7549" y="242"/>
                    <a:pt x="7557" y="234"/>
                    <a:pt x="7566" y="226"/>
                  </a:cubicBezTo>
                  <a:moveTo>
                    <a:pt x="5362" y="222"/>
                  </a:moveTo>
                  <a:cubicBezTo>
                    <a:pt x="5398" y="249"/>
                    <a:pt x="5420" y="271"/>
                    <a:pt x="5428" y="289"/>
                  </a:cubicBezTo>
                  <a:cubicBezTo>
                    <a:pt x="5435" y="306"/>
                    <a:pt x="5432" y="323"/>
                    <a:pt x="5418" y="338"/>
                  </a:cubicBezTo>
                  <a:cubicBezTo>
                    <a:pt x="5404" y="353"/>
                    <a:pt x="5395" y="347"/>
                    <a:pt x="5390" y="318"/>
                  </a:cubicBezTo>
                  <a:cubicBezTo>
                    <a:pt x="5384" y="289"/>
                    <a:pt x="5372" y="262"/>
                    <a:pt x="5354" y="235"/>
                  </a:cubicBezTo>
                  <a:cubicBezTo>
                    <a:pt x="5356" y="230"/>
                    <a:pt x="5359" y="226"/>
                    <a:pt x="5362" y="222"/>
                  </a:cubicBezTo>
                  <a:moveTo>
                    <a:pt x="1629" y="220"/>
                  </a:moveTo>
                  <a:cubicBezTo>
                    <a:pt x="1635" y="220"/>
                    <a:pt x="1642" y="220"/>
                    <a:pt x="1649" y="220"/>
                  </a:cubicBezTo>
                  <a:cubicBezTo>
                    <a:pt x="1644" y="285"/>
                    <a:pt x="1633" y="323"/>
                    <a:pt x="1618" y="334"/>
                  </a:cubicBezTo>
                  <a:cubicBezTo>
                    <a:pt x="1603" y="345"/>
                    <a:pt x="1587" y="348"/>
                    <a:pt x="1573" y="343"/>
                  </a:cubicBezTo>
                  <a:cubicBezTo>
                    <a:pt x="1558" y="338"/>
                    <a:pt x="1560" y="326"/>
                    <a:pt x="1580" y="308"/>
                  </a:cubicBezTo>
                  <a:cubicBezTo>
                    <a:pt x="1600" y="290"/>
                    <a:pt x="1616" y="261"/>
                    <a:pt x="1629" y="220"/>
                  </a:cubicBezTo>
                  <a:moveTo>
                    <a:pt x="1185" y="220"/>
                  </a:moveTo>
                  <a:cubicBezTo>
                    <a:pt x="1185" y="233"/>
                    <a:pt x="1185" y="247"/>
                    <a:pt x="1185" y="261"/>
                  </a:cubicBezTo>
                  <a:cubicBezTo>
                    <a:pt x="1245" y="261"/>
                    <a:pt x="1304" y="261"/>
                    <a:pt x="1364" y="261"/>
                  </a:cubicBezTo>
                  <a:cubicBezTo>
                    <a:pt x="1364" y="247"/>
                    <a:pt x="1364" y="233"/>
                    <a:pt x="1364" y="220"/>
                  </a:cubicBezTo>
                  <a:cubicBezTo>
                    <a:pt x="1304" y="220"/>
                    <a:pt x="1245" y="220"/>
                    <a:pt x="1185" y="220"/>
                  </a:cubicBezTo>
                  <a:moveTo>
                    <a:pt x="6496" y="213"/>
                  </a:moveTo>
                  <a:cubicBezTo>
                    <a:pt x="6510" y="227"/>
                    <a:pt x="6525" y="241"/>
                    <a:pt x="6539" y="254"/>
                  </a:cubicBezTo>
                  <a:cubicBezTo>
                    <a:pt x="6532" y="259"/>
                    <a:pt x="6525" y="263"/>
                    <a:pt x="6518" y="267"/>
                  </a:cubicBezTo>
                  <a:cubicBezTo>
                    <a:pt x="6498" y="321"/>
                    <a:pt x="6475" y="365"/>
                    <a:pt x="6448" y="400"/>
                  </a:cubicBezTo>
                  <a:cubicBezTo>
                    <a:pt x="6484" y="428"/>
                    <a:pt x="6532" y="446"/>
                    <a:pt x="6592" y="451"/>
                  </a:cubicBezTo>
                  <a:cubicBezTo>
                    <a:pt x="6592" y="456"/>
                    <a:pt x="6592" y="461"/>
                    <a:pt x="6592" y="466"/>
                  </a:cubicBezTo>
                  <a:cubicBezTo>
                    <a:pt x="6565" y="473"/>
                    <a:pt x="6551" y="483"/>
                    <a:pt x="6550" y="498"/>
                  </a:cubicBezTo>
                  <a:cubicBezTo>
                    <a:pt x="6498" y="481"/>
                    <a:pt x="6456" y="456"/>
                    <a:pt x="6424" y="422"/>
                  </a:cubicBezTo>
                  <a:cubicBezTo>
                    <a:pt x="6370" y="468"/>
                    <a:pt x="6303" y="497"/>
                    <a:pt x="6224" y="508"/>
                  </a:cubicBezTo>
                  <a:cubicBezTo>
                    <a:pt x="6223" y="503"/>
                    <a:pt x="6221" y="498"/>
                    <a:pt x="6220" y="493"/>
                  </a:cubicBezTo>
                  <a:cubicBezTo>
                    <a:pt x="6306" y="467"/>
                    <a:pt x="6365" y="434"/>
                    <a:pt x="6398" y="396"/>
                  </a:cubicBezTo>
                  <a:cubicBezTo>
                    <a:pt x="6371" y="355"/>
                    <a:pt x="6353" y="309"/>
                    <a:pt x="6344" y="258"/>
                  </a:cubicBezTo>
                  <a:cubicBezTo>
                    <a:pt x="6342" y="258"/>
                    <a:pt x="6341" y="258"/>
                    <a:pt x="6340" y="258"/>
                  </a:cubicBezTo>
                  <a:cubicBezTo>
                    <a:pt x="6333" y="260"/>
                    <a:pt x="6326" y="261"/>
                    <a:pt x="6319" y="263"/>
                  </a:cubicBezTo>
                  <a:cubicBezTo>
                    <a:pt x="6312" y="254"/>
                    <a:pt x="6306" y="245"/>
                    <a:pt x="6299" y="236"/>
                  </a:cubicBezTo>
                  <a:cubicBezTo>
                    <a:pt x="6359" y="236"/>
                    <a:pt x="6418" y="236"/>
                    <a:pt x="6478" y="236"/>
                  </a:cubicBezTo>
                  <a:cubicBezTo>
                    <a:pt x="6484" y="228"/>
                    <a:pt x="6490" y="221"/>
                    <a:pt x="6496" y="213"/>
                  </a:cubicBezTo>
                  <a:moveTo>
                    <a:pt x="769" y="207"/>
                  </a:moveTo>
                  <a:cubicBezTo>
                    <a:pt x="769" y="222"/>
                    <a:pt x="769" y="236"/>
                    <a:pt x="769" y="250"/>
                  </a:cubicBezTo>
                  <a:cubicBezTo>
                    <a:pt x="798" y="250"/>
                    <a:pt x="827" y="250"/>
                    <a:pt x="856" y="250"/>
                  </a:cubicBezTo>
                  <a:cubicBezTo>
                    <a:pt x="856" y="236"/>
                    <a:pt x="856" y="222"/>
                    <a:pt x="856" y="207"/>
                  </a:cubicBezTo>
                  <a:cubicBezTo>
                    <a:pt x="827" y="207"/>
                    <a:pt x="798" y="207"/>
                    <a:pt x="769" y="207"/>
                  </a:cubicBezTo>
                  <a:moveTo>
                    <a:pt x="646" y="207"/>
                  </a:moveTo>
                  <a:cubicBezTo>
                    <a:pt x="646" y="222"/>
                    <a:pt x="646" y="236"/>
                    <a:pt x="646" y="250"/>
                  </a:cubicBezTo>
                  <a:cubicBezTo>
                    <a:pt x="675" y="250"/>
                    <a:pt x="703" y="250"/>
                    <a:pt x="731" y="250"/>
                  </a:cubicBezTo>
                  <a:cubicBezTo>
                    <a:pt x="731" y="236"/>
                    <a:pt x="731" y="222"/>
                    <a:pt x="731" y="207"/>
                  </a:cubicBezTo>
                  <a:cubicBezTo>
                    <a:pt x="703" y="207"/>
                    <a:pt x="675" y="207"/>
                    <a:pt x="646" y="207"/>
                  </a:cubicBezTo>
                  <a:moveTo>
                    <a:pt x="4196" y="193"/>
                  </a:moveTo>
                  <a:cubicBezTo>
                    <a:pt x="4196" y="237"/>
                    <a:pt x="4196" y="280"/>
                    <a:pt x="4196" y="324"/>
                  </a:cubicBezTo>
                  <a:cubicBezTo>
                    <a:pt x="4230" y="324"/>
                    <a:pt x="4264" y="324"/>
                    <a:pt x="4297" y="324"/>
                  </a:cubicBezTo>
                  <a:cubicBezTo>
                    <a:pt x="4297" y="280"/>
                    <a:pt x="4297" y="237"/>
                    <a:pt x="4297" y="193"/>
                  </a:cubicBezTo>
                  <a:cubicBezTo>
                    <a:pt x="4264" y="193"/>
                    <a:pt x="4230" y="193"/>
                    <a:pt x="4196" y="193"/>
                  </a:cubicBezTo>
                  <a:moveTo>
                    <a:pt x="304" y="187"/>
                  </a:moveTo>
                  <a:cubicBezTo>
                    <a:pt x="393" y="247"/>
                    <a:pt x="442" y="285"/>
                    <a:pt x="453" y="302"/>
                  </a:cubicBezTo>
                  <a:cubicBezTo>
                    <a:pt x="464" y="320"/>
                    <a:pt x="464" y="337"/>
                    <a:pt x="455" y="355"/>
                  </a:cubicBezTo>
                  <a:cubicBezTo>
                    <a:pt x="445" y="372"/>
                    <a:pt x="431" y="366"/>
                    <a:pt x="415" y="336"/>
                  </a:cubicBezTo>
                  <a:cubicBezTo>
                    <a:pt x="398" y="306"/>
                    <a:pt x="357" y="261"/>
                    <a:pt x="293" y="200"/>
                  </a:cubicBezTo>
                  <a:cubicBezTo>
                    <a:pt x="297" y="196"/>
                    <a:pt x="301" y="191"/>
                    <a:pt x="304" y="187"/>
                  </a:cubicBezTo>
                  <a:moveTo>
                    <a:pt x="4674" y="185"/>
                  </a:moveTo>
                  <a:cubicBezTo>
                    <a:pt x="4688" y="195"/>
                    <a:pt x="4702" y="206"/>
                    <a:pt x="4716" y="216"/>
                  </a:cubicBezTo>
                  <a:cubicBezTo>
                    <a:pt x="4710" y="222"/>
                    <a:pt x="4704" y="227"/>
                    <a:pt x="4698" y="233"/>
                  </a:cubicBezTo>
                  <a:cubicBezTo>
                    <a:pt x="4698" y="291"/>
                    <a:pt x="4698" y="350"/>
                    <a:pt x="4698" y="408"/>
                  </a:cubicBezTo>
                  <a:cubicBezTo>
                    <a:pt x="4717" y="386"/>
                    <a:pt x="4737" y="364"/>
                    <a:pt x="4756" y="342"/>
                  </a:cubicBezTo>
                  <a:cubicBezTo>
                    <a:pt x="4761" y="346"/>
                    <a:pt x="4765" y="349"/>
                    <a:pt x="4769" y="352"/>
                  </a:cubicBezTo>
                  <a:cubicBezTo>
                    <a:pt x="4747" y="385"/>
                    <a:pt x="4730" y="409"/>
                    <a:pt x="4719" y="424"/>
                  </a:cubicBezTo>
                  <a:cubicBezTo>
                    <a:pt x="4708" y="439"/>
                    <a:pt x="4698" y="456"/>
                    <a:pt x="4688" y="477"/>
                  </a:cubicBezTo>
                  <a:cubicBezTo>
                    <a:pt x="4676" y="465"/>
                    <a:pt x="4664" y="453"/>
                    <a:pt x="4652" y="441"/>
                  </a:cubicBezTo>
                  <a:cubicBezTo>
                    <a:pt x="4659" y="433"/>
                    <a:pt x="4661" y="421"/>
                    <a:pt x="4660" y="404"/>
                  </a:cubicBezTo>
                  <a:cubicBezTo>
                    <a:pt x="4660" y="346"/>
                    <a:pt x="4660" y="288"/>
                    <a:pt x="4660" y="230"/>
                  </a:cubicBezTo>
                  <a:cubicBezTo>
                    <a:pt x="4656" y="230"/>
                    <a:pt x="4652" y="230"/>
                    <a:pt x="4648" y="230"/>
                  </a:cubicBezTo>
                  <a:cubicBezTo>
                    <a:pt x="4640" y="230"/>
                    <a:pt x="4627" y="232"/>
                    <a:pt x="4611" y="236"/>
                  </a:cubicBezTo>
                  <a:cubicBezTo>
                    <a:pt x="4603" y="226"/>
                    <a:pt x="4596" y="217"/>
                    <a:pt x="4589" y="207"/>
                  </a:cubicBezTo>
                  <a:cubicBezTo>
                    <a:pt x="4612" y="207"/>
                    <a:pt x="4635" y="207"/>
                    <a:pt x="4658" y="207"/>
                  </a:cubicBezTo>
                  <a:cubicBezTo>
                    <a:pt x="4664" y="200"/>
                    <a:pt x="4669" y="192"/>
                    <a:pt x="4674" y="185"/>
                  </a:cubicBezTo>
                  <a:moveTo>
                    <a:pt x="2378" y="183"/>
                  </a:moveTo>
                  <a:cubicBezTo>
                    <a:pt x="2378" y="208"/>
                    <a:pt x="2378" y="233"/>
                    <a:pt x="2378" y="258"/>
                  </a:cubicBezTo>
                  <a:cubicBezTo>
                    <a:pt x="2398" y="258"/>
                    <a:pt x="2418" y="258"/>
                    <a:pt x="2438" y="258"/>
                  </a:cubicBezTo>
                  <a:cubicBezTo>
                    <a:pt x="2438" y="233"/>
                    <a:pt x="2438" y="208"/>
                    <a:pt x="2438" y="183"/>
                  </a:cubicBezTo>
                  <a:cubicBezTo>
                    <a:pt x="2418" y="183"/>
                    <a:pt x="2398" y="183"/>
                    <a:pt x="2378" y="183"/>
                  </a:cubicBezTo>
                  <a:moveTo>
                    <a:pt x="2281" y="183"/>
                  </a:moveTo>
                  <a:cubicBezTo>
                    <a:pt x="2281" y="208"/>
                    <a:pt x="2281" y="233"/>
                    <a:pt x="2281" y="258"/>
                  </a:cubicBezTo>
                  <a:cubicBezTo>
                    <a:pt x="2302" y="258"/>
                    <a:pt x="2322" y="258"/>
                    <a:pt x="2343" y="258"/>
                  </a:cubicBezTo>
                  <a:cubicBezTo>
                    <a:pt x="2343" y="233"/>
                    <a:pt x="2343" y="208"/>
                    <a:pt x="2343" y="183"/>
                  </a:cubicBezTo>
                  <a:cubicBezTo>
                    <a:pt x="2322" y="183"/>
                    <a:pt x="2302" y="183"/>
                    <a:pt x="2281" y="183"/>
                  </a:cubicBezTo>
                  <a:moveTo>
                    <a:pt x="5917" y="179"/>
                  </a:moveTo>
                  <a:cubicBezTo>
                    <a:pt x="5917" y="192"/>
                    <a:pt x="5917" y="206"/>
                    <a:pt x="5917" y="220"/>
                  </a:cubicBezTo>
                  <a:cubicBezTo>
                    <a:pt x="5938" y="220"/>
                    <a:pt x="5959" y="220"/>
                    <a:pt x="5980" y="220"/>
                  </a:cubicBezTo>
                  <a:cubicBezTo>
                    <a:pt x="5980" y="206"/>
                    <a:pt x="5980" y="192"/>
                    <a:pt x="5980" y="179"/>
                  </a:cubicBezTo>
                  <a:cubicBezTo>
                    <a:pt x="5959" y="179"/>
                    <a:pt x="5938" y="179"/>
                    <a:pt x="5917" y="179"/>
                  </a:cubicBezTo>
                  <a:moveTo>
                    <a:pt x="6222" y="173"/>
                  </a:moveTo>
                  <a:cubicBezTo>
                    <a:pt x="6237" y="184"/>
                    <a:pt x="6251" y="195"/>
                    <a:pt x="6266" y="206"/>
                  </a:cubicBezTo>
                  <a:cubicBezTo>
                    <a:pt x="6259" y="212"/>
                    <a:pt x="6252" y="217"/>
                    <a:pt x="6246" y="223"/>
                  </a:cubicBezTo>
                  <a:cubicBezTo>
                    <a:pt x="6246" y="280"/>
                    <a:pt x="6246" y="337"/>
                    <a:pt x="6246" y="393"/>
                  </a:cubicBezTo>
                  <a:cubicBezTo>
                    <a:pt x="6269" y="370"/>
                    <a:pt x="6292" y="347"/>
                    <a:pt x="6315" y="324"/>
                  </a:cubicBezTo>
                  <a:cubicBezTo>
                    <a:pt x="6319" y="328"/>
                    <a:pt x="6323" y="332"/>
                    <a:pt x="6327" y="337"/>
                  </a:cubicBezTo>
                  <a:cubicBezTo>
                    <a:pt x="6305" y="363"/>
                    <a:pt x="6287" y="386"/>
                    <a:pt x="6273" y="405"/>
                  </a:cubicBezTo>
                  <a:cubicBezTo>
                    <a:pt x="6259" y="424"/>
                    <a:pt x="6246" y="444"/>
                    <a:pt x="6233" y="463"/>
                  </a:cubicBezTo>
                  <a:cubicBezTo>
                    <a:pt x="6221" y="452"/>
                    <a:pt x="6209" y="440"/>
                    <a:pt x="6196" y="429"/>
                  </a:cubicBezTo>
                  <a:cubicBezTo>
                    <a:pt x="6204" y="420"/>
                    <a:pt x="6207" y="410"/>
                    <a:pt x="6206" y="400"/>
                  </a:cubicBezTo>
                  <a:cubicBezTo>
                    <a:pt x="6206" y="339"/>
                    <a:pt x="6206" y="279"/>
                    <a:pt x="6206" y="218"/>
                  </a:cubicBezTo>
                  <a:cubicBezTo>
                    <a:pt x="6200" y="218"/>
                    <a:pt x="6193" y="218"/>
                    <a:pt x="6186" y="218"/>
                  </a:cubicBezTo>
                  <a:cubicBezTo>
                    <a:pt x="6176" y="218"/>
                    <a:pt x="6163" y="220"/>
                    <a:pt x="6147" y="224"/>
                  </a:cubicBezTo>
                  <a:cubicBezTo>
                    <a:pt x="6140" y="214"/>
                    <a:pt x="6132" y="205"/>
                    <a:pt x="6125" y="195"/>
                  </a:cubicBezTo>
                  <a:cubicBezTo>
                    <a:pt x="6152" y="195"/>
                    <a:pt x="6179" y="195"/>
                    <a:pt x="6206" y="195"/>
                  </a:cubicBezTo>
                  <a:cubicBezTo>
                    <a:pt x="6212" y="188"/>
                    <a:pt x="6217" y="180"/>
                    <a:pt x="6222" y="173"/>
                  </a:cubicBezTo>
                  <a:moveTo>
                    <a:pt x="3665" y="173"/>
                  </a:moveTo>
                  <a:cubicBezTo>
                    <a:pt x="3679" y="183"/>
                    <a:pt x="3693" y="193"/>
                    <a:pt x="3707" y="204"/>
                  </a:cubicBezTo>
                  <a:cubicBezTo>
                    <a:pt x="3701" y="209"/>
                    <a:pt x="3695" y="215"/>
                    <a:pt x="3689" y="221"/>
                  </a:cubicBezTo>
                  <a:cubicBezTo>
                    <a:pt x="3689" y="280"/>
                    <a:pt x="3689" y="340"/>
                    <a:pt x="3689" y="400"/>
                  </a:cubicBezTo>
                  <a:cubicBezTo>
                    <a:pt x="3715" y="374"/>
                    <a:pt x="3740" y="349"/>
                    <a:pt x="3766" y="324"/>
                  </a:cubicBezTo>
                  <a:cubicBezTo>
                    <a:pt x="3770" y="328"/>
                    <a:pt x="3774" y="332"/>
                    <a:pt x="3778" y="337"/>
                  </a:cubicBezTo>
                  <a:cubicBezTo>
                    <a:pt x="3752" y="369"/>
                    <a:pt x="3732" y="394"/>
                    <a:pt x="3718" y="411"/>
                  </a:cubicBezTo>
                  <a:cubicBezTo>
                    <a:pt x="3705" y="429"/>
                    <a:pt x="3692" y="448"/>
                    <a:pt x="3680" y="467"/>
                  </a:cubicBezTo>
                  <a:cubicBezTo>
                    <a:pt x="3668" y="454"/>
                    <a:pt x="3656" y="441"/>
                    <a:pt x="3643" y="427"/>
                  </a:cubicBezTo>
                  <a:cubicBezTo>
                    <a:pt x="3649" y="418"/>
                    <a:pt x="3651" y="407"/>
                    <a:pt x="3651" y="396"/>
                  </a:cubicBezTo>
                  <a:cubicBezTo>
                    <a:pt x="3651" y="336"/>
                    <a:pt x="3651" y="277"/>
                    <a:pt x="3651" y="218"/>
                  </a:cubicBezTo>
                  <a:cubicBezTo>
                    <a:pt x="3645" y="218"/>
                    <a:pt x="3638" y="218"/>
                    <a:pt x="3631" y="218"/>
                  </a:cubicBezTo>
                  <a:cubicBezTo>
                    <a:pt x="3623" y="218"/>
                    <a:pt x="3610" y="220"/>
                    <a:pt x="3594" y="224"/>
                  </a:cubicBezTo>
                  <a:cubicBezTo>
                    <a:pt x="3587" y="214"/>
                    <a:pt x="3579" y="205"/>
                    <a:pt x="3572" y="195"/>
                  </a:cubicBezTo>
                  <a:cubicBezTo>
                    <a:pt x="3598" y="195"/>
                    <a:pt x="3625" y="195"/>
                    <a:pt x="3651" y="195"/>
                  </a:cubicBezTo>
                  <a:cubicBezTo>
                    <a:pt x="3656" y="188"/>
                    <a:pt x="3660" y="180"/>
                    <a:pt x="3665" y="173"/>
                  </a:cubicBezTo>
                  <a:moveTo>
                    <a:pt x="1185" y="158"/>
                  </a:moveTo>
                  <a:cubicBezTo>
                    <a:pt x="1185" y="171"/>
                    <a:pt x="1185" y="184"/>
                    <a:pt x="1185" y="197"/>
                  </a:cubicBezTo>
                  <a:cubicBezTo>
                    <a:pt x="1245" y="197"/>
                    <a:pt x="1304" y="197"/>
                    <a:pt x="1364" y="197"/>
                  </a:cubicBezTo>
                  <a:cubicBezTo>
                    <a:pt x="1364" y="184"/>
                    <a:pt x="1364" y="171"/>
                    <a:pt x="1364" y="158"/>
                  </a:cubicBezTo>
                  <a:cubicBezTo>
                    <a:pt x="1304" y="158"/>
                    <a:pt x="1245" y="158"/>
                    <a:pt x="1185" y="158"/>
                  </a:cubicBezTo>
                  <a:moveTo>
                    <a:pt x="2654" y="152"/>
                  </a:moveTo>
                  <a:cubicBezTo>
                    <a:pt x="2654" y="175"/>
                    <a:pt x="2654" y="198"/>
                    <a:pt x="2654" y="222"/>
                  </a:cubicBezTo>
                  <a:cubicBezTo>
                    <a:pt x="2669" y="222"/>
                    <a:pt x="2683" y="222"/>
                    <a:pt x="2698" y="222"/>
                  </a:cubicBezTo>
                  <a:cubicBezTo>
                    <a:pt x="2703" y="215"/>
                    <a:pt x="2707" y="208"/>
                    <a:pt x="2712" y="201"/>
                  </a:cubicBezTo>
                  <a:cubicBezTo>
                    <a:pt x="2724" y="212"/>
                    <a:pt x="2737" y="222"/>
                    <a:pt x="2749" y="233"/>
                  </a:cubicBezTo>
                  <a:cubicBezTo>
                    <a:pt x="2745" y="237"/>
                    <a:pt x="2740" y="242"/>
                    <a:pt x="2735" y="247"/>
                  </a:cubicBezTo>
                  <a:cubicBezTo>
                    <a:pt x="2735" y="260"/>
                    <a:pt x="2735" y="273"/>
                    <a:pt x="2734" y="284"/>
                  </a:cubicBezTo>
                  <a:cubicBezTo>
                    <a:pt x="2734" y="286"/>
                    <a:pt x="2734" y="289"/>
                    <a:pt x="2734" y="291"/>
                  </a:cubicBezTo>
                  <a:cubicBezTo>
                    <a:pt x="2749" y="285"/>
                    <a:pt x="2764" y="280"/>
                    <a:pt x="2779" y="274"/>
                  </a:cubicBezTo>
                  <a:cubicBezTo>
                    <a:pt x="2779" y="262"/>
                    <a:pt x="2779" y="249"/>
                    <a:pt x="2778" y="234"/>
                  </a:cubicBezTo>
                  <a:cubicBezTo>
                    <a:pt x="2778" y="220"/>
                    <a:pt x="2778" y="205"/>
                    <a:pt x="2777" y="191"/>
                  </a:cubicBezTo>
                  <a:cubicBezTo>
                    <a:pt x="2768" y="200"/>
                    <a:pt x="2759" y="209"/>
                    <a:pt x="2750" y="218"/>
                  </a:cubicBezTo>
                  <a:cubicBezTo>
                    <a:pt x="2745" y="215"/>
                    <a:pt x="2741" y="212"/>
                    <a:pt x="2737" y="209"/>
                  </a:cubicBezTo>
                  <a:cubicBezTo>
                    <a:pt x="2748" y="197"/>
                    <a:pt x="2757" y="183"/>
                    <a:pt x="2766" y="169"/>
                  </a:cubicBezTo>
                  <a:cubicBezTo>
                    <a:pt x="2770" y="164"/>
                    <a:pt x="2773" y="158"/>
                    <a:pt x="2776" y="152"/>
                  </a:cubicBezTo>
                  <a:cubicBezTo>
                    <a:pt x="2735" y="152"/>
                    <a:pt x="2695" y="152"/>
                    <a:pt x="2654" y="152"/>
                  </a:cubicBezTo>
                  <a:moveTo>
                    <a:pt x="5179" y="150"/>
                  </a:moveTo>
                  <a:cubicBezTo>
                    <a:pt x="5179" y="190"/>
                    <a:pt x="5179" y="231"/>
                    <a:pt x="5179" y="271"/>
                  </a:cubicBezTo>
                  <a:cubicBezTo>
                    <a:pt x="5210" y="271"/>
                    <a:pt x="5240" y="271"/>
                    <a:pt x="5271" y="271"/>
                  </a:cubicBezTo>
                  <a:cubicBezTo>
                    <a:pt x="5271" y="231"/>
                    <a:pt x="5271" y="190"/>
                    <a:pt x="5271" y="150"/>
                  </a:cubicBezTo>
                  <a:cubicBezTo>
                    <a:pt x="5240" y="150"/>
                    <a:pt x="5210" y="150"/>
                    <a:pt x="5179" y="150"/>
                  </a:cubicBezTo>
                  <a:moveTo>
                    <a:pt x="4311" y="148"/>
                  </a:moveTo>
                  <a:cubicBezTo>
                    <a:pt x="4325" y="159"/>
                    <a:pt x="4339" y="170"/>
                    <a:pt x="4353" y="181"/>
                  </a:cubicBezTo>
                  <a:cubicBezTo>
                    <a:pt x="4347" y="187"/>
                    <a:pt x="4342" y="192"/>
                    <a:pt x="4337" y="198"/>
                  </a:cubicBezTo>
                  <a:cubicBezTo>
                    <a:pt x="4337" y="226"/>
                    <a:pt x="4337" y="255"/>
                    <a:pt x="4337" y="283"/>
                  </a:cubicBezTo>
                  <a:cubicBezTo>
                    <a:pt x="4337" y="308"/>
                    <a:pt x="4337" y="336"/>
                    <a:pt x="4339" y="369"/>
                  </a:cubicBezTo>
                  <a:cubicBezTo>
                    <a:pt x="4325" y="374"/>
                    <a:pt x="4311" y="379"/>
                    <a:pt x="4297" y="383"/>
                  </a:cubicBezTo>
                  <a:cubicBezTo>
                    <a:pt x="4297" y="371"/>
                    <a:pt x="4297" y="359"/>
                    <a:pt x="4297" y="346"/>
                  </a:cubicBezTo>
                  <a:cubicBezTo>
                    <a:pt x="4264" y="346"/>
                    <a:pt x="4230" y="346"/>
                    <a:pt x="4196" y="346"/>
                  </a:cubicBezTo>
                  <a:cubicBezTo>
                    <a:pt x="4196" y="362"/>
                    <a:pt x="4196" y="377"/>
                    <a:pt x="4196" y="392"/>
                  </a:cubicBezTo>
                  <a:cubicBezTo>
                    <a:pt x="4182" y="396"/>
                    <a:pt x="4169" y="400"/>
                    <a:pt x="4155" y="404"/>
                  </a:cubicBezTo>
                  <a:cubicBezTo>
                    <a:pt x="4156" y="352"/>
                    <a:pt x="4157" y="308"/>
                    <a:pt x="4157" y="272"/>
                  </a:cubicBezTo>
                  <a:cubicBezTo>
                    <a:pt x="4157" y="236"/>
                    <a:pt x="4156" y="196"/>
                    <a:pt x="4155" y="152"/>
                  </a:cubicBezTo>
                  <a:cubicBezTo>
                    <a:pt x="4168" y="158"/>
                    <a:pt x="4181" y="164"/>
                    <a:pt x="4194" y="171"/>
                  </a:cubicBezTo>
                  <a:cubicBezTo>
                    <a:pt x="4228" y="171"/>
                    <a:pt x="4263" y="171"/>
                    <a:pt x="4297" y="171"/>
                  </a:cubicBezTo>
                  <a:cubicBezTo>
                    <a:pt x="4302" y="163"/>
                    <a:pt x="4307" y="156"/>
                    <a:pt x="4311" y="148"/>
                  </a:cubicBezTo>
                  <a:moveTo>
                    <a:pt x="5917" y="117"/>
                  </a:moveTo>
                  <a:cubicBezTo>
                    <a:pt x="5917" y="130"/>
                    <a:pt x="5917" y="143"/>
                    <a:pt x="5917" y="156"/>
                  </a:cubicBezTo>
                  <a:cubicBezTo>
                    <a:pt x="5938" y="156"/>
                    <a:pt x="5959" y="156"/>
                    <a:pt x="5980" y="156"/>
                  </a:cubicBezTo>
                  <a:cubicBezTo>
                    <a:pt x="5980" y="143"/>
                    <a:pt x="5980" y="130"/>
                    <a:pt x="5980" y="117"/>
                  </a:cubicBezTo>
                  <a:cubicBezTo>
                    <a:pt x="5959" y="117"/>
                    <a:pt x="5938" y="117"/>
                    <a:pt x="5917" y="117"/>
                  </a:cubicBezTo>
                  <a:moveTo>
                    <a:pt x="2378" y="89"/>
                  </a:moveTo>
                  <a:cubicBezTo>
                    <a:pt x="2378" y="113"/>
                    <a:pt x="2378" y="136"/>
                    <a:pt x="2378" y="160"/>
                  </a:cubicBezTo>
                  <a:cubicBezTo>
                    <a:pt x="2398" y="160"/>
                    <a:pt x="2418" y="160"/>
                    <a:pt x="2438" y="160"/>
                  </a:cubicBezTo>
                  <a:cubicBezTo>
                    <a:pt x="2438" y="136"/>
                    <a:pt x="2438" y="113"/>
                    <a:pt x="2438" y="89"/>
                  </a:cubicBezTo>
                  <a:cubicBezTo>
                    <a:pt x="2418" y="89"/>
                    <a:pt x="2398" y="89"/>
                    <a:pt x="2378" y="89"/>
                  </a:cubicBezTo>
                  <a:moveTo>
                    <a:pt x="2281" y="89"/>
                  </a:moveTo>
                  <a:cubicBezTo>
                    <a:pt x="2281" y="113"/>
                    <a:pt x="2281" y="136"/>
                    <a:pt x="2281" y="160"/>
                  </a:cubicBezTo>
                  <a:cubicBezTo>
                    <a:pt x="2302" y="160"/>
                    <a:pt x="2322" y="160"/>
                    <a:pt x="2343" y="160"/>
                  </a:cubicBezTo>
                  <a:cubicBezTo>
                    <a:pt x="2343" y="136"/>
                    <a:pt x="2343" y="113"/>
                    <a:pt x="2343" y="89"/>
                  </a:cubicBezTo>
                  <a:cubicBezTo>
                    <a:pt x="2322" y="89"/>
                    <a:pt x="2302" y="89"/>
                    <a:pt x="2281" y="89"/>
                  </a:cubicBezTo>
                  <a:moveTo>
                    <a:pt x="7397" y="81"/>
                  </a:moveTo>
                  <a:cubicBezTo>
                    <a:pt x="7397" y="113"/>
                    <a:pt x="7397" y="145"/>
                    <a:pt x="7397" y="177"/>
                  </a:cubicBezTo>
                  <a:cubicBezTo>
                    <a:pt x="7443" y="177"/>
                    <a:pt x="7488" y="177"/>
                    <a:pt x="7534" y="177"/>
                  </a:cubicBezTo>
                  <a:cubicBezTo>
                    <a:pt x="7534" y="145"/>
                    <a:pt x="7534" y="113"/>
                    <a:pt x="7534" y="81"/>
                  </a:cubicBezTo>
                  <a:cubicBezTo>
                    <a:pt x="7488" y="81"/>
                    <a:pt x="7443" y="81"/>
                    <a:pt x="7397" y="81"/>
                  </a:cubicBezTo>
                  <a:moveTo>
                    <a:pt x="7024" y="60"/>
                  </a:moveTo>
                  <a:cubicBezTo>
                    <a:pt x="7040" y="78"/>
                    <a:pt x="7056" y="97"/>
                    <a:pt x="7072" y="115"/>
                  </a:cubicBezTo>
                  <a:cubicBezTo>
                    <a:pt x="7010" y="115"/>
                    <a:pt x="6948" y="115"/>
                    <a:pt x="6886" y="115"/>
                  </a:cubicBezTo>
                  <a:cubicBezTo>
                    <a:pt x="6886" y="223"/>
                    <a:pt x="6886" y="331"/>
                    <a:pt x="6886" y="438"/>
                  </a:cubicBezTo>
                  <a:cubicBezTo>
                    <a:pt x="6927" y="438"/>
                    <a:pt x="6968" y="438"/>
                    <a:pt x="7009" y="438"/>
                  </a:cubicBezTo>
                  <a:cubicBezTo>
                    <a:pt x="7022" y="426"/>
                    <a:pt x="7034" y="414"/>
                    <a:pt x="7046" y="402"/>
                  </a:cubicBezTo>
                  <a:cubicBezTo>
                    <a:pt x="7063" y="421"/>
                    <a:pt x="7080" y="441"/>
                    <a:pt x="7098" y="461"/>
                  </a:cubicBezTo>
                  <a:cubicBezTo>
                    <a:pt x="6966" y="461"/>
                    <a:pt x="6835" y="461"/>
                    <a:pt x="6704" y="461"/>
                  </a:cubicBezTo>
                  <a:cubicBezTo>
                    <a:pt x="6687" y="461"/>
                    <a:pt x="6671" y="463"/>
                    <a:pt x="6654" y="467"/>
                  </a:cubicBezTo>
                  <a:cubicBezTo>
                    <a:pt x="6647" y="458"/>
                    <a:pt x="6640" y="448"/>
                    <a:pt x="6632" y="438"/>
                  </a:cubicBezTo>
                  <a:cubicBezTo>
                    <a:pt x="6703" y="438"/>
                    <a:pt x="6774" y="438"/>
                    <a:pt x="6844" y="438"/>
                  </a:cubicBezTo>
                  <a:cubicBezTo>
                    <a:pt x="6844" y="331"/>
                    <a:pt x="6844" y="223"/>
                    <a:pt x="6844" y="115"/>
                  </a:cubicBezTo>
                  <a:cubicBezTo>
                    <a:pt x="6807" y="115"/>
                    <a:pt x="6769" y="115"/>
                    <a:pt x="6731" y="115"/>
                  </a:cubicBezTo>
                  <a:cubicBezTo>
                    <a:pt x="6715" y="115"/>
                    <a:pt x="6698" y="117"/>
                    <a:pt x="6682" y="121"/>
                  </a:cubicBezTo>
                  <a:cubicBezTo>
                    <a:pt x="6675" y="112"/>
                    <a:pt x="6667" y="102"/>
                    <a:pt x="6660" y="93"/>
                  </a:cubicBezTo>
                  <a:cubicBezTo>
                    <a:pt x="6771" y="93"/>
                    <a:pt x="6881" y="93"/>
                    <a:pt x="6992" y="93"/>
                  </a:cubicBezTo>
                  <a:cubicBezTo>
                    <a:pt x="7003" y="82"/>
                    <a:pt x="7013" y="71"/>
                    <a:pt x="7024" y="60"/>
                  </a:cubicBezTo>
                  <a:moveTo>
                    <a:pt x="3459" y="60"/>
                  </a:moveTo>
                  <a:cubicBezTo>
                    <a:pt x="3474" y="78"/>
                    <a:pt x="3490" y="97"/>
                    <a:pt x="3506" y="115"/>
                  </a:cubicBezTo>
                  <a:cubicBezTo>
                    <a:pt x="3444" y="115"/>
                    <a:pt x="3382" y="115"/>
                    <a:pt x="3320" y="115"/>
                  </a:cubicBezTo>
                  <a:cubicBezTo>
                    <a:pt x="3320" y="223"/>
                    <a:pt x="3320" y="331"/>
                    <a:pt x="3320" y="438"/>
                  </a:cubicBezTo>
                  <a:cubicBezTo>
                    <a:pt x="3361" y="438"/>
                    <a:pt x="3402" y="438"/>
                    <a:pt x="3444" y="438"/>
                  </a:cubicBezTo>
                  <a:cubicBezTo>
                    <a:pt x="3456" y="426"/>
                    <a:pt x="3468" y="414"/>
                    <a:pt x="3480" y="402"/>
                  </a:cubicBezTo>
                  <a:cubicBezTo>
                    <a:pt x="3497" y="421"/>
                    <a:pt x="3515" y="441"/>
                    <a:pt x="3532" y="461"/>
                  </a:cubicBezTo>
                  <a:cubicBezTo>
                    <a:pt x="3400" y="461"/>
                    <a:pt x="3269" y="461"/>
                    <a:pt x="3138" y="461"/>
                  </a:cubicBezTo>
                  <a:cubicBezTo>
                    <a:pt x="3121" y="461"/>
                    <a:pt x="3105" y="463"/>
                    <a:pt x="3089" y="467"/>
                  </a:cubicBezTo>
                  <a:cubicBezTo>
                    <a:pt x="3081" y="458"/>
                    <a:pt x="3074" y="448"/>
                    <a:pt x="3067" y="438"/>
                  </a:cubicBezTo>
                  <a:cubicBezTo>
                    <a:pt x="3137" y="438"/>
                    <a:pt x="3208" y="438"/>
                    <a:pt x="3278" y="438"/>
                  </a:cubicBezTo>
                  <a:cubicBezTo>
                    <a:pt x="3278" y="331"/>
                    <a:pt x="3278" y="223"/>
                    <a:pt x="3278" y="115"/>
                  </a:cubicBezTo>
                  <a:cubicBezTo>
                    <a:pt x="3241" y="115"/>
                    <a:pt x="3203" y="115"/>
                    <a:pt x="3166" y="115"/>
                  </a:cubicBezTo>
                  <a:cubicBezTo>
                    <a:pt x="3149" y="115"/>
                    <a:pt x="3133" y="117"/>
                    <a:pt x="3116" y="121"/>
                  </a:cubicBezTo>
                  <a:cubicBezTo>
                    <a:pt x="3109" y="112"/>
                    <a:pt x="3102" y="102"/>
                    <a:pt x="3094" y="93"/>
                  </a:cubicBezTo>
                  <a:cubicBezTo>
                    <a:pt x="3205" y="93"/>
                    <a:pt x="3315" y="93"/>
                    <a:pt x="3426" y="93"/>
                  </a:cubicBezTo>
                  <a:cubicBezTo>
                    <a:pt x="3437" y="82"/>
                    <a:pt x="3448" y="71"/>
                    <a:pt x="3459" y="60"/>
                  </a:cubicBezTo>
                  <a:moveTo>
                    <a:pt x="4643" y="52"/>
                  </a:moveTo>
                  <a:cubicBezTo>
                    <a:pt x="4671" y="68"/>
                    <a:pt x="4689" y="81"/>
                    <a:pt x="4699" y="91"/>
                  </a:cubicBezTo>
                  <a:cubicBezTo>
                    <a:pt x="4709" y="101"/>
                    <a:pt x="4713" y="112"/>
                    <a:pt x="4710" y="122"/>
                  </a:cubicBezTo>
                  <a:cubicBezTo>
                    <a:pt x="4708" y="132"/>
                    <a:pt x="4702" y="141"/>
                    <a:pt x="4692" y="148"/>
                  </a:cubicBezTo>
                  <a:cubicBezTo>
                    <a:pt x="4681" y="155"/>
                    <a:pt x="4674" y="150"/>
                    <a:pt x="4670" y="133"/>
                  </a:cubicBezTo>
                  <a:cubicBezTo>
                    <a:pt x="4666" y="116"/>
                    <a:pt x="4654" y="93"/>
                    <a:pt x="4634" y="62"/>
                  </a:cubicBezTo>
                  <a:cubicBezTo>
                    <a:pt x="4637" y="59"/>
                    <a:pt x="4640" y="55"/>
                    <a:pt x="4643" y="52"/>
                  </a:cubicBezTo>
                  <a:moveTo>
                    <a:pt x="2244" y="46"/>
                  </a:moveTo>
                  <a:cubicBezTo>
                    <a:pt x="2255" y="53"/>
                    <a:pt x="2266" y="59"/>
                    <a:pt x="2278" y="66"/>
                  </a:cubicBezTo>
                  <a:cubicBezTo>
                    <a:pt x="2331" y="66"/>
                    <a:pt x="2383" y="66"/>
                    <a:pt x="2436" y="66"/>
                  </a:cubicBezTo>
                  <a:cubicBezTo>
                    <a:pt x="2442" y="59"/>
                    <a:pt x="2447" y="53"/>
                    <a:pt x="2452" y="46"/>
                  </a:cubicBezTo>
                  <a:cubicBezTo>
                    <a:pt x="2465" y="56"/>
                    <a:pt x="2477" y="67"/>
                    <a:pt x="2489" y="77"/>
                  </a:cubicBezTo>
                  <a:cubicBezTo>
                    <a:pt x="2484" y="82"/>
                    <a:pt x="2479" y="87"/>
                    <a:pt x="2473" y="92"/>
                  </a:cubicBezTo>
                  <a:cubicBezTo>
                    <a:pt x="2473" y="123"/>
                    <a:pt x="2473" y="154"/>
                    <a:pt x="2473" y="185"/>
                  </a:cubicBezTo>
                  <a:cubicBezTo>
                    <a:pt x="2473" y="230"/>
                    <a:pt x="2474" y="265"/>
                    <a:pt x="2475" y="291"/>
                  </a:cubicBezTo>
                  <a:cubicBezTo>
                    <a:pt x="2463" y="296"/>
                    <a:pt x="2450" y="301"/>
                    <a:pt x="2438" y="306"/>
                  </a:cubicBezTo>
                  <a:cubicBezTo>
                    <a:pt x="2438" y="297"/>
                    <a:pt x="2438" y="289"/>
                    <a:pt x="2438" y="281"/>
                  </a:cubicBezTo>
                  <a:cubicBezTo>
                    <a:pt x="2418" y="281"/>
                    <a:pt x="2398" y="281"/>
                    <a:pt x="2378" y="281"/>
                  </a:cubicBezTo>
                  <a:cubicBezTo>
                    <a:pt x="2378" y="307"/>
                    <a:pt x="2378" y="333"/>
                    <a:pt x="2378" y="359"/>
                  </a:cubicBezTo>
                  <a:cubicBezTo>
                    <a:pt x="2395" y="359"/>
                    <a:pt x="2411" y="359"/>
                    <a:pt x="2427" y="359"/>
                  </a:cubicBezTo>
                  <a:cubicBezTo>
                    <a:pt x="2436" y="350"/>
                    <a:pt x="2445" y="341"/>
                    <a:pt x="2454" y="332"/>
                  </a:cubicBezTo>
                  <a:cubicBezTo>
                    <a:pt x="2467" y="348"/>
                    <a:pt x="2480" y="365"/>
                    <a:pt x="2493" y="381"/>
                  </a:cubicBezTo>
                  <a:cubicBezTo>
                    <a:pt x="2455" y="381"/>
                    <a:pt x="2417" y="381"/>
                    <a:pt x="2378" y="381"/>
                  </a:cubicBezTo>
                  <a:cubicBezTo>
                    <a:pt x="2378" y="406"/>
                    <a:pt x="2378" y="430"/>
                    <a:pt x="2378" y="455"/>
                  </a:cubicBezTo>
                  <a:cubicBezTo>
                    <a:pt x="2403" y="455"/>
                    <a:pt x="2428" y="455"/>
                    <a:pt x="2452" y="455"/>
                  </a:cubicBezTo>
                  <a:cubicBezTo>
                    <a:pt x="2462" y="445"/>
                    <a:pt x="2472" y="436"/>
                    <a:pt x="2481" y="426"/>
                  </a:cubicBezTo>
                  <a:cubicBezTo>
                    <a:pt x="2495" y="443"/>
                    <a:pt x="2509" y="460"/>
                    <a:pt x="2523" y="477"/>
                  </a:cubicBezTo>
                  <a:cubicBezTo>
                    <a:pt x="2431" y="477"/>
                    <a:pt x="2339" y="477"/>
                    <a:pt x="2248" y="477"/>
                  </a:cubicBezTo>
                  <a:cubicBezTo>
                    <a:pt x="2231" y="477"/>
                    <a:pt x="2215" y="479"/>
                    <a:pt x="2198" y="483"/>
                  </a:cubicBezTo>
                  <a:cubicBezTo>
                    <a:pt x="2191" y="474"/>
                    <a:pt x="2184" y="464"/>
                    <a:pt x="2176" y="455"/>
                  </a:cubicBezTo>
                  <a:cubicBezTo>
                    <a:pt x="2232" y="455"/>
                    <a:pt x="2287" y="455"/>
                    <a:pt x="2343" y="455"/>
                  </a:cubicBezTo>
                  <a:cubicBezTo>
                    <a:pt x="2343" y="430"/>
                    <a:pt x="2343" y="406"/>
                    <a:pt x="2343" y="381"/>
                  </a:cubicBezTo>
                  <a:cubicBezTo>
                    <a:pt x="2330" y="381"/>
                    <a:pt x="2318" y="381"/>
                    <a:pt x="2305" y="381"/>
                  </a:cubicBezTo>
                  <a:cubicBezTo>
                    <a:pt x="2289" y="381"/>
                    <a:pt x="2272" y="383"/>
                    <a:pt x="2256" y="387"/>
                  </a:cubicBezTo>
                  <a:cubicBezTo>
                    <a:pt x="2249" y="379"/>
                    <a:pt x="2243" y="371"/>
                    <a:pt x="2237" y="363"/>
                  </a:cubicBezTo>
                  <a:cubicBezTo>
                    <a:pt x="2190" y="385"/>
                    <a:pt x="2143" y="408"/>
                    <a:pt x="2097" y="431"/>
                  </a:cubicBezTo>
                  <a:cubicBezTo>
                    <a:pt x="2090" y="437"/>
                    <a:pt x="2083" y="443"/>
                    <a:pt x="2077" y="449"/>
                  </a:cubicBezTo>
                  <a:cubicBezTo>
                    <a:pt x="2067" y="434"/>
                    <a:pt x="2057" y="419"/>
                    <a:pt x="2048" y="404"/>
                  </a:cubicBezTo>
                  <a:cubicBezTo>
                    <a:pt x="2090" y="392"/>
                    <a:pt x="2117" y="384"/>
                    <a:pt x="2129" y="379"/>
                  </a:cubicBezTo>
                  <a:cubicBezTo>
                    <a:pt x="2129" y="336"/>
                    <a:pt x="2129" y="293"/>
                    <a:pt x="2129" y="250"/>
                  </a:cubicBezTo>
                  <a:cubicBezTo>
                    <a:pt x="2128" y="250"/>
                    <a:pt x="2126" y="250"/>
                    <a:pt x="2125" y="250"/>
                  </a:cubicBezTo>
                  <a:cubicBezTo>
                    <a:pt x="2108" y="250"/>
                    <a:pt x="2092" y="252"/>
                    <a:pt x="2076" y="256"/>
                  </a:cubicBezTo>
                  <a:cubicBezTo>
                    <a:pt x="2068" y="247"/>
                    <a:pt x="2061" y="237"/>
                    <a:pt x="2054" y="228"/>
                  </a:cubicBezTo>
                  <a:cubicBezTo>
                    <a:pt x="2079" y="228"/>
                    <a:pt x="2104" y="228"/>
                    <a:pt x="2129" y="228"/>
                  </a:cubicBezTo>
                  <a:cubicBezTo>
                    <a:pt x="2129" y="190"/>
                    <a:pt x="2129" y="151"/>
                    <a:pt x="2129" y="113"/>
                  </a:cubicBezTo>
                  <a:cubicBezTo>
                    <a:pt x="2126" y="113"/>
                    <a:pt x="2124" y="113"/>
                    <a:pt x="2121" y="113"/>
                  </a:cubicBezTo>
                  <a:cubicBezTo>
                    <a:pt x="2104" y="113"/>
                    <a:pt x="2088" y="115"/>
                    <a:pt x="2072" y="119"/>
                  </a:cubicBezTo>
                  <a:cubicBezTo>
                    <a:pt x="2064" y="110"/>
                    <a:pt x="2057" y="100"/>
                    <a:pt x="2050" y="91"/>
                  </a:cubicBezTo>
                  <a:cubicBezTo>
                    <a:pt x="2092" y="91"/>
                    <a:pt x="2135" y="91"/>
                    <a:pt x="2177" y="91"/>
                  </a:cubicBezTo>
                  <a:cubicBezTo>
                    <a:pt x="2186" y="82"/>
                    <a:pt x="2195" y="73"/>
                    <a:pt x="2204" y="64"/>
                  </a:cubicBezTo>
                  <a:cubicBezTo>
                    <a:pt x="2217" y="81"/>
                    <a:pt x="2231" y="97"/>
                    <a:pt x="2244" y="113"/>
                  </a:cubicBezTo>
                  <a:cubicBezTo>
                    <a:pt x="2218" y="113"/>
                    <a:pt x="2192" y="113"/>
                    <a:pt x="2167" y="113"/>
                  </a:cubicBezTo>
                  <a:cubicBezTo>
                    <a:pt x="2167" y="151"/>
                    <a:pt x="2167" y="190"/>
                    <a:pt x="2167" y="228"/>
                  </a:cubicBezTo>
                  <a:cubicBezTo>
                    <a:pt x="2170" y="228"/>
                    <a:pt x="2174" y="228"/>
                    <a:pt x="2177" y="228"/>
                  </a:cubicBezTo>
                  <a:cubicBezTo>
                    <a:pt x="2186" y="219"/>
                    <a:pt x="2195" y="210"/>
                    <a:pt x="2204" y="201"/>
                  </a:cubicBezTo>
                  <a:cubicBezTo>
                    <a:pt x="2217" y="218"/>
                    <a:pt x="2231" y="234"/>
                    <a:pt x="2244" y="250"/>
                  </a:cubicBezTo>
                  <a:cubicBezTo>
                    <a:pt x="2218" y="250"/>
                    <a:pt x="2192" y="250"/>
                    <a:pt x="2167" y="250"/>
                  </a:cubicBezTo>
                  <a:cubicBezTo>
                    <a:pt x="2167" y="289"/>
                    <a:pt x="2167" y="328"/>
                    <a:pt x="2167" y="367"/>
                  </a:cubicBezTo>
                  <a:cubicBezTo>
                    <a:pt x="2193" y="357"/>
                    <a:pt x="2220" y="348"/>
                    <a:pt x="2246" y="338"/>
                  </a:cubicBezTo>
                  <a:cubicBezTo>
                    <a:pt x="2247" y="344"/>
                    <a:pt x="2249" y="350"/>
                    <a:pt x="2250" y="356"/>
                  </a:cubicBezTo>
                  <a:cubicBezTo>
                    <a:pt x="2248" y="357"/>
                    <a:pt x="2246" y="358"/>
                    <a:pt x="2245" y="359"/>
                  </a:cubicBezTo>
                  <a:cubicBezTo>
                    <a:pt x="2277" y="359"/>
                    <a:pt x="2310" y="359"/>
                    <a:pt x="2343" y="359"/>
                  </a:cubicBezTo>
                  <a:cubicBezTo>
                    <a:pt x="2343" y="333"/>
                    <a:pt x="2343" y="307"/>
                    <a:pt x="2343" y="281"/>
                  </a:cubicBezTo>
                  <a:cubicBezTo>
                    <a:pt x="2322" y="281"/>
                    <a:pt x="2302" y="281"/>
                    <a:pt x="2281" y="281"/>
                  </a:cubicBezTo>
                  <a:cubicBezTo>
                    <a:pt x="2281" y="287"/>
                    <a:pt x="2281" y="293"/>
                    <a:pt x="2281" y="300"/>
                  </a:cubicBezTo>
                  <a:cubicBezTo>
                    <a:pt x="2269" y="304"/>
                    <a:pt x="2256" y="308"/>
                    <a:pt x="2244" y="312"/>
                  </a:cubicBezTo>
                  <a:cubicBezTo>
                    <a:pt x="2245" y="264"/>
                    <a:pt x="2246" y="220"/>
                    <a:pt x="2246" y="179"/>
                  </a:cubicBezTo>
                  <a:cubicBezTo>
                    <a:pt x="2246" y="138"/>
                    <a:pt x="2245" y="94"/>
                    <a:pt x="2244" y="46"/>
                  </a:cubicBezTo>
                  <a:moveTo>
                    <a:pt x="5013" y="44"/>
                  </a:moveTo>
                  <a:cubicBezTo>
                    <a:pt x="5027" y="62"/>
                    <a:pt x="5042" y="81"/>
                    <a:pt x="5056" y="99"/>
                  </a:cubicBezTo>
                  <a:cubicBezTo>
                    <a:pt x="5010" y="99"/>
                    <a:pt x="4964" y="99"/>
                    <a:pt x="4917" y="99"/>
                  </a:cubicBezTo>
                  <a:cubicBezTo>
                    <a:pt x="4917" y="150"/>
                    <a:pt x="4917" y="201"/>
                    <a:pt x="4917" y="252"/>
                  </a:cubicBezTo>
                  <a:cubicBezTo>
                    <a:pt x="4934" y="252"/>
                    <a:pt x="4951" y="252"/>
                    <a:pt x="4968" y="252"/>
                  </a:cubicBezTo>
                  <a:cubicBezTo>
                    <a:pt x="4979" y="242"/>
                    <a:pt x="4990" y="232"/>
                    <a:pt x="5001" y="222"/>
                  </a:cubicBezTo>
                  <a:cubicBezTo>
                    <a:pt x="5015" y="239"/>
                    <a:pt x="5030" y="257"/>
                    <a:pt x="5044" y="275"/>
                  </a:cubicBezTo>
                  <a:cubicBezTo>
                    <a:pt x="5002" y="275"/>
                    <a:pt x="4960" y="275"/>
                    <a:pt x="4917" y="275"/>
                  </a:cubicBezTo>
                  <a:cubicBezTo>
                    <a:pt x="4917" y="334"/>
                    <a:pt x="4917" y="393"/>
                    <a:pt x="4917" y="453"/>
                  </a:cubicBezTo>
                  <a:cubicBezTo>
                    <a:pt x="4943" y="453"/>
                    <a:pt x="4968" y="453"/>
                    <a:pt x="4994" y="453"/>
                  </a:cubicBezTo>
                  <a:cubicBezTo>
                    <a:pt x="5005" y="443"/>
                    <a:pt x="5016" y="432"/>
                    <a:pt x="5027" y="422"/>
                  </a:cubicBezTo>
                  <a:cubicBezTo>
                    <a:pt x="5040" y="440"/>
                    <a:pt x="5053" y="458"/>
                    <a:pt x="5066" y="475"/>
                  </a:cubicBezTo>
                  <a:cubicBezTo>
                    <a:pt x="4968" y="475"/>
                    <a:pt x="4869" y="475"/>
                    <a:pt x="4771" y="475"/>
                  </a:cubicBezTo>
                  <a:cubicBezTo>
                    <a:pt x="4762" y="475"/>
                    <a:pt x="4750" y="477"/>
                    <a:pt x="4734" y="481"/>
                  </a:cubicBezTo>
                  <a:cubicBezTo>
                    <a:pt x="4726" y="472"/>
                    <a:pt x="4719" y="462"/>
                    <a:pt x="4712" y="453"/>
                  </a:cubicBezTo>
                  <a:cubicBezTo>
                    <a:pt x="4736" y="453"/>
                    <a:pt x="4760" y="453"/>
                    <a:pt x="4785" y="453"/>
                  </a:cubicBezTo>
                  <a:cubicBezTo>
                    <a:pt x="4785" y="383"/>
                    <a:pt x="4785" y="314"/>
                    <a:pt x="4785" y="244"/>
                  </a:cubicBezTo>
                  <a:cubicBezTo>
                    <a:pt x="4785" y="223"/>
                    <a:pt x="4785" y="202"/>
                    <a:pt x="4785" y="181"/>
                  </a:cubicBezTo>
                  <a:cubicBezTo>
                    <a:pt x="4803" y="191"/>
                    <a:pt x="4822" y="201"/>
                    <a:pt x="4840" y="212"/>
                  </a:cubicBezTo>
                  <a:cubicBezTo>
                    <a:pt x="4834" y="217"/>
                    <a:pt x="4828" y="223"/>
                    <a:pt x="4822" y="229"/>
                  </a:cubicBezTo>
                  <a:cubicBezTo>
                    <a:pt x="4822" y="303"/>
                    <a:pt x="4822" y="378"/>
                    <a:pt x="4822" y="453"/>
                  </a:cubicBezTo>
                  <a:cubicBezTo>
                    <a:pt x="4842" y="453"/>
                    <a:pt x="4861" y="453"/>
                    <a:pt x="4880" y="453"/>
                  </a:cubicBezTo>
                  <a:cubicBezTo>
                    <a:pt x="4880" y="335"/>
                    <a:pt x="4880" y="217"/>
                    <a:pt x="4880" y="99"/>
                  </a:cubicBezTo>
                  <a:cubicBezTo>
                    <a:pt x="4854" y="99"/>
                    <a:pt x="4828" y="99"/>
                    <a:pt x="4803" y="99"/>
                  </a:cubicBezTo>
                  <a:cubicBezTo>
                    <a:pt x="4793" y="99"/>
                    <a:pt x="4780" y="101"/>
                    <a:pt x="4763" y="105"/>
                  </a:cubicBezTo>
                  <a:cubicBezTo>
                    <a:pt x="4756" y="96"/>
                    <a:pt x="4749" y="86"/>
                    <a:pt x="4741" y="76"/>
                  </a:cubicBezTo>
                  <a:cubicBezTo>
                    <a:pt x="4820" y="76"/>
                    <a:pt x="4899" y="76"/>
                    <a:pt x="4978" y="76"/>
                  </a:cubicBezTo>
                  <a:cubicBezTo>
                    <a:pt x="4990" y="66"/>
                    <a:pt x="5001" y="55"/>
                    <a:pt x="5013" y="44"/>
                  </a:cubicBezTo>
                  <a:moveTo>
                    <a:pt x="4509" y="42"/>
                  </a:moveTo>
                  <a:cubicBezTo>
                    <a:pt x="4525" y="60"/>
                    <a:pt x="4541" y="78"/>
                    <a:pt x="4557" y="97"/>
                  </a:cubicBezTo>
                  <a:cubicBezTo>
                    <a:pt x="4525" y="97"/>
                    <a:pt x="4493" y="97"/>
                    <a:pt x="4462" y="97"/>
                  </a:cubicBezTo>
                  <a:cubicBezTo>
                    <a:pt x="4462" y="207"/>
                    <a:pt x="4462" y="317"/>
                    <a:pt x="4462" y="427"/>
                  </a:cubicBezTo>
                  <a:cubicBezTo>
                    <a:pt x="4463" y="463"/>
                    <a:pt x="4445" y="488"/>
                    <a:pt x="4407" y="502"/>
                  </a:cubicBezTo>
                  <a:cubicBezTo>
                    <a:pt x="4404" y="482"/>
                    <a:pt x="4381" y="466"/>
                    <a:pt x="4339" y="453"/>
                  </a:cubicBezTo>
                  <a:cubicBezTo>
                    <a:pt x="4339" y="446"/>
                    <a:pt x="4339" y="439"/>
                    <a:pt x="4339" y="432"/>
                  </a:cubicBezTo>
                  <a:cubicBezTo>
                    <a:pt x="4363" y="437"/>
                    <a:pt x="4384" y="439"/>
                    <a:pt x="4401" y="440"/>
                  </a:cubicBezTo>
                  <a:cubicBezTo>
                    <a:pt x="4418" y="440"/>
                    <a:pt x="4425" y="433"/>
                    <a:pt x="4422" y="417"/>
                  </a:cubicBezTo>
                  <a:cubicBezTo>
                    <a:pt x="4422" y="310"/>
                    <a:pt x="4422" y="204"/>
                    <a:pt x="4422" y="97"/>
                  </a:cubicBezTo>
                  <a:cubicBezTo>
                    <a:pt x="4333" y="97"/>
                    <a:pt x="4244" y="97"/>
                    <a:pt x="4155" y="97"/>
                  </a:cubicBezTo>
                  <a:cubicBezTo>
                    <a:pt x="4138" y="97"/>
                    <a:pt x="4122" y="99"/>
                    <a:pt x="4105" y="103"/>
                  </a:cubicBezTo>
                  <a:cubicBezTo>
                    <a:pt x="4098" y="93"/>
                    <a:pt x="4091" y="84"/>
                    <a:pt x="4083" y="74"/>
                  </a:cubicBezTo>
                  <a:cubicBezTo>
                    <a:pt x="4214" y="74"/>
                    <a:pt x="4345" y="74"/>
                    <a:pt x="4476" y="74"/>
                  </a:cubicBezTo>
                  <a:cubicBezTo>
                    <a:pt x="4487" y="63"/>
                    <a:pt x="4498" y="53"/>
                    <a:pt x="4509" y="42"/>
                  </a:cubicBezTo>
                  <a:moveTo>
                    <a:pt x="7358" y="38"/>
                  </a:moveTo>
                  <a:cubicBezTo>
                    <a:pt x="7370" y="44"/>
                    <a:pt x="7383" y="51"/>
                    <a:pt x="7395" y="58"/>
                  </a:cubicBezTo>
                  <a:cubicBezTo>
                    <a:pt x="7442" y="58"/>
                    <a:pt x="7488" y="58"/>
                    <a:pt x="7535" y="58"/>
                  </a:cubicBezTo>
                  <a:cubicBezTo>
                    <a:pt x="7542" y="51"/>
                    <a:pt x="7549" y="44"/>
                    <a:pt x="7556" y="38"/>
                  </a:cubicBezTo>
                  <a:cubicBezTo>
                    <a:pt x="7567" y="50"/>
                    <a:pt x="7578" y="62"/>
                    <a:pt x="7589" y="74"/>
                  </a:cubicBezTo>
                  <a:cubicBezTo>
                    <a:pt x="7583" y="79"/>
                    <a:pt x="7577" y="83"/>
                    <a:pt x="7571" y="88"/>
                  </a:cubicBezTo>
                  <a:cubicBezTo>
                    <a:pt x="7571" y="149"/>
                    <a:pt x="7572" y="190"/>
                    <a:pt x="7573" y="212"/>
                  </a:cubicBezTo>
                  <a:cubicBezTo>
                    <a:pt x="7560" y="216"/>
                    <a:pt x="7547" y="220"/>
                    <a:pt x="7534" y="224"/>
                  </a:cubicBezTo>
                  <a:cubicBezTo>
                    <a:pt x="7534" y="216"/>
                    <a:pt x="7534" y="207"/>
                    <a:pt x="7534" y="199"/>
                  </a:cubicBezTo>
                  <a:cubicBezTo>
                    <a:pt x="7488" y="199"/>
                    <a:pt x="7443" y="199"/>
                    <a:pt x="7397" y="199"/>
                  </a:cubicBezTo>
                  <a:cubicBezTo>
                    <a:pt x="7397" y="206"/>
                    <a:pt x="7397" y="213"/>
                    <a:pt x="7397" y="220"/>
                  </a:cubicBezTo>
                  <a:cubicBezTo>
                    <a:pt x="7384" y="224"/>
                    <a:pt x="7371" y="229"/>
                    <a:pt x="7358" y="234"/>
                  </a:cubicBezTo>
                  <a:cubicBezTo>
                    <a:pt x="7359" y="198"/>
                    <a:pt x="7360" y="165"/>
                    <a:pt x="7360" y="135"/>
                  </a:cubicBezTo>
                  <a:cubicBezTo>
                    <a:pt x="7360" y="104"/>
                    <a:pt x="7359" y="72"/>
                    <a:pt x="7358" y="38"/>
                  </a:cubicBezTo>
                  <a:moveTo>
                    <a:pt x="3627" y="36"/>
                  </a:moveTo>
                  <a:cubicBezTo>
                    <a:pt x="3655" y="50"/>
                    <a:pt x="3675" y="62"/>
                    <a:pt x="3687" y="71"/>
                  </a:cubicBezTo>
                  <a:cubicBezTo>
                    <a:pt x="3699" y="81"/>
                    <a:pt x="3704" y="91"/>
                    <a:pt x="3703" y="103"/>
                  </a:cubicBezTo>
                  <a:cubicBezTo>
                    <a:pt x="3701" y="115"/>
                    <a:pt x="3695" y="125"/>
                    <a:pt x="3684" y="133"/>
                  </a:cubicBezTo>
                  <a:cubicBezTo>
                    <a:pt x="3673" y="142"/>
                    <a:pt x="3665" y="136"/>
                    <a:pt x="3659" y="117"/>
                  </a:cubicBezTo>
                  <a:cubicBezTo>
                    <a:pt x="3653" y="97"/>
                    <a:pt x="3640" y="75"/>
                    <a:pt x="3620" y="49"/>
                  </a:cubicBezTo>
                  <a:cubicBezTo>
                    <a:pt x="3622" y="44"/>
                    <a:pt x="3625" y="40"/>
                    <a:pt x="3627" y="36"/>
                  </a:cubicBezTo>
                  <a:moveTo>
                    <a:pt x="6468" y="29"/>
                  </a:moveTo>
                  <a:cubicBezTo>
                    <a:pt x="6482" y="41"/>
                    <a:pt x="6495" y="52"/>
                    <a:pt x="6509" y="63"/>
                  </a:cubicBezTo>
                  <a:cubicBezTo>
                    <a:pt x="6504" y="68"/>
                    <a:pt x="6498" y="73"/>
                    <a:pt x="6493" y="78"/>
                  </a:cubicBezTo>
                  <a:cubicBezTo>
                    <a:pt x="6493" y="104"/>
                    <a:pt x="6493" y="131"/>
                    <a:pt x="6493" y="158"/>
                  </a:cubicBezTo>
                  <a:cubicBezTo>
                    <a:pt x="6493" y="169"/>
                    <a:pt x="6499" y="175"/>
                    <a:pt x="6512" y="175"/>
                  </a:cubicBezTo>
                  <a:cubicBezTo>
                    <a:pt x="6524" y="175"/>
                    <a:pt x="6537" y="173"/>
                    <a:pt x="6551" y="168"/>
                  </a:cubicBezTo>
                  <a:cubicBezTo>
                    <a:pt x="6565" y="164"/>
                    <a:pt x="6575" y="169"/>
                    <a:pt x="6581" y="183"/>
                  </a:cubicBezTo>
                  <a:cubicBezTo>
                    <a:pt x="6587" y="196"/>
                    <a:pt x="6587" y="204"/>
                    <a:pt x="6581" y="206"/>
                  </a:cubicBezTo>
                  <a:cubicBezTo>
                    <a:pt x="6575" y="208"/>
                    <a:pt x="6555" y="209"/>
                    <a:pt x="6523" y="209"/>
                  </a:cubicBezTo>
                  <a:cubicBezTo>
                    <a:pt x="6512" y="209"/>
                    <a:pt x="6502" y="209"/>
                    <a:pt x="6491" y="209"/>
                  </a:cubicBezTo>
                  <a:cubicBezTo>
                    <a:pt x="6464" y="209"/>
                    <a:pt x="6450" y="196"/>
                    <a:pt x="6452" y="171"/>
                  </a:cubicBezTo>
                  <a:cubicBezTo>
                    <a:pt x="6452" y="138"/>
                    <a:pt x="6452" y="106"/>
                    <a:pt x="6452" y="74"/>
                  </a:cubicBezTo>
                  <a:cubicBezTo>
                    <a:pt x="6427" y="74"/>
                    <a:pt x="6401" y="74"/>
                    <a:pt x="6376" y="74"/>
                  </a:cubicBezTo>
                  <a:cubicBezTo>
                    <a:pt x="6378" y="118"/>
                    <a:pt x="6371" y="154"/>
                    <a:pt x="6356" y="183"/>
                  </a:cubicBezTo>
                  <a:cubicBezTo>
                    <a:pt x="6341" y="212"/>
                    <a:pt x="6308" y="239"/>
                    <a:pt x="6258" y="265"/>
                  </a:cubicBezTo>
                  <a:cubicBezTo>
                    <a:pt x="6255" y="260"/>
                    <a:pt x="6252" y="256"/>
                    <a:pt x="6250" y="252"/>
                  </a:cubicBezTo>
                  <a:cubicBezTo>
                    <a:pt x="6292" y="217"/>
                    <a:pt x="6317" y="187"/>
                    <a:pt x="6324" y="162"/>
                  </a:cubicBezTo>
                  <a:cubicBezTo>
                    <a:pt x="6331" y="137"/>
                    <a:pt x="6335" y="116"/>
                    <a:pt x="6335" y="97"/>
                  </a:cubicBezTo>
                  <a:cubicBezTo>
                    <a:pt x="6335" y="78"/>
                    <a:pt x="6334" y="57"/>
                    <a:pt x="6333" y="33"/>
                  </a:cubicBezTo>
                  <a:cubicBezTo>
                    <a:pt x="6346" y="40"/>
                    <a:pt x="6359" y="46"/>
                    <a:pt x="6372" y="52"/>
                  </a:cubicBezTo>
                  <a:cubicBezTo>
                    <a:pt x="6399" y="52"/>
                    <a:pt x="6425" y="52"/>
                    <a:pt x="6452" y="52"/>
                  </a:cubicBezTo>
                  <a:cubicBezTo>
                    <a:pt x="6457" y="44"/>
                    <a:pt x="6463" y="37"/>
                    <a:pt x="6468" y="29"/>
                  </a:cubicBezTo>
                  <a:moveTo>
                    <a:pt x="6190" y="29"/>
                  </a:moveTo>
                  <a:cubicBezTo>
                    <a:pt x="6214" y="45"/>
                    <a:pt x="6231" y="58"/>
                    <a:pt x="6240" y="69"/>
                  </a:cubicBezTo>
                  <a:cubicBezTo>
                    <a:pt x="6249" y="79"/>
                    <a:pt x="6253" y="89"/>
                    <a:pt x="6253" y="99"/>
                  </a:cubicBezTo>
                  <a:cubicBezTo>
                    <a:pt x="6252" y="109"/>
                    <a:pt x="6246" y="119"/>
                    <a:pt x="6234" y="128"/>
                  </a:cubicBezTo>
                  <a:cubicBezTo>
                    <a:pt x="6222" y="137"/>
                    <a:pt x="6214" y="132"/>
                    <a:pt x="6209" y="111"/>
                  </a:cubicBezTo>
                  <a:cubicBezTo>
                    <a:pt x="6205" y="91"/>
                    <a:pt x="6195" y="67"/>
                    <a:pt x="6178" y="39"/>
                  </a:cubicBezTo>
                  <a:cubicBezTo>
                    <a:pt x="6182" y="36"/>
                    <a:pt x="6186" y="33"/>
                    <a:pt x="6190" y="29"/>
                  </a:cubicBezTo>
                  <a:moveTo>
                    <a:pt x="428" y="27"/>
                  </a:moveTo>
                  <a:cubicBezTo>
                    <a:pt x="444" y="46"/>
                    <a:pt x="460" y="64"/>
                    <a:pt x="475" y="83"/>
                  </a:cubicBezTo>
                  <a:cubicBezTo>
                    <a:pt x="412" y="83"/>
                    <a:pt x="348" y="83"/>
                    <a:pt x="285" y="83"/>
                  </a:cubicBezTo>
                  <a:cubicBezTo>
                    <a:pt x="274" y="103"/>
                    <a:pt x="262" y="128"/>
                    <a:pt x="248" y="157"/>
                  </a:cubicBezTo>
                  <a:cubicBezTo>
                    <a:pt x="259" y="164"/>
                    <a:pt x="270" y="172"/>
                    <a:pt x="281" y="179"/>
                  </a:cubicBezTo>
                  <a:cubicBezTo>
                    <a:pt x="275" y="185"/>
                    <a:pt x="270" y="190"/>
                    <a:pt x="264" y="196"/>
                  </a:cubicBezTo>
                  <a:cubicBezTo>
                    <a:pt x="264" y="261"/>
                    <a:pt x="264" y="325"/>
                    <a:pt x="264" y="389"/>
                  </a:cubicBezTo>
                  <a:cubicBezTo>
                    <a:pt x="264" y="431"/>
                    <a:pt x="264" y="464"/>
                    <a:pt x="266" y="488"/>
                  </a:cubicBezTo>
                  <a:cubicBezTo>
                    <a:pt x="250" y="493"/>
                    <a:pt x="235" y="498"/>
                    <a:pt x="220" y="504"/>
                  </a:cubicBezTo>
                  <a:cubicBezTo>
                    <a:pt x="221" y="448"/>
                    <a:pt x="222" y="401"/>
                    <a:pt x="222" y="363"/>
                  </a:cubicBezTo>
                  <a:cubicBezTo>
                    <a:pt x="222" y="305"/>
                    <a:pt x="222" y="247"/>
                    <a:pt x="222" y="189"/>
                  </a:cubicBezTo>
                  <a:cubicBezTo>
                    <a:pt x="176" y="271"/>
                    <a:pt x="108" y="338"/>
                    <a:pt x="20" y="389"/>
                  </a:cubicBezTo>
                  <a:cubicBezTo>
                    <a:pt x="17" y="384"/>
                    <a:pt x="15" y="379"/>
                    <a:pt x="12" y="374"/>
                  </a:cubicBezTo>
                  <a:cubicBezTo>
                    <a:pt x="56" y="341"/>
                    <a:pt x="98" y="299"/>
                    <a:pt x="139" y="250"/>
                  </a:cubicBezTo>
                  <a:cubicBezTo>
                    <a:pt x="179" y="200"/>
                    <a:pt x="211" y="144"/>
                    <a:pt x="236" y="83"/>
                  </a:cubicBezTo>
                  <a:cubicBezTo>
                    <a:pt x="186" y="83"/>
                    <a:pt x="137" y="83"/>
                    <a:pt x="87" y="83"/>
                  </a:cubicBezTo>
                  <a:cubicBezTo>
                    <a:pt x="71" y="83"/>
                    <a:pt x="54" y="85"/>
                    <a:pt x="38" y="89"/>
                  </a:cubicBezTo>
                  <a:cubicBezTo>
                    <a:pt x="31" y="79"/>
                    <a:pt x="23" y="70"/>
                    <a:pt x="16" y="60"/>
                  </a:cubicBezTo>
                  <a:cubicBezTo>
                    <a:pt x="142" y="60"/>
                    <a:pt x="269" y="60"/>
                    <a:pt x="395" y="60"/>
                  </a:cubicBezTo>
                  <a:cubicBezTo>
                    <a:pt x="406" y="49"/>
                    <a:pt x="417" y="38"/>
                    <a:pt x="428" y="27"/>
                  </a:cubicBezTo>
                  <a:moveTo>
                    <a:pt x="7311" y="25"/>
                  </a:moveTo>
                  <a:cubicBezTo>
                    <a:pt x="7321" y="42"/>
                    <a:pt x="7332" y="58"/>
                    <a:pt x="7342" y="74"/>
                  </a:cubicBezTo>
                  <a:cubicBezTo>
                    <a:pt x="7326" y="74"/>
                    <a:pt x="7303" y="77"/>
                    <a:pt x="7271" y="84"/>
                  </a:cubicBezTo>
                  <a:cubicBezTo>
                    <a:pt x="7271" y="115"/>
                    <a:pt x="7271" y="146"/>
                    <a:pt x="7271" y="177"/>
                  </a:cubicBezTo>
                  <a:cubicBezTo>
                    <a:pt x="7277" y="177"/>
                    <a:pt x="7284" y="177"/>
                    <a:pt x="7291" y="177"/>
                  </a:cubicBezTo>
                  <a:cubicBezTo>
                    <a:pt x="7299" y="168"/>
                    <a:pt x="7308" y="160"/>
                    <a:pt x="7316" y="152"/>
                  </a:cubicBezTo>
                  <a:cubicBezTo>
                    <a:pt x="7329" y="168"/>
                    <a:pt x="7341" y="183"/>
                    <a:pt x="7354" y="199"/>
                  </a:cubicBezTo>
                  <a:cubicBezTo>
                    <a:pt x="7326" y="199"/>
                    <a:pt x="7298" y="199"/>
                    <a:pt x="7271" y="199"/>
                  </a:cubicBezTo>
                  <a:cubicBezTo>
                    <a:pt x="7271" y="209"/>
                    <a:pt x="7271" y="220"/>
                    <a:pt x="7271" y="230"/>
                  </a:cubicBezTo>
                  <a:cubicBezTo>
                    <a:pt x="7297" y="242"/>
                    <a:pt x="7316" y="254"/>
                    <a:pt x="7328" y="266"/>
                  </a:cubicBezTo>
                  <a:cubicBezTo>
                    <a:pt x="7340" y="279"/>
                    <a:pt x="7341" y="293"/>
                    <a:pt x="7330" y="310"/>
                  </a:cubicBezTo>
                  <a:cubicBezTo>
                    <a:pt x="7320" y="326"/>
                    <a:pt x="7310" y="324"/>
                    <a:pt x="7301" y="302"/>
                  </a:cubicBezTo>
                  <a:cubicBezTo>
                    <a:pt x="7292" y="281"/>
                    <a:pt x="7282" y="262"/>
                    <a:pt x="7271" y="246"/>
                  </a:cubicBezTo>
                  <a:cubicBezTo>
                    <a:pt x="7271" y="385"/>
                    <a:pt x="7271" y="467"/>
                    <a:pt x="7272" y="493"/>
                  </a:cubicBezTo>
                  <a:cubicBezTo>
                    <a:pt x="7259" y="499"/>
                    <a:pt x="7245" y="505"/>
                    <a:pt x="7231" y="510"/>
                  </a:cubicBezTo>
                  <a:cubicBezTo>
                    <a:pt x="7232" y="454"/>
                    <a:pt x="7233" y="375"/>
                    <a:pt x="7233" y="273"/>
                  </a:cubicBezTo>
                  <a:cubicBezTo>
                    <a:pt x="7217" y="334"/>
                    <a:pt x="7187" y="386"/>
                    <a:pt x="7145" y="430"/>
                  </a:cubicBezTo>
                  <a:cubicBezTo>
                    <a:pt x="7142" y="426"/>
                    <a:pt x="7139" y="423"/>
                    <a:pt x="7136" y="419"/>
                  </a:cubicBezTo>
                  <a:cubicBezTo>
                    <a:pt x="7162" y="375"/>
                    <a:pt x="7183" y="334"/>
                    <a:pt x="7197" y="295"/>
                  </a:cubicBezTo>
                  <a:cubicBezTo>
                    <a:pt x="7212" y="255"/>
                    <a:pt x="7222" y="223"/>
                    <a:pt x="7227" y="199"/>
                  </a:cubicBezTo>
                  <a:cubicBezTo>
                    <a:pt x="7220" y="199"/>
                    <a:pt x="7212" y="199"/>
                    <a:pt x="7205" y="199"/>
                  </a:cubicBezTo>
                  <a:cubicBezTo>
                    <a:pt x="7189" y="199"/>
                    <a:pt x="7172" y="201"/>
                    <a:pt x="7156" y="205"/>
                  </a:cubicBezTo>
                  <a:cubicBezTo>
                    <a:pt x="7149" y="196"/>
                    <a:pt x="7141" y="186"/>
                    <a:pt x="7134" y="177"/>
                  </a:cubicBezTo>
                  <a:cubicBezTo>
                    <a:pt x="7167" y="177"/>
                    <a:pt x="7200" y="177"/>
                    <a:pt x="7233" y="177"/>
                  </a:cubicBezTo>
                  <a:cubicBezTo>
                    <a:pt x="7233" y="147"/>
                    <a:pt x="7233" y="118"/>
                    <a:pt x="7233" y="89"/>
                  </a:cubicBezTo>
                  <a:cubicBezTo>
                    <a:pt x="7220" y="91"/>
                    <a:pt x="7193" y="95"/>
                    <a:pt x="7150" y="99"/>
                  </a:cubicBezTo>
                  <a:cubicBezTo>
                    <a:pt x="7150" y="93"/>
                    <a:pt x="7150" y="87"/>
                    <a:pt x="7150" y="81"/>
                  </a:cubicBezTo>
                  <a:cubicBezTo>
                    <a:pt x="7177" y="77"/>
                    <a:pt x="7208" y="69"/>
                    <a:pt x="7241" y="59"/>
                  </a:cubicBezTo>
                  <a:cubicBezTo>
                    <a:pt x="7274" y="48"/>
                    <a:pt x="7297" y="37"/>
                    <a:pt x="7311" y="25"/>
                  </a:cubicBezTo>
                  <a:moveTo>
                    <a:pt x="2630" y="23"/>
                  </a:moveTo>
                  <a:cubicBezTo>
                    <a:pt x="2661" y="41"/>
                    <a:pt x="2681" y="56"/>
                    <a:pt x="2691" y="69"/>
                  </a:cubicBezTo>
                  <a:cubicBezTo>
                    <a:pt x="2701" y="83"/>
                    <a:pt x="2699" y="98"/>
                    <a:pt x="2686" y="115"/>
                  </a:cubicBezTo>
                  <a:cubicBezTo>
                    <a:pt x="2674" y="131"/>
                    <a:pt x="2665" y="129"/>
                    <a:pt x="2659" y="108"/>
                  </a:cubicBezTo>
                  <a:cubicBezTo>
                    <a:pt x="2653" y="87"/>
                    <a:pt x="2641" y="63"/>
                    <a:pt x="2623" y="36"/>
                  </a:cubicBezTo>
                  <a:cubicBezTo>
                    <a:pt x="2625" y="32"/>
                    <a:pt x="2628" y="28"/>
                    <a:pt x="2630" y="23"/>
                  </a:cubicBezTo>
                  <a:moveTo>
                    <a:pt x="876" y="23"/>
                  </a:moveTo>
                  <a:cubicBezTo>
                    <a:pt x="887" y="40"/>
                    <a:pt x="898" y="56"/>
                    <a:pt x="910" y="72"/>
                  </a:cubicBezTo>
                  <a:cubicBezTo>
                    <a:pt x="890" y="71"/>
                    <a:pt x="871" y="71"/>
                    <a:pt x="854" y="73"/>
                  </a:cubicBezTo>
                  <a:cubicBezTo>
                    <a:pt x="837" y="75"/>
                    <a:pt x="809" y="78"/>
                    <a:pt x="769" y="82"/>
                  </a:cubicBezTo>
                  <a:cubicBezTo>
                    <a:pt x="769" y="97"/>
                    <a:pt x="769" y="111"/>
                    <a:pt x="769" y="126"/>
                  </a:cubicBezTo>
                  <a:cubicBezTo>
                    <a:pt x="810" y="126"/>
                    <a:pt x="850" y="126"/>
                    <a:pt x="891" y="126"/>
                  </a:cubicBezTo>
                  <a:cubicBezTo>
                    <a:pt x="902" y="115"/>
                    <a:pt x="913" y="105"/>
                    <a:pt x="924" y="95"/>
                  </a:cubicBezTo>
                  <a:cubicBezTo>
                    <a:pt x="938" y="113"/>
                    <a:pt x="953" y="130"/>
                    <a:pt x="967" y="148"/>
                  </a:cubicBezTo>
                  <a:cubicBezTo>
                    <a:pt x="901" y="148"/>
                    <a:pt x="835" y="148"/>
                    <a:pt x="769" y="148"/>
                  </a:cubicBezTo>
                  <a:cubicBezTo>
                    <a:pt x="769" y="160"/>
                    <a:pt x="769" y="173"/>
                    <a:pt x="769" y="185"/>
                  </a:cubicBezTo>
                  <a:cubicBezTo>
                    <a:pt x="798" y="185"/>
                    <a:pt x="827" y="185"/>
                    <a:pt x="856" y="185"/>
                  </a:cubicBezTo>
                  <a:cubicBezTo>
                    <a:pt x="862" y="177"/>
                    <a:pt x="867" y="170"/>
                    <a:pt x="872" y="162"/>
                  </a:cubicBezTo>
                  <a:cubicBezTo>
                    <a:pt x="885" y="173"/>
                    <a:pt x="897" y="183"/>
                    <a:pt x="910" y="194"/>
                  </a:cubicBezTo>
                  <a:cubicBezTo>
                    <a:pt x="904" y="199"/>
                    <a:pt x="899" y="205"/>
                    <a:pt x="894" y="210"/>
                  </a:cubicBezTo>
                  <a:cubicBezTo>
                    <a:pt x="894" y="267"/>
                    <a:pt x="894" y="313"/>
                    <a:pt x="896" y="348"/>
                  </a:cubicBezTo>
                  <a:cubicBezTo>
                    <a:pt x="883" y="354"/>
                    <a:pt x="869" y="359"/>
                    <a:pt x="856" y="365"/>
                  </a:cubicBezTo>
                  <a:cubicBezTo>
                    <a:pt x="856" y="357"/>
                    <a:pt x="856" y="348"/>
                    <a:pt x="856" y="340"/>
                  </a:cubicBezTo>
                  <a:cubicBezTo>
                    <a:pt x="827" y="340"/>
                    <a:pt x="798" y="340"/>
                    <a:pt x="769" y="340"/>
                  </a:cubicBezTo>
                  <a:cubicBezTo>
                    <a:pt x="769" y="355"/>
                    <a:pt x="769" y="370"/>
                    <a:pt x="769" y="385"/>
                  </a:cubicBezTo>
                  <a:cubicBezTo>
                    <a:pt x="802" y="385"/>
                    <a:pt x="834" y="385"/>
                    <a:pt x="867" y="385"/>
                  </a:cubicBezTo>
                  <a:cubicBezTo>
                    <a:pt x="877" y="376"/>
                    <a:pt x="886" y="366"/>
                    <a:pt x="896" y="357"/>
                  </a:cubicBezTo>
                  <a:cubicBezTo>
                    <a:pt x="910" y="374"/>
                    <a:pt x="923" y="391"/>
                    <a:pt x="937" y="408"/>
                  </a:cubicBezTo>
                  <a:cubicBezTo>
                    <a:pt x="881" y="408"/>
                    <a:pt x="825" y="408"/>
                    <a:pt x="769" y="408"/>
                  </a:cubicBezTo>
                  <a:cubicBezTo>
                    <a:pt x="769" y="425"/>
                    <a:pt x="769" y="442"/>
                    <a:pt x="769" y="459"/>
                  </a:cubicBezTo>
                  <a:cubicBezTo>
                    <a:pt x="815" y="459"/>
                    <a:pt x="862" y="459"/>
                    <a:pt x="908" y="459"/>
                  </a:cubicBezTo>
                  <a:cubicBezTo>
                    <a:pt x="920" y="447"/>
                    <a:pt x="932" y="436"/>
                    <a:pt x="943" y="424"/>
                  </a:cubicBezTo>
                  <a:cubicBezTo>
                    <a:pt x="959" y="443"/>
                    <a:pt x="974" y="462"/>
                    <a:pt x="989" y="481"/>
                  </a:cubicBezTo>
                  <a:cubicBezTo>
                    <a:pt x="855" y="481"/>
                    <a:pt x="721" y="481"/>
                    <a:pt x="587" y="481"/>
                  </a:cubicBezTo>
                  <a:cubicBezTo>
                    <a:pt x="570" y="481"/>
                    <a:pt x="554" y="483"/>
                    <a:pt x="538" y="488"/>
                  </a:cubicBezTo>
                  <a:cubicBezTo>
                    <a:pt x="530" y="478"/>
                    <a:pt x="523" y="468"/>
                    <a:pt x="516" y="459"/>
                  </a:cubicBezTo>
                  <a:cubicBezTo>
                    <a:pt x="588" y="459"/>
                    <a:pt x="659" y="459"/>
                    <a:pt x="731" y="459"/>
                  </a:cubicBezTo>
                  <a:cubicBezTo>
                    <a:pt x="731" y="442"/>
                    <a:pt x="731" y="425"/>
                    <a:pt x="731" y="408"/>
                  </a:cubicBezTo>
                  <a:cubicBezTo>
                    <a:pt x="700" y="408"/>
                    <a:pt x="668" y="408"/>
                    <a:pt x="636" y="408"/>
                  </a:cubicBezTo>
                  <a:cubicBezTo>
                    <a:pt x="620" y="408"/>
                    <a:pt x="603" y="410"/>
                    <a:pt x="587" y="414"/>
                  </a:cubicBezTo>
                  <a:cubicBezTo>
                    <a:pt x="580" y="404"/>
                    <a:pt x="572" y="395"/>
                    <a:pt x="565" y="385"/>
                  </a:cubicBezTo>
                  <a:cubicBezTo>
                    <a:pt x="621" y="385"/>
                    <a:pt x="676" y="385"/>
                    <a:pt x="731" y="385"/>
                  </a:cubicBezTo>
                  <a:cubicBezTo>
                    <a:pt x="731" y="370"/>
                    <a:pt x="731" y="355"/>
                    <a:pt x="731" y="340"/>
                  </a:cubicBezTo>
                  <a:cubicBezTo>
                    <a:pt x="703" y="340"/>
                    <a:pt x="675" y="340"/>
                    <a:pt x="646" y="340"/>
                  </a:cubicBezTo>
                  <a:cubicBezTo>
                    <a:pt x="646" y="344"/>
                    <a:pt x="646" y="347"/>
                    <a:pt x="646" y="351"/>
                  </a:cubicBezTo>
                  <a:cubicBezTo>
                    <a:pt x="632" y="355"/>
                    <a:pt x="619" y="360"/>
                    <a:pt x="605" y="365"/>
                  </a:cubicBezTo>
                  <a:cubicBezTo>
                    <a:pt x="606" y="328"/>
                    <a:pt x="607" y="295"/>
                    <a:pt x="607" y="265"/>
                  </a:cubicBezTo>
                  <a:cubicBezTo>
                    <a:pt x="607" y="235"/>
                    <a:pt x="606" y="202"/>
                    <a:pt x="605" y="166"/>
                  </a:cubicBezTo>
                  <a:cubicBezTo>
                    <a:pt x="617" y="173"/>
                    <a:pt x="630" y="179"/>
                    <a:pt x="642" y="185"/>
                  </a:cubicBezTo>
                  <a:cubicBezTo>
                    <a:pt x="672" y="185"/>
                    <a:pt x="702" y="185"/>
                    <a:pt x="731" y="185"/>
                  </a:cubicBezTo>
                  <a:cubicBezTo>
                    <a:pt x="731" y="173"/>
                    <a:pt x="731" y="160"/>
                    <a:pt x="731" y="148"/>
                  </a:cubicBezTo>
                  <a:cubicBezTo>
                    <a:pt x="691" y="148"/>
                    <a:pt x="651" y="148"/>
                    <a:pt x="611" y="148"/>
                  </a:cubicBezTo>
                  <a:cubicBezTo>
                    <a:pt x="594" y="148"/>
                    <a:pt x="578" y="150"/>
                    <a:pt x="561" y="154"/>
                  </a:cubicBezTo>
                  <a:cubicBezTo>
                    <a:pt x="554" y="145"/>
                    <a:pt x="547" y="135"/>
                    <a:pt x="539" y="126"/>
                  </a:cubicBezTo>
                  <a:cubicBezTo>
                    <a:pt x="603" y="126"/>
                    <a:pt x="667" y="126"/>
                    <a:pt x="731" y="126"/>
                  </a:cubicBezTo>
                  <a:cubicBezTo>
                    <a:pt x="731" y="113"/>
                    <a:pt x="731" y="100"/>
                    <a:pt x="731" y="87"/>
                  </a:cubicBezTo>
                  <a:cubicBezTo>
                    <a:pt x="667" y="89"/>
                    <a:pt x="617" y="91"/>
                    <a:pt x="583" y="93"/>
                  </a:cubicBezTo>
                  <a:cubicBezTo>
                    <a:pt x="583" y="87"/>
                    <a:pt x="583" y="81"/>
                    <a:pt x="583" y="75"/>
                  </a:cubicBezTo>
                  <a:cubicBezTo>
                    <a:pt x="651" y="71"/>
                    <a:pt x="711" y="64"/>
                    <a:pt x="763" y="55"/>
                  </a:cubicBezTo>
                  <a:cubicBezTo>
                    <a:pt x="816" y="46"/>
                    <a:pt x="853" y="36"/>
                    <a:pt x="876" y="23"/>
                  </a:cubicBezTo>
                  <a:moveTo>
                    <a:pt x="5877" y="19"/>
                  </a:moveTo>
                  <a:cubicBezTo>
                    <a:pt x="5896" y="29"/>
                    <a:pt x="5915" y="38"/>
                    <a:pt x="5934" y="48"/>
                  </a:cubicBezTo>
                  <a:cubicBezTo>
                    <a:pt x="5928" y="54"/>
                    <a:pt x="5922" y="59"/>
                    <a:pt x="5917" y="65"/>
                  </a:cubicBezTo>
                  <a:cubicBezTo>
                    <a:pt x="5917" y="75"/>
                    <a:pt x="5917" y="85"/>
                    <a:pt x="5917" y="95"/>
                  </a:cubicBezTo>
                  <a:cubicBezTo>
                    <a:pt x="5937" y="95"/>
                    <a:pt x="5958" y="95"/>
                    <a:pt x="5979" y="95"/>
                  </a:cubicBezTo>
                  <a:cubicBezTo>
                    <a:pt x="5986" y="88"/>
                    <a:pt x="5993" y="81"/>
                    <a:pt x="5999" y="74"/>
                  </a:cubicBezTo>
                  <a:cubicBezTo>
                    <a:pt x="6011" y="86"/>
                    <a:pt x="6022" y="97"/>
                    <a:pt x="6033" y="108"/>
                  </a:cubicBezTo>
                  <a:cubicBezTo>
                    <a:pt x="6028" y="113"/>
                    <a:pt x="6023" y="118"/>
                    <a:pt x="6017" y="123"/>
                  </a:cubicBezTo>
                  <a:cubicBezTo>
                    <a:pt x="6017" y="133"/>
                    <a:pt x="6017" y="143"/>
                    <a:pt x="6017" y="153"/>
                  </a:cubicBezTo>
                  <a:cubicBezTo>
                    <a:pt x="6025" y="146"/>
                    <a:pt x="6032" y="139"/>
                    <a:pt x="6039" y="132"/>
                  </a:cubicBezTo>
                  <a:cubicBezTo>
                    <a:pt x="6052" y="147"/>
                    <a:pt x="6066" y="163"/>
                    <a:pt x="6079" y="179"/>
                  </a:cubicBezTo>
                  <a:cubicBezTo>
                    <a:pt x="6058" y="179"/>
                    <a:pt x="6038" y="179"/>
                    <a:pt x="6017" y="179"/>
                  </a:cubicBezTo>
                  <a:cubicBezTo>
                    <a:pt x="6017" y="206"/>
                    <a:pt x="6018" y="228"/>
                    <a:pt x="6019" y="244"/>
                  </a:cubicBezTo>
                  <a:cubicBezTo>
                    <a:pt x="6006" y="249"/>
                    <a:pt x="5993" y="255"/>
                    <a:pt x="5980" y="261"/>
                  </a:cubicBezTo>
                  <a:cubicBezTo>
                    <a:pt x="5980" y="254"/>
                    <a:pt x="5980" y="248"/>
                    <a:pt x="5980" y="242"/>
                  </a:cubicBezTo>
                  <a:cubicBezTo>
                    <a:pt x="5959" y="242"/>
                    <a:pt x="5938" y="242"/>
                    <a:pt x="5917" y="242"/>
                  </a:cubicBezTo>
                  <a:cubicBezTo>
                    <a:pt x="5917" y="258"/>
                    <a:pt x="5917" y="273"/>
                    <a:pt x="5917" y="289"/>
                  </a:cubicBezTo>
                  <a:cubicBezTo>
                    <a:pt x="5931" y="289"/>
                    <a:pt x="5946" y="289"/>
                    <a:pt x="5961" y="289"/>
                  </a:cubicBezTo>
                  <a:cubicBezTo>
                    <a:pt x="5969" y="281"/>
                    <a:pt x="5978" y="273"/>
                    <a:pt x="5986" y="265"/>
                  </a:cubicBezTo>
                  <a:cubicBezTo>
                    <a:pt x="5998" y="280"/>
                    <a:pt x="6011" y="296"/>
                    <a:pt x="6023" y="312"/>
                  </a:cubicBezTo>
                  <a:cubicBezTo>
                    <a:pt x="5988" y="312"/>
                    <a:pt x="5952" y="312"/>
                    <a:pt x="5917" y="312"/>
                  </a:cubicBezTo>
                  <a:cubicBezTo>
                    <a:pt x="5917" y="326"/>
                    <a:pt x="5917" y="340"/>
                    <a:pt x="5917" y="355"/>
                  </a:cubicBezTo>
                  <a:cubicBezTo>
                    <a:pt x="5944" y="355"/>
                    <a:pt x="5971" y="355"/>
                    <a:pt x="5999" y="355"/>
                  </a:cubicBezTo>
                  <a:cubicBezTo>
                    <a:pt x="6008" y="346"/>
                    <a:pt x="6016" y="337"/>
                    <a:pt x="6025" y="328"/>
                  </a:cubicBezTo>
                  <a:cubicBezTo>
                    <a:pt x="6039" y="344"/>
                    <a:pt x="6052" y="361"/>
                    <a:pt x="6065" y="377"/>
                  </a:cubicBezTo>
                  <a:cubicBezTo>
                    <a:pt x="6015" y="377"/>
                    <a:pt x="5966" y="377"/>
                    <a:pt x="5917" y="377"/>
                  </a:cubicBezTo>
                  <a:cubicBezTo>
                    <a:pt x="5917" y="396"/>
                    <a:pt x="5917" y="419"/>
                    <a:pt x="5918" y="447"/>
                  </a:cubicBezTo>
                  <a:cubicBezTo>
                    <a:pt x="5908" y="450"/>
                    <a:pt x="5898" y="454"/>
                    <a:pt x="5888" y="457"/>
                  </a:cubicBezTo>
                  <a:cubicBezTo>
                    <a:pt x="5894" y="458"/>
                    <a:pt x="5901" y="458"/>
                    <a:pt x="5907" y="459"/>
                  </a:cubicBezTo>
                  <a:cubicBezTo>
                    <a:pt x="5949" y="460"/>
                    <a:pt x="6008" y="456"/>
                    <a:pt x="6085" y="447"/>
                  </a:cubicBezTo>
                  <a:cubicBezTo>
                    <a:pt x="6085" y="453"/>
                    <a:pt x="6085" y="459"/>
                    <a:pt x="6085" y="465"/>
                  </a:cubicBezTo>
                  <a:cubicBezTo>
                    <a:pt x="6064" y="474"/>
                    <a:pt x="6052" y="485"/>
                    <a:pt x="6047" y="498"/>
                  </a:cubicBezTo>
                  <a:cubicBezTo>
                    <a:pt x="6006" y="499"/>
                    <a:pt x="5962" y="500"/>
                    <a:pt x="5914" y="499"/>
                  </a:cubicBezTo>
                  <a:cubicBezTo>
                    <a:pt x="5866" y="498"/>
                    <a:pt x="5826" y="492"/>
                    <a:pt x="5795" y="481"/>
                  </a:cubicBezTo>
                  <a:cubicBezTo>
                    <a:pt x="5763" y="470"/>
                    <a:pt x="5737" y="454"/>
                    <a:pt x="5717" y="432"/>
                  </a:cubicBezTo>
                  <a:cubicBezTo>
                    <a:pt x="5700" y="457"/>
                    <a:pt x="5668" y="483"/>
                    <a:pt x="5622" y="508"/>
                  </a:cubicBezTo>
                  <a:cubicBezTo>
                    <a:pt x="5619" y="504"/>
                    <a:pt x="5616" y="500"/>
                    <a:pt x="5614" y="495"/>
                  </a:cubicBezTo>
                  <a:cubicBezTo>
                    <a:pt x="5647" y="471"/>
                    <a:pt x="5675" y="443"/>
                    <a:pt x="5697" y="411"/>
                  </a:cubicBezTo>
                  <a:cubicBezTo>
                    <a:pt x="5676" y="381"/>
                    <a:pt x="5660" y="345"/>
                    <a:pt x="5649" y="304"/>
                  </a:cubicBezTo>
                  <a:cubicBezTo>
                    <a:pt x="5655" y="301"/>
                    <a:pt x="5661" y="298"/>
                    <a:pt x="5666" y="295"/>
                  </a:cubicBezTo>
                  <a:cubicBezTo>
                    <a:pt x="5681" y="331"/>
                    <a:pt x="5695" y="360"/>
                    <a:pt x="5709" y="381"/>
                  </a:cubicBezTo>
                  <a:cubicBezTo>
                    <a:pt x="5719" y="355"/>
                    <a:pt x="5728" y="313"/>
                    <a:pt x="5736" y="256"/>
                  </a:cubicBezTo>
                  <a:cubicBezTo>
                    <a:pt x="5719" y="256"/>
                    <a:pt x="5701" y="256"/>
                    <a:pt x="5684" y="256"/>
                  </a:cubicBezTo>
                  <a:cubicBezTo>
                    <a:pt x="5677" y="263"/>
                    <a:pt x="5671" y="269"/>
                    <a:pt x="5665" y="275"/>
                  </a:cubicBezTo>
                  <a:cubicBezTo>
                    <a:pt x="5655" y="264"/>
                    <a:pt x="5644" y="253"/>
                    <a:pt x="5633" y="242"/>
                  </a:cubicBezTo>
                  <a:cubicBezTo>
                    <a:pt x="5641" y="237"/>
                    <a:pt x="5649" y="233"/>
                    <a:pt x="5656" y="229"/>
                  </a:cubicBezTo>
                  <a:cubicBezTo>
                    <a:pt x="5678" y="190"/>
                    <a:pt x="5700" y="151"/>
                    <a:pt x="5723" y="111"/>
                  </a:cubicBezTo>
                  <a:cubicBezTo>
                    <a:pt x="5702" y="111"/>
                    <a:pt x="5681" y="111"/>
                    <a:pt x="5660" y="111"/>
                  </a:cubicBezTo>
                  <a:cubicBezTo>
                    <a:pt x="5653" y="113"/>
                    <a:pt x="5646" y="114"/>
                    <a:pt x="5639" y="115"/>
                  </a:cubicBezTo>
                  <a:cubicBezTo>
                    <a:pt x="5633" y="106"/>
                    <a:pt x="5626" y="98"/>
                    <a:pt x="5620" y="89"/>
                  </a:cubicBezTo>
                  <a:cubicBezTo>
                    <a:pt x="5655" y="89"/>
                    <a:pt x="5690" y="89"/>
                    <a:pt x="5725" y="89"/>
                  </a:cubicBezTo>
                  <a:cubicBezTo>
                    <a:pt x="5732" y="82"/>
                    <a:pt x="5739" y="75"/>
                    <a:pt x="5746" y="68"/>
                  </a:cubicBezTo>
                  <a:cubicBezTo>
                    <a:pt x="5757" y="81"/>
                    <a:pt x="5769" y="93"/>
                    <a:pt x="5780" y="105"/>
                  </a:cubicBezTo>
                  <a:cubicBezTo>
                    <a:pt x="5773" y="110"/>
                    <a:pt x="5766" y="114"/>
                    <a:pt x="5758" y="118"/>
                  </a:cubicBezTo>
                  <a:cubicBezTo>
                    <a:pt x="5735" y="157"/>
                    <a:pt x="5712" y="195"/>
                    <a:pt x="5689" y="234"/>
                  </a:cubicBezTo>
                  <a:cubicBezTo>
                    <a:pt x="5705" y="234"/>
                    <a:pt x="5722" y="234"/>
                    <a:pt x="5739" y="234"/>
                  </a:cubicBezTo>
                  <a:cubicBezTo>
                    <a:pt x="5744" y="227"/>
                    <a:pt x="5750" y="220"/>
                    <a:pt x="5755" y="213"/>
                  </a:cubicBezTo>
                  <a:cubicBezTo>
                    <a:pt x="5767" y="225"/>
                    <a:pt x="5778" y="236"/>
                    <a:pt x="5790" y="247"/>
                  </a:cubicBezTo>
                  <a:cubicBezTo>
                    <a:pt x="5784" y="252"/>
                    <a:pt x="5779" y="257"/>
                    <a:pt x="5773" y="262"/>
                  </a:cubicBezTo>
                  <a:cubicBezTo>
                    <a:pt x="5768" y="294"/>
                    <a:pt x="5762" y="322"/>
                    <a:pt x="5756" y="346"/>
                  </a:cubicBezTo>
                  <a:cubicBezTo>
                    <a:pt x="5755" y="349"/>
                    <a:pt x="5754" y="352"/>
                    <a:pt x="5753" y="355"/>
                  </a:cubicBezTo>
                  <a:cubicBezTo>
                    <a:pt x="5795" y="355"/>
                    <a:pt x="5837" y="355"/>
                    <a:pt x="5879" y="355"/>
                  </a:cubicBezTo>
                  <a:cubicBezTo>
                    <a:pt x="5879" y="340"/>
                    <a:pt x="5879" y="326"/>
                    <a:pt x="5879" y="312"/>
                  </a:cubicBezTo>
                  <a:cubicBezTo>
                    <a:pt x="5860" y="312"/>
                    <a:pt x="5841" y="312"/>
                    <a:pt x="5822" y="312"/>
                  </a:cubicBezTo>
                  <a:cubicBezTo>
                    <a:pt x="5815" y="313"/>
                    <a:pt x="5809" y="314"/>
                    <a:pt x="5802" y="316"/>
                  </a:cubicBezTo>
                  <a:cubicBezTo>
                    <a:pt x="5795" y="307"/>
                    <a:pt x="5788" y="298"/>
                    <a:pt x="5782" y="289"/>
                  </a:cubicBezTo>
                  <a:cubicBezTo>
                    <a:pt x="5814" y="289"/>
                    <a:pt x="5847" y="289"/>
                    <a:pt x="5879" y="289"/>
                  </a:cubicBezTo>
                  <a:cubicBezTo>
                    <a:pt x="5879" y="273"/>
                    <a:pt x="5879" y="258"/>
                    <a:pt x="5879" y="242"/>
                  </a:cubicBezTo>
                  <a:cubicBezTo>
                    <a:pt x="5860" y="242"/>
                    <a:pt x="5841" y="242"/>
                    <a:pt x="5822" y="242"/>
                  </a:cubicBezTo>
                  <a:cubicBezTo>
                    <a:pt x="5815" y="243"/>
                    <a:pt x="5809" y="245"/>
                    <a:pt x="5802" y="246"/>
                  </a:cubicBezTo>
                  <a:cubicBezTo>
                    <a:pt x="5795" y="237"/>
                    <a:pt x="5788" y="228"/>
                    <a:pt x="5782" y="220"/>
                  </a:cubicBezTo>
                  <a:cubicBezTo>
                    <a:pt x="5814" y="220"/>
                    <a:pt x="5847" y="220"/>
                    <a:pt x="5879" y="220"/>
                  </a:cubicBezTo>
                  <a:cubicBezTo>
                    <a:pt x="5879" y="206"/>
                    <a:pt x="5879" y="192"/>
                    <a:pt x="5879" y="179"/>
                  </a:cubicBezTo>
                  <a:cubicBezTo>
                    <a:pt x="5850" y="179"/>
                    <a:pt x="5822" y="179"/>
                    <a:pt x="5793" y="179"/>
                  </a:cubicBezTo>
                  <a:cubicBezTo>
                    <a:pt x="5787" y="180"/>
                    <a:pt x="5780" y="181"/>
                    <a:pt x="5774" y="183"/>
                  </a:cubicBezTo>
                  <a:cubicBezTo>
                    <a:pt x="5767" y="174"/>
                    <a:pt x="5761" y="165"/>
                    <a:pt x="5754" y="156"/>
                  </a:cubicBezTo>
                  <a:cubicBezTo>
                    <a:pt x="5796" y="156"/>
                    <a:pt x="5837" y="156"/>
                    <a:pt x="5879" y="156"/>
                  </a:cubicBezTo>
                  <a:cubicBezTo>
                    <a:pt x="5879" y="143"/>
                    <a:pt x="5879" y="130"/>
                    <a:pt x="5879" y="117"/>
                  </a:cubicBezTo>
                  <a:cubicBezTo>
                    <a:pt x="5861" y="117"/>
                    <a:pt x="5843" y="117"/>
                    <a:pt x="5824" y="117"/>
                  </a:cubicBezTo>
                  <a:cubicBezTo>
                    <a:pt x="5818" y="119"/>
                    <a:pt x="5812" y="120"/>
                    <a:pt x="5806" y="121"/>
                  </a:cubicBezTo>
                  <a:cubicBezTo>
                    <a:pt x="5799" y="113"/>
                    <a:pt x="5792" y="104"/>
                    <a:pt x="5786" y="95"/>
                  </a:cubicBezTo>
                  <a:cubicBezTo>
                    <a:pt x="5817" y="95"/>
                    <a:pt x="5848" y="95"/>
                    <a:pt x="5879" y="95"/>
                  </a:cubicBezTo>
                  <a:cubicBezTo>
                    <a:pt x="5879" y="69"/>
                    <a:pt x="5878" y="44"/>
                    <a:pt x="5877" y="19"/>
                  </a:cubicBezTo>
                  <a:moveTo>
                    <a:pt x="5212" y="19"/>
                  </a:moveTo>
                  <a:cubicBezTo>
                    <a:pt x="5230" y="30"/>
                    <a:pt x="5248" y="40"/>
                    <a:pt x="5267" y="51"/>
                  </a:cubicBezTo>
                  <a:cubicBezTo>
                    <a:pt x="5252" y="60"/>
                    <a:pt x="5234" y="86"/>
                    <a:pt x="5213" y="128"/>
                  </a:cubicBezTo>
                  <a:cubicBezTo>
                    <a:pt x="5232" y="128"/>
                    <a:pt x="5251" y="128"/>
                    <a:pt x="5269" y="128"/>
                  </a:cubicBezTo>
                  <a:cubicBezTo>
                    <a:pt x="5277" y="120"/>
                    <a:pt x="5285" y="113"/>
                    <a:pt x="5292" y="105"/>
                  </a:cubicBezTo>
                  <a:cubicBezTo>
                    <a:pt x="5304" y="118"/>
                    <a:pt x="5316" y="131"/>
                    <a:pt x="5328" y="143"/>
                  </a:cubicBezTo>
                  <a:cubicBezTo>
                    <a:pt x="5321" y="149"/>
                    <a:pt x="5315" y="154"/>
                    <a:pt x="5308" y="159"/>
                  </a:cubicBezTo>
                  <a:cubicBezTo>
                    <a:pt x="5308" y="179"/>
                    <a:pt x="5308" y="198"/>
                    <a:pt x="5308" y="217"/>
                  </a:cubicBezTo>
                  <a:cubicBezTo>
                    <a:pt x="5308" y="224"/>
                    <a:pt x="5308" y="231"/>
                    <a:pt x="5308" y="238"/>
                  </a:cubicBezTo>
                  <a:cubicBezTo>
                    <a:pt x="5318" y="220"/>
                    <a:pt x="5328" y="202"/>
                    <a:pt x="5338" y="184"/>
                  </a:cubicBezTo>
                  <a:cubicBezTo>
                    <a:pt x="5349" y="164"/>
                    <a:pt x="5357" y="146"/>
                    <a:pt x="5364" y="129"/>
                  </a:cubicBezTo>
                  <a:cubicBezTo>
                    <a:pt x="5377" y="95"/>
                    <a:pt x="5387" y="59"/>
                    <a:pt x="5395" y="21"/>
                  </a:cubicBezTo>
                  <a:cubicBezTo>
                    <a:pt x="5413" y="32"/>
                    <a:pt x="5431" y="44"/>
                    <a:pt x="5449" y="55"/>
                  </a:cubicBezTo>
                  <a:cubicBezTo>
                    <a:pt x="5437" y="64"/>
                    <a:pt x="5421" y="90"/>
                    <a:pt x="5399" y="134"/>
                  </a:cubicBezTo>
                  <a:cubicBezTo>
                    <a:pt x="5432" y="134"/>
                    <a:pt x="5464" y="134"/>
                    <a:pt x="5497" y="134"/>
                  </a:cubicBezTo>
                  <a:cubicBezTo>
                    <a:pt x="5505" y="126"/>
                    <a:pt x="5514" y="117"/>
                    <a:pt x="5522" y="109"/>
                  </a:cubicBezTo>
                  <a:cubicBezTo>
                    <a:pt x="5534" y="122"/>
                    <a:pt x="5546" y="135"/>
                    <a:pt x="5558" y="147"/>
                  </a:cubicBezTo>
                  <a:cubicBezTo>
                    <a:pt x="5552" y="153"/>
                    <a:pt x="5546" y="158"/>
                    <a:pt x="5540" y="163"/>
                  </a:cubicBezTo>
                  <a:cubicBezTo>
                    <a:pt x="5537" y="322"/>
                    <a:pt x="5533" y="412"/>
                    <a:pt x="5528" y="434"/>
                  </a:cubicBezTo>
                  <a:cubicBezTo>
                    <a:pt x="5524" y="455"/>
                    <a:pt x="5517" y="471"/>
                    <a:pt x="5507" y="480"/>
                  </a:cubicBezTo>
                  <a:cubicBezTo>
                    <a:pt x="5498" y="489"/>
                    <a:pt x="5482" y="497"/>
                    <a:pt x="5459" y="504"/>
                  </a:cubicBezTo>
                  <a:cubicBezTo>
                    <a:pt x="5451" y="481"/>
                    <a:pt x="5429" y="465"/>
                    <a:pt x="5391" y="453"/>
                  </a:cubicBezTo>
                  <a:cubicBezTo>
                    <a:pt x="5391" y="446"/>
                    <a:pt x="5391" y="439"/>
                    <a:pt x="5391" y="432"/>
                  </a:cubicBezTo>
                  <a:cubicBezTo>
                    <a:pt x="5429" y="441"/>
                    <a:pt x="5453" y="445"/>
                    <a:pt x="5466" y="445"/>
                  </a:cubicBezTo>
                  <a:cubicBezTo>
                    <a:pt x="5479" y="445"/>
                    <a:pt x="5486" y="434"/>
                    <a:pt x="5489" y="412"/>
                  </a:cubicBezTo>
                  <a:cubicBezTo>
                    <a:pt x="5493" y="390"/>
                    <a:pt x="5496" y="304"/>
                    <a:pt x="5498" y="156"/>
                  </a:cubicBezTo>
                  <a:cubicBezTo>
                    <a:pt x="5463" y="156"/>
                    <a:pt x="5428" y="156"/>
                    <a:pt x="5393" y="156"/>
                  </a:cubicBezTo>
                  <a:cubicBezTo>
                    <a:pt x="5370" y="194"/>
                    <a:pt x="5344" y="228"/>
                    <a:pt x="5315" y="256"/>
                  </a:cubicBezTo>
                  <a:cubicBezTo>
                    <a:pt x="5313" y="255"/>
                    <a:pt x="5310" y="254"/>
                    <a:pt x="5308" y="252"/>
                  </a:cubicBezTo>
                  <a:cubicBezTo>
                    <a:pt x="5308" y="258"/>
                    <a:pt x="5308" y="263"/>
                    <a:pt x="5308" y="269"/>
                  </a:cubicBezTo>
                  <a:cubicBezTo>
                    <a:pt x="5308" y="368"/>
                    <a:pt x="5309" y="436"/>
                    <a:pt x="5310" y="473"/>
                  </a:cubicBezTo>
                  <a:cubicBezTo>
                    <a:pt x="5297" y="479"/>
                    <a:pt x="5284" y="485"/>
                    <a:pt x="5271" y="492"/>
                  </a:cubicBezTo>
                  <a:cubicBezTo>
                    <a:pt x="5271" y="477"/>
                    <a:pt x="5271" y="463"/>
                    <a:pt x="5271" y="449"/>
                  </a:cubicBezTo>
                  <a:cubicBezTo>
                    <a:pt x="5240" y="449"/>
                    <a:pt x="5210" y="449"/>
                    <a:pt x="5179" y="449"/>
                  </a:cubicBezTo>
                  <a:cubicBezTo>
                    <a:pt x="5179" y="459"/>
                    <a:pt x="5179" y="470"/>
                    <a:pt x="5179" y="481"/>
                  </a:cubicBezTo>
                  <a:cubicBezTo>
                    <a:pt x="5166" y="487"/>
                    <a:pt x="5153" y="494"/>
                    <a:pt x="5140" y="500"/>
                  </a:cubicBezTo>
                  <a:cubicBezTo>
                    <a:pt x="5141" y="432"/>
                    <a:pt x="5142" y="366"/>
                    <a:pt x="5142" y="303"/>
                  </a:cubicBezTo>
                  <a:cubicBezTo>
                    <a:pt x="5142" y="239"/>
                    <a:pt x="5141" y="174"/>
                    <a:pt x="5140" y="107"/>
                  </a:cubicBezTo>
                  <a:cubicBezTo>
                    <a:pt x="5152" y="114"/>
                    <a:pt x="5165" y="121"/>
                    <a:pt x="5177" y="128"/>
                  </a:cubicBezTo>
                  <a:cubicBezTo>
                    <a:pt x="5182" y="128"/>
                    <a:pt x="5186" y="128"/>
                    <a:pt x="5190" y="128"/>
                  </a:cubicBezTo>
                  <a:cubicBezTo>
                    <a:pt x="5203" y="84"/>
                    <a:pt x="5210" y="47"/>
                    <a:pt x="5212" y="19"/>
                  </a:cubicBezTo>
                  <a:moveTo>
                    <a:pt x="3805" y="19"/>
                  </a:moveTo>
                  <a:cubicBezTo>
                    <a:pt x="3824" y="30"/>
                    <a:pt x="3844" y="41"/>
                    <a:pt x="3863" y="53"/>
                  </a:cubicBezTo>
                  <a:cubicBezTo>
                    <a:pt x="3857" y="57"/>
                    <a:pt x="3851" y="62"/>
                    <a:pt x="3846" y="67"/>
                  </a:cubicBezTo>
                  <a:cubicBezTo>
                    <a:pt x="3836" y="85"/>
                    <a:pt x="3826" y="102"/>
                    <a:pt x="3818" y="117"/>
                  </a:cubicBezTo>
                  <a:cubicBezTo>
                    <a:pt x="3861" y="117"/>
                    <a:pt x="3905" y="117"/>
                    <a:pt x="3949" y="117"/>
                  </a:cubicBezTo>
                  <a:cubicBezTo>
                    <a:pt x="3959" y="106"/>
                    <a:pt x="3970" y="96"/>
                    <a:pt x="3980" y="85"/>
                  </a:cubicBezTo>
                  <a:cubicBezTo>
                    <a:pt x="3995" y="103"/>
                    <a:pt x="4010" y="121"/>
                    <a:pt x="4025" y="140"/>
                  </a:cubicBezTo>
                  <a:cubicBezTo>
                    <a:pt x="3986" y="140"/>
                    <a:pt x="3948" y="140"/>
                    <a:pt x="3909" y="140"/>
                  </a:cubicBezTo>
                  <a:cubicBezTo>
                    <a:pt x="3909" y="183"/>
                    <a:pt x="3909" y="227"/>
                    <a:pt x="3909" y="271"/>
                  </a:cubicBezTo>
                  <a:cubicBezTo>
                    <a:pt x="3931" y="271"/>
                    <a:pt x="3953" y="271"/>
                    <a:pt x="3975" y="271"/>
                  </a:cubicBezTo>
                  <a:cubicBezTo>
                    <a:pt x="3986" y="261"/>
                    <a:pt x="3997" y="250"/>
                    <a:pt x="4008" y="240"/>
                  </a:cubicBezTo>
                  <a:cubicBezTo>
                    <a:pt x="4022" y="258"/>
                    <a:pt x="4035" y="276"/>
                    <a:pt x="4049" y="293"/>
                  </a:cubicBezTo>
                  <a:cubicBezTo>
                    <a:pt x="4002" y="293"/>
                    <a:pt x="3955" y="293"/>
                    <a:pt x="3909" y="293"/>
                  </a:cubicBezTo>
                  <a:cubicBezTo>
                    <a:pt x="3909" y="390"/>
                    <a:pt x="3909" y="456"/>
                    <a:pt x="3911" y="491"/>
                  </a:cubicBezTo>
                  <a:cubicBezTo>
                    <a:pt x="3896" y="498"/>
                    <a:pt x="3882" y="504"/>
                    <a:pt x="3867" y="510"/>
                  </a:cubicBezTo>
                  <a:cubicBezTo>
                    <a:pt x="3868" y="428"/>
                    <a:pt x="3869" y="356"/>
                    <a:pt x="3869" y="293"/>
                  </a:cubicBezTo>
                  <a:cubicBezTo>
                    <a:pt x="3836" y="293"/>
                    <a:pt x="3803" y="293"/>
                    <a:pt x="3770" y="293"/>
                  </a:cubicBezTo>
                  <a:cubicBezTo>
                    <a:pt x="3760" y="293"/>
                    <a:pt x="3747" y="295"/>
                    <a:pt x="3731" y="299"/>
                  </a:cubicBezTo>
                  <a:cubicBezTo>
                    <a:pt x="3723" y="290"/>
                    <a:pt x="3716" y="280"/>
                    <a:pt x="3709" y="271"/>
                  </a:cubicBezTo>
                  <a:cubicBezTo>
                    <a:pt x="3762" y="271"/>
                    <a:pt x="3816" y="271"/>
                    <a:pt x="3869" y="271"/>
                  </a:cubicBezTo>
                  <a:cubicBezTo>
                    <a:pt x="3869" y="227"/>
                    <a:pt x="3869" y="183"/>
                    <a:pt x="3869" y="140"/>
                  </a:cubicBezTo>
                  <a:cubicBezTo>
                    <a:pt x="3850" y="140"/>
                    <a:pt x="3830" y="140"/>
                    <a:pt x="3811" y="140"/>
                  </a:cubicBezTo>
                  <a:cubicBezTo>
                    <a:pt x="3789" y="178"/>
                    <a:pt x="3763" y="213"/>
                    <a:pt x="3730" y="244"/>
                  </a:cubicBezTo>
                  <a:cubicBezTo>
                    <a:pt x="3726" y="241"/>
                    <a:pt x="3722" y="237"/>
                    <a:pt x="3719" y="233"/>
                  </a:cubicBezTo>
                  <a:cubicBezTo>
                    <a:pt x="3743" y="197"/>
                    <a:pt x="3762" y="159"/>
                    <a:pt x="3777" y="118"/>
                  </a:cubicBezTo>
                  <a:cubicBezTo>
                    <a:pt x="3792" y="76"/>
                    <a:pt x="3801" y="43"/>
                    <a:pt x="3805" y="19"/>
                  </a:cubicBezTo>
                  <a:moveTo>
                    <a:pt x="1168" y="19"/>
                  </a:moveTo>
                  <a:cubicBezTo>
                    <a:pt x="1185" y="31"/>
                    <a:pt x="1201" y="44"/>
                    <a:pt x="1217" y="56"/>
                  </a:cubicBezTo>
                  <a:cubicBezTo>
                    <a:pt x="1210" y="60"/>
                    <a:pt x="1202" y="64"/>
                    <a:pt x="1195" y="67"/>
                  </a:cubicBezTo>
                  <a:cubicBezTo>
                    <a:pt x="1190" y="71"/>
                    <a:pt x="1186" y="75"/>
                    <a:pt x="1181" y="78"/>
                  </a:cubicBezTo>
                  <a:cubicBezTo>
                    <a:pt x="1254" y="78"/>
                    <a:pt x="1327" y="78"/>
                    <a:pt x="1400" y="78"/>
                  </a:cubicBezTo>
                  <a:cubicBezTo>
                    <a:pt x="1410" y="68"/>
                    <a:pt x="1421" y="58"/>
                    <a:pt x="1431" y="48"/>
                  </a:cubicBezTo>
                  <a:cubicBezTo>
                    <a:pt x="1446" y="66"/>
                    <a:pt x="1461" y="83"/>
                    <a:pt x="1476" y="101"/>
                  </a:cubicBezTo>
                  <a:cubicBezTo>
                    <a:pt x="1375" y="101"/>
                    <a:pt x="1274" y="101"/>
                    <a:pt x="1172" y="101"/>
                  </a:cubicBezTo>
                  <a:cubicBezTo>
                    <a:pt x="1165" y="108"/>
                    <a:pt x="1158" y="115"/>
                    <a:pt x="1151" y="122"/>
                  </a:cubicBezTo>
                  <a:cubicBezTo>
                    <a:pt x="1161" y="127"/>
                    <a:pt x="1171" y="131"/>
                    <a:pt x="1181" y="136"/>
                  </a:cubicBezTo>
                  <a:cubicBezTo>
                    <a:pt x="1242" y="136"/>
                    <a:pt x="1302" y="136"/>
                    <a:pt x="1362" y="136"/>
                  </a:cubicBezTo>
                  <a:cubicBezTo>
                    <a:pt x="1369" y="128"/>
                    <a:pt x="1376" y="121"/>
                    <a:pt x="1383" y="113"/>
                  </a:cubicBezTo>
                  <a:cubicBezTo>
                    <a:pt x="1396" y="125"/>
                    <a:pt x="1409" y="137"/>
                    <a:pt x="1423" y="149"/>
                  </a:cubicBezTo>
                  <a:cubicBezTo>
                    <a:pt x="1417" y="154"/>
                    <a:pt x="1411" y="159"/>
                    <a:pt x="1405" y="164"/>
                  </a:cubicBezTo>
                  <a:cubicBezTo>
                    <a:pt x="1405" y="178"/>
                    <a:pt x="1405" y="196"/>
                    <a:pt x="1405" y="219"/>
                  </a:cubicBezTo>
                  <a:cubicBezTo>
                    <a:pt x="1405" y="242"/>
                    <a:pt x="1406" y="262"/>
                    <a:pt x="1407" y="281"/>
                  </a:cubicBezTo>
                  <a:cubicBezTo>
                    <a:pt x="1393" y="286"/>
                    <a:pt x="1378" y="291"/>
                    <a:pt x="1364" y="295"/>
                  </a:cubicBezTo>
                  <a:cubicBezTo>
                    <a:pt x="1364" y="291"/>
                    <a:pt x="1364" y="287"/>
                    <a:pt x="1364" y="283"/>
                  </a:cubicBezTo>
                  <a:cubicBezTo>
                    <a:pt x="1309" y="283"/>
                    <a:pt x="1254" y="283"/>
                    <a:pt x="1199" y="283"/>
                  </a:cubicBezTo>
                  <a:cubicBezTo>
                    <a:pt x="1211" y="288"/>
                    <a:pt x="1223" y="293"/>
                    <a:pt x="1235" y="299"/>
                  </a:cubicBezTo>
                  <a:cubicBezTo>
                    <a:pt x="1229" y="303"/>
                    <a:pt x="1223" y="307"/>
                    <a:pt x="1217" y="311"/>
                  </a:cubicBezTo>
                  <a:cubicBezTo>
                    <a:pt x="1215" y="311"/>
                    <a:pt x="1213" y="311"/>
                    <a:pt x="1211" y="312"/>
                  </a:cubicBezTo>
                  <a:cubicBezTo>
                    <a:pt x="1260" y="312"/>
                    <a:pt x="1308" y="312"/>
                    <a:pt x="1356" y="312"/>
                  </a:cubicBezTo>
                  <a:cubicBezTo>
                    <a:pt x="1363" y="305"/>
                    <a:pt x="1370" y="298"/>
                    <a:pt x="1377" y="291"/>
                  </a:cubicBezTo>
                  <a:cubicBezTo>
                    <a:pt x="1390" y="305"/>
                    <a:pt x="1402" y="319"/>
                    <a:pt x="1415" y="333"/>
                  </a:cubicBezTo>
                  <a:cubicBezTo>
                    <a:pt x="1408" y="336"/>
                    <a:pt x="1400" y="340"/>
                    <a:pt x="1393" y="344"/>
                  </a:cubicBezTo>
                  <a:cubicBezTo>
                    <a:pt x="1363" y="374"/>
                    <a:pt x="1333" y="399"/>
                    <a:pt x="1304" y="419"/>
                  </a:cubicBezTo>
                  <a:cubicBezTo>
                    <a:pt x="1354" y="447"/>
                    <a:pt x="1419" y="461"/>
                    <a:pt x="1498" y="461"/>
                  </a:cubicBezTo>
                  <a:cubicBezTo>
                    <a:pt x="1498" y="467"/>
                    <a:pt x="1498" y="473"/>
                    <a:pt x="1498" y="479"/>
                  </a:cubicBezTo>
                  <a:cubicBezTo>
                    <a:pt x="1480" y="480"/>
                    <a:pt x="1467" y="489"/>
                    <a:pt x="1460" y="506"/>
                  </a:cubicBezTo>
                  <a:cubicBezTo>
                    <a:pt x="1389" y="498"/>
                    <a:pt x="1328" y="475"/>
                    <a:pt x="1278" y="438"/>
                  </a:cubicBezTo>
                  <a:cubicBezTo>
                    <a:pt x="1210" y="479"/>
                    <a:pt x="1130" y="503"/>
                    <a:pt x="1039" y="510"/>
                  </a:cubicBezTo>
                  <a:cubicBezTo>
                    <a:pt x="1039" y="504"/>
                    <a:pt x="1039" y="499"/>
                    <a:pt x="1039" y="493"/>
                  </a:cubicBezTo>
                  <a:cubicBezTo>
                    <a:pt x="1133" y="473"/>
                    <a:pt x="1204" y="448"/>
                    <a:pt x="1251" y="416"/>
                  </a:cubicBezTo>
                  <a:cubicBezTo>
                    <a:pt x="1228" y="393"/>
                    <a:pt x="1209" y="367"/>
                    <a:pt x="1193" y="338"/>
                  </a:cubicBezTo>
                  <a:cubicBezTo>
                    <a:pt x="1167" y="376"/>
                    <a:pt x="1127" y="409"/>
                    <a:pt x="1075" y="438"/>
                  </a:cubicBezTo>
                  <a:cubicBezTo>
                    <a:pt x="1074" y="434"/>
                    <a:pt x="1072" y="430"/>
                    <a:pt x="1071" y="425"/>
                  </a:cubicBezTo>
                  <a:cubicBezTo>
                    <a:pt x="1107" y="380"/>
                    <a:pt x="1144" y="334"/>
                    <a:pt x="1181" y="289"/>
                  </a:cubicBezTo>
                  <a:cubicBezTo>
                    <a:pt x="1168" y="294"/>
                    <a:pt x="1155" y="300"/>
                    <a:pt x="1142" y="306"/>
                  </a:cubicBezTo>
                  <a:cubicBezTo>
                    <a:pt x="1143" y="271"/>
                    <a:pt x="1144" y="240"/>
                    <a:pt x="1144" y="211"/>
                  </a:cubicBezTo>
                  <a:cubicBezTo>
                    <a:pt x="1143" y="184"/>
                    <a:pt x="1143" y="158"/>
                    <a:pt x="1142" y="131"/>
                  </a:cubicBezTo>
                  <a:cubicBezTo>
                    <a:pt x="1132" y="141"/>
                    <a:pt x="1122" y="152"/>
                    <a:pt x="1112" y="162"/>
                  </a:cubicBezTo>
                  <a:cubicBezTo>
                    <a:pt x="1091" y="179"/>
                    <a:pt x="1070" y="195"/>
                    <a:pt x="1048" y="207"/>
                  </a:cubicBezTo>
                  <a:cubicBezTo>
                    <a:pt x="1044" y="203"/>
                    <a:pt x="1041" y="199"/>
                    <a:pt x="1037" y="195"/>
                  </a:cubicBezTo>
                  <a:cubicBezTo>
                    <a:pt x="1074" y="164"/>
                    <a:pt x="1103" y="133"/>
                    <a:pt x="1123" y="104"/>
                  </a:cubicBezTo>
                  <a:cubicBezTo>
                    <a:pt x="1142" y="74"/>
                    <a:pt x="1157" y="46"/>
                    <a:pt x="1168" y="19"/>
                  </a:cubicBezTo>
                  <a:moveTo>
                    <a:pt x="2832" y="17"/>
                  </a:moveTo>
                  <a:cubicBezTo>
                    <a:pt x="2850" y="29"/>
                    <a:pt x="2868" y="40"/>
                    <a:pt x="2886" y="51"/>
                  </a:cubicBezTo>
                  <a:cubicBezTo>
                    <a:pt x="2879" y="55"/>
                    <a:pt x="2873" y="59"/>
                    <a:pt x="2866" y="63"/>
                  </a:cubicBezTo>
                  <a:cubicBezTo>
                    <a:pt x="2852" y="88"/>
                    <a:pt x="2842" y="103"/>
                    <a:pt x="2836" y="107"/>
                  </a:cubicBezTo>
                  <a:cubicBezTo>
                    <a:pt x="2875" y="107"/>
                    <a:pt x="2913" y="107"/>
                    <a:pt x="2952" y="107"/>
                  </a:cubicBezTo>
                  <a:cubicBezTo>
                    <a:pt x="2962" y="98"/>
                    <a:pt x="2971" y="88"/>
                    <a:pt x="2981" y="78"/>
                  </a:cubicBezTo>
                  <a:cubicBezTo>
                    <a:pt x="2995" y="96"/>
                    <a:pt x="3010" y="113"/>
                    <a:pt x="3024" y="130"/>
                  </a:cubicBezTo>
                  <a:cubicBezTo>
                    <a:pt x="2959" y="130"/>
                    <a:pt x="2893" y="130"/>
                    <a:pt x="2828" y="130"/>
                  </a:cubicBezTo>
                  <a:cubicBezTo>
                    <a:pt x="2817" y="146"/>
                    <a:pt x="2806" y="162"/>
                    <a:pt x="2793" y="176"/>
                  </a:cubicBezTo>
                  <a:cubicBezTo>
                    <a:pt x="2789" y="180"/>
                    <a:pt x="2785" y="183"/>
                    <a:pt x="2782" y="187"/>
                  </a:cubicBezTo>
                  <a:cubicBezTo>
                    <a:pt x="2799" y="195"/>
                    <a:pt x="2817" y="203"/>
                    <a:pt x="2834" y="211"/>
                  </a:cubicBezTo>
                  <a:cubicBezTo>
                    <a:pt x="2828" y="217"/>
                    <a:pt x="2822" y="222"/>
                    <a:pt x="2817" y="227"/>
                  </a:cubicBezTo>
                  <a:cubicBezTo>
                    <a:pt x="2817" y="239"/>
                    <a:pt x="2817" y="251"/>
                    <a:pt x="2817" y="263"/>
                  </a:cubicBezTo>
                  <a:cubicBezTo>
                    <a:pt x="2829" y="258"/>
                    <a:pt x="2842" y="254"/>
                    <a:pt x="2854" y="250"/>
                  </a:cubicBezTo>
                  <a:cubicBezTo>
                    <a:pt x="2854" y="222"/>
                    <a:pt x="2853" y="184"/>
                    <a:pt x="2852" y="138"/>
                  </a:cubicBezTo>
                  <a:cubicBezTo>
                    <a:pt x="2871" y="148"/>
                    <a:pt x="2890" y="159"/>
                    <a:pt x="2910" y="169"/>
                  </a:cubicBezTo>
                  <a:cubicBezTo>
                    <a:pt x="2904" y="174"/>
                    <a:pt x="2898" y="179"/>
                    <a:pt x="2892" y="184"/>
                  </a:cubicBezTo>
                  <a:cubicBezTo>
                    <a:pt x="2892" y="202"/>
                    <a:pt x="2892" y="220"/>
                    <a:pt x="2892" y="238"/>
                  </a:cubicBezTo>
                  <a:cubicBezTo>
                    <a:pt x="2908" y="232"/>
                    <a:pt x="2924" y="227"/>
                    <a:pt x="2940" y="221"/>
                  </a:cubicBezTo>
                  <a:cubicBezTo>
                    <a:pt x="2945" y="212"/>
                    <a:pt x="2950" y="204"/>
                    <a:pt x="2955" y="195"/>
                  </a:cubicBezTo>
                  <a:cubicBezTo>
                    <a:pt x="2968" y="204"/>
                    <a:pt x="2981" y="213"/>
                    <a:pt x="2995" y="222"/>
                  </a:cubicBezTo>
                  <a:cubicBezTo>
                    <a:pt x="2990" y="227"/>
                    <a:pt x="2985" y="233"/>
                    <a:pt x="2981" y="239"/>
                  </a:cubicBezTo>
                  <a:cubicBezTo>
                    <a:pt x="2979" y="303"/>
                    <a:pt x="2978" y="341"/>
                    <a:pt x="2976" y="352"/>
                  </a:cubicBezTo>
                  <a:cubicBezTo>
                    <a:pt x="2973" y="363"/>
                    <a:pt x="2969" y="371"/>
                    <a:pt x="2962" y="377"/>
                  </a:cubicBezTo>
                  <a:cubicBezTo>
                    <a:pt x="2956" y="384"/>
                    <a:pt x="2944" y="389"/>
                    <a:pt x="2928" y="393"/>
                  </a:cubicBezTo>
                  <a:cubicBezTo>
                    <a:pt x="2927" y="386"/>
                    <a:pt x="2924" y="380"/>
                    <a:pt x="2918" y="375"/>
                  </a:cubicBezTo>
                  <a:cubicBezTo>
                    <a:pt x="2909" y="370"/>
                    <a:pt x="2901" y="366"/>
                    <a:pt x="2892" y="362"/>
                  </a:cubicBezTo>
                  <a:cubicBezTo>
                    <a:pt x="2893" y="379"/>
                    <a:pt x="2893" y="396"/>
                    <a:pt x="2894" y="414"/>
                  </a:cubicBezTo>
                  <a:cubicBezTo>
                    <a:pt x="2880" y="419"/>
                    <a:pt x="2866" y="425"/>
                    <a:pt x="2852" y="430"/>
                  </a:cubicBezTo>
                  <a:cubicBezTo>
                    <a:pt x="2853" y="387"/>
                    <a:pt x="2854" y="334"/>
                    <a:pt x="2854" y="273"/>
                  </a:cubicBezTo>
                  <a:cubicBezTo>
                    <a:pt x="2842" y="278"/>
                    <a:pt x="2829" y="283"/>
                    <a:pt x="2817" y="288"/>
                  </a:cubicBezTo>
                  <a:cubicBezTo>
                    <a:pt x="2817" y="334"/>
                    <a:pt x="2817" y="381"/>
                    <a:pt x="2817" y="428"/>
                  </a:cubicBezTo>
                  <a:cubicBezTo>
                    <a:pt x="2817" y="443"/>
                    <a:pt x="2822" y="451"/>
                    <a:pt x="2834" y="451"/>
                  </a:cubicBezTo>
                  <a:cubicBezTo>
                    <a:pt x="2876" y="451"/>
                    <a:pt x="2917" y="451"/>
                    <a:pt x="2959" y="451"/>
                  </a:cubicBezTo>
                  <a:cubicBezTo>
                    <a:pt x="2966" y="451"/>
                    <a:pt x="2971" y="444"/>
                    <a:pt x="2974" y="429"/>
                  </a:cubicBezTo>
                  <a:cubicBezTo>
                    <a:pt x="2977" y="415"/>
                    <a:pt x="2980" y="395"/>
                    <a:pt x="2983" y="369"/>
                  </a:cubicBezTo>
                  <a:cubicBezTo>
                    <a:pt x="2990" y="369"/>
                    <a:pt x="2996" y="369"/>
                    <a:pt x="3003" y="369"/>
                  </a:cubicBezTo>
                  <a:cubicBezTo>
                    <a:pt x="3003" y="389"/>
                    <a:pt x="3003" y="406"/>
                    <a:pt x="3004" y="421"/>
                  </a:cubicBezTo>
                  <a:cubicBezTo>
                    <a:pt x="3006" y="436"/>
                    <a:pt x="3013" y="445"/>
                    <a:pt x="3026" y="448"/>
                  </a:cubicBezTo>
                  <a:cubicBezTo>
                    <a:pt x="3016" y="473"/>
                    <a:pt x="2999" y="486"/>
                    <a:pt x="2977" y="486"/>
                  </a:cubicBezTo>
                  <a:cubicBezTo>
                    <a:pt x="2925" y="486"/>
                    <a:pt x="2874" y="486"/>
                    <a:pt x="2823" y="486"/>
                  </a:cubicBezTo>
                  <a:cubicBezTo>
                    <a:pt x="2792" y="487"/>
                    <a:pt x="2778" y="472"/>
                    <a:pt x="2779" y="441"/>
                  </a:cubicBezTo>
                  <a:cubicBezTo>
                    <a:pt x="2779" y="393"/>
                    <a:pt x="2779" y="345"/>
                    <a:pt x="2779" y="297"/>
                  </a:cubicBezTo>
                  <a:cubicBezTo>
                    <a:pt x="2774" y="300"/>
                    <a:pt x="2769" y="302"/>
                    <a:pt x="2764" y="305"/>
                  </a:cubicBezTo>
                  <a:cubicBezTo>
                    <a:pt x="2761" y="308"/>
                    <a:pt x="2757" y="311"/>
                    <a:pt x="2754" y="314"/>
                  </a:cubicBezTo>
                  <a:cubicBezTo>
                    <a:pt x="2747" y="308"/>
                    <a:pt x="2740" y="302"/>
                    <a:pt x="2734" y="296"/>
                  </a:cubicBezTo>
                  <a:cubicBezTo>
                    <a:pt x="2734" y="303"/>
                    <a:pt x="2733" y="310"/>
                    <a:pt x="2733" y="317"/>
                  </a:cubicBezTo>
                  <a:cubicBezTo>
                    <a:pt x="2731" y="379"/>
                    <a:pt x="2729" y="416"/>
                    <a:pt x="2727" y="428"/>
                  </a:cubicBezTo>
                  <a:cubicBezTo>
                    <a:pt x="2724" y="444"/>
                    <a:pt x="2719" y="456"/>
                    <a:pt x="2711" y="465"/>
                  </a:cubicBezTo>
                  <a:cubicBezTo>
                    <a:pt x="2703" y="474"/>
                    <a:pt x="2686" y="482"/>
                    <a:pt x="2660" y="488"/>
                  </a:cubicBezTo>
                  <a:cubicBezTo>
                    <a:pt x="2661" y="471"/>
                    <a:pt x="2647" y="456"/>
                    <a:pt x="2617" y="442"/>
                  </a:cubicBezTo>
                  <a:cubicBezTo>
                    <a:pt x="2618" y="436"/>
                    <a:pt x="2619" y="430"/>
                    <a:pt x="2620" y="424"/>
                  </a:cubicBezTo>
                  <a:cubicBezTo>
                    <a:pt x="2644" y="431"/>
                    <a:pt x="2660" y="435"/>
                    <a:pt x="2668" y="434"/>
                  </a:cubicBezTo>
                  <a:cubicBezTo>
                    <a:pt x="2676" y="434"/>
                    <a:pt x="2682" y="433"/>
                    <a:pt x="2684" y="431"/>
                  </a:cubicBezTo>
                  <a:cubicBezTo>
                    <a:pt x="2687" y="428"/>
                    <a:pt x="2689" y="418"/>
                    <a:pt x="2692" y="400"/>
                  </a:cubicBezTo>
                  <a:cubicBezTo>
                    <a:pt x="2694" y="381"/>
                    <a:pt x="2696" y="330"/>
                    <a:pt x="2698" y="244"/>
                  </a:cubicBezTo>
                  <a:cubicBezTo>
                    <a:pt x="2683" y="244"/>
                    <a:pt x="2669" y="244"/>
                    <a:pt x="2654" y="244"/>
                  </a:cubicBezTo>
                  <a:cubicBezTo>
                    <a:pt x="2657" y="355"/>
                    <a:pt x="2625" y="442"/>
                    <a:pt x="2559" y="504"/>
                  </a:cubicBezTo>
                  <a:cubicBezTo>
                    <a:pt x="2556" y="501"/>
                    <a:pt x="2553" y="498"/>
                    <a:pt x="2549" y="495"/>
                  </a:cubicBezTo>
                  <a:cubicBezTo>
                    <a:pt x="2594" y="428"/>
                    <a:pt x="2617" y="347"/>
                    <a:pt x="2617" y="252"/>
                  </a:cubicBezTo>
                  <a:cubicBezTo>
                    <a:pt x="2617" y="219"/>
                    <a:pt x="2617" y="186"/>
                    <a:pt x="2617" y="152"/>
                  </a:cubicBezTo>
                  <a:cubicBezTo>
                    <a:pt x="2611" y="152"/>
                    <a:pt x="2605" y="152"/>
                    <a:pt x="2599" y="152"/>
                  </a:cubicBezTo>
                  <a:cubicBezTo>
                    <a:pt x="2591" y="153"/>
                    <a:pt x="2583" y="155"/>
                    <a:pt x="2575" y="156"/>
                  </a:cubicBezTo>
                  <a:cubicBezTo>
                    <a:pt x="2568" y="147"/>
                    <a:pt x="2562" y="138"/>
                    <a:pt x="2555" y="130"/>
                  </a:cubicBezTo>
                  <a:cubicBezTo>
                    <a:pt x="2610" y="130"/>
                    <a:pt x="2665" y="130"/>
                    <a:pt x="2720" y="130"/>
                  </a:cubicBezTo>
                  <a:cubicBezTo>
                    <a:pt x="2729" y="121"/>
                    <a:pt x="2737" y="112"/>
                    <a:pt x="2745" y="103"/>
                  </a:cubicBezTo>
                  <a:cubicBezTo>
                    <a:pt x="2757" y="117"/>
                    <a:pt x="2769" y="131"/>
                    <a:pt x="2780" y="144"/>
                  </a:cubicBezTo>
                  <a:cubicBezTo>
                    <a:pt x="2784" y="138"/>
                    <a:pt x="2788" y="131"/>
                    <a:pt x="2792" y="124"/>
                  </a:cubicBezTo>
                  <a:cubicBezTo>
                    <a:pt x="2808" y="92"/>
                    <a:pt x="2821" y="56"/>
                    <a:pt x="2832" y="17"/>
                  </a:cubicBezTo>
                  <a:moveTo>
                    <a:pt x="1719" y="17"/>
                  </a:moveTo>
                  <a:cubicBezTo>
                    <a:pt x="1738" y="27"/>
                    <a:pt x="1757" y="38"/>
                    <a:pt x="1776" y="48"/>
                  </a:cubicBezTo>
                  <a:cubicBezTo>
                    <a:pt x="1771" y="53"/>
                    <a:pt x="1767" y="58"/>
                    <a:pt x="1762" y="63"/>
                  </a:cubicBezTo>
                  <a:cubicBezTo>
                    <a:pt x="1759" y="90"/>
                    <a:pt x="1757" y="117"/>
                    <a:pt x="1754" y="144"/>
                  </a:cubicBezTo>
                  <a:cubicBezTo>
                    <a:pt x="1791" y="144"/>
                    <a:pt x="1829" y="144"/>
                    <a:pt x="1866" y="144"/>
                  </a:cubicBezTo>
                  <a:cubicBezTo>
                    <a:pt x="1873" y="136"/>
                    <a:pt x="1881" y="128"/>
                    <a:pt x="1888" y="119"/>
                  </a:cubicBezTo>
                  <a:cubicBezTo>
                    <a:pt x="1901" y="131"/>
                    <a:pt x="1915" y="143"/>
                    <a:pt x="1928" y="155"/>
                  </a:cubicBezTo>
                  <a:cubicBezTo>
                    <a:pt x="1922" y="161"/>
                    <a:pt x="1915" y="167"/>
                    <a:pt x="1908" y="174"/>
                  </a:cubicBezTo>
                  <a:cubicBezTo>
                    <a:pt x="1907" y="192"/>
                    <a:pt x="1906" y="211"/>
                    <a:pt x="1905" y="230"/>
                  </a:cubicBezTo>
                  <a:cubicBezTo>
                    <a:pt x="1965" y="268"/>
                    <a:pt x="1997" y="296"/>
                    <a:pt x="2000" y="312"/>
                  </a:cubicBezTo>
                  <a:cubicBezTo>
                    <a:pt x="2004" y="329"/>
                    <a:pt x="2001" y="344"/>
                    <a:pt x="1991" y="357"/>
                  </a:cubicBezTo>
                  <a:cubicBezTo>
                    <a:pt x="1981" y="371"/>
                    <a:pt x="1971" y="364"/>
                    <a:pt x="1960" y="339"/>
                  </a:cubicBezTo>
                  <a:cubicBezTo>
                    <a:pt x="1949" y="314"/>
                    <a:pt x="1929" y="284"/>
                    <a:pt x="1902" y="250"/>
                  </a:cubicBezTo>
                  <a:cubicBezTo>
                    <a:pt x="1897" y="322"/>
                    <a:pt x="1891" y="374"/>
                    <a:pt x="1884" y="408"/>
                  </a:cubicBezTo>
                  <a:cubicBezTo>
                    <a:pt x="1878" y="441"/>
                    <a:pt x="1868" y="465"/>
                    <a:pt x="1855" y="479"/>
                  </a:cubicBezTo>
                  <a:cubicBezTo>
                    <a:pt x="1843" y="492"/>
                    <a:pt x="1822" y="503"/>
                    <a:pt x="1792" y="510"/>
                  </a:cubicBezTo>
                  <a:cubicBezTo>
                    <a:pt x="1792" y="492"/>
                    <a:pt x="1770" y="473"/>
                    <a:pt x="1726" y="452"/>
                  </a:cubicBezTo>
                  <a:cubicBezTo>
                    <a:pt x="1727" y="446"/>
                    <a:pt x="1728" y="439"/>
                    <a:pt x="1730" y="432"/>
                  </a:cubicBezTo>
                  <a:cubicBezTo>
                    <a:pt x="1769" y="445"/>
                    <a:pt x="1794" y="451"/>
                    <a:pt x="1803" y="451"/>
                  </a:cubicBezTo>
                  <a:cubicBezTo>
                    <a:pt x="1812" y="451"/>
                    <a:pt x="1821" y="448"/>
                    <a:pt x="1828" y="442"/>
                  </a:cubicBezTo>
                  <a:cubicBezTo>
                    <a:pt x="1836" y="436"/>
                    <a:pt x="1843" y="413"/>
                    <a:pt x="1849" y="374"/>
                  </a:cubicBezTo>
                  <a:cubicBezTo>
                    <a:pt x="1856" y="335"/>
                    <a:pt x="1862" y="266"/>
                    <a:pt x="1867" y="166"/>
                  </a:cubicBezTo>
                  <a:cubicBezTo>
                    <a:pt x="1829" y="166"/>
                    <a:pt x="1791" y="166"/>
                    <a:pt x="1754" y="166"/>
                  </a:cubicBezTo>
                  <a:cubicBezTo>
                    <a:pt x="1749" y="214"/>
                    <a:pt x="1740" y="257"/>
                    <a:pt x="1729" y="295"/>
                  </a:cubicBezTo>
                  <a:cubicBezTo>
                    <a:pt x="1718" y="334"/>
                    <a:pt x="1699" y="372"/>
                    <a:pt x="1673" y="408"/>
                  </a:cubicBezTo>
                  <a:cubicBezTo>
                    <a:pt x="1646" y="445"/>
                    <a:pt x="1606" y="480"/>
                    <a:pt x="1550" y="512"/>
                  </a:cubicBezTo>
                  <a:cubicBezTo>
                    <a:pt x="1548" y="508"/>
                    <a:pt x="1545" y="504"/>
                    <a:pt x="1542" y="500"/>
                  </a:cubicBezTo>
                  <a:cubicBezTo>
                    <a:pt x="1587" y="464"/>
                    <a:pt x="1620" y="428"/>
                    <a:pt x="1643" y="392"/>
                  </a:cubicBezTo>
                  <a:cubicBezTo>
                    <a:pt x="1666" y="356"/>
                    <a:pt x="1682" y="320"/>
                    <a:pt x="1692" y="284"/>
                  </a:cubicBezTo>
                  <a:cubicBezTo>
                    <a:pt x="1702" y="249"/>
                    <a:pt x="1709" y="210"/>
                    <a:pt x="1713" y="166"/>
                  </a:cubicBezTo>
                  <a:cubicBezTo>
                    <a:pt x="1690" y="166"/>
                    <a:pt x="1668" y="166"/>
                    <a:pt x="1645" y="166"/>
                  </a:cubicBezTo>
                  <a:cubicBezTo>
                    <a:pt x="1629" y="166"/>
                    <a:pt x="1612" y="168"/>
                    <a:pt x="1596" y="173"/>
                  </a:cubicBezTo>
                  <a:cubicBezTo>
                    <a:pt x="1589" y="163"/>
                    <a:pt x="1581" y="153"/>
                    <a:pt x="1574" y="144"/>
                  </a:cubicBezTo>
                  <a:cubicBezTo>
                    <a:pt x="1620" y="144"/>
                    <a:pt x="1667" y="144"/>
                    <a:pt x="1713" y="144"/>
                  </a:cubicBezTo>
                  <a:cubicBezTo>
                    <a:pt x="1715" y="106"/>
                    <a:pt x="1717" y="63"/>
                    <a:pt x="1719" y="17"/>
                  </a:cubicBezTo>
                </a:path>
                <a:path w="7633" h="530">
                  <a:moveTo>
                    <a:pt x="3444" y="46"/>
                  </a:moveTo>
                  <a:lnTo>
                    <a:pt x="3474" y="47"/>
                  </a:lnTo>
                  <a:lnTo>
                    <a:pt x="3521" y="102"/>
                  </a:lnTo>
                  <a:lnTo>
                    <a:pt x="3506" y="135"/>
                  </a:lnTo>
                  <a:lnTo>
                    <a:pt x="3340" y="135"/>
                  </a:lnTo>
                  <a:lnTo>
                    <a:pt x="3340" y="418"/>
                  </a:lnTo>
                  <a:lnTo>
                    <a:pt x="3435" y="418"/>
                  </a:lnTo>
                  <a:lnTo>
                    <a:pt x="3466" y="388"/>
                  </a:lnTo>
                  <a:lnTo>
                    <a:pt x="3495" y="389"/>
                  </a:lnTo>
                  <a:lnTo>
                    <a:pt x="3547" y="448"/>
                  </a:lnTo>
                  <a:lnTo>
                    <a:pt x="3532" y="481"/>
                  </a:lnTo>
                  <a:lnTo>
                    <a:pt x="3138" y="481"/>
                  </a:lnTo>
                  <a:lnTo>
                    <a:pt x="3116" y="482"/>
                  </a:lnTo>
                  <a:lnTo>
                    <a:pt x="3092" y="487"/>
                  </a:lnTo>
                  <a:lnTo>
                    <a:pt x="3051" y="451"/>
                  </a:lnTo>
                  <a:lnTo>
                    <a:pt x="3067" y="418"/>
                  </a:lnTo>
                  <a:lnTo>
                    <a:pt x="3258" y="418"/>
                  </a:lnTo>
                  <a:lnTo>
                    <a:pt x="3258" y="135"/>
                  </a:lnTo>
                  <a:lnTo>
                    <a:pt x="3166" y="135"/>
                  </a:lnTo>
                  <a:lnTo>
                    <a:pt x="3143" y="137"/>
                  </a:lnTo>
                  <a:lnTo>
                    <a:pt x="3120" y="141"/>
                  </a:lnTo>
                  <a:lnTo>
                    <a:pt x="3078" y="105"/>
                  </a:lnTo>
                  <a:lnTo>
                    <a:pt x="3094" y="73"/>
                  </a:lnTo>
                  <a:lnTo>
                    <a:pt x="3417" y="73"/>
                  </a:lnTo>
                  <a:lnTo>
                    <a:pt x="3444" y="46"/>
                  </a:lnTo>
                  <a:close/>
                  <a:moveTo>
                    <a:pt x="3296" y="113"/>
                  </a:moveTo>
                  <a:lnTo>
                    <a:pt x="3298" y="438"/>
                  </a:lnTo>
                  <a:lnTo>
                    <a:pt x="3300" y="115"/>
                  </a:lnTo>
                  <a:lnTo>
                    <a:pt x="3296" y="113"/>
                  </a:lnTo>
                  <a:close/>
                  <a:moveTo>
                    <a:pt x="3479" y="431"/>
                  </a:moveTo>
                  <a:lnTo>
                    <a:pt x="3488" y="441"/>
                  </a:lnTo>
                  <a:lnTo>
                    <a:pt x="3479" y="431"/>
                  </a:lnTo>
                  <a:close/>
                </a:path>
                <a:path w="7633" h="530">
                  <a:moveTo>
                    <a:pt x="7010" y="46"/>
                  </a:moveTo>
                  <a:lnTo>
                    <a:pt x="7039" y="47"/>
                  </a:lnTo>
                  <a:lnTo>
                    <a:pt x="7087" y="102"/>
                  </a:lnTo>
                  <a:lnTo>
                    <a:pt x="7072" y="135"/>
                  </a:lnTo>
                  <a:lnTo>
                    <a:pt x="6906" y="135"/>
                  </a:lnTo>
                  <a:lnTo>
                    <a:pt x="6906" y="418"/>
                  </a:lnTo>
                  <a:lnTo>
                    <a:pt x="7001" y="418"/>
                  </a:lnTo>
                  <a:lnTo>
                    <a:pt x="7032" y="388"/>
                  </a:lnTo>
                  <a:lnTo>
                    <a:pt x="7061" y="389"/>
                  </a:lnTo>
                  <a:lnTo>
                    <a:pt x="7113" y="448"/>
                  </a:lnTo>
                  <a:lnTo>
                    <a:pt x="7098" y="481"/>
                  </a:lnTo>
                  <a:lnTo>
                    <a:pt x="6704" y="481"/>
                  </a:lnTo>
                  <a:lnTo>
                    <a:pt x="6681" y="482"/>
                  </a:lnTo>
                  <a:lnTo>
                    <a:pt x="6658" y="487"/>
                  </a:lnTo>
                  <a:lnTo>
                    <a:pt x="6617" y="451"/>
                  </a:lnTo>
                  <a:lnTo>
                    <a:pt x="6632" y="418"/>
                  </a:lnTo>
                  <a:lnTo>
                    <a:pt x="6824" y="418"/>
                  </a:lnTo>
                  <a:lnTo>
                    <a:pt x="6824" y="135"/>
                  </a:lnTo>
                  <a:lnTo>
                    <a:pt x="6732" y="135"/>
                  </a:lnTo>
                  <a:lnTo>
                    <a:pt x="6709" y="137"/>
                  </a:lnTo>
                  <a:lnTo>
                    <a:pt x="6686" y="141"/>
                  </a:lnTo>
                  <a:lnTo>
                    <a:pt x="6644" y="105"/>
                  </a:lnTo>
                  <a:lnTo>
                    <a:pt x="6660" y="73"/>
                  </a:lnTo>
                  <a:lnTo>
                    <a:pt x="6983" y="73"/>
                  </a:lnTo>
                  <a:lnTo>
                    <a:pt x="7010" y="46"/>
                  </a:lnTo>
                  <a:close/>
                  <a:moveTo>
                    <a:pt x="6862" y="113"/>
                  </a:moveTo>
                  <a:lnTo>
                    <a:pt x="6864" y="438"/>
                  </a:lnTo>
                  <a:lnTo>
                    <a:pt x="6866" y="115"/>
                  </a:lnTo>
                  <a:lnTo>
                    <a:pt x="6862" y="113"/>
                  </a:lnTo>
                  <a:close/>
                  <a:moveTo>
                    <a:pt x="7045" y="431"/>
                  </a:moveTo>
                  <a:lnTo>
                    <a:pt x="7054" y="441"/>
                  </a:lnTo>
                  <a:lnTo>
                    <a:pt x="7045" y="431"/>
                  </a:lnTo>
                  <a:close/>
                </a:path>
                <a:path w="7633" h="530">
                  <a:moveTo>
                    <a:pt x="4999" y="29"/>
                  </a:moveTo>
                  <a:lnTo>
                    <a:pt x="5029" y="31"/>
                  </a:lnTo>
                  <a:lnTo>
                    <a:pt x="5072" y="87"/>
                  </a:lnTo>
                  <a:lnTo>
                    <a:pt x="5056" y="119"/>
                  </a:lnTo>
                  <a:lnTo>
                    <a:pt x="4937" y="119"/>
                  </a:lnTo>
                  <a:lnTo>
                    <a:pt x="4937" y="232"/>
                  </a:lnTo>
                  <a:lnTo>
                    <a:pt x="4960" y="232"/>
                  </a:lnTo>
                  <a:lnTo>
                    <a:pt x="4987" y="207"/>
                  </a:lnTo>
                  <a:lnTo>
                    <a:pt x="5016" y="209"/>
                  </a:lnTo>
                  <a:lnTo>
                    <a:pt x="5060" y="262"/>
                  </a:lnTo>
                  <a:lnTo>
                    <a:pt x="5044" y="295"/>
                  </a:lnTo>
                  <a:lnTo>
                    <a:pt x="4937" y="295"/>
                  </a:lnTo>
                  <a:lnTo>
                    <a:pt x="4937" y="433"/>
                  </a:lnTo>
                  <a:lnTo>
                    <a:pt x="4986" y="433"/>
                  </a:lnTo>
                  <a:lnTo>
                    <a:pt x="5013" y="407"/>
                  </a:lnTo>
                  <a:lnTo>
                    <a:pt x="5043" y="410"/>
                  </a:lnTo>
                  <a:lnTo>
                    <a:pt x="5082" y="463"/>
                  </a:lnTo>
                  <a:lnTo>
                    <a:pt x="5066" y="495"/>
                  </a:lnTo>
                  <a:lnTo>
                    <a:pt x="4772" y="495"/>
                  </a:lnTo>
                  <a:lnTo>
                    <a:pt x="4738" y="501"/>
                  </a:lnTo>
                  <a:lnTo>
                    <a:pt x="4718" y="494"/>
                  </a:lnTo>
                  <a:lnTo>
                    <a:pt x="4673" y="491"/>
                  </a:lnTo>
                  <a:lnTo>
                    <a:pt x="4638" y="455"/>
                  </a:lnTo>
                  <a:lnTo>
                    <a:pt x="4634" y="433"/>
                  </a:lnTo>
                  <a:lnTo>
                    <a:pt x="4640" y="404"/>
                  </a:lnTo>
                  <a:lnTo>
                    <a:pt x="4640" y="251"/>
                  </a:lnTo>
                  <a:lnTo>
                    <a:pt x="4615" y="256"/>
                  </a:lnTo>
                  <a:lnTo>
                    <a:pt x="4595" y="248"/>
                  </a:lnTo>
                  <a:lnTo>
                    <a:pt x="4573" y="220"/>
                  </a:lnTo>
                  <a:lnTo>
                    <a:pt x="4589" y="187"/>
                  </a:lnTo>
                  <a:lnTo>
                    <a:pt x="4648" y="187"/>
                  </a:lnTo>
                  <a:lnTo>
                    <a:pt x="4679" y="170"/>
                  </a:lnTo>
                  <a:lnTo>
                    <a:pt x="4658" y="156"/>
                  </a:lnTo>
                  <a:lnTo>
                    <a:pt x="4647" y="126"/>
                  </a:lnTo>
                  <a:lnTo>
                    <a:pt x="4631" y="94"/>
                  </a:lnTo>
                  <a:lnTo>
                    <a:pt x="4617" y="73"/>
                  </a:lnTo>
                  <a:lnTo>
                    <a:pt x="4619" y="50"/>
                  </a:lnTo>
                  <a:lnTo>
                    <a:pt x="4653" y="35"/>
                  </a:lnTo>
                  <a:lnTo>
                    <a:pt x="4689" y="57"/>
                  </a:lnTo>
                  <a:lnTo>
                    <a:pt x="4712" y="76"/>
                  </a:lnTo>
                  <a:lnTo>
                    <a:pt x="4727" y="97"/>
                  </a:lnTo>
                  <a:lnTo>
                    <a:pt x="4730" y="123"/>
                  </a:lnTo>
                  <a:lnTo>
                    <a:pt x="4722" y="144"/>
                  </a:lnTo>
                  <a:lnTo>
                    <a:pt x="4699" y="166"/>
                  </a:lnTo>
                  <a:lnTo>
                    <a:pt x="4728" y="200"/>
                  </a:lnTo>
                  <a:lnTo>
                    <a:pt x="4729" y="231"/>
                  </a:lnTo>
                  <a:lnTo>
                    <a:pt x="4718" y="355"/>
                  </a:lnTo>
                  <a:lnTo>
                    <a:pt x="4741" y="329"/>
                  </a:lnTo>
                  <a:lnTo>
                    <a:pt x="4765" y="327"/>
                  </a:lnTo>
                  <a:lnTo>
                    <a:pt x="4765" y="244"/>
                  </a:lnTo>
                  <a:lnTo>
                    <a:pt x="4765" y="181"/>
                  </a:lnTo>
                  <a:lnTo>
                    <a:pt x="4795" y="163"/>
                  </a:lnTo>
                  <a:lnTo>
                    <a:pt x="4850" y="194"/>
                  </a:lnTo>
                  <a:lnTo>
                    <a:pt x="4854" y="226"/>
                  </a:lnTo>
                  <a:lnTo>
                    <a:pt x="4842" y="433"/>
                  </a:lnTo>
                  <a:lnTo>
                    <a:pt x="4860" y="119"/>
                  </a:lnTo>
                  <a:lnTo>
                    <a:pt x="4804" y="119"/>
                  </a:lnTo>
                  <a:lnTo>
                    <a:pt x="4767" y="125"/>
                  </a:lnTo>
                  <a:lnTo>
                    <a:pt x="4725" y="89"/>
                  </a:lnTo>
                  <a:lnTo>
                    <a:pt x="4741" y="56"/>
                  </a:lnTo>
                  <a:lnTo>
                    <a:pt x="4970" y="56"/>
                  </a:lnTo>
                  <a:lnTo>
                    <a:pt x="4999" y="29"/>
                  </a:lnTo>
                  <a:close/>
                  <a:moveTo>
                    <a:pt x="4680" y="409"/>
                  </a:moveTo>
                  <a:lnTo>
                    <a:pt x="4677" y="434"/>
                  </a:lnTo>
                  <a:lnTo>
                    <a:pt x="4700" y="416"/>
                  </a:lnTo>
                  <a:lnTo>
                    <a:pt x="4680" y="409"/>
                  </a:lnTo>
                  <a:close/>
                  <a:moveTo>
                    <a:pt x="4679" y="213"/>
                  </a:moveTo>
                  <a:lnTo>
                    <a:pt x="4684" y="218"/>
                  </a:lnTo>
                  <a:lnTo>
                    <a:pt x="4679" y="213"/>
                  </a:lnTo>
                  <a:close/>
                  <a:moveTo>
                    <a:pt x="4679" y="100"/>
                  </a:moveTo>
                  <a:lnTo>
                    <a:pt x="4688" y="123"/>
                  </a:lnTo>
                  <a:lnTo>
                    <a:pt x="4679" y="100"/>
                  </a:lnTo>
                  <a:close/>
                  <a:moveTo>
                    <a:pt x="4765" y="394"/>
                  </a:moveTo>
                  <a:lnTo>
                    <a:pt x="4745" y="423"/>
                  </a:lnTo>
                  <a:lnTo>
                    <a:pt x="4765" y="433"/>
                  </a:lnTo>
                  <a:lnTo>
                    <a:pt x="4765" y="394"/>
                  </a:lnTo>
                  <a:close/>
                  <a:moveTo>
                    <a:pt x="4900" y="255"/>
                  </a:moveTo>
                  <a:lnTo>
                    <a:pt x="4909" y="264"/>
                  </a:lnTo>
                  <a:lnTo>
                    <a:pt x="4900" y="255"/>
                  </a:lnTo>
                  <a:close/>
                </a:path>
                <a:path w="7633" h="530">
                  <a:moveTo>
                    <a:pt x="2254" y="29"/>
                  </a:moveTo>
                  <a:lnTo>
                    <a:pt x="2283" y="46"/>
                  </a:lnTo>
                  <a:lnTo>
                    <a:pt x="2427" y="46"/>
                  </a:lnTo>
                  <a:lnTo>
                    <a:pt x="2465" y="31"/>
                  </a:lnTo>
                  <a:lnTo>
                    <a:pt x="2502" y="62"/>
                  </a:lnTo>
                  <a:lnTo>
                    <a:pt x="2503" y="92"/>
                  </a:lnTo>
                  <a:lnTo>
                    <a:pt x="2493" y="185"/>
                  </a:lnTo>
                  <a:lnTo>
                    <a:pt x="2494" y="216"/>
                  </a:lnTo>
                  <a:lnTo>
                    <a:pt x="2494" y="245"/>
                  </a:lnTo>
                  <a:lnTo>
                    <a:pt x="2495" y="269"/>
                  </a:lnTo>
                  <a:lnTo>
                    <a:pt x="2495" y="290"/>
                  </a:lnTo>
                  <a:lnTo>
                    <a:pt x="2459" y="319"/>
                  </a:lnTo>
                  <a:lnTo>
                    <a:pt x="2509" y="369"/>
                  </a:lnTo>
                  <a:lnTo>
                    <a:pt x="2493" y="401"/>
                  </a:lnTo>
                  <a:lnTo>
                    <a:pt x="2398" y="401"/>
                  </a:lnTo>
                  <a:lnTo>
                    <a:pt x="2398" y="435"/>
                  </a:lnTo>
                  <a:lnTo>
                    <a:pt x="2444" y="435"/>
                  </a:lnTo>
                  <a:lnTo>
                    <a:pt x="2467" y="412"/>
                  </a:lnTo>
                  <a:lnTo>
                    <a:pt x="2497" y="414"/>
                  </a:lnTo>
                  <a:lnTo>
                    <a:pt x="2538" y="465"/>
                  </a:lnTo>
                  <a:lnTo>
                    <a:pt x="2523" y="497"/>
                  </a:lnTo>
                  <a:lnTo>
                    <a:pt x="2248" y="497"/>
                  </a:lnTo>
                  <a:lnTo>
                    <a:pt x="2225" y="499"/>
                  </a:lnTo>
                  <a:lnTo>
                    <a:pt x="2202" y="503"/>
                  </a:lnTo>
                  <a:lnTo>
                    <a:pt x="2161" y="467"/>
                  </a:lnTo>
                  <a:lnTo>
                    <a:pt x="2176" y="435"/>
                  </a:lnTo>
                  <a:lnTo>
                    <a:pt x="2323" y="435"/>
                  </a:lnTo>
                  <a:lnTo>
                    <a:pt x="2323" y="401"/>
                  </a:lnTo>
                  <a:lnTo>
                    <a:pt x="2283" y="403"/>
                  </a:lnTo>
                  <a:lnTo>
                    <a:pt x="2259" y="407"/>
                  </a:lnTo>
                  <a:lnTo>
                    <a:pt x="2231" y="388"/>
                  </a:lnTo>
                  <a:lnTo>
                    <a:pt x="2108" y="448"/>
                  </a:lnTo>
                  <a:lnTo>
                    <a:pt x="2060" y="459"/>
                  </a:lnTo>
                  <a:lnTo>
                    <a:pt x="2031" y="415"/>
                  </a:lnTo>
                  <a:lnTo>
                    <a:pt x="2042" y="385"/>
                  </a:lnTo>
                  <a:lnTo>
                    <a:pt x="2071" y="376"/>
                  </a:lnTo>
                  <a:lnTo>
                    <a:pt x="2094" y="369"/>
                  </a:lnTo>
                  <a:lnTo>
                    <a:pt x="2109" y="271"/>
                  </a:lnTo>
                  <a:lnTo>
                    <a:pt x="2079" y="276"/>
                  </a:lnTo>
                  <a:lnTo>
                    <a:pt x="2038" y="240"/>
                  </a:lnTo>
                  <a:lnTo>
                    <a:pt x="2054" y="208"/>
                  </a:lnTo>
                  <a:lnTo>
                    <a:pt x="2109" y="208"/>
                  </a:lnTo>
                  <a:lnTo>
                    <a:pt x="2109" y="134"/>
                  </a:lnTo>
                  <a:lnTo>
                    <a:pt x="2075" y="139"/>
                  </a:lnTo>
                  <a:lnTo>
                    <a:pt x="2034" y="103"/>
                  </a:lnTo>
                  <a:lnTo>
                    <a:pt x="2050" y="71"/>
                  </a:lnTo>
                  <a:lnTo>
                    <a:pt x="2169" y="71"/>
                  </a:lnTo>
                  <a:lnTo>
                    <a:pt x="2190" y="50"/>
                  </a:lnTo>
                  <a:lnTo>
                    <a:pt x="2220" y="52"/>
                  </a:lnTo>
                  <a:lnTo>
                    <a:pt x="2254" y="29"/>
                  </a:lnTo>
                  <a:close/>
                  <a:moveTo>
                    <a:pt x="2091" y="412"/>
                  </a:moveTo>
                  <a:lnTo>
                    <a:pt x="2088" y="413"/>
                  </a:lnTo>
                  <a:lnTo>
                    <a:pt x="2091" y="412"/>
                  </a:lnTo>
                  <a:close/>
                  <a:moveTo>
                    <a:pt x="2148" y="229"/>
                  </a:moveTo>
                  <a:lnTo>
                    <a:pt x="2148" y="249"/>
                  </a:lnTo>
                  <a:lnTo>
                    <a:pt x="2148" y="229"/>
                  </a:lnTo>
                  <a:close/>
                  <a:moveTo>
                    <a:pt x="2149" y="369"/>
                  </a:moveTo>
                  <a:lnTo>
                    <a:pt x="2161" y="377"/>
                  </a:lnTo>
                  <a:lnTo>
                    <a:pt x="2149" y="369"/>
                  </a:lnTo>
                  <a:close/>
                  <a:moveTo>
                    <a:pt x="2187" y="270"/>
                  </a:moveTo>
                  <a:lnTo>
                    <a:pt x="2187" y="338"/>
                  </a:lnTo>
                  <a:lnTo>
                    <a:pt x="2236" y="321"/>
                  </a:lnTo>
                  <a:lnTo>
                    <a:pt x="2225" y="270"/>
                  </a:lnTo>
                  <a:lnTo>
                    <a:pt x="2187" y="270"/>
                  </a:lnTo>
                  <a:close/>
                  <a:moveTo>
                    <a:pt x="2187" y="133"/>
                  </a:moveTo>
                  <a:lnTo>
                    <a:pt x="2187" y="191"/>
                  </a:lnTo>
                  <a:lnTo>
                    <a:pt x="2220" y="189"/>
                  </a:lnTo>
                  <a:lnTo>
                    <a:pt x="2226" y="179"/>
                  </a:lnTo>
                  <a:lnTo>
                    <a:pt x="2225" y="133"/>
                  </a:lnTo>
                  <a:lnTo>
                    <a:pt x="2187" y="133"/>
                  </a:lnTo>
                  <a:close/>
                  <a:moveTo>
                    <a:pt x="2300" y="301"/>
                  </a:moveTo>
                  <a:lnTo>
                    <a:pt x="2256" y="329"/>
                  </a:lnTo>
                  <a:lnTo>
                    <a:pt x="2323" y="339"/>
                  </a:lnTo>
                  <a:lnTo>
                    <a:pt x="2323" y="301"/>
                  </a:lnTo>
                  <a:lnTo>
                    <a:pt x="2300" y="301"/>
                  </a:lnTo>
                  <a:close/>
                  <a:moveTo>
                    <a:pt x="2265" y="262"/>
                  </a:moveTo>
                  <a:lnTo>
                    <a:pt x="2273" y="270"/>
                  </a:lnTo>
                  <a:lnTo>
                    <a:pt x="2265" y="262"/>
                  </a:lnTo>
                  <a:close/>
                  <a:moveTo>
                    <a:pt x="2266" y="165"/>
                  </a:moveTo>
                  <a:lnTo>
                    <a:pt x="2273" y="172"/>
                  </a:lnTo>
                  <a:lnTo>
                    <a:pt x="2266" y="165"/>
                  </a:lnTo>
                  <a:close/>
                  <a:moveTo>
                    <a:pt x="2301" y="203"/>
                  </a:moveTo>
                  <a:lnTo>
                    <a:pt x="2301" y="238"/>
                  </a:lnTo>
                  <a:lnTo>
                    <a:pt x="2323" y="238"/>
                  </a:lnTo>
                  <a:lnTo>
                    <a:pt x="2323" y="203"/>
                  </a:lnTo>
                  <a:lnTo>
                    <a:pt x="2301" y="203"/>
                  </a:lnTo>
                  <a:close/>
                  <a:moveTo>
                    <a:pt x="2301" y="109"/>
                  </a:moveTo>
                  <a:lnTo>
                    <a:pt x="2301" y="140"/>
                  </a:lnTo>
                  <a:lnTo>
                    <a:pt x="2323" y="140"/>
                  </a:lnTo>
                  <a:lnTo>
                    <a:pt x="2323" y="109"/>
                  </a:lnTo>
                  <a:lnTo>
                    <a:pt x="2301" y="109"/>
                  </a:lnTo>
                  <a:close/>
                  <a:moveTo>
                    <a:pt x="2361" y="361"/>
                  </a:moveTo>
                  <a:lnTo>
                    <a:pt x="2370" y="370"/>
                  </a:lnTo>
                  <a:lnTo>
                    <a:pt x="2361" y="361"/>
                  </a:lnTo>
                  <a:close/>
                  <a:moveTo>
                    <a:pt x="2361" y="261"/>
                  </a:moveTo>
                  <a:lnTo>
                    <a:pt x="2370" y="270"/>
                  </a:lnTo>
                  <a:lnTo>
                    <a:pt x="2361" y="261"/>
                  </a:lnTo>
                  <a:close/>
                  <a:moveTo>
                    <a:pt x="2361" y="162"/>
                  </a:moveTo>
                  <a:lnTo>
                    <a:pt x="2370" y="172"/>
                  </a:lnTo>
                  <a:lnTo>
                    <a:pt x="2361" y="162"/>
                  </a:lnTo>
                  <a:close/>
                  <a:moveTo>
                    <a:pt x="2398" y="301"/>
                  </a:moveTo>
                  <a:lnTo>
                    <a:pt x="2398" y="339"/>
                  </a:lnTo>
                  <a:lnTo>
                    <a:pt x="2419" y="339"/>
                  </a:lnTo>
                  <a:lnTo>
                    <a:pt x="2418" y="306"/>
                  </a:lnTo>
                  <a:lnTo>
                    <a:pt x="2398" y="301"/>
                  </a:lnTo>
                  <a:close/>
                  <a:moveTo>
                    <a:pt x="2398" y="203"/>
                  </a:moveTo>
                  <a:lnTo>
                    <a:pt x="2398" y="238"/>
                  </a:lnTo>
                  <a:lnTo>
                    <a:pt x="2418" y="203"/>
                  </a:lnTo>
                  <a:lnTo>
                    <a:pt x="2398" y="203"/>
                  </a:lnTo>
                  <a:close/>
                  <a:moveTo>
                    <a:pt x="2398" y="109"/>
                  </a:moveTo>
                  <a:lnTo>
                    <a:pt x="2398" y="140"/>
                  </a:lnTo>
                  <a:lnTo>
                    <a:pt x="2418" y="109"/>
                  </a:lnTo>
                  <a:lnTo>
                    <a:pt x="2398" y="109"/>
                  </a:lnTo>
                  <a:close/>
                  <a:moveTo>
                    <a:pt x="2454" y="262"/>
                  </a:moveTo>
                  <a:lnTo>
                    <a:pt x="2455" y="271"/>
                  </a:lnTo>
                  <a:lnTo>
                    <a:pt x="2454" y="262"/>
                  </a:lnTo>
                  <a:close/>
                  <a:moveTo>
                    <a:pt x="2455" y="75"/>
                  </a:moveTo>
                  <a:lnTo>
                    <a:pt x="2459" y="78"/>
                  </a:lnTo>
                  <a:lnTo>
                    <a:pt x="2455" y="75"/>
                  </a:lnTo>
                  <a:close/>
                  <a:moveTo>
                    <a:pt x="2843" y="0"/>
                  </a:moveTo>
                  <a:lnTo>
                    <a:pt x="2897" y="35"/>
                  </a:lnTo>
                  <a:lnTo>
                    <a:pt x="2896" y="69"/>
                  </a:lnTo>
                  <a:lnTo>
                    <a:pt x="2875" y="87"/>
                  </a:lnTo>
                  <a:lnTo>
                    <a:pt x="2944" y="87"/>
                  </a:lnTo>
                  <a:lnTo>
                    <a:pt x="2967" y="64"/>
                  </a:lnTo>
                  <a:lnTo>
                    <a:pt x="2996" y="66"/>
                  </a:lnTo>
                  <a:lnTo>
                    <a:pt x="3040" y="117"/>
                  </a:lnTo>
                  <a:lnTo>
                    <a:pt x="3024" y="150"/>
                  </a:lnTo>
                  <a:lnTo>
                    <a:pt x="2916" y="150"/>
                  </a:lnTo>
                  <a:lnTo>
                    <a:pt x="2923" y="184"/>
                  </a:lnTo>
                  <a:lnTo>
                    <a:pt x="2912" y="210"/>
                  </a:lnTo>
                  <a:lnTo>
                    <a:pt x="2937" y="185"/>
                  </a:lnTo>
                  <a:lnTo>
                    <a:pt x="2966" y="178"/>
                  </a:lnTo>
                  <a:lnTo>
                    <a:pt x="3006" y="205"/>
                  </a:lnTo>
                  <a:lnTo>
                    <a:pt x="3010" y="234"/>
                  </a:lnTo>
                  <a:lnTo>
                    <a:pt x="3000" y="262"/>
                  </a:lnTo>
                  <a:lnTo>
                    <a:pt x="3000" y="282"/>
                  </a:lnTo>
                  <a:lnTo>
                    <a:pt x="2998" y="316"/>
                  </a:lnTo>
                  <a:lnTo>
                    <a:pt x="2997" y="340"/>
                  </a:lnTo>
                  <a:lnTo>
                    <a:pt x="3023" y="369"/>
                  </a:lnTo>
                  <a:lnTo>
                    <a:pt x="3023" y="396"/>
                  </a:lnTo>
                  <a:lnTo>
                    <a:pt x="3024" y="418"/>
                  </a:lnTo>
                  <a:lnTo>
                    <a:pt x="3044" y="458"/>
                  </a:lnTo>
                  <a:lnTo>
                    <a:pt x="3032" y="478"/>
                  </a:lnTo>
                  <a:lnTo>
                    <a:pt x="3002" y="501"/>
                  </a:lnTo>
                  <a:lnTo>
                    <a:pt x="2980" y="505"/>
                  </a:lnTo>
                  <a:lnTo>
                    <a:pt x="2823" y="506"/>
                  </a:lnTo>
                  <a:lnTo>
                    <a:pt x="2801" y="503"/>
                  </a:lnTo>
                  <a:lnTo>
                    <a:pt x="2779" y="493"/>
                  </a:lnTo>
                  <a:lnTo>
                    <a:pt x="2763" y="471"/>
                  </a:lnTo>
                  <a:lnTo>
                    <a:pt x="2759" y="442"/>
                  </a:lnTo>
                  <a:lnTo>
                    <a:pt x="2759" y="329"/>
                  </a:lnTo>
                  <a:lnTo>
                    <a:pt x="2752" y="360"/>
                  </a:lnTo>
                  <a:lnTo>
                    <a:pt x="2750" y="393"/>
                  </a:lnTo>
                  <a:lnTo>
                    <a:pt x="2749" y="416"/>
                  </a:lnTo>
                  <a:lnTo>
                    <a:pt x="2740" y="455"/>
                  </a:lnTo>
                  <a:lnTo>
                    <a:pt x="2728" y="476"/>
                  </a:lnTo>
                  <a:lnTo>
                    <a:pt x="2702" y="495"/>
                  </a:lnTo>
                  <a:lnTo>
                    <a:pt x="2665" y="507"/>
                  </a:lnTo>
                  <a:lnTo>
                    <a:pt x="2640" y="491"/>
                  </a:lnTo>
                  <a:lnTo>
                    <a:pt x="2625" y="469"/>
                  </a:lnTo>
                  <a:lnTo>
                    <a:pt x="2598" y="491"/>
                  </a:lnTo>
                  <a:lnTo>
                    <a:pt x="2574" y="518"/>
                  </a:lnTo>
                  <a:lnTo>
                    <a:pt x="2545" y="519"/>
                  </a:lnTo>
                  <a:lnTo>
                    <a:pt x="2532" y="485"/>
                  </a:lnTo>
                  <a:lnTo>
                    <a:pt x="2548" y="459"/>
                  </a:lnTo>
                  <a:lnTo>
                    <a:pt x="2561" y="434"/>
                  </a:lnTo>
                  <a:lnTo>
                    <a:pt x="2571" y="407"/>
                  </a:lnTo>
                  <a:lnTo>
                    <a:pt x="2580" y="379"/>
                  </a:lnTo>
                  <a:lnTo>
                    <a:pt x="2588" y="349"/>
                  </a:lnTo>
                  <a:lnTo>
                    <a:pt x="2593" y="318"/>
                  </a:lnTo>
                  <a:lnTo>
                    <a:pt x="2596" y="286"/>
                  </a:lnTo>
                  <a:lnTo>
                    <a:pt x="2597" y="252"/>
                  </a:lnTo>
                  <a:lnTo>
                    <a:pt x="2597" y="173"/>
                  </a:lnTo>
                  <a:lnTo>
                    <a:pt x="2559" y="168"/>
                  </a:lnTo>
                  <a:lnTo>
                    <a:pt x="2539" y="142"/>
                  </a:lnTo>
                  <a:lnTo>
                    <a:pt x="2555" y="110"/>
                  </a:lnTo>
                  <a:lnTo>
                    <a:pt x="2638" y="110"/>
                  </a:lnTo>
                  <a:lnTo>
                    <a:pt x="2628" y="84"/>
                  </a:lnTo>
                  <a:lnTo>
                    <a:pt x="2606" y="47"/>
                  </a:lnTo>
                  <a:lnTo>
                    <a:pt x="2605" y="26"/>
                  </a:lnTo>
                  <a:lnTo>
                    <a:pt x="2640" y="6"/>
                  </a:lnTo>
                  <a:lnTo>
                    <a:pt x="2662" y="19"/>
                  </a:lnTo>
                  <a:lnTo>
                    <a:pt x="2695" y="44"/>
                  </a:lnTo>
                  <a:lnTo>
                    <a:pt x="2714" y="71"/>
                  </a:lnTo>
                  <a:lnTo>
                    <a:pt x="2717" y="96"/>
                  </a:lnTo>
                  <a:lnTo>
                    <a:pt x="2730" y="89"/>
                  </a:lnTo>
                  <a:lnTo>
                    <a:pt x="2760" y="90"/>
                  </a:lnTo>
                  <a:lnTo>
                    <a:pt x="2795" y="66"/>
                  </a:lnTo>
                  <a:lnTo>
                    <a:pt x="2813" y="11"/>
                  </a:lnTo>
                  <a:lnTo>
                    <a:pt x="2843" y="0"/>
                  </a:lnTo>
                  <a:close/>
                  <a:moveTo>
                    <a:pt x="2637" y="224"/>
                  </a:moveTo>
                  <a:lnTo>
                    <a:pt x="2645" y="233"/>
                  </a:lnTo>
                  <a:lnTo>
                    <a:pt x="2637" y="224"/>
                  </a:lnTo>
                  <a:close/>
                  <a:moveTo>
                    <a:pt x="2674" y="264"/>
                  </a:moveTo>
                  <a:lnTo>
                    <a:pt x="2674" y="285"/>
                  </a:lnTo>
                  <a:lnTo>
                    <a:pt x="2670" y="325"/>
                  </a:lnTo>
                  <a:lnTo>
                    <a:pt x="2662" y="363"/>
                  </a:lnTo>
                  <a:lnTo>
                    <a:pt x="2651" y="398"/>
                  </a:lnTo>
                  <a:lnTo>
                    <a:pt x="2663" y="414"/>
                  </a:lnTo>
                  <a:lnTo>
                    <a:pt x="2673" y="389"/>
                  </a:lnTo>
                  <a:lnTo>
                    <a:pt x="2675" y="364"/>
                  </a:lnTo>
                  <a:lnTo>
                    <a:pt x="2676" y="326"/>
                  </a:lnTo>
                  <a:lnTo>
                    <a:pt x="2677" y="301"/>
                  </a:lnTo>
                  <a:lnTo>
                    <a:pt x="2677" y="274"/>
                  </a:lnTo>
                  <a:lnTo>
                    <a:pt x="2674" y="264"/>
                  </a:lnTo>
                  <a:close/>
                  <a:moveTo>
                    <a:pt x="2666" y="72"/>
                  </a:moveTo>
                  <a:lnTo>
                    <a:pt x="2675" y="94"/>
                  </a:lnTo>
                  <a:lnTo>
                    <a:pt x="2668" y="73"/>
                  </a:lnTo>
                  <a:lnTo>
                    <a:pt x="2666" y="72"/>
                  </a:lnTo>
                  <a:close/>
                  <a:moveTo>
                    <a:pt x="2674" y="172"/>
                  </a:moveTo>
                  <a:lnTo>
                    <a:pt x="2674" y="202"/>
                  </a:lnTo>
                  <a:lnTo>
                    <a:pt x="2695" y="190"/>
                  </a:lnTo>
                  <a:lnTo>
                    <a:pt x="2725" y="186"/>
                  </a:lnTo>
                  <a:lnTo>
                    <a:pt x="2674" y="172"/>
                  </a:lnTo>
                  <a:close/>
                  <a:moveTo>
                    <a:pt x="2704" y="437"/>
                  </a:moveTo>
                  <a:lnTo>
                    <a:pt x="2680" y="453"/>
                  </a:lnTo>
                  <a:lnTo>
                    <a:pt x="2684" y="459"/>
                  </a:lnTo>
                  <a:lnTo>
                    <a:pt x="2704" y="437"/>
                  </a:lnTo>
                  <a:close/>
                  <a:moveTo>
                    <a:pt x="2716" y="231"/>
                  </a:moveTo>
                  <a:lnTo>
                    <a:pt x="2720" y="234"/>
                  </a:lnTo>
                  <a:lnTo>
                    <a:pt x="2716" y="231"/>
                  </a:lnTo>
                  <a:close/>
                  <a:moveTo>
                    <a:pt x="2799" y="264"/>
                  </a:moveTo>
                  <a:lnTo>
                    <a:pt x="2788" y="290"/>
                  </a:lnTo>
                  <a:lnTo>
                    <a:pt x="2808" y="271"/>
                  </a:lnTo>
                  <a:lnTo>
                    <a:pt x="2799" y="264"/>
                  </a:lnTo>
                  <a:close/>
                  <a:moveTo>
                    <a:pt x="2800" y="447"/>
                  </a:moveTo>
                  <a:lnTo>
                    <a:pt x="2809" y="461"/>
                  </a:lnTo>
                  <a:lnTo>
                    <a:pt x="2800" y="447"/>
                  </a:lnTo>
                  <a:close/>
                  <a:moveTo>
                    <a:pt x="2833" y="158"/>
                  </a:moveTo>
                  <a:lnTo>
                    <a:pt x="2815" y="181"/>
                  </a:lnTo>
                  <a:lnTo>
                    <a:pt x="2833" y="171"/>
                  </a:lnTo>
                  <a:lnTo>
                    <a:pt x="2833" y="158"/>
                  </a:lnTo>
                  <a:close/>
                  <a:moveTo>
                    <a:pt x="2825" y="99"/>
                  </a:moveTo>
                  <a:lnTo>
                    <a:pt x="2828" y="110"/>
                  </a:lnTo>
                  <a:lnTo>
                    <a:pt x="2825" y="99"/>
                  </a:lnTo>
                  <a:close/>
                  <a:moveTo>
                    <a:pt x="2843" y="48"/>
                  </a:moveTo>
                  <a:lnTo>
                    <a:pt x="2833" y="79"/>
                  </a:lnTo>
                  <a:lnTo>
                    <a:pt x="2849" y="53"/>
                  </a:lnTo>
                  <a:lnTo>
                    <a:pt x="2843" y="48"/>
                  </a:lnTo>
                  <a:close/>
                  <a:moveTo>
                    <a:pt x="2874" y="240"/>
                  </a:moveTo>
                  <a:lnTo>
                    <a:pt x="2863" y="265"/>
                  </a:lnTo>
                  <a:lnTo>
                    <a:pt x="2883" y="246"/>
                  </a:lnTo>
                  <a:lnTo>
                    <a:pt x="2874" y="240"/>
                  </a:lnTo>
                  <a:close/>
                  <a:moveTo>
                    <a:pt x="2874" y="345"/>
                  </a:moveTo>
                  <a:lnTo>
                    <a:pt x="2883" y="355"/>
                  </a:lnTo>
                  <a:lnTo>
                    <a:pt x="2874" y="345"/>
                  </a:lnTo>
                  <a:close/>
                  <a:moveTo>
                    <a:pt x="2913" y="402"/>
                  </a:moveTo>
                  <a:lnTo>
                    <a:pt x="2902" y="431"/>
                  </a:lnTo>
                  <a:lnTo>
                    <a:pt x="2953" y="431"/>
                  </a:lnTo>
                  <a:lnTo>
                    <a:pt x="2959" y="403"/>
                  </a:lnTo>
                  <a:lnTo>
                    <a:pt x="2935" y="412"/>
                  </a:lnTo>
                  <a:lnTo>
                    <a:pt x="2913" y="402"/>
                  </a:lnTo>
                  <a:close/>
                  <a:moveTo>
                    <a:pt x="2922" y="272"/>
                  </a:moveTo>
                  <a:lnTo>
                    <a:pt x="2912" y="324"/>
                  </a:lnTo>
                  <a:lnTo>
                    <a:pt x="2921" y="300"/>
                  </a:lnTo>
                  <a:lnTo>
                    <a:pt x="2922" y="272"/>
                  </a:lnTo>
                  <a:close/>
                  <a:moveTo>
                    <a:pt x="2954" y="352"/>
                  </a:moveTo>
                  <a:lnTo>
                    <a:pt x="2939" y="368"/>
                  </a:lnTo>
                  <a:lnTo>
                    <a:pt x="2954" y="352"/>
                  </a:lnTo>
                  <a:close/>
                  <a:moveTo>
                    <a:pt x="2962" y="224"/>
                  </a:moveTo>
                  <a:lnTo>
                    <a:pt x="2961" y="238"/>
                  </a:lnTo>
                  <a:lnTo>
                    <a:pt x="2962" y="224"/>
                  </a:lnTo>
                  <a:close/>
                  <a:moveTo>
                    <a:pt x="2991" y="444"/>
                  </a:moveTo>
                  <a:lnTo>
                    <a:pt x="2975" y="466"/>
                  </a:lnTo>
                  <a:lnTo>
                    <a:pt x="2999" y="455"/>
                  </a:lnTo>
                  <a:lnTo>
                    <a:pt x="2991" y="444"/>
                  </a:lnTo>
                  <a:close/>
                </a:path>
                <a:path w="7633" h="530">
                  <a:moveTo>
                    <a:pt x="4495" y="28"/>
                  </a:moveTo>
                  <a:lnTo>
                    <a:pt x="4524" y="29"/>
                  </a:lnTo>
                  <a:lnTo>
                    <a:pt x="4572" y="84"/>
                  </a:lnTo>
                  <a:lnTo>
                    <a:pt x="4557" y="117"/>
                  </a:lnTo>
                  <a:lnTo>
                    <a:pt x="4482" y="117"/>
                  </a:lnTo>
                  <a:lnTo>
                    <a:pt x="4482" y="427"/>
                  </a:lnTo>
                  <a:lnTo>
                    <a:pt x="4479" y="456"/>
                  </a:lnTo>
                  <a:lnTo>
                    <a:pt x="4466" y="483"/>
                  </a:lnTo>
                  <a:lnTo>
                    <a:pt x="4444" y="505"/>
                  </a:lnTo>
                  <a:lnTo>
                    <a:pt x="4415" y="520"/>
                  </a:lnTo>
                  <a:lnTo>
                    <a:pt x="4388" y="507"/>
                  </a:lnTo>
                  <a:lnTo>
                    <a:pt x="4369" y="486"/>
                  </a:lnTo>
                  <a:lnTo>
                    <a:pt x="4347" y="477"/>
                  </a:lnTo>
                  <a:lnTo>
                    <a:pt x="4319" y="453"/>
                  </a:lnTo>
                  <a:lnTo>
                    <a:pt x="4319" y="432"/>
                  </a:lnTo>
                  <a:lnTo>
                    <a:pt x="4342" y="413"/>
                  </a:lnTo>
                  <a:lnTo>
                    <a:pt x="4375" y="417"/>
                  </a:lnTo>
                  <a:lnTo>
                    <a:pt x="4401" y="420"/>
                  </a:lnTo>
                  <a:lnTo>
                    <a:pt x="4402" y="117"/>
                  </a:lnTo>
                  <a:lnTo>
                    <a:pt x="4155" y="117"/>
                  </a:lnTo>
                  <a:lnTo>
                    <a:pt x="4132" y="118"/>
                  </a:lnTo>
                  <a:lnTo>
                    <a:pt x="4109" y="123"/>
                  </a:lnTo>
                  <a:lnTo>
                    <a:pt x="4068" y="87"/>
                  </a:lnTo>
                  <a:lnTo>
                    <a:pt x="4083" y="54"/>
                  </a:lnTo>
                  <a:lnTo>
                    <a:pt x="4468" y="54"/>
                  </a:lnTo>
                  <a:lnTo>
                    <a:pt x="4495" y="28"/>
                  </a:lnTo>
                  <a:close/>
                  <a:moveTo>
                    <a:pt x="4324" y="132"/>
                  </a:moveTo>
                  <a:lnTo>
                    <a:pt x="4365" y="166"/>
                  </a:lnTo>
                  <a:lnTo>
                    <a:pt x="4367" y="195"/>
                  </a:lnTo>
                  <a:lnTo>
                    <a:pt x="4357" y="283"/>
                  </a:lnTo>
                  <a:lnTo>
                    <a:pt x="4357" y="323"/>
                  </a:lnTo>
                  <a:lnTo>
                    <a:pt x="4359" y="368"/>
                  </a:lnTo>
                  <a:lnTo>
                    <a:pt x="4304" y="402"/>
                  </a:lnTo>
                  <a:lnTo>
                    <a:pt x="4277" y="383"/>
                  </a:lnTo>
                  <a:lnTo>
                    <a:pt x="4216" y="366"/>
                  </a:lnTo>
                  <a:lnTo>
                    <a:pt x="4216" y="392"/>
                  </a:lnTo>
                  <a:lnTo>
                    <a:pt x="4160" y="423"/>
                  </a:lnTo>
                  <a:lnTo>
                    <a:pt x="4135" y="403"/>
                  </a:lnTo>
                  <a:lnTo>
                    <a:pt x="4136" y="366"/>
                  </a:lnTo>
                  <a:lnTo>
                    <a:pt x="4136" y="332"/>
                  </a:lnTo>
                  <a:lnTo>
                    <a:pt x="4137" y="300"/>
                  </a:lnTo>
                  <a:lnTo>
                    <a:pt x="4137" y="272"/>
                  </a:lnTo>
                  <a:lnTo>
                    <a:pt x="4136" y="215"/>
                  </a:lnTo>
                  <a:lnTo>
                    <a:pt x="4135" y="153"/>
                  </a:lnTo>
                  <a:lnTo>
                    <a:pt x="4163" y="134"/>
                  </a:lnTo>
                  <a:lnTo>
                    <a:pt x="4198" y="151"/>
                  </a:lnTo>
                  <a:lnTo>
                    <a:pt x="4286" y="151"/>
                  </a:lnTo>
                  <a:lnTo>
                    <a:pt x="4324" y="132"/>
                  </a:lnTo>
                  <a:close/>
                  <a:moveTo>
                    <a:pt x="4175" y="184"/>
                  </a:moveTo>
                  <a:lnTo>
                    <a:pt x="4176" y="214"/>
                  </a:lnTo>
                  <a:lnTo>
                    <a:pt x="4176" y="193"/>
                  </a:lnTo>
                  <a:lnTo>
                    <a:pt x="4175" y="184"/>
                  </a:lnTo>
                  <a:close/>
                  <a:moveTo>
                    <a:pt x="4176" y="324"/>
                  </a:moveTo>
                  <a:lnTo>
                    <a:pt x="4176" y="367"/>
                  </a:lnTo>
                  <a:lnTo>
                    <a:pt x="4176" y="346"/>
                  </a:lnTo>
                  <a:lnTo>
                    <a:pt x="4176" y="324"/>
                  </a:lnTo>
                  <a:close/>
                  <a:moveTo>
                    <a:pt x="4216" y="213"/>
                  </a:moveTo>
                  <a:lnTo>
                    <a:pt x="4216" y="304"/>
                  </a:lnTo>
                  <a:lnTo>
                    <a:pt x="4277" y="304"/>
                  </a:lnTo>
                  <a:lnTo>
                    <a:pt x="4277" y="213"/>
                  </a:lnTo>
                  <a:lnTo>
                    <a:pt x="4216" y="213"/>
                  </a:lnTo>
                  <a:close/>
                  <a:moveTo>
                    <a:pt x="4316" y="178"/>
                  </a:moveTo>
                  <a:lnTo>
                    <a:pt x="4322" y="184"/>
                  </a:lnTo>
                  <a:lnTo>
                    <a:pt x="4316" y="178"/>
                  </a:lnTo>
                  <a:close/>
                  <a:moveTo>
                    <a:pt x="4317" y="316"/>
                  </a:moveTo>
                  <a:lnTo>
                    <a:pt x="4317" y="346"/>
                  </a:lnTo>
                  <a:lnTo>
                    <a:pt x="4317" y="324"/>
                  </a:lnTo>
                  <a:lnTo>
                    <a:pt x="4317" y="316"/>
                  </a:lnTo>
                  <a:close/>
                  <a:moveTo>
                    <a:pt x="4441" y="430"/>
                  </a:moveTo>
                  <a:lnTo>
                    <a:pt x="4429" y="452"/>
                  </a:lnTo>
                  <a:lnTo>
                    <a:pt x="4403" y="459"/>
                  </a:lnTo>
                  <a:lnTo>
                    <a:pt x="4420" y="473"/>
                  </a:lnTo>
                  <a:lnTo>
                    <a:pt x="4440" y="447"/>
                  </a:lnTo>
                  <a:lnTo>
                    <a:pt x="4441" y="430"/>
                  </a:lnTo>
                  <a:close/>
                </a:path>
                <a:path w="7633" h="530">
                  <a:moveTo>
                    <a:pt x="6481" y="14"/>
                  </a:moveTo>
                  <a:lnTo>
                    <a:pt x="6522" y="48"/>
                  </a:lnTo>
                  <a:lnTo>
                    <a:pt x="6523" y="78"/>
                  </a:lnTo>
                  <a:lnTo>
                    <a:pt x="6513" y="154"/>
                  </a:lnTo>
                  <a:lnTo>
                    <a:pt x="6547" y="149"/>
                  </a:lnTo>
                  <a:lnTo>
                    <a:pt x="6573" y="150"/>
                  </a:lnTo>
                  <a:lnTo>
                    <a:pt x="6598" y="172"/>
                  </a:lnTo>
                  <a:lnTo>
                    <a:pt x="6605" y="196"/>
                  </a:lnTo>
                  <a:lnTo>
                    <a:pt x="6596" y="220"/>
                  </a:lnTo>
                  <a:lnTo>
                    <a:pt x="6575" y="228"/>
                  </a:lnTo>
                  <a:lnTo>
                    <a:pt x="6545" y="229"/>
                  </a:lnTo>
                  <a:lnTo>
                    <a:pt x="6549" y="272"/>
                  </a:lnTo>
                  <a:lnTo>
                    <a:pt x="6521" y="313"/>
                  </a:lnTo>
                  <a:lnTo>
                    <a:pt x="6504" y="349"/>
                  </a:lnTo>
                  <a:lnTo>
                    <a:pt x="6485" y="382"/>
                  </a:lnTo>
                  <a:lnTo>
                    <a:pt x="6518" y="415"/>
                  </a:lnTo>
                  <a:lnTo>
                    <a:pt x="6554" y="425"/>
                  </a:lnTo>
                  <a:lnTo>
                    <a:pt x="6595" y="432"/>
                  </a:lnTo>
                  <a:lnTo>
                    <a:pt x="6612" y="466"/>
                  </a:lnTo>
                  <a:lnTo>
                    <a:pt x="6583" y="490"/>
                  </a:lnTo>
                  <a:lnTo>
                    <a:pt x="6543" y="516"/>
                  </a:lnTo>
                  <a:lnTo>
                    <a:pt x="6506" y="502"/>
                  </a:lnTo>
                  <a:lnTo>
                    <a:pt x="6470" y="484"/>
                  </a:lnTo>
                  <a:lnTo>
                    <a:pt x="6438" y="462"/>
                  </a:lnTo>
                  <a:lnTo>
                    <a:pt x="6393" y="470"/>
                  </a:lnTo>
                  <a:lnTo>
                    <a:pt x="6343" y="496"/>
                  </a:lnTo>
                  <a:lnTo>
                    <a:pt x="6288" y="515"/>
                  </a:lnTo>
                  <a:lnTo>
                    <a:pt x="6228" y="528"/>
                  </a:lnTo>
                  <a:lnTo>
                    <a:pt x="6204" y="513"/>
                  </a:lnTo>
                  <a:lnTo>
                    <a:pt x="6214" y="475"/>
                  </a:lnTo>
                  <a:lnTo>
                    <a:pt x="6183" y="444"/>
                  </a:lnTo>
                  <a:lnTo>
                    <a:pt x="6179" y="419"/>
                  </a:lnTo>
                  <a:lnTo>
                    <a:pt x="6186" y="238"/>
                  </a:lnTo>
                  <a:lnTo>
                    <a:pt x="6151" y="243"/>
                  </a:lnTo>
                  <a:lnTo>
                    <a:pt x="6109" y="207"/>
                  </a:lnTo>
                  <a:lnTo>
                    <a:pt x="6125" y="175"/>
                  </a:lnTo>
                  <a:lnTo>
                    <a:pt x="6196" y="175"/>
                  </a:lnTo>
                  <a:lnTo>
                    <a:pt x="6235" y="157"/>
                  </a:lnTo>
                  <a:lnTo>
                    <a:pt x="6278" y="190"/>
                  </a:lnTo>
                  <a:lnTo>
                    <a:pt x="6298" y="172"/>
                  </a:lnTo>
                  <a:lnTo>
                    <a:pt x="6312" y="124"/>
                  </a:lnTo>
                  <a:lnTo>
                    <a:pt x="6315" y="96"/>
                  </a:lnTo>
                  <a:lnTo>
                    <a:pt x="6314" y="68"/>
                  </a:lnTo>
                  <a:lnTo>
                    <a:pt x="6313" y="34"/>
                  </a:lnTo>
                  <a:lnTo>
                    <a:pt x="6341" y="15"/>
                  </a:lnTo>
                  <a:lnTo>
                    <a:pt x="6377" y="32"/>
                  </a:lnTo>
                  <a:lnTo>
                    <a:pt x="6442" y="32"/>
                  </a:lnTo>
                  <a:lnTo>
                    <a:pt x="6481" y="14"/>
                  </a:lnTo>
                  <a:close/>
                  <a:moveTo>
                    <a:pt x="6201" y="13"/>
                  </a:moveTo>
                  <a:lnTo>
                    <a:pt x="6233" y="35"/>
                  </a:lnTo>
                  <a:lnTo>
                    <a:pt x="6254" y="54"/>
                  </a:lnTo>
                  <a:lnTo>
                    <a:pt x="6268" y="74"/>
                  </a:lnTo>
                  <a:lnTo>
                    <a:pt x="6273" y="98"/>
                  </a:lnTo>
                  <a:lnTo>
                    <a:pt x="6265" y="123"/>
                  </a:lnTo>
                  <a:lnTo>
                    <a:pt x="6247" y="143"/>
                  </a:lnTo>
                  <a:lnTo>
                    <a:pt x="6222" y="152"/>
                  </a:lnTo>
                  <a:lnTo>
                    <a:pt x="6198" y="136"/>
                  </a:lnTo>
                  <a:lnTo>
                    <a:pt x="6186" y="102"/>
                  </a:lnTo>
                  <a:lnTo>
                    <a:pt x="6172" y="68"/>
                  </a:lnTo>
                  <a:lnTo>
                    <a:pt x="6166" y="24"/>
                  </a:lnTo>
                  <a:lnTo>
                    <a:pt x="6201" y="13"/>
                  </a:lnTo>
                  <a:close/>
                  <a:moveTo>
                    <a:pt x="6219" y="76"/>
                  </a:moveTo>
                  <a:lnTo>
                    <a:pt x="6229" y="105"/>
                  </a:lnTo>
                  <a:lnTo>
                    <a:pt x="6225" y="82"/>
                  </a:lnTo>
                  <a:lnTo>
                    <a:pt x="6219" y="76"/>
                  </a:lnTo>
                  <a:close/>
                  <a:moveTo>
                    <a:pt x="6226" y="394"/>
                  </a:moveTo>
                  <a:lnTo>
                    <a:pt x="6225" y="417"/>
                  </a:lnTo>
                  <a:lnTo>
                    <a:pt x="6250" y="404"/>
                  </a:lnTo>
                  <a:lnTo>
                    <a:pt x="6226" y="394"/>
                  </a:lnTo>
                  <a:close/>
                  <a:moveTo>
                    <a:pt x="6227" y="201"/>
                  </a:moveTo>
                  <a:lnTo>
                    <a:pt x="6226" y="222"/>
                  </a:lnTo>
                  <a:lnTo>
                    <a:pt x="6227" y="201"/>
                  </a:lnTo>
                  <a:close/>
                  <a:moveTo>
                    <a:pt x="6342" y="328"/>
                  </a:moveTo>
                  <a:lnTo>
                    <a:pt x="6343" y="349"/>
                  </a:lnTo>
                  <a:lnTo>
                    <a:pt x="6313" y="386"/>
                  </a:lnTo>
                  <a:lnTo>
                    <a:pt x="6290" y="417"/>
                  </a:lnTo>
                  <a:lnTo>
                    <a:pt x="6261" y="458"/>
                  </a:lnTo>
                  <a:lnTo>
                    <a:pt x="6297" y="443"/>
                  </a:lnTo>
                  <a:lnTo>
                    <a:pt x="6319" y="432"/>
                  </a:lnTo>
                  <a:lnTo>
                    <a:pt x="6356" y="408"/>
                  </a:lnTo>
                  <a:lnTo>
                    <a:pt x="6362" y="375"/>
                  </a:lnTo>
                  <a:lnTo>
                    <a:pt x="6346" y="339"/>
                  </a:lnTo>
                  <a:lnTo>
                    <a:pt x="6342" y="328"/>
                  </a:lnTo>
                  <a:close/>
                  <a:moveTo>
                    <a:pt x="6296" y="266"/>
                  </a:moveTo>
                  <a:lnTo>
                    <a:pt x="6267" y="282"/>
                  </a:lnTo>
                  <a:lnTo>
                    <a:pt x="6266" y="345"/>
                  </a:lnTo>
                  <a:lnTo>
                    <a:pt x="6301" y="310"/>
                  </a:lnTo>
                  <a:lnTo>
                    <a:pt x="6330" y="310"/>
                  </a:lnTo>
                  <a:lnTo>
                    <a:pt x="6333" y="302"/>
                  </a:lnTo>
                  <a:lnTo>
                    <a:pt x="6328" y="281"/>
                  </a:lnTo>
                  <a:lnTo>
                    <a:pt x="6303" y="275"/>
                  </a:lnTo>
                  <a:lnTo>
                    <a:pt x="6296" y="266"/>
                  </a:lnTo>
                  <a:close/>
                  <a:moveTo>
                    <a:pt x="6354" y="66"/>
                  </a:moveTo>
                  <a:lnTo>
                    <a:pt x="6355" y="97"/>
                  </a:lnTo>
                  <a:lnTo>
                    <a:pt x="6352" y="129"/>
                  </a:lnTo>
                  <a:lnTo>
                    <a:pt x="6353" y="130"/>
                  </a:lnTo>
                  <a:lnTo>
                    <a:pt x="6356" y="104"/>
                  </a:lnTo>
                  <a:lnTo>
                    <a:pt x="6356" y="74"/>
                  </a:lnTo>
                  <a:lnTo>
                    <a:pt x="6354" y="66"/>
                  </a:lnTo>
                  <a:close/>
                  <a:moveTo>
                    <a:pt x="6396" y="94"/>
                  </a:moveTo>
                  <a:lnTo>
                    <a:pt x="6392" y="137"/>
                  </a:lnTo>
                  <a:lnTo>
                    <a:pt x="6385" y="165"/>
                  </a:lnTo>
                  <a:lnTo>
                    <a:pt x="6374" y="191"/>
                  </a:lnTo>
                  <a:lnTo>
                    <a:pt x="6358" y="216"/>
                  </a:lnTo>
                  <a:lnTo>
                    <a:pt x="6450" y="216"/>
                  </a:lnTo>
                  <a:lnTo>
                    <a:pt x="6433" y="190"/>
                  </a:lnTo>
                  <a:lnTo>
                    <a:pt x="6432" y="94"/>
                  </a:lnTo>
                  <a:lnTo>
                    <a:pt x="6396" y="94"/>
                  </a:lnTo>
                  <a:close/>
                  <a:moveTo>
                    <a:pt x="6393" y="278"/>
                  </a:moveTo>
                  <a:lnTo>
                    <a:pt x="6410" y="319"/>
                  </a:lnTo>
                  <a:lnTo>
                    <a:pt x="6434" y="314"/>
                  </a:lnTo>
                  <a:lnTo>
                    <a:pt x="6446" y="285"/>
                  </a:lnTo>
                  <a:lnTo>
                    <a:pt x="6393" y="278"/>
                  </a:lnTo>
                  <a:close/>
                  <a:moveTo>
                    <a:pt x="6434" y="384"/>
                  </a:moveTo>
                  <a:lnTo>
                    <a:pt x="6413" y="406"/>
                  </a:lnTo>
                  <a:lnTo>
                    <a:pt x="6435" y="407"/>
                  </a:lnTo>
                  <a:lnTo>
                    <a:pt x="6434" y="384"/>
                  </a:lnTo>
                  <a:close/>
                  <a:moveTo>
                    <a:pt x="6472" y="58"/>
                  </a:moveTo>
                  <a:lnTo>
                    <a:pt x="6472" y="170"/>
                  </a:lnTo>
                  <a:lnTo>
                    <a:pt x="6488" y="188"/>
                  </a:lnTo>
                  <a:lnTo>
                    <a:pt x="6473" y="161"/>
                  </a:lnTo>
                  <a:lnTo>
                    <a:pt x="6473" y="78"/>
                  </a:lnTo>
                  <a:lnTo>
                    <a:pt x="6472" y="58"/>
                  </a:lnTo>
                  <a:close/>
                  <a:moveTo>
                    <a:pt x="6480" y="442"/>
                  </a:moveTo>
                  <a:lnTo>
                    <a:pt x="6521" y="465"/>
                  </a:lnTo>
                  <a:lnTo>
                    <a:pt x="6547" y="465"/>
                  </a:lnTo>
                  <a:lnTo>
                    <a:pt x="6506" y="453"/>
                  </a:lnTo>
                  <a:lnTo>
                    <a:pt x="6480" y="442"/>
                  </a:lnTo>
                  <a:close/>
                  <a:moveTo>
                    <a:pt x="6498" y="243"/>
                  </a:moveTo>
                  <a:lnTo>
                    <a:pt x="6496" y="265"/>
                  </a:lnTo>
                  <a:lnTo>
                    <a:pt x="6488" y="287"/>
                  </a:lnTo>
                  <a:lnTo>
                    <a:pt x="6499" y="260"/>
                  </a:lnTo>
                  <a:lnTo>
                    <a:pt x="6498" y="243"/>
                  </a:lnTo>
                  <a:close/>
                </a:path>
                <a:path w="7633" h="530">
                  <a:moveTo>
                    <a:pt x="414" y="13"/>
                  </a:moveTo>
                  <a:lnTo>
                    <a:pt x="443" y="14"/>
                  </a:lnTo>
                  <a:lnTo>
                    <a:pt x="491" y="70"/>
                  </a:lnTo>
                  <a:lnTo>
                    <a:pt x="475" y="103"/>
                  </a:lnTo>
                  <a:lnTo>
                    <a:pt x="297" y="103"/>
                  </a:lnTo>
                  <a:lnTo>
                    <a:pt x="285" y="126"/>
                  </a:lnTo>
                  <a:lnTo>
                    <a:pt x="274" y="150"/>
                  </a:lnTo>
                  <a:lnTo>
                    <a:pt x="293" y="174"/>
                  </a:lnTo>
                  <a:lnTo>
                    <a:pt x="315" y="170"/>
                  </a:lnTo>
                  <a:lnTo>
                    <a:pt x="347" y="192"/>
                  </a:lnTo>
                  <a:lnTo>
                    <a:pt x="375" y="211"/>
                  </a:lnTo>
                  <a:lnTo>
                    <a:pt x="399" y="229"/>
                  </a:lnTo>
                  <a:lnTo>
                    <a:pt x="420" y="245"/>
                  </a:lnTo>
                  <a:lnTo>
                    <a:pt x="451" y="270"/>
                  </a:lnTo>
                  <a:lnTo>
                    <a:pt x="471" y="294"/>
                  </a:lnTo>
                  <a:lnTo>
                    <a:pt x="481" y="325"/>
                  </a:lnTo>
                  <a:lnTo>
                    <a:pt x="479" y="349"/>
                  </a:lnTo>
                  <a:lnTo>
                    <a:pt x="467" y="372"/>
                  </a:lnTo>
                  <a:lnTo>
                    <a:pt x="446" y="384"/>
                  </a:lnTo>
                  <a:lnTo>
                    <a:pt x="426" y="380"/>
                  </a:lnTo>
                  <a:lnTo>
                    <a:pt x="405" y="358"/>
                  </a:lnTo>
                  <a:lnTo>
                    <a:pt x="390" y="335"/>
                  </a:lnTo>
                  <a:lnTo>
                    <a:pt x="370" y="309"/>
                  </a:lnTo>
                  <a:lnTo>
                    <a:pt x="341" y="275"/>
                  </a:lnTo>
                  <a:lnTo>
                    <a:pt x="302" y="236"/>
                  </a:lnTo>
                  <a:lnTo>
                    <a:pt x="284" y="389"/>
                  </a:lnTo>
                  <a:lnTo>
                    <a:pt x="284" y="419"/>
                  </a:lnTo>
                  <a:lnTo>
                    <a:pt x="284" y="445"/>
                  </a:lnTo>
                  <a:lnTo>
                    <a:pt x="285" y="467"/>
                  </a:lnTo>
                  <a:lnTo>
                    <a:pt x="272" y="506"/>
                  </a:lnTo>
                  <a:lnTo>
                    <a:pt x="227" y="523"/>
                  </a:lnTo>
                  <a:lnTo>
                    <a:pt x="200" y="504"/>
                  </a:lnTo>
                  <a:lnTo>
                    <a:pt x="201" y="463"/>
                  </a:lnTo>
                  <a:lnTo>
                    <a:pt x="202" y="426"/>
                  </a:lnTo>
                  <a:lnTo>
                    <a:pt x="202" y="393"/>
                  </a:lnTo>
                  <a:lnTo>
                    <a:pt x="202" y="363"/>
                  </a:lnTo>
                  <a:lnTo>
                    <a:pt x="202" y="256"/>
                  </a:lnTo>
                  <a:lnTo>
                    <a:pt x="177" y="288"/>
                  </a:lnTo>
                  <a:lnTo>
                    <a:pt x="151" y="314"/>
                  </a:lnTo>
                  <a:lnTo>
                    <a:pt x="124" y="340"/>
                  </a:lnTo>
                  <a:lnTo>
                    <a:pt x="95" y="363"/>
                  </a:lnTo>
                  <a:lnTo>
                    <a:pt x="63" y="386"/>
                  </a:lnTo>
                  <a:lnTo>
                    <a:pt x="30" y="406"/>
                  </a:lnTo>
                  <a:lnTo>
                    <a:pt x="2" y="398"/>
                  </a:lnTo>
                  <a:lnTo>
                    <a:pt x="0" y="359"/>
                  </a:lnTo>
                  <a:lnTo>
                    <a:pt x="32" y="333"/>
                  </a:lnTo>
                  <a:lnTo>
                    <a:pt x="63" y="304"/>
                  </a:lnTo>
                  <a:lnTo>
                    <a:pt x="93" y="272"/>
                  </a:lnTo>
                  <a:lnTo>
                    <a:pt x="123" y="237"/>
                  </a:lnTo>
                  <a:lnTo>
                    <a:pt x="151" y="200"/>
                  </a:lnTo>
                  <a:lnTo>
                    <a:pt x="176" y="161"/>
                  </a:lnTo>
                  <a:lnTo>
                    <a:pt x="198" y="119"/>
                  </a:lnTo>
                  <a:lnTo>
                    <a:pt x="88" y="103"/>
                  </a:lnTo>
                  <a:lnTo>
                    <a:pt x="65" y="104"/>
                  </a:lnTo>
                  <a:lnTo>
                    <a:pt x="42" y="108"/>
                  </a:lnTo>
                  <a:lnTo>
                    <a:pt x="0" y="72"/>
                  </a:lnTo>
                  <a:lnTo>
                    <a:pt x="16" y="40"/>
                  </a:lnTo>
                  <a:lnTo>
                    <a:pt x="387" y="40"/>
                  </a:lnTo>
                  <a:lnTo>
                    <a:pt x="414" y="13"/>
                  </a:lnTo>
                  <a:close/>
                  <a:moveTo>
                    <a:pt x="247" y="80"/>
                  </a:moveTo>
                  <a:lnTo>
                    <a:pt x="234" y="136"/>
                  </a:lnTo>
                  <a:lnTo>
                    <a:pt x="211" y="180"/>
                  </a:lnTo>
                  <a:lnTo>
                    <a:pt x="242" y="189"/>
                  </a:lnTo>
                  <a:lnTo>
                    <a:pt x="242" y="363"/>
                  </a:lnTo>
                  <a:lnTo>
                    <a:pt x="242" y="393"/>
                  </a:lnTo>
                  <a:lnTo>
                    <a:pt x="242" y="427"/>
                  </a:lnTo>
                  <a:lnTo>
                    <a:pt x="241" y="464"/>
                  </a:lnTo>
                  <a:lnTo>
                    <a:pt x="244" y="446"/>
                  </a:lnTo>
                  <a:lnTo>
                    <a:pt x="244" y="419"/>
                  </a:lnTo>
                  <a:lnTo>
                    <a:pt x="244" y="389"/>
                  </a:lnTo>
                  <a:lnTo>
                    <a:pt x="244" y="196"/>
                  </a:lnTo>
                  <a:lnTo>
                    <a:pt x="237" y="174"/>
                  </a:lnTo>
                  <a:lnTo>
                    <a:pt x="230" y="148"/>
                  </a:lnTo>
                  <a:lnTo>
                    <a:pt x="250" y="108"/>
                  </a:lnTo>
                  <a:lnTo>
                    <a:pt x="264" y="80"/>
                  </a:lnTo>
                  <a:lnTo>
                    <a:pt x="247" y="80"/>
                  </a:lnTo>
                  <a:close/>
                  <a:moveTo>
                    <a:pt x="395" y="277"/>
                  </a:moveTo>
                  <a:lnTo>
                    <a:pt x="413" y="298"/>
                  </a:lnTo>
                  <a:lnTo>
                    <a:pt x="432" y="326"/>
                  </a:lnTo>
                  <a:lnTo>
                    <a:pt x="441" y="329"/>
                  </a:lnTo>
                  <a:lnTo>
                    <a:pt x="432" y="308"/>
                  </a:lnTo>
                  <a:lnTo>
                    <a:pt x="412" y="289"/>
                  </a:lnTo>
                  <a:lnTo>
                    <a:pt x="395" y="277"/>
                  </a:lnTo>
                  <a:close/>
                </a:path>
                <a:path w="7633" h="530">
                  <a:moveTo>
                    <a:pt x="7300" y="9"/>
                  </a:moveTo>
                  <a:lnTo>
                    <a:pt x="7328" y="15"/>
                  </a:lnTo>
                  <a:lnTo>
                    <a:pt x="7341" y="36"/>
                  </a:lnTo>
                  <a:lnTo>
                    <a:pt x="7367" y="20"/>
                  </a:lnTo>
                  <a:lnTo>
                    <a:pt x="7400" y="38"/>
                  </a:lnTo>
                  <a:lnTo>
                    <a:pt x="7526" y="38"/>
                  </a:lnTo>
                  <a:lnTo>
                    <a:pt x="7570" y="24"/>
                  </a:lnTo>
                  <a:lnTo>
                    <a:pt x="7604" y="60"/>
                  </a:lnTo>
                  <a:lnTo>
                    <a:pt x="7602" y="90"/>
                  </a:lnTo>
                  <a:lnTo>
                    <a:pt x="7591" y="110"/>
                  </a:lnTo>
                  <a:lnTo>
                    <a:pt x="7592" y="130"/>
                  </a:lnTo>
                  <a:lnTo>
                    <a:pt x="7592" y="164"/>
                  </a:lnTo>
                  <a:lnTo>
                    <a:pt x="7593" y="191"/>
                  </a:lnTo>
                  <a:lnTo>
                    <a:pt x="7587" y="220"/>
                  </a:lnTo>
                  <a:lnTo>
                    <a:pt x="7619" y="260"/>
                  </a:lnTo>
                  <a:lnTo>
                    <a:pt x="7603" y="293"/>
                  </a:lnTo>
                  <a:lnTo>
                    <a:pt x="7502" y="293"/>
                  </a:lnTo>
                  <a:lnTo>
                    <a:pt x="7502" y="331"/>
                  </a:lnTo>
                  <a:lnTo>
                    <a:pt x="7523" y="331"/>
                  </a:lnTo>
                  <a:lnTo>
                    <a:pt x="7571" y="314"/>
                  </a:lnTo>
                  <a:lnTo>
                    <a:pt x="7609" y="361"/>
                  </a:lnTo>
                  <a:lnTo>
                    <a:pt x="7593" y="393"/>
                  </a:lnTo>
                  <a:lnTo>
                    <a:pt x="7502" y="393"/>
                  </a:lnTo>
                  <a:lnTo>
                    <a:pt x="7502" y="437"/>
                  </a:lnTo>
                  <a:lnTo>
                    <a:pt x="7542" y="437"/>
                  </a:lnTo>
                  <a:lnTo>
                    <a:pt x="7563" y="416"/>
                  </a:lnTo>
                  <a:lnTo>
                    <a:pt x="7593" y="418"/>
                  </a:lnTo>
                  <a:lnTo>
                    <a:pt x="7633" y="467"/>
                  </a:lnTo>
                  <a:lnTo>
                    <a:pt x="7617" y="499"/>
                  </a:lnTo>
                  <a:lnTo>
                    <a:pt x="7374" y="499"/>
                  </a:lnTo>
                  <a:lnTo>
                    <a:pt x="7351" y="501"/>
                  </a:lnTo>
                  <a:lnTo>
                    <a:pt x="7328" y="505"/>
                  </a:lnTo>
                  <a:lnTo>
                    <a:pt x="7292" y="476"/>
                  </a:lnTo>
                  <a:lnTo>
                    <a:pt x="7280" y="512"/>
                  </a:lnTo>
                  <a:lnTo>
                    <a:pt x="7238" y="529"/>
                  </a:lnTo>
                  <a:lnTo>
                    <a:pt x="7211" y="510"/>
                  </a:lnTo>
                  <a:lnTo>
                    <a:pt x="7211" y="488"/>
                  </a:lnTo>
                  <a:lnTo>
                    <a:pt x="7212" y="463"/>
                  </a:lnTo>
                  <a:lnTo>
                    <a:pt x="7212" y="437"/>
                  </a:lnTo>
                  <a:lnTo>
                    <a:pt x="7212" y="409"/>
                  </a:lnTo>
                  <a:lnTo>
                    <a:pt x="7213" y="378"/>
                  </a:lnTo>
                  <a:lnTo>
                    <a:pt x="7191" y="406"/>
                  </a:lnTo>
                  <a:lnTo>
                    <a:pt x="7160" y="443"/>
                  </a:lnTo>
                  <a:lnTo>
                    <a:pt x="7129" y="443"/>
                  </a:lnTo>
                  <a:lnTo>
                    <a:pt x="7119" y="409"/>
                  </a:lnTo>
                  <a:lnTo>
                    <a:pt x="7137" y="377"/>
                  </a:lnTo>
                  <a:lnTo>
                    <a:pt x="7153" y="346"/>
                  </a:lnTo>
                  <a:lnTo>
                    <a:pt x="7167" y="316"/>
                  </a:lnTo>
                  <a:lnTo>
                    <a:pt x="7179" y="287"/>
                  </a:lnTo>
                  <a:lnTo>
                    <a:pt x="7188" y="260"/>
                  </a:lnTo>
                  <a:lnTo>
                    <a:pt x="7197" y="235"/>
                  </a:lnTo>
                  <a:lnTo>
                    <a:pt x="7183" y="221"/>
                  </a:lnTo>
                  <a:lnTo>
                    <a:pt x="7160" y="225"/>
                  </a:lnTo>
                  <a:lnTo>
                    <a:pt x="7118" y="189"/>
                  </a:lnTo>
                  <a:lnTo>
                    <a:pt x="7134" y="157"/>
                  </a:lnTo>
                  <a:lnTo>
                    <a:pt x="7213" y="157"/>
                  </a:lnTo>
                  <a:lnTo>
                    <a:pt x="7213" y="112"/>
                  </a:lnTo>
                  <a:lnTo>
                    <a:pt x="7181" y="116"/>
                  </a:lnTo>
                  <a:lnTo>
                    <a:pt x="7152" y="119"/>
                  </a:lnTo>
                  <a:lnTo>
                    <a:pt x="7130" y="99"/>
                  </a:lnTo>
                  <a:lnTo>
                    <a:pt x="7146" y="62"/>
                  </a:lnTo>
                  <a:lnTo>
                    <a:pt x="7188" y="53"/>
                  </a:lnTo>
                  <a:lnTo>
                    <a:pt x="7235" y="40"/>
                  </a:lnTo>
                  <a:lnTo>
                    <a:pt x="7257" y="32"/>
                  </a:lnTo>
                  <a:lnTo>
                    <a:pt x="7289" y="17"/>
                  </a:lnTo>
                  <a:lnTo>
                    <a:pt x="7300" y="9"/>
                  </a:lnTo>
                  <a:close/>
                  <a:moveTo>
                    <a:pt x="7252" y="178"/>
                  </a:moveTo>
                  <a:lnTo>
                    <a:pt x="7246" y="204"/>
                  </a:lnTo>
                  <a:lnTo>
                    <a:pt x="7241" y="224"/>
                  </a:lnTo>
                  <a:lnTo>
                    <a:pt x="7235" y="247"/>
                  </a:lnTo>
                  <a:lnTo>
                    <a:pt x="7228" y="269"/>
                  </a:lnTo>
                  <a:lnTo>
                    <a:pt x="7251" y="272"/>
                  </a:lnTo>
                  <a:lnTo>
                    <a:pt x="7251" y="246"/>
                  </a:lnTo>
                  <a:lnTo>
                    <a:pt x="7251" y="199"/>
                  </a:lnTo>
                  <a:lnTo>
                    <a:pt x="7252" y="178"/>
                  </a:lnTo>
                  <a:close/>
                  <a:moveTo>
                    <a:pt x="7259" y="73"/>
                  </a:moveTo>
                  <a:lnTo>
                    <a:pt x="7251" y="87"/>
                  </a:lnTo>
                  <a:lnTo>
                    <a:pt x="7259" y="73"/>
                  </a:lnTo>
                  <a:close/>
                  <a:moveTo>
                    <a:pt x="7339" y="95"/>
                  </a:moveTo>
                  <a:lnTo>
                    <a:pt x="7315" y="97"/>
                  </a:lnTo>
                  <a:lnTo>
                    <a:pt x="7291" y="100"/>
                  </a:lnTo>
                  <a:lnTo>
                    <a:pt x="7291" y="149"/>
                  </a:lnTo>
                  <a:lnTo>
                    <a:pt x="7332" y="140"/>
                  </a:lnTo>
                  <a:lnTo>
                    <a:pt x="7340" y="135"/>
                  </a:lnTo>
                  <a:lnTo>
                    <a:pt x="7339" y="95"/>
                  </a:lnTo>
                  <a:close/>
                  <a:moveTo>
                    <a:pt x="7404" y="293"/>
                  </a:moveTo>
                  <a:lnTo>
                    <a:pt x="7381" y="294"/>
                  </a:lnTo>
                  <a:lnTo>
                    <a:pt x="7357" y="299"/>
                  </a:lnTo>
                  <a:lnTo>
                    <a:pt x="7348" y="318"/>
                  </a:lnTo>
                  <a:lnTo>
                    <a:pt x="7327" y="338"/>
                  </a:lnTo>
                  <a:lnTo>
                    <a:pt x="7303" y="336"/>
                  </a:lnTo>
                  <a:lnTo>
                    <a:pt x="7291" y="340"/>
                  </a:lnTo>
                  <a:lnTo>
                    <a:pt x="7291" y="378"/>
                  </a:lnTo>
                  <a:lnTo>
                    <a:pt x="7291" y="412"/>
                  </a:lnTo>
                  <a:lnTo>
                    <a:pt x="7291" y="440"/>
                  </a:lnTo>
                  <a:lnTo>
                    <a:pt x="7302" y="437"/>
                  </a:lnTo>
                  <a:lnTo>
                    <a:pt x="7425" y="437"/>
                  </a:lnTo>
                  <a:lnTo>
                    <a:pt x="7425" y="393"/>
                  </a:lnTo>
                  <a:lnTo>
                    <a:pt x="7393" y="394"/>
                  </a:lnTo>
                  <a:lnTo>
                    <a:pt x="7369" y="399"/>
                  </a:lnTo>
                  <a:lnTo>
                    <a:pt x="7328" y="363"/>
                  </a:lnTo>
                  <a:lnTo>
                    <a:pt x="7344" y="331"/>
                  </a:lnTo>
                  <a:lnTo>
                    <a:pt x="7425" y="331"/>
                  </a:lnTo>
                  <a:lnTo>
                    <a:pt x="7425" y="293"/>
                  </a:lnTo>
                  <a:lnTo>
                    <a:pt x="7404" y="293"/>
                  </a:lnTo>
                  <a:close/>
                  <a:moveTo>
                    <a:pt x="7295" y="219"/>
                  </a:moveTo>
                  <a:lnTo>
                    <a:pt x="7315" y="230"/>
                  </a:lnTo>
                  <a:lnTo>
                    <a:pt x="7338" y="230"/>
                  </a:lnTo>
                  <a:lnTo>
                    <a:pt x="7295" y="219"/>
                  </a:lnTo>
                  <a:close/>
                  <a:moveTo>
                    <a:pt x="7305" y="53"/>
                  </a:moveTo>
                  <a:lnTo>
                    <a:pt x="7307" y="57"/>
                  </a:lnTo>
                  <a:lnTo>
                    <a:pt x="7305" y="53"/>
                  </a:lnTo>
                  <a:close/>
                  <a:moveTo>
                    <a:pt x="7312" y="279"/>
                  </a:moveTo>
                  <a:lnTo>
                    <a:pt x="7313" y="279"/>
                  </a:lnTo>
                  <a:lnTo>
                    <a:pt x="7312" y="279"/>
                  </a:lnTo>
                  <a:close/>
                  <a:moveTo>
                    <a:pt x="7379" y="179"/>
                  </a:moveTo>
                  <a:lnTo>
                    <a:pt x="7388" y="188"/>
                  </a:lnTo>
                  <a:lnTo>
                    <a:pt x="7379" y="179"/>
                  </a:lnTo>
                  <a:close/>
                  <a:moveTo>
                    <a:pt x="7417" y="219"/>
                  </a:moveTo>
                  <a:lnTo>
                    <a:pt x="7523" y="230"/>
                  </a:lnTo>
                  <a:lnTo>
                    <a:pt x="7417" y="219"/>
                  </a:lnTo>
                  <a:close/>
                  <a:moveTo>
                    <a:pt x="7417" y="101"/>
                  </a:moveTo>
                  <a:lnTo>
                    <a:pt x="7417" y="157"/>
                  </a:lnTo>
                  <a:lnTo>
                    <a:pt x="7514" y="157"/>
                  </a:lnTo>
                  <a:lnTo>
                    <a:pt x="7514" y="101"/>
                  </a:lnTo>
                  <a:lnTo>
                    <a:pt x="7417" y="101"/>
                  </a:lnTo>
                  <a:close/>
                  <a:moveTo>
                    <a:pt x="7464" y="352"/>
                  </a:moveTo>
                  <a:lnTo>
                    <a:pt x="7464" y="372"/>
                  </a:lnTo>
                  <a:lnTo>
                    <a:pt x="7464" y="352"/>
                  </a:lnTo>
                  <a:close/>
                  <a:moveTo>
                    <a:pt x="7552" y="178"/>
                  </a:moveTo>
                  <a:lnTo>
                    <a:pt x="7553" y="193"/>
                  </a:lnTo>
                  <a:lnTo>
                    <a:pt x="7552" y="178"/>
                  </a:lnTo>
                  <a:close/>
                  <a:moveTo>
                    <a:pt x="7555" y="66"/>
                  </a:moveTo>
                  <a:lnTo>
                    <a:pt x="7559" y="72"/>
                  </a:lnTo>
                  <a:lnTo>
                    <a:pt x="7555" y="66"/>
                  </a:lnTo>
                  <a:close/>
                </a:path>
                <a:path w="7633" h="530">
                  <a:moveTo>
                    <a:pt x="867" y="5"/>
                  </a:moveTo>
                  <a:lnTo>
                    <a:pt x="892" y="12"/>
                  </a:lnTo>
                  <a:lnTo>
                    <a:pt x="926" y="61"/>
                  </a:lnTo>
                  <a:lnTo>
                    <a:pt x="939" y="82"/>
                  </a:lnTo>
                  <a:lnTo>
                    <a:pt x="982" y="135"/>
                  </a:lnTo>
                  <a:lnTo>
                    <a:pt x="967" y="168"/>
                  </a:lnTo>
                  <a:lnTo>
                    <a:pt x="910" y="168"/>
                  </a:lnTo>
                  <a:lnTo>
                    <a:pt x="924" y="208"/>
                  </a:lnTo>
                  <a:lnTo>
                    <a:pt x="914" y="251"/>
                  </a:lnTo>
                  <a:lnTo>
                    <a:pt x="914" y="287"/>
                  </a:lnTo>
                  <a:lnTo>
                    <a:pt x="915" y="319"/>
                  </a:lnTo>
                  <a:lnTo>
                    <a:pt x="916" y="348"/>
                  </a:lnTo>
                  <a:lnTo>
                    <a:pt x="953" y="395"/>
                  </a:lnTo>
                  <a:lnTo>
                    <a:pt x="959" y="412"/>
                  </a:lnTo>
                  <a:lnTo>
                    <a:pt x="1004" y="469"/>
                  </a:lnTo>
                  <a:lnTo>
                    <a:pt x="989" y="501"/>
                  </a:lnTo>
                  <a:lnTo>
                    <a:pt x="588" y="501"/>
                  </a:lnTo>
                  <a:lnTo>
                    <a:pt x="565" y="503"/>
                  </a:lnTo>
                  <a:lnTo>
                    <a:pt x="541" y="507"/>
                  </a:lnTo>
                  <a:lnTo>
                    <a:pt x="500" y="471"/>
                  </a:lnTo>
                  <a:lnTo>
                    <a:pt x="516" y="439"/>
                  </a:lnTo>
                  <a:lnTo>
                    <a:pt x="711" y="439"/>
                  </a:lnTo>
                  <a:lnTo>
                    <a:pt x="637" y="428"/>
                  </a:lnTo>
                  <a:lnTo>
                    <a:pt x="614" y="429"/>
                  </a:lnTo>
                  <a:lnTo>
                    <a:pt x="591" y="434"/>
                  </a:lnTo>
                  <a:lnTo>
                    <a:pt x="549" y="397"/>
                  </a:lnTo>
                  <a:lnTo>
                    <a:pt x="565" y="365"/>
                  </a:lnTo>
                  <a:lnTo>
                    <a:pt x="586" y="365"/>
                  </a:lnTo>
                  <a:lnTo>
                    <a:pt x="586" y="312"/>
                  </a:lnTo>
                  <a:lnTo>
                    <a:pt x="587" y="265"/>
                  </a:lnTo>
                  <a:lnTo>
                    <a:pt x="586" y="218"/>
                  </a:lnTo>
                  <a:lnTo>
                    <a:pt x="585" y="170"/>
                  </a:lnTo>
                  <a:lnTo>
                    <a:pt x="545" y="166"/>
                  </a:lnTo>
                  <a:lnTo>
                    <a:pt x="524" y="138"/>
                  </a:lnTo>
                  <a:lnTo>
                    <a:pt x="539" y="106"/>
                  </a:lnTo>
                  <a:lnTo>
                    <a:pt x="576" y="106"/>
                  </a:lnTo>
                  <a:lnTo>
                    <a:pt x="563" y="75"/>
                  </a:lnTo>
                  <a:lnTo>
                    <a:pt x="631" y="51"/>
                  </a:lnTo>
                  <a:lnTo>
                    <a:pt x="677" y="47"/>
                  </a:lnTo>
                  <a:lnTo>
                    <a:pt x="720" y="42"/>
                  </a:lnTo>
                  <a:lnTo>
                    <a:pt x="760" y="35"/>
                  </a:lnTo>
                  <a:lnTo>
                    <a:pt x="795" y="29"/>
                  </a:lnTo>
                  <a:lnTo>
                    <a:pt x="825" y="21"/>
                  </a:lnTo>
                  <a:lnTo>
                    <a:pt x="849" y="14"/>
                  </a:lnTo>
                  <a:lnTo>
                    <a:pt x="867" y="5"/>
                  </a:lnTo>
                  <a:close/>
                  <a:moveTo>
                    <a:pt x="626" y="304"/>
                  </a:moveTo>
                  <a:lnTo>
                    <a:pt x="626" y="337"/>
                  </a:lnTo>
                  <a:lnTo>
                    <a:pt x="626" y="318"/>
                  </a:lnTo>
                  <a:lnTo>
                    <a:pt x="626" y="304"/>
                  </a:lnTo>
                  <a:close/>
                  <a:moveTo>
                    <a:pt x="626" y="199"/>
                  </a:moveTo>
                  <a:lnTo>
                    <a:pt x="626" y="226"/>
                  </a:lnTo>
                  <a:lnTo>
                    <a:pt x="632" y="202"/>
                  </a:lnTo>
                  <a:lnTo>
                    <a:pt x="626" y="199"/>
                  </a:lnTo>
                  <a:close/>
                  <a:moveTo>
                    <a:pt x="627" y="251"/>
                  </a:moveTo>
                  <a:lnTo>
                    <a:pt x="627" y="272"/>
                  </a:lnTo>
                  <a:lnTo>
                    <a:pt x="627" y="251"/>
                  </a:lnTo>
                  <a:close/>
                  <a:moveTo>
                    <a:pt x="659" y="360"/>
                  </a:moveTo>
                  <a:lnTo>
                    <a:pt x="711" y="365"/>
                  </a:lnTo>
                  <a:lnTo>
                    <a:pt x="659" y="360"/>
                  </a:lnTo>
                  <a:close/>
                  <a:moveTo>
                    <a:pt x="666" y="293"/>
                  </a:moveTo>
                  <a:lnTo>
                    <a:pt x="711" y="298"/>
                  </a:lnTo>
                  <a:lnTo>
                    <a:pt x="666" y="293"/>
                  </a:lnTo>
                  <a:close/>
                  <a:moveTo>
                    <a:pt x="666" y="227"/>
                  </a:moveTo>
                  <a:lnTo>
                    <a:pt x="711" y="230"/>
                  </a:lnTo>
                  <a:lnTo>
                    <a:pt x="666" y="227"/>
                  </a:lnTo>
                  <a:close/>
                  <a:moveTo>
                    <a:pt x="750" y="387"/>
                  </a:moveTo>
                  <a:lnTo>
                    <a:pt x="750" y="407"/>
                  </a:lnTo>
                  <a:lnTo>
                    <a:pt x="750" y="387"/>
                  </a:lnTo>
                  <a:close/>
                  <a:moveTo>
                    <a:pt x="750" y="319"/>
                  </a:moveTo>
                  <a:lnTo>
                    <a:pt x="750" y="339"/>
                  </a:lnTo>
                  <a:lnTo>
                    <a:pt x="750" y="319"/>
                  </a:lnTo>
                  <a:close/>
                  <a:moveTo>
                    <a:pt x="750" y="252"/>
                  </a:moveTo>
                  <a:lnTo>
                    <a:pt x="750" y="272"/>
                  </a:lnTo>
                  <a:lnTo>
                    <a:pt x="750" y="252"/>
                  </a:lnTo>
                  <a:close/>
                  <a:moveTo>
                    <a:pt x="750" y="186"/>
                  </a:moveTo>
                  <a:lnTo>
                    <a:pt x="750" y="206"/>
                  </a:lnTo>
                  <a:lnTo>
                    <a:pt x="750" y="186"/>
                  </a:lnTo>
                  <a:close/>
                  <a:moveTo>
                    <a:pt x="750" y="127"/>
                  </a:moveTo>
                  <a:lnTo>
                    <a:pt x="750" y="147"/>
                  </a:lnTo>
                  <a:lnTo>
                    <a:pt x="750" y="127"/>
                  </a:lnTo>
                  <a:close/>
                  <a:moveTo>
                    <a:pt x="789" y="428"/>
                  </a:moveTo>
                  <a:lnTo>
                    <a:pt x="900" y="439"/>
                  </a:lnTo>
                  <a:lnTo>
                    <a:pt x="789" y="428"/>
                  </a:lnTo>
                  <a:close/>
                  <a:moveTo>
                    <a:pt x="789" y="360"/>
                  </a:moveTo>
                  <a:lnTo>
                    <a:pt x="837" y="365"/>
                  </a:lnTo>
                  <a:lnTo>
                    <a:pt x="789" y="360"/>
                  </a:lnTo>
                  <a:close/>
                  <a:moveTo>
                    <a:pt x="789" y="293"/>
                  </a:moveTo>
                  <a:lnTo>
                    <a:pt x="836" y="298"/>
                  </a:lnTo>
                  <a:lnTo>
                    <a:pt x="789" y="293"/>
                  </a:lnTo>
                  <a:close/>
                  <a:moveTo>
                    <a:pt x="789" y="227"/>
                  </a:moveTo>
                  <a:lnTo>
                    <a:pt x="836" y="230"/>
                  </a:lnTo>
                  <a:lnTo>
                    <a:pt x="789" y="227"/>
                  </a:lnTo>
                  <a:close/>
                  <a:moveTo>
                    <a:pt x="881" y="92"/>
                  </a:moveTo>
                  <a:lnTo>
                    <a:pt x="856" y="93"/>
                  </a:lnTo>
                  <a:lnTo>
                    <a:pt x="822" y="97"/>
                  </a:lnTo>
                  <a:lnTo>
                    <a:pt x="799" y="99"/>
                  </a:lnTo>
                  <a:lnTo>
                    <a:pt x="883" y="106"/>
                  </a:lnTo>
                  <a:lnTo>
                    <a:pt x="881" y="92"/>
                  </a:lnTo>
                  <a:close/>
                  <a:moveTo>
                    <a:pt x="869" y="48"/>
                  </a:moveTo>
                  <a:lnTo>
                    <a:pt x="871" y="52"/>
                  </a:lnTo>
                  <a:lnTo>
                    <a:pt x="869" y="48"/>
                  </a:lnTo>
                  <a:close/>
                  <a:moveTo>
                    <a:pt x="875" y="319"/>
                  </a:moveTo>
                  <a:lnTo>
                    <a:pt x="875" y="335"/>
                  </a:lnTo>
                  <a:lnTo>
                    <a:pt x="875" y="319"/>
                  </a:lnTo>
                  <a:close/>
                  <a:moveTo>
                    <a:pt x="876" y="192"/>
                  </a:moveTo>
                  <a:lnTo>
                    <a:pt x="879" y="196"/>
                  </a:lnTo>
                  <a:lnTo>
                    <a:pt x="876" y="192"/>
                  </a:lnTo>
                  <a:close/>
                  <a:moveTo>
                    <a:pt x="942" y="454"/>
                  </a:moveTo>
                  <a:lnTo>
                    <a:pt x="947" y="461"/>
                  </a:lnTo>
                  <a:lnTo>
                    <a:pt x="942" y="454"/>
                  </a:lnTo>
                  <a:close/>
                </a:path>
                <a:path w="7633" h="530">
                  <a:moveTo>
                    <a:pt x="1181" y="3"/>
                  </a:moveTo>
                  <a:lnTo>
                    <a:pt x="1229" y="40"/>
                  </a:lnTo>
                  <a:lnTo>
                    <a:pt x="1392" y="58"/>
                  </a:lnTo>
                  <a:lnTo>
                    <a:pt x="1417" y="34"/>
                  </a:lnTo>
                  <a:lnTo>
                    <a:pt x="1446" y="35"/>
                  </a:lnTo>
                  <a:lnTo>
                    <a:pt x="1492" y="88"/>
                  </a:lnTo>
                  <a:lnTo>
                    <a:pt x="1476" y="121"/>
                  </a:lnTo>
                  <a:lnTo>
                    <a:pt x="1421" y="121"/>
                  </a:lnTo>
                  <a:lnTo>
                    <a:pt x="1435" y="165"/>
                  </a:lnTo>
                  <a:lnTo>
                    <a:pt x="1425" y="188"/>
                  </a:lnTo>
                  <a:lnTo>
                    <a:pt x="1425" y="219"/>
                  </a:lnTo>
                  <a:lnTo>
                    <a:pt x="1426" y="251"/>
                  </a:lnTo>
                  <a:lnTo>
                    <a:pt x="1427" y="280"/>
                  </a:lnTo>
                  <a:lnTo>
                    <a:pt x="1413" y="300"/>
                  </a:lnTo>
                  <a:lnTo>
                    <a:pt x="1424" y="351"/>
                  </a:lnTo>
                  <a:lnTo>
                    <a:pt x="1384" y="380"/>
                  </a:lnTo>
                  <a:lnTo>
                    <a:pt x="1361" y="400"/>
                  </a:lnTo>
                  <a:lnTo>
                    <a:pt x="1351" y="418"/>
                  </a:lnTo>
                  <a:lnTo>
                    <a:pt x="1395" y="431"/>
                  </a:lnTo>
                  <a:lnTo>
                    <a:pt x="1443" y="438"/>
                  </a:lnTo>
                  <a:lnTo>
                    <a:pt x="1499" y="441"/>
                  </a:lnTo>
                  <a:lnTo>
                    <a:pt x="1518" y="479"/>
                  </a:lnTo>
                  <a:lnTo>
                    <a:pt x="1492" y="501"/>
                  </a:lnTo>
                  <a:lnTo>
                    <a:pt x="1457" y="526"/>
                  </a:lnTo>
                  <a:lnTo>
                    <a:pt x="1405" y="517"/>
                  </a:lnTo>
                  <a:lnTo>
                    <a:pt x="1356" y="502"/>
                  </a:lnTo>
                  <a:lnTo>
                    <a:pt x="1310" y="482"/>
                  </a:lnTo>
                  <a:lnTo>
                    <a:pt x="1277" y="461"/>
                  </a:lnTo>
                  <a:lnTo>
                    <a:pt x="1234" y="484"/>
                  </a:lnTo>
                  <a:lnTo>
                    <a:pt x="1174" y="506"/>
                  </a:lnTo>
                  <a:lnTo>
                    <a:pt x="1110" y="521"/>
                  </a:lnTo>
                  <a:lnTo>
                    <a:pt x="1041" y="530"/>
                  </a:lnTo>
                  <a:lnTo>
                    <a:pt x="1019" y="510"/>
                  </a:lnTo>
                  <a:lnTo>
                    <a:pt x="1035" y="473"/>
                  </a:lnTo>
                  <a:lnTo>
                    <a:pt x="1068" y="466"/>
                  </a:lnTo>
                  <a:lnTo>
                    <a:pt x="1100" y="458"/>
                  </a:lnTo>
                  <a:lnTo>
                    <a:pt x="1129" y="449"/>
                  </a:lnTo>
                  <a:lnTo>
                    <a:pt x="1156" y="440"/>
                  </a:lnTo>
                  <a:lnTo>
                    <a:pt x="1180" y="431"/>
                  </a:lnTo>
                  <a:lnTo>
                    <a:pt x="1202" y="421"/>
                  </a:lnTo>
                  <a:lnTo>
                    <a:pt x="1204" y="392"/>
                  </a:lnTo>
                  <a:lnTo>
                    <a:pt x="1186" y="378"/>
                  </a:lnTo>
                  <a:lnTo>
                    <a:pt x="1158" y="406"/>
                  </a:lnTo>
                  <a:lnTo>
                    <a:pt x="1124" y="432"/>
                  </a:lnTo>
                  <a:lnTo>
                    <a:pt x="1086" y="455"/>
                  </a:lnTo>
                  <a:lnTo>
                    <a:pt x="1056" y="445"/>
                  </a:lnTo>
                  <a:lnTo>
                    <a:pt x="1055" y="413"/>
                  </a:lnTo>
                  <a:lnTo>
                    <a:pt x="1135" y="314"/>
                  </a:lnTo>
                  <a:lnTo>
                    <a:pt x="1123" y="256"/>
                  </a:lnTo>
                  <a:lnTo>
                    <a:pt x="1124" y="211"/>
                  </a:lnTo>
                  <a:lnTo>
                    <a:pt x="1123" y="178"/>
                  </a:lnTo>
                  <a:lnTo>
                    <a:pt x="1093" y="202"/>
                  </a:lnTo>
                  <a:lnTo>
                    <a:pt x="1059" y="224"/>
                  </a:lnTo>
                  <a:lnTo>
                    <a:pt x="1033" y="221"/>
                  </a:lnTo>
                  <a:lnTo>
                    <a:pt x="1024" y="181"/>
                  </a:lnTo>
                  <a:lnTo>
                    <a:pt x="1050" y="157"/>
                  </a:lnTo>
                  <a:lnTo>
                    <a:pt x="1072" y="135"/>
                  </a:lnTo>
                  <a:lnTo>
                    <a:pt x="1091" y="114"/>
                  </a:lnTo>
                  <a:lnTo>
                    <a:pt x="1106" y="92"/>
                  </a:lnTo>
                  <a:lnTo>
                    <a:pt x="1131" y="51"/>
                  </a:lnTo>
                  <a:lnTo>
                    <a:pt x="1150" y="10"/>
                  </a:lnTo>
                  <a:lnTo>
                    <a:pt x="1181" y="3"/>
                  </a:lnTo>
                  <a:close/>
                  <a:moveTo>
                    <a:pt x="1169" y="64"/>
                  </a:moveTo>
                  <a:lnTo>
                    <a:pt x="1153" y="92"/>
                  </a:lnTo>
                  <a:lnTo>
                    <a:pt x="1175" y="81"/>
                  </a:lnTo>
                  <a:lnTo>
                    <a:pt x="1169" y="64"/>
                  </a:lnTo>
                  <a:close/>
                  <a:moveTo>
                    <a:pt x="1195" y="303"/>
                  </a:moveTo>
                  <a:lnTo>
                    <a:pt x="1154" y="354"/>
                  </a:lnTo>
                  <a:lnTo>
                    <a:pt x="1177" y="326"/>
                  </a:lnTo>
                  <a:lnTo>
                    <a:pt x="1204" y="327"/>
                  </a:lnTo>
                  <a:lnTo>
                    <a:pt x="1195" y="303"/>
                  </a:lnTo>
                  <a:close/>
                  <a:moveTo>
                    <a:pt x="1163" y="149"/>
                  </a:moveTo>
                  <a:lnTo>
                    <a:pt x="1164" y="210"/>
                  </a:lnTo>
                  <a:lnTo>
                    <a:pt x="1163" y="256"/>
                  </a:lnTo>
                  <a:lnTo>
                    <a:pt x="1173" y="271"/>
                  </a:lnTo>
                  <a:lnTo>
                    <a:pt x="1192" y="296"/>
                  </a:lnTo>
                  <a:lnTo>
                    <a:pt x="1165" y="261"/>
                  </a:lnTo>
                  <a:lnTo>
                    <a:pt x="1165" y="220"/>
                  </a:lnTo>
                  <a:lnTo>
                    <a:pt x="1165" y="197"/>
                  </a:lnTo>
                  <a:lnTo>
                    <a:pt x="1165" y="158"/>
                  </a:lnTo>
                  <a:lnTo>
                    <a:pt x="1163" y="149"/>
                  </a:lnTo>
                  <a:close/>
                  <a:moveTo>
                    <a:pt x="1176" y="50"/>
                  </a:moveTo>
                  <a:lnTo>
                    <a:pt x="1180" y="53"/>
                  </a:lnTo>
                  <a:lnTo>
                    <a:pt x="1176" y="50"/>
                  </a:lnTo>
                  <a:close/>
                  <a:moveTo>
                    <a:pt x="1205" y="240"/>
                  </a:moveTo>
                  <a:lnTo>
                    <a:pt x="1344" y="241"/>
                  </a:lnTo>
                  <a:lnTo>
                    <a:pt x="1205" y="240"/>
                  </a:lnTo>
                  <a:close/>
                  <a:moveTo>
                    <a:pt x="1257" y="354"/>
                  </a:moveTo>
                  <a:lnTo>
                    <a:pt x="1281" y="367"/>
                  </a:lnTo>
                  <a:lnTo>
                    <a:pt x="1257" y="354"/>
                  </a:lnTo>
                  <a:close/>
                  <a:moveTo>
                    <a:pt x="1293" y="408"/>
                  </a:moveTo>
                  <a:lnTo>
                    <a:pt x="1265" y="411"/>
                  </a:lnTo>
                  <a:lnTo>
                    <a:pt x="1289" y="422"/>
                  </a:lnTo>
                  <a:lnTo>
                    <a:pt x="1293" y="408"/>
                  </a:lnTo>
                  <a:close/>
                  <a:moveTo>
                    <a:pt x="1376" y="320"/>
                  </a:moveTo>
                  <a:lnTo>
                    <a:pt x="1363" y="344"/>
                  </a:lnTo>
                  <a:lnTo>
                    <a:pt x="1376" y="320"/>
                  </a:lnTo>
                  <a:close/>
                  <a:moveTo>
                    <a:pt x="1384" y="141"/>
                  </a:moveTo>
                  <a:lnTo>
                    <a:pt x="1384" y="197"/>
                  </a:lnTo>
                  <a:lnTo>
                    <a:pt x="1384" y="220"/>
                  </a:lnTo>
                  <a:lnTo>
                    <a:pt x="1384" y="261"/>
                  </a:lnTo>
                  <a:lnTo>
                    <a:pt x="1386" y="267"/>
                  </a:lnTo>
                  <a:lnTo>
                    <a:pt x="1385" y="219"/>
                  </a:lnTo>
                  <a:lnTo>
                    <a:pt x="1385" y="188"/>
                  </a:lnTo>
                  <a:lnTo>
                    <a:pt x="1385" y="164"/>
                  </a:lnTo>
                  <a:lnTo>
                    <a:pt x="1384" y="141"/>
                  </a:lnTo>
                  <a:close/>
                  <a:moveTo>
                    <a:pt x="1390" y="471"/>
                  </a:moveTo>
                  <a:lnTo>
                    <a:pt x="1413" y="478"/>
                  </a:lnTo>
                  <a:lnTo>
                    <a:pt x="1450" y="484"/>
                  </a:lnTo>
                  <a:lnTo>
                    <a:pt x="1438" y="478"/>
                  </a:lnTo>
                  <a:lnTo>
                    <a:pt x="1390" y="471"/>
                  </a:lnTo>
                  <a:close/>
                </a:path>
                <a:path w="7633" h="530">
                  <a:moveTo>
                    <a:pt x="5222" y="2"/>
                  </a:moveTo>
                  <a:lnTo>
                    <a:pt x="5277" y="34"/>
                  </a:lnTo>
                  <a:lnTo>
                    <a:pt x="5280" y="66"/>
                  </a:lnTo>
                  <a:lnTo>
                    <a:pt x="5259" y="89"/>
                  </a:lnTo>
                  <a:lnTo>
                    <a:pt x="5261" y="108"/>
                  </a:lnTo>
                  <a:lnTo>
                    <a:pt x="5307" y="91"/>
                  </a:lnTo>
                  <a:lnTo>
                    <a:pt x="5342" y="129"/>
                  </a:lnTo>
                  <a:lnTo>
                    <a:pt x="5362" y="71"/>
                  </a:lnTo>
                  <a:lnTo>
                    <a:pt x="5375" y="16"/>
                  </a:lnTo>
                  <a:lnTo>
                    <a:pt x="5405" y="4"/>
                  </a:lnTo>
                  <a:lnTo>
                    <a:pt x="5459" y="38"/>
                  </a:lnTo>
                  <a:lnTo>
                    <a:pt x="5463" y="68"/>
                  </a:lnTo>
                  <a:lnTo>
                    <a:pt x="5445" y="92"/>
                  </a:lnTo>
                  <a:lnTo>
                    <a:pt x="5432" y="114"/>
                  </a:lnTo>
                  <a:lnTo>
                    <a:pt x="5489" y="114"/>
                  </a:lnTo>
                  <a:lnTo>
                    <a:pt x="5536" y="95"/>
                  </a:lnTo>
                  <a:lnTo>
                    <a:pt x="5572" y="134"/>
                  </a:lnTo>
                  <a:lnTo>
                    <a:pt x="5571" y="162"/>
                  </a:lnTo>
                  <a:lnTo>
                    <a:pt x="5559" y="220"/>
                  </a:lnTo>
                  <a:lnTo>
                    <a:pt x="5557" y="270"/>
                  </a:lnTo>
                  <a:lnTo>
                    <a:pt x="5556" y="313"/>
                  </a:lnTo>
                  <a:lnTo>
                    <a:pt x="5555" y="350"/>
                  </a:lnTo>
                  <a:lnTo>
                    <a:pt x="5553" y="381"/>
                  </a:lnTo>
                  <a:lnTo>
                    <a:pt x="5552" y="406"/>
                  </a:lnTo>
                  <a:lnTo>
                    <a:pt x="5548" y="437"/>
                  </a:lnTo>
                  <a:lnTo>
                    <a:pt x="5538" y="469"/>
                  </a:lnTo>
                  <a:lnTo>
                    <a:pt x="5523" y="492"/>
                  </a:lnTo>
                  <a:lnTo>
                    <a:pt x="5498" y="510"/>
                  </a:lnTo>
                  <a:lnTo>
                    <a:pt x="5465" y="523"/>
                  </a:lnTo>
                  <a:lnTo>
                    <a:pt x="5441" y="513"/>
                  </a:lnTo>
                  <a:lnTo>
                    <a:pt x="5424" y="490"/>
                  </a:lnTo>
                  <a:lnTo>
                    <a:pt x="5384" y="472"/>
                  </a:lnTo>
                  <a:lnTo>
                    <a:pt x="5371" y="432"/>
                  </a:lnTo>
                  <a:lnTo>
                    <a:pt x="5395" y="413"/>
                  </a:lnTo>
                  <a:lnTo>
                    <a:pt x="5421" y="418"/>
                  </a:lnTo>
                  <a:lnTo>
                    <a:pt x="5441" y="422"/>
                  </a:lnTo>
                  <a:lnTo>
                    <a:pt x="5464" y="424"/>
                  </a:lnTo>
                  <a:lnTo>
                    <a:pt x="5471" y="399"/>
                  </a:lnTo>
                  <a:lnTo>
                    <a:pt x="5473" y="359"/>
                  </a:lnTo>
                  <a:lnTo>
                    <a:pt x="5474" y="331"/>
                  </a:lnTo>
                  <a:lnTo>
                    <a:pt x="5475" y="296"/>
                  </a:lnTo>
                  <a:lnTo>
                    <a:pt x="5476" y="255"/>
                  </a:lnTo>
                  <a:lnTo>
                    <a:pt x="5477" y="208"/>
                  </a:lnTo>
                  <a:lnTo>
                    <a:pt x="5478" y="176"/>
                  </a:lnTo>
                  <a:lnTo>
                    <a:pt x="5403" y="176"/>
                  </a:lnTo>
                  <a:lnTo>
                    <a:pt x="5380" y="210"/>
                  </a:lnTo>
                  <a:lnTo>
                    <a:pt x="5400" y="227"/>
                  </a:lnTo>
                  <a:lnTo>
                    <a:pt x="5421" y="246"/>
                  </a:lnTo>
                  <a:lnTo>
                    <a:pt x="5445" y="279"/>
                  </a:lnTo>
                  <a:lnTo>
                    <a:pt x="5451" y="302"/>
                  </a:lnTo>
                  <a:lnTo>
                    <a:pt x="5445" y="333"/>
                  </a:lnTo>
                  <a:lnTo>
                    <a:pt x="5427" y="357"/>
                  </a:lnTo>
                  <a:lnTo>
                    <a:pt x="5397" y="364"/>
                  </a:lnTo>
                  <a:lnTo>
                    <a:pt x="5377" y="345"/>
                  </a:lnTo>
                  <a:lnTo>
                    <a:pt x="5370" y="323"/>
                  </a:lnTo>
                  <a:lnTo>
                    <a:pt x="5358" y="284"/>
                  </a:lnTo>
                  <a:lnTo>
                    <a:pt x="5343" y="255"/>
                  </a:lnTo>
                  <a:lnTo>
                    <a:pt x="5328" y="304"/>
                  </a:lnTo>
                  <a:lnTo>
                    <a:pt x="5328" y="337"/>
                  </a:lnTo>
                  <a:lnTo>
                    <a:pt x="5329" y="367"/>
                  </a:lnTo>
                  <a:lnTo>
                    <a:pt x="5329" y="394"/>
                  </a:lnTo>
                  <a:lnTo>
                    <a:pt x="5329" y="418"/>
                  </a:lnTo>
                  <a:lnTo>
                    <a:pt x="5329" y="439"/>
                  </a:lnTo>
                  <a:lnTo>
                    <a:pt x="5330" y="472"/>
                  </a:lnTo>
                  <a:lnTo>
                    <a:pt x="5279" y="510"/>
                  </a:lnTo>
                  <a:lnTo>
                    <a:pt x="5251" y="492"/>
                  </a:lnTo>
                  <a:lnTo>
                    <a:pt x="5251" y="469"/>
                  </a:lnTo>
                  <a:lnTo>
                    <a:pt x="5199" y="469"/>
                  </a:lnTo>
                  <a:lnTo>
                    <a:pt x="5188" y="499"/>
                  </a:lnTo>
                  <a:lnTo>
                    <a:pt x="5148" y="518"/>
                  </a:lnTo>
                  <a:lnTo>
                    <a:pt x="5120" y="500"/>
                  </a:lnTo>
                  <a:lnTo>
                    <a:pt x="5121" y="399"/>
                  </a:lnTo>
                  <a:lnTo>
                    <a:pt x="5122" y="303"/>
                  </a:lnTo>
                  <a:lnTo>
                    <a:pt x="5121" y="206"/>
                  </a:lnTo>
                  <a:lnTo>
                    <a:pt x="5120" y="107"/>
                  </a:lnTo>
                  <a:lnTo>
                    <a:pt x="5149" y="90"/>
                  </a:lnTo>
                  <a:lnTo>
                    <a:pt x="5176" y="104"/>
                  </a:lnTo>
                  <a:lnTo>
                    <a:pt x="5185" y="64"/>
                  </a:lnTo>
                  <a:lnTo>
                    <a:pt x="5190" y="39"/>
                  </a:lnTo>
                  <a:lnTo>
                    <a:pt x="5192" y="17"/>
                  </a:lnTo>
                  <a:lnTo>
                    <a:pt x="5222" y="2"/>
                  </a:lnTo>
                  <a:close/>
                  <a:moveTo>
                    <a:pt x="5161" y="428"/>
                  </a:moveTo>
                  <a:lnTo>
                    <a:pt x="5171" y="437"/>
                  </a:lnTo>
                  <a:lnTo>
                    <a:pt x="5161" y="428"/>
                  </a:lnTo>
                  <a:close/>
                  <a:moveTo>
                    <a:pt x="5162" y="273"/>
                  </a:moveTo>
                  <a:lnTo>
                    <a:pt x="5171" y="282"/>
                  </a:lnTo>
                  <a:lnTo>
                    <a:pt x="5162" y="273"/>
                  </a:lnTo>
                  <a:close/>
                  <a:moveTo>
                    <a:pt x="5199" y="313"/>
                  </a:moveTo>
                  <a:lnTo>
                    <a:pt x="5199" y="406"/>
                  </a:lnTo>
                  <a:lnTo>
                    <a:pt x="5251" y="406"/>
                  </a:lnTo>
                  <a:lnTo>
                    <a:pt x="5251" y="313"/>
                  </a:lnTo>
                  <a:lnTo>
                    <a:pt x="5199" y="313"/>
                  </a:lnTo>
                  <a:close/>
                  <a:moveTo>
                    <a:pt x="5199" y="170"/>
                  </a:moveTo>
                  <a:lnTo>
                    <a:pt x="5199" y="251"/>
                  </a:lnTo>
                  <a:lnTo>
                    <a:pt x="5251" y="251"/>
                  </a:lnTo>
                  <a:lnTo>
                    <a:pt x="5251" y="170"/>
                  </a:lnTo>
                  <a:lnTo>
                    <a:pt x="5199" y="170"/>
                  </a:lnTo>
                  <a:close/>
                  <a:moveTo>
                    <a:pt x="5228" y="52"/>
                  </a:moveTo>
                  <a:lnTo>
                    <a:pt x="5234" y="55"/>
                  </a:lnTo>
                  <a:lnTo>
                    <a:pt x="5228" y="52"/>
                  </a:lnTo>
                  <a:close/>
                  <a:moveTo>
                    <a:pt x="5289" y="427"/>
                  </a:moveTo>
                  <a:lnTo>
                    <a:pt x="5290" y="448"/>
                  </a:lnTo>
                  <a:lnTo>
                    <a:pt x="5289" y="427"/>
                  </a:lnTo>
                  <a:close/>
                  <a:moveTo>
                    <a:pt x="5291" y="238"/>
                  </a:moveTo>
                  <a:lnTo>
                    <a:pt x="5306" y="242"/>
                  </a:lnTo>
                  <a:lnTo>
                    <a:pt x="5291" y="238"/>
                  </a:lnTo>
                  <a:close/>
                  <a:moveTo>
                    <a:pt x="5292" y="134"/>
                  </a:moveTo>
                  <a:lnTo>
                    <a:pt x="5291" y="154"/>
                  </a:lnTo>
                  <a:lnTo>
                    <a:pt x="5292" y="134"/>
                  </a:lnTo>
                  <a:close/>
                  <a:moveTo>
                    <a:pt x="5408" y="53"/>
                  </a:moveTo>
                  <a:lnTo>
                    <a:pt x="5401" y="81"/>
                  </a:lnTo>
                  <a:lnTo>
                    <a:pt x="5397" y="94"/>
                  </a:lnTo>
                  <a:lnTo>
                    <a:pt x="5410" y="71"/>
                  </a:lnTo>
                  <a:lnTo>
                    <a:pt x="5408" y="53"/>
                  </a:lnTo>
                  <a:close/>
                  <a:moveTo>
                    <a:pt x="5401" y="284"/>
                  </a:moveTo>
                  <a:lnTo>
                    <a:pt x="5409" y="313"/>
                  </a:lnTo>
                  <a:lnTo>
                    <a:pt x="5403" y="287"/>
                  </a:lnTo>
                  <a:lnTo>
                    <a:pt x="5401" y="284"/>
                  </a:lnTo>
                  <a:close/>
                  <a:moveTo>
                    <a:pt x="5521" y="138"/>
                  </a:moveTo>
                  <a:lnTo>
                    <a:pt x="5517" y="209"/>
                  </a:lnTo>
                  <a:lnTo>
                    <a:pt x="5516" y="256"/>
                  </a:lnTo>
                  <a:lnTo>
                    <a:pt x="5515" y="297"/>
                  </a:lnTo>
                  <a:lnTo>
                    <a:pt x="5514" y="332"/>
                  </a:lnTo>
                  <a:lnTo>
                    <a:pt x="5513" y="361"/>
                  </a:lnTo>
                  <a:lnTo>
                    <a:pt x="5512" y="384"/>
                  </a:lnTo>
                  <a:lnTo>
                    <a:pt x="5509" y="414"/>
                  </a:lnTo>
                  <a:lnTo>
                    <a:pt x="5504" y="435"/>
                  </a:lnTo>
                  <a:lnTo>
                    <a:pt x="5488" y="457"/>
                  </a:lnTo>
                  <a:lnTo>
                    <a:pt x="5465" y="465"/>
                  </a:lnTo>
                  <a:lnTo>
                    <a:pt x="5464" y="474"/>
                  </a:lnTo>
                  <a:lnTo>
                    <a:pt x="5488" y="470"/>
                  </a:lnTo>
                  <a:lnTo>
                    <a:pt x="5505" y="443"/>
                  </a:lnTo>
                  <a:lnTo>
                    <a:pt x="5510" y="420"/>
                  </a:lnTo>
                  <a:lnTo>
                    <a:pt x="5513" y="379"/>
                  </a:lnTo>
                  <a:lnTo>
                    <a:pt x="5515" y="349"/>
                  </a:lnTo>
                  <a:lnTo>
                    <a:pt x="5516" y="312"/>
                  </a:lnTo>
                  <a:lnTo>
                    <a:pt x="5517" y="269"/>
                  </a:lnTo>
                  <a:lnTo>
                    <a:pt x="5519" y="219"/>
                  </a:lnTo>
                  <a:lnTo>
                    <a:pt x="5520" y="163"/>
                  </a:lnTo>
                  <a:lnTo>
                    <a:pt x="5521" y="138"/>
                  </a:lnTo>
                  <a:close/>
                </a:path>
                <a:path w="7633" h="530">
                  <a:moveTo>
                    <a:pt x="3815" y="2"/>
                  </a:moveTo>
                  <a:lnTo>
                    <a:pt x="3873" y="35"/>
                  </a:lnTo>
                  <a:lnTo>
                    <a:pt x="3876" y="68"/>
                  </a:lnTo>
                  <a:lnTo>
                    <a:pt x="3851" y="97"/>
                  </a:lnTo>
                  <a:lnTo>
                    <a:pt x="3940" y="97"/>
                  </a:lnTo>
                  <a:lnTo>
                    <a:pt x="3965" y="71"/>
                  </a:lnTo>
                  <a:lnTo>
                    <a:pt x="3995" y="72"/>
                  </a:lnTo>
                  <a:lnTo>
                    <a:pt x="4041" y="127"/>
                  </a:lnTo>
                  <a:lnTo>
                    <a:pt x="4025" y="160"/>
                  </a:lnTo>
                  <a:lnTo>
                    <a:pt x="3929" y="160"/>
                  </a:lnTo>
                  <a:lnTo>
                    <a:pt x="3929" y="251"/>
                  </a:lnTo>
                  <a:lnTo>
                    <a:pt x="3967" y="251"/>
                  </a:lnTo>
                  <a:lnTo>
                    <a:pt x="3994" y="225"/>
                  </a:lnTo>
                  <a:lnTo>
                    <a:pt x="4024" y="228"/>
                  </a:lnTo>
                  <a:lnTo>
                    <a:pt x="4065" y="281"/>
                  </a:lnTo>
                  <a:lnTo>
                    <a:pt x="4049" y="313"/>
                  </a:lnTo>
                  <a:lnTo>
                    <a:pt x="3929" y="313"/>
                  </a:lnTo>
                  <a:lnTo>
                    <a:pt x="3929" y="360"/>
                  </a:lnTo>
                  <a:lnTo>
                    <a:pt x="3929" y="389"/>
                  </a:lnTo>
                  <a:lnTo>
                    <a:pt x="3929" y="415"/>
                  </a:lnTo>
                  <a:lnTo>
                    <a:pt x="3929" y="439"/>
                  </a:lnTo>
                  <a:lnTo>
                    <a:pt x="3930" y="459"/>
                  </a:lnTo>
                  <a:lnTo>
                    <a:pt x="3931" y="491"/>
                  </a:lnTo>
                  <a:lnTo>
                    <a:pt x="3875" y="528"/>
                  </a:lnTo>
                  <a:lnTo>
                    <a:pt x="3847" y="510"/>
                  </a:lnTo>
                  <a:lnTo>
                    <a:pt x="3848" y="450"/>
                  </a:lnTo>
                  <a:lnTo>
                    <a:pt x="3848" y="394"/>
                  </a:lnTo>
                  <a:lnTo>
                    <a:pt x="3849" y="342"/>
                  </a:lnTo>
                  <a:lnTo>
                    <a:pt x="3849" y="313"/>
                  </a:lnTo>
                  <a:lnTo>
                    <a:pt x="3784" y="313"/>
                  </a:lnTo>
                  <a:lnTo>
                    <a:pt x="3794" y="349"/>
                  </a:lnTo>
                  <a:lnTo>
                    <a:pt x="3775" y="372"/>
                  </a:lnTo>
                  <a:lnTo>
                    <a:pt x="3745" y="409"/>
                  </a:lnTo>
                  <a:lnTo>
                    <a:pt x="3697" y="478"/>
                  </a:lnTo>
                  <a:lnTo>
                    <a:pt x="3665" y="481"/>
                  </a:lnTo>
                  <a:lnTo>
                    <a:pt x="3629" y="441"/>
                  </a:lnTo>
                  <a:lnTo>
                    <a:pt x="3625" y="420"/>
                  </a:lnTo>
                  <a:lnTo>
                    <a:pt x="3631" y="394"/>
                  </a:lnTo>
                  <a:lnTo>
                    <a:pt x="3631" y="238"/>
                  </a:lnTo>
                  <a:lnTo>
                    <a:pt x="3598" y="243"/>
                  </a:lnTo>
                  <a:lnTo>
                    <a:pt x="3578" y="236"/>
                  </a:lnTo>
                  <a:lnTo>
                    <a:pt x="3556" y="207"/>
                  </a:lnTo>
                  <a:lnTo>
                    <a:pt x="3572" y="175"/>
                  </a:lnTo>
                  <a:lnTo>
                    <a:pt x="3640" y="175"/>
                  </a:lnTo>
                  <a:lnTo>
                    <a:pt x="3677" y="157"/>
                  </a:lnTo>
                  <a:lnTo>
                    <a:pt x="3719" y="188"/>
                  </a:lnTo>
                  <a:lnTo>
                    <a:pt x="3733" y="168"/>
                  </a:lnTo>
                  <a:lnTo>
                    <a:pt x="3758" y="110"/>
                  </a:lnTo>
                  <a:lnTo>
                    <a:pt x="3768" y="82"/>
                  </a:lnTo>
                  <a:lnTo>
                    <a:pt x="3776" y="57"/>
                  </a:lnTo>
                  <a:lnTo>
                    <a:pt x="3781" y="35"/>
                  </a:lnTo>
                  <a:lnTo>
                    <a:pt x="3815" y="2"/>
                  </a:lnTo>
                  <a:close/>
                  <a:moveTo>
                    <a:pt x="3636" y="18"/>
                  </a:moveTo>
                  <a:lnTo>
                    <a:pt x="3673" y="38"/>
                  </a:lnTo>
                  <a:lnTo>
                    <a:pt x="3698" y="55"/>
                  </a:lnTo>
                  <a:lnTo>
                    <a:pt x="3716" y="75"/>
                  </a:lnTo>
                  <a:lnTo>
                    <a:pt x="3723" y="103"/>
                  </a:lnTo>
                  <a:lnTo>
                    <a:pt x="3716" y="126"/>
                  </a:lnTo>
                  <a:lnTo>
                    <a:pt x="3699" y="147"/>
                  </a:lnTo>
                  <a:lnTo>
                    <a:pt x="3672" y="157"/>
                  </a:lnTo>
                  <a:lnTo>
                    <a:pt x="3649" y="142"/>
                  </a:lnTo>
                  <a:lnTo>
                    <a:pt x="3635" y="110"/>
                  </a:lnTo>
                  <a:lnTo>
                    <a:pt x="3617" y="79"/>
                  </a:lnTo>
                  <a:lnTo>
                    <a:pt x="3602" y="39"/>
                  </a:lnTo>
                  <a:lnTo>
                    <a:pt x="3636" y="18"/>
                  </a:lnTo>
                  <a:close/>
                  <a:moveTo>
                    <a:pt x="3664" y="80"/>
                  </a:moveTo>
                  <a:lnTo>
                    <a:pt x="3677" y="109"/>
                  </a:lnTo>
                  <a:lnTo>
                    <a:pt x="3674" y="87"/>
                  </a:lnTo>
                  <a:lnTo>
                    <a:pt x="3664" y="80"/>
                  </a:lnTo>
                  <a:close/>
                  <a:moveTo>
                    <a:pt x="3671" y="400"/>
                  </a:moveTo>
                  <a:lnTo>
                    <a:pt x="3667" y="423"/>
                  </a:lnTo>
                  <a:lnTo>
                    <a:pt x="3695" y="411"/>
                  </a:lnTo>
                  <a:lnTo>
                    <a:pt x="3671" y="400"/>
                  </a:lnTo>
                  <a:close/>
                  <a:moveTo>
                    <a:pt x="3671" y="202"/>
                  </a:moveTo>
                  <a:lnTo>
                    <a:pt x="3675" y="206"/>
                  </a:lnTo>
                  <a:lnTo>
                    <a:pt x="3671" y="202"/>
                  </a:lnTo>
                  <a:close/>
                  <a:moveTo>
                    <a:pt x="3709" y="304"/>
                  </a:moveTo>
                  <a:lnTo>
                    <a:pt x="3709" y="352"/>
                  </a:lnTo>
                  <a:lnTo>
                    <a:pt x="3745" y="317"/>
                  </a:lnTo>
                  <a:lnTo>
                    <a:pt x="3715" y="312"/>
                  </a:lnTo>
                  <a:lnTo>
                    <a:pt x="3709" y="304"/>
                  </a:lnTo>
                  <a:close/>
                  <a:moveTo>
                    <a:pt x="3822" y="160"/>
                  </a:moveTo>
                  <a:lnTo>
                    <a:pt x="3791" y="206"/>
                  </a:lnTo>
                  <a:lnTo>
                    <a:pt x="3769" y="233"/>
                  </a:lnTo>
                  <a:lnTo>
                    <a:pt x="3849" y="251"/>
                  </a:lnTo>
                  <a:lnTo>
                    <a:pt x="3849" y="160"/>
                  </a:lnTo>
                  <a:lnTo>
                    <a:pt x="3822" y="160"/>
                  </a:lnTo>
                  <a:close/>
                  <a:moveTo>
                    <a:pt x="3801" y="109"/>
                  </a:moveTo>
                  <a:lnTo>
                    <a:pt x="3793" y="131"/>
                  </a:lnTo>
                  <a:lnTo>
                    <a:pt x="3801" y="109"/>
                  </a:lnTo>
                  <a:close/>
                  <a:moveTo>
                    <a:pt x="3819" y="50"/>
                  </a:moveTo>
                  <a:lnTo>
                    <a:pt x="3806" y="94"/>
                  </a:lnTo>
                  <a:lnTo>
                    <a:pt x="3828" y="57"/>
                  </a:lnTo>
                  <a:lnTo>
                    <a:pt x="3819" y="50"/>
                  </a:lnTo>
                  <a:close/>
                  <a:moveTo>
                    <a:pt x="3889" y="363"/>
                  </a:moveTo>
                  <a:lnTo>
                    <a:pt x="3888" y="395"/>
                  </a:lnTo>
                  <a:lnTo>
                    <a:pt x="3888" y="451"/>
                  </a:lnTo>
                  <a:lnTo>
                    <a:pt x="3887" y="480"/>
                  </a:lnTo>
                  <a:lnTo>
                    <a:pt x="3889" y="439"/>
                  </a:lnTo>
                  <a:lnTo>
                    <a:pt x="3889" y="416"/>
                  </a:lnTo>
                  <a:lnTo>
                    <a:pt x="3889" y="389"/>
                  </a:lnTo>
                  <a:lnTo>
                    <a:pt x="3889" y="363"/>
                  </a:lnTo>
                  <a:close/>
                  <a:moveTo>
                    <a:pt x="3889" y="271"/>
                  </a:moveTo>
                  <a:lnTo>
                    <a:pt x="3889" y="293"/>
                  </a:lnTo>
                  <a:lnTo>
                    <a:pt x="3889" y="271"/>
                  </a:lnTo>
                  <a:close/>
                </a:path>
                <a:path w="7633" h="530">
                  <a:moveTo>
                    <a:pt x="5886" y="1"/>
                  </a:moveTo>
                  <a:lnTo>
                    <a:pt x="5943" y="30"/>
                  </a:lnTo>
                  <a:lnTo>
                    <a:pt x="5948" y="62"/>
                  </a:lnTo>
                  <a:lnTo>
                    <a:pt x="5971" y="75"/>
                  </a:lnTo>
                  <a:lnTo>
                    <a:pt x="6014" y="60"/>
                  </a:lnTo>
                  <a:lnTo>
                    <a:pt x="6047" y="94"/>
                  </a:lnTo>
                  <a:lnTo>
                    <a:pt x="6047" y="118"/>
                  </a:lnTo>
                  <a:lnTo>
                    <a:pt x="6094" y="166"/>
                  </a:lnTo>
                  <a:lnTo>
                    <a:pt x="6079" y="199"/>
                  </a:lnTo>
                  <a:lnTo>
                    <a:pt x="6038" y="199"/>
                  </a:lnTo>
                  <a:lnTo>
                    <a:pt x="6039" y="230"/>
                  </a:lnTo>
                  <a:lnTo>
                    <a:pt x="6027" y="262"/>
                  </a:lnTo>
                  <a:lnTo>
                    <a:pt x="6039" y="299"/>
                  </a:lnTo>
                  <a:lnTo>
                    <a:pt x="6081" y="365"/>
                  </a:lnTo>
                  <a:lnTo>
                    <a:pt x="6065" y="397"/>
                  </a:lnTo>
                  <a:lnTo>
                    <a:pt x="5937" y="397"/>
                  </a:lnTo>
                  <a:lnTo>
                    <a:pt x="5938" y="439"/>
                  </a:lnTo>
                  <a:lnTo>
                    <a:pt x="5981" y="437"/>
                  </a:lnTo>
                  <a:lnTo>
                    <a:pt x="6028" y="433"/>
                  </a:lnTo>
                  <a:lnTo>
                    <a:pt x="6083" y="427"/>
                  </a:lnTo>
                  <a:lnTo>
                    <a:pt x="6105" y="447"/>
                  </a:lnTo>
                  <a:lnTo>
                    <a:pt x="6094" y="483"/>
                  </a:lnTo>
                  <a:lnTo>
                    <a:pt x="6073" y="495"/>
                  </a:lnTo>
                  <a:lnTo>
                    <a:pt x="6048" y="518"/>
                  </a:lnTo>
                  <a:lnTo>
                    <a:pt x="5984" y="519"/>
                  </a:lnTo>
                  <a:lnTo>
                    <a:pt x="5914" y="519"/>
                  </a:lnTo>
                  <a:lnTo>
                    <a:pt x="5879" y="517"/>
                  </a:lnTo>
                  <a:lnTo>
                    <a:pt x="5846" y="514"/>
                  </a:lnTo>
                  <a:lnTo>
                    <a:pt x="5816" y="508"/>
                  </a:lnTo>
                  <a:lnTo>
                    <a:pt x="5789" y="500"/>
                  </a:lnTo>
                  <a:lnTo>
                    <a:pt x="5764" y="490"/>
                  </a:lnTo>
                  <a:lnTo>
                    <a:pt x="5742" y="478"/>
                  </a:lnTo>
                  <a:lnTo>
                    <a:pt x="5722" y="464"/>
                  </a:lnTo>
                  <a:lnTo>
                    <a:pt x="5693" y="485"/>
                  </a:lnTo>
                  <a:lnTo>
                    <a:pt x="5665" y="505"/>
                  </a:lnTo>
                  <a:lnTo>
                    <a:pt x="5632" y="525"/>
                  </a:lnTo>
                  <a:lnTo>
                    <a:pt x="5605" y="519"/>
                  </a:lnTo>
                  <a:lnTo>
                    <a:pt x="5601" y="480"/>
                  </a:lnTo>
                  <a:lnTo>
                    <a:pt x="5625" y="461"/>
                  </a:lnTo>
                  <a:lnTo>
                    <a:pt x="5645" y="442"/>
                  </a:lnTo>
                  <a:lnTo>
                    <a:pt x="5664" y="421"/>
                  </a:lnTo>
                  <a:lnTo>
                    <a:pt x="5665" y="398"/>
                  </a:lnTo>
                  <a:lnTo>
                    <a:pt x="5651" y="370"/>
                  </a:lnTo>
                  <a:lnTo>
                    <a:pt x="5640" y="341"/>
                  </a:lnTo>
                  <a:lnTo>
                    <a:pt x="5630" y="310"/>
                  </a:lnTo>
                  <a:lnTo>
                    <a:pt x="5640" y="286"/>
                  </a:lnTo>
                  <a:lnTo>
                    <a:pt x="5619" y="255"/>
                  </a:lnTo>
                  <a:lnTo>
                    <a:pt x="5624" y="224"/>
                  </a:lnTo>
                  <a:lnTo>
                    <a:pt x="5688" y="131"/>
                  </a:lnTo>
                  <a:lnTo>
                    <a:pt x="5662" y="131"/>
                  </a:lnTo>
                  <a:lnTo>
                    <a:pt x="5623" y="127"/>
                  </a:lnTo>
                  <a:lnTo>
                    <a:pt x="5604" y="101"/>
                  </a:lnTo>
                  <a:lnTo>
                    <a:pt x="5620" y="69"/>
                  </a:lnTo>
                  <a:lnTo>
                    <a:pt x="5717" y="69"/>
                  </a:lnTo>
                  <a:lnTo>
                    <a:pt x="5761" y="55"/>
                  </a:lnTo>
                  <a:lnTo>
                    <a:pt x="5784" y="80"/>
                  </a:lnTo>
                  <a:lnTo>
                    <a:pt x="5858" y="75"/>
                  </a:lnTo>
                  <a:lnTo>
                    <a:pt x="5857" y="20"/>
                  </a:lnTo>
                  <a:lnTo>
                    <a:pt x="5886" y="1"/>
                  </a:lnTo>
                  <a:close/>
                  <a:moveTo>
                    <a:pt x="5692" y="276"/>
                  </a:moveTo>
                  <a:lnTo>
                    <a:pt x="5696" y="313"/>
                  </a:lnTo>
                  <a:lnTo>
                    <a:pt x="5710" y="293"/>
                  </a:lnTo>
                  <a:lnTo>
                    <a:pt x="5692" y="276"/>
                  </a:lnTo>
                  <a:close/>
                  <a:moveTo>
                    <a:pt x="5720" y="388"/>
                  </a:moveTo>
                  <a:lnTo>
                    <a:pt x="5713" y="419"/>
                  </a:lnTo>
                  <a:lnTo>
                    <a:pt x="5716" y="398"/>
                  </a:lnTo>
                  <a:lnTo>
                    <a:pt x="5720" y="388"/>
                  </a:lnTo>
                  <a:close/>
                  <a:moveTo>
                    <a:pt x="5746" y="178"/>
                  </a:moveTo>
                  <a:lnTo>
                    <a:pt x="5724" y="214"/>
                  </a:lnTo>
                  <a:lnTo>
                    <a:pt x="5769" y="199"/>
                  </a:lnTo>
                  <a:lnTo>
                    <a:pt x="5758" y="195"/>
                  </a:lnTo>
                  <a:lnTo>
                    <a:pt x="5746" y="178"/>
                  </a:lnTo>
                  <a:close/>
                  <a:moveTo>
                    <a:pt x="5745" y="97"/>
                  </a:moveTo>
                  <a:lnTo>
                    <a:pt x="5741" y="108"/>
                  </a:lnTo>
                  <a:lnTo>
                    <a:pt x="5745" y="97"/>
                  </a:lnTo>
                  <a:close/>
                  <a:moveTo>
                    <a:pt x="5757" y="243"/>
                  </a:moveTo>
                  <a:lnTo>
                    <a:pt x="5760" y="247"/>
                  </a:lnTo>
                  <a:lnTo>
                    <a:pt x="5757" y="243"/>
                  </a:lnTo>
                  <a:close/>
                  <a:moveTo>
                    <a:pt x="5761" y="395"/>
                  </a:moveTo>
                  <a:lnTo>
                    <a:pt x="5790" y="417"/>
                  </a:lnTo>
                  <a:lnTo>
                    <a:pt x="5829" y="430"/>
                  </a:lnTo>
                  <a:lnTo>
                    <a:pt x="5852" y="434"/>
                  </a:lnTo>
                  <a:lnTo>
                    <a:pt x="5858" y="413"/>
                  </a:lnTo>
                  <a:lnTo>
                    <a:pt x="5795" y="397"/>
                  </a:lnTo>
                  <a:lnTo>
                    <a:pt x="5761" y="395"/>
                  </a:lnTo>
                  <a:close/>
                  <a:moveTo>
                    <a:pt x="5782" y="323"/>
                  </a:moveTo>
                  <a:lnTo>
                    <a:pt x="5804" y="335"/>
                  </a:lnTo>
                  <a:lnTo>
                    <a:pt x="5782" y="323"/>
                  </a:lnTo>
                  <a:close/>
                  <a:moveTo>
                    <a:pt x="5784" y="126"/>
                  </a:moveTo>
                  <a:lnTo>
                    <a:pt x="5797" y="136"/>
                  </a:lnTo>
                  <a:lnTo>
                    <a:pt x="5784" y="126"/>
                  </a:lnTo>
                  <a:close/>
                  <a:moveTo>
                    <a:pt x="5795" y="199"/>
                  </a:moveTo>
                  <a:lnTo>
                    <a:pt x="5859" y="200"/>
                  </a:lnTo>
                  <a:lnTo>
                    <a:pt x="5795" y="199"/>
                  </a:lnTo>
                  <a:close/>
                  <a:moveTo>
                    <a:pt x="5824" y="262"/>
                  </a:moveTo>
                  <a:lnTo>
                    <a:pt x="5801" y="264"/>
                  </a:lnTo>
                  <a:lnTo>
                    <a:pt x="5859" y="269"/>
                  </a:lnTo>
                  <a:lnTo>
                    <a:pt x="5824" y="262"/>
                  </a:lnTo>
                  <a:close/>
                  <a:moveTo>
                    <a:pt x="5824" y="332"/>
                  </a:moveTo>
                  <a:lnTo>
                    <a:pt x="5859" y="335"/>
                  </a:lnTo>
                  <a:lnTo>
                    <a:pt x="5824" y="332"/>
                  </a:lnTo>
                  <a:close/>
                  <a:moveTo>
                    <a:pt x="5885" y="468"/>
                  </a:moveTo>
                  <a:lnTo>
                    <a:pt x="5858" y="475"/>
                  </a:lnTo>
                  <a:lnTo>
                    <a:pt x="5881" y="477"/>
                  </a:lnTo>
                  <a:lnTo>
                    <a:pt x="5886" y="477"/>
                  </a:lnTo>
                  <a:lnTo>
                    <a:pt x="5885" y="468"/>
                  </a:lnTo>
                  <a:close/>
                  <a:moveTo>
                    <a:pt x="5897" y="96"/>
                  </a:moveTo>
                  <a:lnTo>
                    <a:pt x="5898" y="116"/>
                  </a:lnTo>
                  <a:lnTo>
                    <a:pt x="5897" y="96"/>
                  </a:lnTo>
                  <a:close/>
                  <a:moveTo>
                    <a:pt x="5898" y="356"/>
                  </a:moveTo>
                  <a:lnTo>
                    <a:pt x="5898" y="376"/>
                  </a:lnTo>
                  <a:lnTo>
                    <a:pt x="5898" y="356"/>
                  </a:lnTo>
                  <a:close/>
                  <a:moveTo>
                    <a:pt x="5898" y="290"/>
                  </a:moveTo>
                  <a:lnTo>
                    <a:pt x="5898" y="310"/>
                  </a:lnTo>
                  <a:lnTo>
                    <a:pt x="5898" y="290"/>
                  </a:lnTo>
                  <a:close/>
                  <a:moveTo>
                    <a:pt x="5898" y="221"/>
                  </a:moveTo>
                  <a:lnTo>
                    <a:pt x="5898" y="241"/>
                  </a:lnTo>
                  <a:lnTo>
                    <a:pt x="5898" y="221"/>
                  </a:lnTo>
                  <a:close/>
                  <a:moveTo>
                    <a:pt x="5898" y="157"/>
                  </a:moveTo>
                  <a:lnTo>
                    <a:pt x="5898" y="178"/>
                  </a:lnTo>
                  <a:lnTo>
                    <a:pt x="5898" y="157"/>
                  </a:lnTo>
                  <a:close/>
                  <a:moveTo>
                    <a:pt x="5937" y="332"/>
                  </a:moveTo>
                  <a:lnTo>
                    <a:pt x="5990" y="335"/>
                  </a:lnTo>
                  <a:lnTo>
                    <a:pt x="5937" y="332"/>
                  </a:lnTo>
                  <a:close/>
                  <a:moveTo>
                    <a:pt x="5937" y="262"/>
                  </a:moveTo>
                  <a:lnTo>
                    <a:pt x="5960" y="262"/>
                  </a:lnTo>
                  <a:lnTo>
                    <a:pt x="5937" y="262"/>
                  </a:lnTo>
                  <a:close/>
                  <a:moveTo>
                    <a:pt x="5937" y="199"/>
                  </a:moveTo>
                  <a:lnTo>
                    <a:pt x="5960" y="200"/>
                  </a:lnTo>
                  <a:lnTo>
                    <a:pt x="5937" y="199"/>
                  </a:lnTo>
                  <a:close/>
                  <a:moveTo>
                    <a:pt x="6040" y="472"/>
                  </a:moveTo>
                  <a:lnTo>
                    <a:pt x="5984" y="477"/>
                  </a:lnTo>
                  <a:lnTo>
                    <a:pt x="5944" y="479"/>
                  </a:lnTo>
                  <a:lnTo>
                    <a:pt x="5983" y="479"/>
                  </a:lnTo>
                  <a:lnTo>
                    <a:pt x="6035" y="478"/>
                  </a:lnTo>
                  <a:lnTo>
                    <a:pt x="6040" y="472"/>
                  </a:lnTo>
                  <a:close/>
                  <a:moveTo>
                    <a:pt x="6000" y="154"/>
                  </a:moveTo>
                  <a:lnTo>
                    <a:pt x="5999" y="178"/>
                  </a:lnTo>
                  <a:lnTo>
                    <a:pt x="6000" y="154"/>
                  </a:lnTo>
                  <a:close/>
                  <a:moveTo>
                    <a:pt x="5999" y="103"/>
                  </a:moveTo>
                  <a:lnTo>
                    <a:pt x="6004" y="108"/>
                  </a:lnTo>
                  <a:lnTo>
                    <a:pt x="5999" y="103"/>
                  </a:lnTo>
                  <a:close/>
                </a:path>
                <a:path w="7633" h="530">
                  <a:moveTo>
                    <a:pt x="1728" y="0"/>
                  </a:moveTo>
                  <a:lnTo>
                    <a:pt x="1785" y="30"/>
                  </a:lnTo>
                  <a:lnTo>
                    <a:pt x="1791" y="61"/>
                  </a:lnTo>
                  <a:lnTo>
                    <a:pt x="1776" y="124"/>
                  </a:lnTo>
                  <a:lnTo>
                    <a:pt x="1857" y="124"/>
                  </a:lnTo>
                  <a:lnTo>
                    <a:pt x="1901" y="104"/>
                  </a:lnTo>
                  <a:lnTo>
                    <a:pt x="1942" y="140"/>
                  </a:lnTo>
                  <a:lnTo>
                    <a:pt x="1942" y="170"/>
                  </a:lnTo>
                  <a:lnTo>
                    <a:pt x="1925" y="220"/>
                  </a:lnTo>
                  <a:lnTo>
                    <a:pt x="1956" y="240"/>
                  </a:lnTo>
                  <a:lnTo>
                    <a:pt x="1986" y="264"/>
                  </a:lnTo>
                  <a:lnTo>
                    <a:pt x="2007" y="284"/>
                  </a:lnTo>
                  <a:lnTo>
                    <a:pt x="2019" y="305"/>
                  </a:lnTo>
                  <a:lnTo>
                    <a:pt x="2022" y="327"/>
                  </a:lnTo>
                  <a:lnTo>
                    <a:pt x="2016" y="353"/>
                  </a:lnTo>
                  <a:lnTo>
                    <a:pt x="2002" y="375"/>
                  </a:lnTo>
                  <a:lnTo>
                    <a:pt x="1982" y="384"/>
                  </a:lnTo>
                  <a:lnTo>
                    <a:pt x="1960" y="375"/>
                  </a:lnTo>
                  <a:lnTo>
                    <a:pt x="1942" y="348"/>
                  </a:lnTo>
                  <a:lnTo>
                    <a:pt x="1920" y="309"/>
                  </a:lnTo>
                  <a:lnTo>
                    <a:pt x="1914" y="345"/>
                  </a:lnTo>
                  <a:lnTo>
                    <a:pt x="1909" y="382"/>
                  </a:lnTo>
                  <a:lnTo>
                    <a:pt x="1904" y="411"/>
                  </a:lnTo>
                  <a:lnTo>
                    <a:pt x="1898" y="436"/>
                  </a:lnTo>
                  <a:lnTo>
                    <a:pt x="1891" y="457"/>
                  </a:lnTo>
                  <a:lnTo>
                    <a:pt x="1881" y="478"/>
                  </a:lnTo>
                  <a:lnTo>
                    <a:pt x="1858" y="503"/>
                  </a:lnTo>
                  <a:lnTo>
                    <a:pt x="1820" y="523"/>
                  </a:lnTo>
                  <a:lnTo>
                    <a:pt x="1797" y="529"/>
                  </a:lnTo>
                  <a:lnTo>
                    <a:pt x="1772" y="513"/>
                  </a:lnTo>
                  <a:lnTo>
                    <a:pt x="1755" y="491"/>
                  </a:lnTo>
                  <a:lnTo>
                    <a:pt x="1732" y="478"/>
                  </a:lnTo>
                  <a:lnTo>
                    <a:pt x="1707" y="449"/>
                  </a:lnTo>
                  <a:lnTo>
                    <a:pt x="1710" y="429"/>
                  </a:lnTo>
                  <a:lnTo>
                    <a:pt x="1735" y="413"/>
                  </a:lnTo>
                  <a:lnTo>
                    <a:pt x="1762" y="421"/>
                  </a:lnTo>
                  <a:lnTo>
                    <a:pt x="1783" y="427"/>
                  </a:lnTo>
                  <a:lnTo>
                    <a:pt x="1809" y="429"/>
                  </a:lnTo>
                  <a:lnTo>
                    <a:pt x="1825" y="396"/>
                  </a:lnTo>
                  <a:lnTo>
                    <a:pt x="1830" y="371"/>
                  </a:lnTo>
                  <a:lnTo>
                    <a:pt x="1834" y="337"/>
                  </a:lnTo>
                  <a:lnTo>
                    <a:pt x="1836" y="315"/>
                  </a:lnTo>
                  <a:lnTo>
                    <a:pt x="1839" y="291"/>
                  </a:lnTo>
                  <a:lnTo>
                    <a:pt x="1841" y="264"/>
                  </a:lnTo>
                  <a:lnTo>
                    <a:pt x="1843" y="234"/>
                  </a:lnTo>
                  <a:lnTo>
                    <a:pt x="1845" y="201"/>
                  </a:lnTo>
                  <a:lnTo>
                    <a:pt x="1771" y="186"/>
                  </a:lnTo>
                  <a:lnTo>
                    <a:pt x="1763" y="237"/>
                  </a:lnTo>
                  <a:lnTo>
                    <a:pt x="1749" y="300"/>
                  </a:lnTo>
                  <a:lnTo>
                    <a:pt x="1738" y="331"/>
                  </a:lnTo>
                  <a:lnTo>
                    <a:pt x="1725" y="361"/>
                  </a:lnTo>
                  <a:lnTo>
                    <a:pt x="1709" y="390"/>
                  </a:lnTo>
                  <a:lnTo>
                    <a:pt x="1689" y="419"/>
                  </a:lnTo>
                  <a:lnTo>
                    <a:pt x="1666" y="448"/>
                  </a:lnTo>
                  <a:lnTo>
                    <a:pt x="1636" y="477"/>
                  </a:lnTo>
                  <a:lnTo>
                    <a:pt x="1601" y="503"/>
                  </a:lnTo>
                  <a:lnTo>
                    <a:pt x="1561" y="529"/>
                  </a:lnTo>
                  <a:lnTo>
                    <a:pt x="1534" y="523"/>
                  </a:lnTo>
                  <a:lnTo>
                    <a:pt x="1529" y="484"/>
                  </a:lnTo>
                  <a:lnTo>
                    <a:pt x="1560" y="458"/>
                  </a:lnTo>
                  <a:lnTo>
                    <a:pt x="1586" y="433"/>
                  </a:lnTo>
                  <a:lnTo>
                    <a:pt x="1608" y="407"/>
                  </a:lnTo>
                  <a:lnTo>
                    <a:pt x="1626" y="381"/>
                  </a:lnTo>
                  <a:lnTo>
                    <a:pt x="1641" y="355"/>
                  </a:lnTo>
                  <a:lnTo>
                    <a:pt x="1654" y="329"/>
                  </a:lnTo>
                  <a:lnTo>
                    <a:pt x="1664" y="304"/>
                  </a:lnTo>
                  <a:lnTo>
                    <a:pt x="1673" y="279"/>
                  </a:lnTo>
                  <a:lnTo>
                    <a:pt x="1685" y="225"/>
                  </a:lnTo>
                  <a:lnTo>
                    <a:pt x="1690" y="186"/>
                  </a:lnTo>
                  <a:lnTo>
                    <a:pt x="1646" y="186"/>
                  </a:lnTo>
                  <a:lnTo>
                    <a:pt x="1623" y="188"/>
                  </a:lnTo>
                  <a:lnTo>
                    <a:pt x="1600" y="192"/>
                  </a:lnTo>
                  <a:lnTo>
                    <a:pt x="1558" y="156"/>
                  </a:lnTo>
                  <a:lnTo>
                    <a:pt x="1574" y="124"/>
                  </a:lnTo>
                  <a:lnTo>
                    <a:pt x="1694" y="124"/>
                  </a:lnTo>
                  <a:lnTo>
                    <a:pt x="1696" y="83"/>
                  </a:lnTo>
                  <a:lnTo>
                    <a:pt x="1699" y="16"/>
                  </a:lnTo>
                  <a:lnTo>
                    <a:pt x="1728" y="0"/>
                  </a:lnTo>
                  <a:close/>
                  <a:moveTo>
                    <a:pt x="1629" y="200"/>
                  </a:moveTo>
                  <a:lnTo>
                    <a:pt x="1649" y="200"/>
                  </a:lnTo>
                  <a:lnTo>
                    <a:pt x="1669" y="222"/>
                  </a:lnTo>
                  <a:lnTo>
                    <a:pt x="1667" y="245"/>
                  </a:lnTo>
                  <a:lnTo>
                    <a:pt x="1664" y="266"/>
                  </a:lnTo>
                  <a:lnTo>
                    <a:pt x="1660" y="286"/>
                  </a:lnTo>
                  <a:lnTo>
                    <a:pt x="1652" y="316"/>
                  </a:lnTo>
                  <a:lnTo>
                    <a:pt x="1640" y="339"/>
                  </a:lnTo>
                  <a:lnTo>
                    <a:pt x="1617" y="358"/>
                  </a:lnTo>
                  <a:lnTo>
                    <a:pt x="1596" y="364"/>
                  </a:lnTo>
                  <a:lnTo>
                    <a:pt x="1568" y="362"/>
                  </a:lnTo>
                  <a:lnTo>
                    <a:pt x="1545" y="341"/>
                  </a:lnTo>
                  <a:lnTo>
                    <a:pt x="1546" y="321"/>
                  </a:lnTo>
                  <a:lnTo>
                    <a:pt x="1566" y="295"/>
                  </a:lnTo>
                  <a:lnTo>
                    <a:pt x="1590" y="263"/>
                  </a:lnTo>
                  <a:lnTo>
                    <a:pt x="1600" y="241"/>
                  </a:lnTo>
                  <a:lnTo>
                    <a:pt x="1610" y="213"/>
                  </a:lnTo>
                  <a:lnTo>
                    <a:pt x="1629" y="200"/>
                  </a:lnTo>
                  <a:close/>
                  <a:moveTo>
                    <a:pt x="1617" y="294"/>
                  </a:moveTo>
                  <a:lnTo>
                    <a:pt x="1595" y="322"/>
                  </a:lnTo>
                  <a:lnTo>
                    <a:pt x="1611" y="311"/>
                  </a:lnTo>
                  <a:lnTo>
                    <a:pt x="1617" y="294"/>
                  </a:lnTo>
                  <a:close/>
                  <a:moveTo>
                    <a:pt x="1738" y="50"/>
                  </a:moveTo>
                  <a:lnTo>
                    <a:pt x="1736" y="84"/>
                  </a:lnTo>
                  <a:lnTo>
                    <a:pt x="1733" y="145"/>
                  </a:lnTo>
                  <a:lnTo>
                    <a:pt x="1732" y="169"/>
                  </a:lnTo>
                  <a:lnTo>
                    <a:pt x="1728" y="206"/>
                  </a:lnTo>
                  <a:lnTo>
                    <a:pt x="1734" y="164"/>
                  </a:lnTo>
                  <a:lnTo>
                    <a:pt x="1734" y="142"/>
                  </a:lnTo>
                  <a:lnTo>
                    <a:pt x="1742" y="61"/>
                  </a:lnTo>
                  <a:lnTo>
                    <a:pt x="1738" y="50"/>
                  </a:lnTo>
                  <a:close/>
                  <a:moveTo>
                    <a:pt x="1874" y="341"/>
                  </a:moveTo>
                  <a:lnTo>
                    <a:pt x="1869" y="377"/>
                  </a:lnTo>
                  <a:lnTo>
                    <a:pt x="1864" y="404"/>
                  </a:lnTo>
                  <a:lnTo>
                    <a:pt x="1858" y="425"/>
                  </a:lnTo>
                  <a:lnTo>
                    <a:pt x="1850" y="446"/>
                  </a:lnTo>
                  <a:lnTo>
                    <a:pt x="1826" y="466"/>
                  </a:lnTo>
                  <a:lnTo>
                    <a:pt x="1801" y="471"/>
                  </a:lnTo>
                  <a:lnTo>
                    <a:pt x="1804" y="485"/>
                  </a:lnTo>
                  <a:lnTo>
                    <a:pt x="1833" y="472"/>
                  </a:lnTo>
                  <a:lnTo>
                    <a:pt x="1854" y="443"/>
                  </a:lnTo>
                  <a:lnTo>
                    <a:pt x="1865" y="404"/>
                  </a:lnTo>
                  <a:lnTo>
                    <a:pt x="1870" y="376"/>
                  </a:lnTo>
                  <a:lnTo>
                    <a:pt x="1874" y="341"/>
                  </a:lnTo>
                  <a:lnTo>
                    <a:pt x="1874" y="341"/>
                  </a:lnTo>
                  <a:close/>
                  <a:moveTo>
                    <a:pt x="1890" y="147"/>
                  </a:moveTo>
                  <a:lnTo>
                    <a:pt x="1887" y="168"/>
                  </a:lnTo>
                  <a:lnTo>
                    <a:pt x="1885" y="203"/>
                  </a:lnTo>
                  <a:lnTo>
                    <a:pt x="1883" y="236"/>
                  </a:lnTo>
                  <a:lnTo>
                    <a:pt x="1885" y="229"/>
                  </a:lnTo>
                  <a:lnTo>
                    <a:pt x="1888" y="172"/>
                  </a:lnTo>
                  <a:lnTo>
                    <a:pt x="1890" y="147"/>
                  </a:lnTo>
                  <a:close/>
                  <a:moveTo>
                    <a:pt x="1956" y="290"/>
                  </a:moveTo>
                  <a:lnTo>
                    <a:pt x="1978" y="330"/>
                  </a:lnTo>
                  <a:lnTo>
                    <a:pt x="1981" y="317"/>
                  </a:lnTo>
                  <a:lnTo>
                    <a:pt x="1961" y="294"/>
                  </a:lnTo>
                  <a:lnTo>
                    <a:pt x="1956" y="29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8" name="path"/>
            <p:cNvSpPr/>
            <p:nvPr/>
          </p:nvSpPr>
          <p:spPr>
            <a:xfrm>
              <a:off x="295423" y="12700"/>
              <a:ext cx="4829026" cy="314325"/>
            </a:xfrm>
            <a:custGeom>
              <a:avLst/>
              <a:gdLst/>
              <a:ahLst/>
              <a:cxnLst/>
              <a:rect l="0" t="0" r="0" b="0"/>
              <a:pathLst>
                <a:path w="7604" h="495">
                  <a:moveTo>
                    <a:pt x="5740" y="338"/>
                  </a:moveTo>
                  <a:cubicBezTo>
                    <a:pt x="5738" y="346"/>
                    <a:pt x="5735" y="354"/>
                    <a:pt x="5733" y="361"/>
                  </a:cubicBezTo>
                  <a:cubicBezTo>
                    <a:pt x="5729" y="371"/>
                    <a:pt x="5726" y="380"/>
                    <a:pt x="5722" y="388"/>
                  </a:cubicBezTo>
                  <a:cubicBezTo>
                    <a:pt x="5739" y="404"/>
                    <a:pt x="5761" y="416"/>
                    <a:pt x="5790" y="425"/>
                  </a:cubicBezTo>
                  <a:cubicBezTo>
                    <a:pt x="5804" y="430"/>
                    <a:pt x="5819" y="434"/>
                    <a:pt x="5837" y="436"/>
                  </a:cubicBezTo>
                  <a:cubicBezTo>
                    <a:pt x="5846" y="437"/>
                    <a:pt x="5855" y="438"/>
                    <a:pt x="5864" y="439"/>
                  </a:cubicBezTo>
                  <a:cubicBezTo>
                    <a:pt x="5865" y="424"/>
                    <a:pt x="5865" y="410"/>
                    <a:pt x="5866" y="396"/>
                  </a:cubicBezTo>
                  <a:cubicBezTo>
                    <a:pt x="5866" y="382"/>
                    <a:pt x="5866" y="370"/>
                    <a:pt x="5866" y="360"/>
                  </a:cubicBezTo>
                  <a:cubicBezTo>
                    <a:pt x="5837" y="360"/>
                    <a:pt x="5809" y="360"/>
                    <a:pt x="5780" y="360"/>
                  </a:cubicBezTo>
                  <a:cubicBezTo>
                    <a:pt x="5773" y="361"/>
                    <a:pt x="5766" y="362"/>
                    <a:pt x="5759" y="364"/>
                  </a:cubicBezTo>
                  <a:cubicBezTo>
                    <a:pt x="5753" y="355"/>
                    <a:pt x="5747" y="347"/>
                    <a:pt x="5740" y="338"/>
                  </a:cubicBezTo>
                  <a:moveTo>
                    <a:pt x="1196" y="317"/>
                  </a:moveTo>
                  <a:cubicBezTo>
                    <a:pt x="1218" y="341"/>
                    <a:pt x="1241" y="361"/>
                    <a:pt x="1264" y="378"/>
                  </a:cubicBezTo>
                  <a:cubicBezTo>
                    <a:pt x="1286" y="363"/>
                    <a:pt x="1311" y="342"/>
                    <a:pt x="1339" y="317"/>
                  </a:cubicBezTo>
                  <a:cubicBezTo>
                    <a:pt x="1291" y="317"/>
                    <a:pt x="1244" y="317"/>
                    <a:pt x="1196" y="317"/>
                  </a:cubicBezTo>
                  <a:moveTo>
                    <a:pt x="5167" y="276"/>
                  </a:moveTo>
                  <a:cubicBezTo>
                    <a:pt x="5167" y="320"/>
                    <a:pt x="5167" y="364"/>
                    <a:pt x="5167" y="409"/>
                  </a:cubicBezTo>
                  <a:cubicBezTo>
                    <a:pt x="5197" y="409"/>
                    <a:pt x="5227" y="409"/>
                    <a:pt x="5258" y="409"/>
                  </a:cubicBezTo>
                  <a:cubicBezTo>
                    <a:pt x="5258" y="364"/>
                    <a:pt x="5258" y="320"/>
                    <a:pt x="5258" y="276"/>
                  </a:cubicBezTo>
                  <a:cubicBezTo>
                    <a:pt x="5227" y="276"/>
                    <a:pt x="5197" y="276"/>
                    <a:pt x="5167" y="276"/>
                  </a:cubicBezTo>
                  <a:moveTo>
                    <a:pt x="756" y="255"/>
                  </a:moveTo>
                  <a:cubicBezTo>
                    <a:pt x="756" y="270"/>
                    <a:pt x="756" y="285"/>
                    <a:pt x="756" y="300"/>
                  </a:cubicBezTo>
                  <a:cubicBezTo>
                    <a:pt x="785" y="300"/>
                    <a:pt x="814" y="300"/>
                    <a:pt x="843" y="300"/>
                  </a:cubicBezTo>
                  <a:cubicBezTo>
                    <a:pt x="843" y="285"/>
                    <a:pt x="843" y="270"/>
                    <a:pt x="843" y="255"/>
                  </a:cubicBezTo>
                  <a:cubicBezTo>
                    <a:pt x="814" y="255"/>
                    <a:pt x="785" y="255"/>
                    <a:pt x="756" y="255"/>
                  </a:cubicBezTo>
                  <a:moveTo>
                    <a:pt x="634" y="255"/>
                  </a:moveTo>
                  <a:cubicBezTo>
                    <a:pt x="634" y="270"/>
                    <a:pt x="634" y="285"/>
                    <a:pt x="634" y="300"/>
                  </a:cubicBezTo>
                  <a:cubicBezTo>
                    <a:pt x="662" y="300"/>
                    <a:pt x="690" y="300"/>
                    <a:pt x="719" y="300"/>
                  </a:cubicBezTo>
                  <a:cubicBezTo>
                    <a:pt x="719" y="285"/>
                    <a:pt x="719" y="270"/>
                    <a:pt x="719" y="255"/>
                  </a:cubicBezTo>
                  <a:cubicBezTo>
                    <a:pt x="690" y="255"/>
                    <a:pt x="662" y="255"/>
                    <a:pt x="634" y="255"/>
                  </a:cubicBezTo>
                  <a:moveTo>
                    <a:pt x="6352" y="241"/>
                  </a:moveTo>
                  <a:cubicBezTo>
                    <a:pt x="6370" y="296"/>
                    <a:pt x="6389" y="334"/>
                    <a:pt x="6409" y="355"/>
                  </a:cubicBezTo>
                  <a:cubicBezTo>
                    <a:pt x="6430" y="326"/>
                    <a:pt x="6449" y="288"/>
                    <a:pt x="6465" y="241"/>
                  </a:cubicBezTo>
                  <a:cubicBezTo>
                    <a:pt x="6427" y="241"/>
                    <a:pt x="6389" y="241"/>
                    <a:pt x="6352" y="241"/>
                  </a:cubicBezTo>
                  <a:moveTo>
                    <a:pt x="2931" y="225"/>
                  </a:moveTo>
                  <a:cubicBezTo>
                    <a:pt x="2913" y="231"/>
                    <a:pt x="2896" y="238"/>
                    <a:pt x="2879" y="245"/>
                  </a:cubicBezTo>
                  <a:cubicBezTo>
                    <a:pt x="2879" y="272"/>
                    <a:pt x="2879" y="298"/>
                    <a:pt x="2879" y="325"/>
                  </a:cubicBezTo>
                  <a:cubicBezTo>
                    <a:pt x="2904" y="327"/>
                    <a:pt x="2918" y="329"/>
                    <a:pt x="2921" y="328"/>
                  </a:cubicBezTo>
                  <a:cubicBezTo>
                    <a:pt x="2925" y="328"/>
                    <a:pt x="2927" y="318"/>
                    <a:pt x="2928" y="299"/>
                  </a:cubicBezTo>
                  <a:cubicBezTo>
                    <a:pt x="2928" y="279"/>
                    <a:pt x="2929" y="254"/>
                    <a:pt x="2931" y="225"/>
                  </a:cubicBezTo>
                  <a:moveTo>
                    <a:pt x="7553" y="208"/>
                  </a:moveTo>
                  <a:cubicBezTo>
                    <a:pt x="7565" y="224"/>
                    <a:pt x="7578" y="240"/>
                    <a:pt x="7590" y="255"/>
                  </a:cubicBezTo>
                  <a:cubicBezTo>
                    <a:pt x="7550" y="255"/>
                    <a:pt x="7510" y="255"/>
                    <a:pt x="7470" y="255"/>
                  </a:cubicBezTo>
                  <a:cubicBezTo>
                    <a:pt x="7470" y="281"/>
                    <a:pt x="7470" y="307"/>
                    <a:pt x="7470" y="333"/>
                  </a:cubicBezTo>
                  <a:cubicBezTo>
                    <a:pt x="7486" y="333"/>
                    <a:pt x="7502" y="333"/>
                    <a:pt x="7518" y="333"/>
                  </a:cubicBezTo>
                  <a:cubicBezTo>
                    <a:pt x="7526" y="325"/>
                    <a:pt x="7535" y="317"/>
                    <a:pt x="7543" y="308"/>
                  </a:cubicBezTo>
                  <a:cubicBezTo>
                    <a:pt x="7555" y="324"/>
                    <a:pt x="7568" y="340"/>
                    <a:pt x="7581" y="355"/>
                  </a:cubicBezTo>
                  <a:cubicBezTo>
                    <a:pt x="7544" y="355"/>
                    <a:pt x="7507" y="355"/>
                    <a:pt x="7470" y="355"/>
                  </a:cubicBezTo>
                  <a:cubicBezTo>
                    <a:pt x="7470" y="383"/>
                    <a:pt x="7470" y="411"/>
                    <a:pt x="7470" y="439"/>
                  </a:cubicBezTo>
                  <a:cubicBezTo>
                    <a:pt x="7492" y="439"/>
                    <a:pt x="7515" y="439"/>
                    <a:pt x="7538" y="439"/>
                  </a:cubicBezTo>
                  <a:cubicBezTo>
                    <a:pt x="7547" y="430"/>
                    <a:pt x="7556" y="422"/>
                    <a:pt x="7565" y="413"/>
                  </a:cubicBezTo>
                  <a:cubicBezTo>
                    <a:pt x="7578" y="429"/>
                    <a:pt x="7591" y="445"/>
                    <a:pt x="7604" y="462"/>
                  </a:cubicBezTo>
                  <a:cubicBezTo>
                    <a:pt x="7523" y="462"/>
                    <a:pt x="7442" y="462"/>
                    <a:pt x="7361" y="462"/>
                  </a:cubicBezTo>
                  <a:cubicBezTo>
                    <a:pt x="7344" y="462"/>
                    <a:pt x="7328" y="464"/>
                    <a:pt x="7311" y="468"/>
                  </a:cubicBezTo>
                  <a:cubicBezTo>
                    <a:pt x="7304" y="458"/>
                    <a:pt x="7297" y="449"/>
                    <a:pt x="7290" y="439"/>
                  </a:cubicBezTo>
                  <a:cubicBezTo>
                    <a:pt x="7337" y="439"/>
                    <a:pt x="7385" y="439"/>
                    <a:pt x="7432" y="439"/>
                  </a:cubicBezTo>
                  <a:cubicBezTo>
                    <a:pt x="7432" y="411"/>
                    <a:pt x="7432" y="383"/>
                    <a:pt x="7432" y="355"/>
                  </a:cubicBezTo>
                  <a:cubicBezTo>
                    <a:pt x="7422" y="355"/>
                    <a:pt x="7412" y="355"/>
                    <a:pt x="7402" y="355"/>
                  </a:cubicBezTo>
                  <a:cubicBezTo>
                    <a:pt x="7386" y="355"/>
                    <a:pt x="7369" y="357"/>
                    <a:pt x="7353" y="362"/>
                  </a:cubicBezTo>
                  <a:cubicBezTo>
                    <a:pt x="7346" y="352"/>
                    <a:pt x="7338" y="342"/>
                    <a:pt x="7331" y="333"/>
                  </a:cubicBezTo>
                  <a:cubicBezTo>
                    <a:pt x="7365" y="333"/>
                    <a:pt x="7398" y="333"/>
                    <a:pt x="7432" y="333"/>
                  </a:cubicBezTo>
                  <a:cubicBezTo>
                    <a:pt x="7432" y="307"/>
                    <a:pt x="7432" y="281"/>
                    <a:pt x="7432" y="255"/>
                  </a:cubicBezTo>
                  <a:cubicBezTo>
                    <a:pt x="7418" y="255"/>
                    <a:pt x="7404" y="255"/>
                    <a:pt x="7390" y="255"/>
                  </a:cubicBezTo>
                  <a:cubicBezTo>
                    <a:pt x="7374" y="255"/>
                    <a:pt x="7357" y="257"/>
                    <a:pt x="7341" y="261"/>
                  </a:cubicBezTo>
                  <a:cubicBezTo>
                    <a:pt x="7334" y="252"/>
                    <a:pt x="7327" y="242"/>
                    <a:pt x="7319" y="233"/>
                  </a:cubicBezTo>
                  <a:cubicBezTo>
                    <a:pt x="7389" y="233"/>
                    <a:pt x="7458" y="233"/>
                    <a:pt x="7528" y="233"/>
                  </a:cubicBezTo>
                  <a:cubicBezTo>
                    <a:pt x="7536" y="225"/>
                    <a:pt x="7545" y="216"/>
                    <a:pt x="7553" y="208"/>
                  </a:cubicBezTo>
                  <a:moveTo>
                    <a:pt x="5349" y="204"/>
                  </a:moveTo>
                  <a:cubicBezTo>
                    <a:pt x="5385" y="231"/>
                    <a:pt x="5407" y="254"/>
                    <a:pt x="5415" y="271"/>
                  </a:cubicBezTo>
                  <a:cubicBezTo>
                    <a:pt x="5422" y="289"/>
                    <a:pt x="5419" y="305"/>
                    <a:pt x="5405" y="320"/>
                  </a:cubicBezTo>
                  <a:cubicBezTo>
                    <a:pt x="5392" y="335"/>
                    <a:pt x="5382" y="329"/>
                    <a:pt x="5377" y="300"/>
                  </a:cubicBezTo>
                  <a:cubicBezTo>
                    <a:pt x="5372" y="272"/>
                    <a:pt x="5360" y="244"/>
                    <a:pt x="5341" y="217"/>
                  </a:cubicBezTo>
                  <a:cubicBezTo>
                    <a:pt x="5344" y="213"/>
                    <a:pt x="5346" y="208"/>
                    <a:pt x="5349" y="204"/>
                  </a:cubicBezTo>
                  <a:moveTo>
                    <a:pt x="1616" y="202"/>
                  </a:moveTo>
                  <a:cubicBezTo>
                    <a:pt x="1623" y="202"/>
                    <a:pt x="1630" y="202"/>
                    <a:pt x="1637" y="202"/>
                  </a:cubicBezTo>
                  <a:cubicBezTo>
                    <a:pt x="1631" y="267"/>
                    <a:pt x="1621" y="305"/>
                    <a:pt x="1605" y="316"/>
                  </a:cubicBezTo>
                  <a:cubicBezTo>
                    <a:pt x="1590" y="327"/>
                    <a:pt x="1575" y="330"/>
                    <a:pt x="1560" y="325"/>
                  </a:cubicBezTo>
                  <a:cubicBezTo>
                    <a:pt x="1545" y="320"/>
                    <a:pt x="1548" y="309"/>
                    <a:pt x="1567" y="291"/>
                  </a:cubicBezTo>
                  <a:cubicBezTo>
                    <a:pt x="1587" y="273"/>
                    <a:pt x="1604" y="243"/>
                    <a:pt x="1616" y="202"/>
                  </a:cubicBezTo>
                  <a:moveTo>
                    <a:pt x="1173" y="202"/>
                  </a:moveTo>
                  <a:cubicBezTo>
                    <a:pt x="1173" y="216"/>
                    <a:pt x="1173" y="229"/>
                    <a:pt x="1173" y="243"/>
                  </a:cubicBezTo>
                  <a:cubicBezTo>
                    <a:pt x="1232" y="243"/>
                    <a:pt x="1291" y="243"/>
                    <a:pt x="1351" y="243"/>
                  </a:cubicBezTo>
                  <a:cubicBezTo>
                    <a:pt x="1351" y="229"/>
                    <a:pt x="1351" y="216"/>
                    <a:pt x="1351" y="202"/>
                  </a:cubicBezTo>
                  <a:cubicBezTo>
                    <a:pt x="1291" y="202"/>
                    <a:pt x="1232" y="202"/>
                    <a:pt x="1173" y="202"/>
                  </a:cubicBezTo>
                  <a:moveTo>
                    <a:pt x="6484" y="196"/>
                  </a:moveTo>
                  <a:cubicBezTo>
                    <a:pt x="6498" y="210"/>
                    <a:pt x="6512" y="223"/>
                    <a:pt x="6526" y="237"/>
                  </a:cubicBezTo>
                  <a:cubicBezTo>
                    <a:pt x="6519" y="241"/>
                    <a:pt x="6512" y="245"/>
                    <a:pt x="6505" y="249"/>
                  </a:cubicBezTo>
                  <a:cubicBezTo>
                    <a:pt x="6485" y="303"/>
                    <a:pt x="6462" y="347"/>
                    <a:pt x="6435" y="382"/>
                  </a:cubicBezTo>
                  <a:cubicBezTo>
                    <a:pt x="6471" y="411"/>
                    <a:pt x="6519" y="428"/>
                    <a:pt x="6580" y="434"/>
                  </a:cubicBezTo>
                  <a:cubicBezTo>
                    <a:pt x="6580" y="439"/>
                    <a:pt x="6580" y="443"/>
                    <a:pt x="6580" y="448"/>
                  </a:cubicBezTo>
                  <a:cubicBezTo>
                    <a:pt x="6553" y="455"/>
                    <a:pt x="6539" y="466"/>
                    <a:pt x="6537" y="480"/>
                  </a:cubicBezTo>
                  <a:cubicBezTo>
                    <a:pt x="6485" y="463"/>
                    <a:pt x="6443" y="438"/>
                    <a:pt x="6411" y="405"/>
                  </a:cubicBezTo>
                  <a:cubicBezTo>
                    <a:pt x="6357" y="451"/>
                    <a:pt x="6291" y="479"/>
                    <a:pt x="6211" y="490"/>
                  </a:cubicBezTo>
                  <a:cubicBezTo>
                    <a:pt x="6210" y="486"/>
                    <a:pt x="6209" y="481"/>
                    <a:pt x="6207" y="476"/>
                  </a:cubicBezTo>
                  <a:cubicBezTo>
                    <a:pt x="6293" y="449"/>
                    <a:pt x="6352" y="417"/>
                    <a:pt x="6386" y="378"/>
                  </a:cubicBezTo>
                  <a:cubicBezTo>
                    <a:pt x="6358" y="337"/>
                    <a:pt x="6340" y="292"/>
                    <a:pt x="6331" y="241"/>
                  </a:cubicBezTo>
                  <a:cubicBezTo>
                    <a:pt x="6330" y="241"/>
                    <a:pt x="6328" y="241"/>
                    <a:pt x="6327" y="241"/>
                  </a:cubicBezTo>
                  <a:cubicBezTo>
                    <a:pt x="6320" y="242"/>
                    <a:pt x="6313" y="244"/>
                    <a:pt x="6306" y="245"/>
                  </a:cubicBezTo>
                  <a:cubicBezTo>
                    <a:pt x="6300" y="236"/>
                    <a:pt x="6293" y="227"/>
                    <a:pt x="6287" y="218"/>
                  </a:cubicBezTo>
                  <a:cubicBezTo>
                    <a:pt x="6346" y="218"/>
                    <a:pt x="6406" y="218"/>
                    <a:pt x="6465" y="218"/>
                  </a:cubicBezTo>
                  <a:cubicBezTo>
                    <a:pt x="6471" y="211"/>
                    <a:pt x="6478" y="203"/>
                    <a:pt x="6484" y="196"/>
                  </a:cubicBezTo>
                  <a:moveTo>
                    <a:pt x="756" y="190"/>
                  </a:moveTo>
                  <a:cubicBezTo>
                    <a:pt x="756" y="204"/>
                    <a:pt x="756" y="218"/>
                    <a:pt x="756" y="233"/>
                  </a:cubicBezTo>
                  <a:cubicBezTo>
                    <a:pt x="785" y="233"/>
                    <a:pt x="814" y="233"/>
                    <a:pt x="843" y="233"/>
                  </a:cubicBezTo>
                  <a:cubicBezTo>
                    <a:pt x="843" y="218"/>
                    <a:pt x="843" y="204"/>
                    <a:pt x="843" y="190"/>
                  </a:cubicBezTo>
                  <a:cubicBezTo>
                    <a:pt x="814" y="190"/>
                    <a:pt x="785" y="190"/>
                    <a:pt x="756" y="190"/>
                  </a:cubicBezTo>
                  <a:moveTo>
                    <a:pt x="634" y="190"/>
                  </a:moveTo>
                  <a:cubicBezTo>
                    <a:pt x="634" y="204"/>
                    <a:pt x="634" y="218"/>
                    <a:pt x="634" y="233"/>
                  </a:cubicBezTo>
                  <a:cubicBezTo>
                    <a:pt x="662" y="233"/>
                    <a:pt x="690" y="233"/>
                    <a:pt x="719" y="233"/>
                  </a:cubicBezTo>
                  <a:cubicBezTo>
                    <a:pt x="719" y="218"/>
                    <a:pt x="719" y="204"/>
                    <a:pt x="719" y="190"/>
                  </a:cubicBezTo>
                  <a:cubicBezTo>
                    <a:pt x="690" y="190"/>
                    <a:pt x="662" y="190"/>
                    <a:pt x="634" y="190"/>
                  </a:cubicBezTo>
                  <a:moveTo>
                    <a:pt x="4184" y="175"/>
                  </a:moveTo>
                  <a:cubicBezTo>
                    <a:pt x="4184" y="219"/>
                    <a:pt x="4184" y="263"/>
                    <a:pt x="4184" y="306"/>
                  </a:cubicBezTo>
                  <a:cubicBezTo>
                    <a:pt x="4217" y="306"/>
                    <a:pt x="4251" y="306"/>
                    <a:pt x="4285" y="306"/>
                  </a:cubicBezTo>
                  <a:cubicBezTo>
                    <a:pt x="4285" y="263"/>
                    <a:pt x="4285" y="219"/>
                    <a:pt x="4285" y="175"/>
                  </a:cubicBezTo>
                  <a:cubicBezTo>
                    <a:pt x="4251" y="175"/>
                    <a:pt x="4217" y="175"/>
                    <a:pt x="4184" y="175"/>
                  </a:cubicBezTo>
                  <a:moveTo>
                    <a:pt x="291" y="169"/>
                  </a:moveTo>
                  <a:cubicBezTo>
                    <a:pt x="380" y="229"/>
                    <a:pt x="430" y="268"/>
                    <a:pt x="440" y="285"/>
                  </a:cubicBezTo>
                  <a:cubicBezTo>
                    <a:pt x="451" y="302"/>
                    <a:pt x="452" y="319"/>
                    <a:pt x="442" y="337"/>
                  </a:cubicBezTo>
                  <a:cubicBezTo>
                    <a:pt x="432" y="355"/>
                    <a:pt x="419" y="349"/>
                    <a:pt x="402" y="318"/>
                  </a:cubicBezTo>
                  <a:cubicBezTo>
                    <a:pt x="385" y="288"/>
                    <a:pt x="345" y="243"/>
                    <a:pt x="281" y="182"/>
                  </a:cubicBezTo>
                  <a:cubicBezTo>
                    <a:pt x="284" y="178"/>
                    <a:pt x="288" y="174"/>
                    <a:pt x="291" y="169"/>
                  </a:cubicBezTo>
                  <a:moveTo>
                    <a:pt x="4662" y="167"/>
                  </a:moveTo>
                  <a:cubicBezTo>
                    <a:pt x="4675" y="178"/>
                    <a:pt x="4689" y="188"/>
                    <a:pt x="4703" y="199"/>
                  </a:cubicBezTo>
                  <a:cubicBezTo>
                    <a:pt x="4697" y="204"/>
                    <a:pt x="4691" y="210"/>
                    <a:pt x="4685" y="215"/>
                  </a:cubicBezTo>
                  <a:cubicBezTo>
                    <a:pt x="4685" y="274"/>
                    <a:pt x="4685" y="332"/>
                    <a:pt x="4685" y="390"/>
                  </a:cubicBezTo>
                  <a:cubicBezTo>
                    <a:pt x="4705" y="368"/>
                    <a:pt x="4724" y="347"/>
                    <a:pt x="4744" y="325"/>
                  </a:cubicBezTo>
                  <a:cubicBezTo>
                    <a:pt x="4748" y="328"/>
                    <a:pt x="4752" y="331"/>
                    <a:pt x="4756" y="335"/>
                  </a:cubicBezTo>
                  <a:cubicBezTo>
                    <a:pt x="4734" y="368"/>
                    <a:pt x="4717" y="392"/>
                    <a:pt x="4707" y="406"/>
                  </a:cubicBezTo>
                  <a:cubicBezTo>
                    <a:pt x="4696" y="421"/>
                    <a:pt x="4685" y="439"/>
                    <a:pt x="4675" y="460"/>
                  </a:cubicBezTo>
                  <a:cubicBezTo>
                    <a:pt x="4663" y="448"/>
                    <a:pt x="4651" y="436"/>
                    <a:pt x="4640" y="424"/>
                  </a:cubicBezTo>
                  <a:cubicBezTo>
                    <a:pt x="4646" y="416"/>
                    <a:pt x="4649" y="403"/>
                    <a:pt x="4647" y="387"/>
                  </a:cubicBezTo>
                  <a:cubicBezTo>
                    <a:pt x="4647" y="328"/>
                    <a:pt x="4647" y="270"/>
                    <a:pt x="4647" y="212"/>
                  </a:cubicBezTo>
                  <a:cubicBezTo>
                    <a:pt x="4644" y="212"/>
                    <a:pt x="4640" y="212"/>
                    <a:pt x="4636" y="212"/>
                  </a:cubicBezTo>
                  <a:cubicBezTo>
                    <a:pt x="4627" y="212"/>
                    <a:pt x="4614" y="214"/>
                    <a:pt x="4598" y="218"/>
                  </a:cubicBezTo>
                  <a:cubicBezTo>
                    <a:pt x="4591" y="209"/>
                    <a:pt x="4584" y="199"/>
                    <a:pt x="4576" y="190"/>
                  </a:cubicBezTo>
                  <a:cubicBezTo>
                    <a:pt x="4599" y="190"/>
                    <a:pt x="4623" y="190"/>
                    <a:pt x="4646" y="190"/>
                  </a:cubicBezTo>
                  <a:cubicBezTo>
                    <a:pt x="4651" y="182"/>
                    <a:pt x="4656" y="175"/>
                    <a:pt x="4662" y="167"/>
                  </a:cubicBezTo>
                  <a:moveTo>
                    <a:pt x="2366" y="165"/>
                  </a:moveTo>
                  <a:cubicBezTo>
                    <a:pt x="2366" y="190"/>
                    <a:pt x="2366" y="216"/>
                    <a:pt x="2366" y="241"/>
                  </a:cubicBezTo>
                  <a:cubicBezTo>
                    <a:pt x="2386" y="241"/>
                    <a:pt x="2405" y="241"/>
                    <a:pt x="2425" y="241"/>
                  </a:cubicBezTo>
                  <a:cubicBezTo>
                    <a:pt x="2425" y="216"/>
                    <a:pt x="2425" y="190"/>
                    <a:pt x="2425" y="165"/>
                  </a:cubicBezTo>
                  <a:cubicBezTo>
                    <a:pt x="2405" y="165"/>
                    <a:pt x="2386" y="165"/>
                    <a:pt x="2366" y="165"/>
                  </a:cubicBezTo>
                  <a:moveTo>
                    <a:pt x="2269" y="165"/>
                  </a:moveTo>
                  <a:cubicBezTo>
                    <a:pt x="2269" y="190"/>
                    <a:pt x="2269" y="216"/>
                    <a:pt x="2269" y="241"/>
                  </a:cubicBezTo>
                  <a:cubicBezTo>
                    <a:pt x="2289" y="241"/>
                    <a:pt x="2310" y="241"/>
                    <a:pt x="2330" y="241"/>
                  </a:cubicBezTo>
                  <a:cubicBezTo>
                    <a:pt x="2330" y="216"/>
                    <a:pt x="2330" y="190"/>
                    <a:pt x="2330" y="165"/>
                  </a:cubicBezTo>
                  <a:cubicBezTo>
                    <a:pt x="2310" y="165"/>
                    <a:pt x="2289" y="165"/>
                    <a:pt x="2269" y="165"/>
                  </a:cubicBezTo>
                  <a:moveTo>
                    <a:pt x="5904" y="161"/>
                  </a:moveTo>
                  <a:cubicBezTo>
                    <a:pt x="5904" y="175"/>
                    <a:pt x="5904" y="188"/>
                    <a:pt x="5904" y="202"/>
                  </a:cubicBezTo>
                  <a:cubicBezTo>
                    <a:pt x="5925" y="202"/>
                    <a:pt x="5946" y="202"/>
                    <a:pt x="5967" y="202"/>
                  </a:cubicBezTo>
                  <a:cubicBezTo>
                    <a:pt x="5967" y="188"/>
                    <a:pt x="5967" y="175"/>
                    <a:pt x="5967" y="161"/>
                  </a:cubicBezTo>
                  <a:cubicBezTo>
                    <a:pt x="5946" y="161"/>
                    <a:pt x="5925" y="161"/>
                    <a:pt x="5904" y="161"/>
                  </a:cubicBezTo>
                  <a:moveTo>
                    <a:pt x="6210" y="155"/>
                  </a:moveTo>
                  <a:cubicBezTo>
                    <a:pt x="6224" y="166"/>
                    <a:pt x="6238" y="177"/>
                    <a:pt x="6253" y="189"/>
                  </a:cubicBezTo>
                  <a:cubicBezTo>
                    <a:pt x="6246" y="194"/>
                    <a:pt x="6240" y="200"/>
                    <a:pt x="6233" y="205"/>
                  </a:cubicBezTo>
                  <a:cubicBezTo>
                    <a:pt x="6233" y="262"/>
                    <a:pt x="6233" y="319"/>
                    <a:pt x="6233" y="376"/>
                  </a:cubicBezTo>
                  <a:cubicBezTo>
                    <a:pt x="6256" y="353"/>
                    <a:pt x="6279" y="330"/>
                    <a:pt x="6303" y="306"/>
                  </a:cubicBezTo>
                  <a:cubicBezTo>
                    <a:pt x="6307" y="311"/>
                    <a:pt x="6310" y="315"/>
                    <a:pt x="6314" y="319"/>
                  </a:cubicBezTo>
                  <a:cubicBezTo>
                    <a:pt x="6292" y="346"/>
                    <a:pt x="6275" y="369"/>
                    <a:pt x="6261" y="388"/>
                  </a:cubicBezTo>
                  <a:cubicBezTo>
                    <a:pt x="6247" y="407"/>
                    <a:pt x="6233" y="426"/>
                    <a:pt x="6220" y="445"/>
                  </a:cubicBezTo>
                  <a:cubicBezTo>
                    <a:pt x="6208" y="434"/>
                    <a:pt x="6196" y="423"/>
                    <a:pt x="6184" y="411"/>
                  </a:cubicBezTo>
                  <a:cubicBezTo>
                    <a:pt x="6192" y="402"/>
                    <a:pt x="6195" y="393"/>
                    <a:pt x="6194" y="383"/>
                  </a:cubicBezTo>
                  <a:cubicBezTo>
                    <a:pt x="6194" y="322"/>
                    <a:pt x="6194" y="261"/>
                    <a:pt x="6194" y="200"/>
                  </a:cubicBezTo>
                  <a:cubicBezTo>
                    <a:pt x="6187" y="200"/>
                    <a:pt x="6180" y="200"/>
                    <a:pt x="6174" y="200"/>
                  </a:cubicBezTo>
                  <a:cubicBezTo>
                    <a:pt x="6164" y="200"/>
                    <a:pt x="6151" y="202"/>
                    <a:pt x="6134" y="206"/>
                  </a:cubicBezTo>
                  <a:cubicBezTo>
                    <a:pt x="6127" y="197"/>
                    <a:pt x="6120" y="187"/>
                    <a:pt x="6112" y="177"/>
                  </a:cubicBezTo>
                  <a:cubicBezTo>
                    <a:pt x="6139" y="177"/>
                    <a:pt x="6167" y="177"/>
                    <a:pt x="6194" y="177"/>
                  </a:cubicBezTo>
                  <a:cubicBezTo>
                    <a:pt x="6199" y="170"/>
                    <a:pt x="6204" y="162"/>
                    <a:pt x="6210" y="155"/>
                  </a:cubicBezTo>
                  <a:moveTo>
                    <a:pt x="3652" y="155"/>
                  </a:moveTo>
                  <a:cubicBezTo>
                    <a:pt x="3666" y="165"/>
                    <a:pt x="3680" y="176"/>
                    <a:pt x="3694" y="186"/>
                  </a:cubicBezTo>
                  <a:cubicBezTo>
                    <a:pt x="3688" y="192"/>
                    <a:pt x="3682" y="197"/>
                    <a:pt x="3676" y="203"/>
                  </a:cubicBezTo>
                  <a:cubicBezTo>
                    <a:pt x="3676" y="263"/>
                    <a:pt x="3676" y="322"/>
                    <a:pt x="3676" y="382"/>
                  </a:cubicBezTo>
                  <a:cubicBezTo>
                    <a:pt x="3702" y="357"/>
                    <a:pt x="3728" y="332"/>
                    <a:pt x="3754" y="306"/>
                  </a:cubicBezTo>
                  <a:cubicBezTo>
                    <a:pt x="3758" y="311"/>
                    <a:pt x="3761" y="315"/>
                    <a:pt x="3765" y="319"/>
                  </a:cubicBezTo>
                  <a:cubicBezTo>
                    <a:pt x="3739" y="351"/>
                    <a:pt x="3719" y="376"/>
                    <a:pt x="3706" y="394"/>
                  </a:cubicBezTo>
                  <a:cubicBezTo>
                    <a:pt x="3692" y="411"/>
                    <a:pt x="3679" y="430"/>
                    <a:pt x="3667" y="450"/>
                  </a:cubicBezTo>
                  <a:cubicBezTo>
                    <a:pt x="3655" y="436"/>
                    <a:pt x="3643" y="423"/>
                    <a:pt x="3631" y="410"/>
                  </a:cubicBezTo>
                  <a:cubicBezTo>
                    <a:pt x="3636" y="400"/>
                    <a:pt x="3639" y="390"/>
                    <a:pt x="3639" y="378"/>
                  </a:cubicBezTo>
                  <a:cubicBezTo>
                    <a:pt x="3639" y="319"/>
                    <a:pt x="3639" y="259"/>
                    <a:pt x="3639" y="200"/>
                  </a:cubicBezTo>
                  <a:cubicBezTo>
                    <a:pt x="3632" y="200"/>
                    <a:pt x="3625" y="200"/>
                    <a:pt x="3619" y="200"/>
                  </a:cubicBezTo>
                  <a:cubicBezTo>
                    <a:pt x="3610" y="200"/>
                    <a:pt x="3598" y="202"/>
                    <a:pt x="3581" y="206"/>
                  </a:cubicBezTo>
                  <a:cubicBezTo>
                    <a:pt x="3574" y="197"/>
                    <a:pt x="3567" y="187"/>
                    <a:pt x="3559" y="177"/>
                  </a:cubicBezTo>
                  <a:cubicBezTo>
                    <a:pt x="3586" y="177"/>
                    <a:pt x="3612" y="177"/>
                    <a:pt x="3639" y="177"/>
                  </a:cubicBezTo>
                  <a:cubicBezTo>
                    <a:pt x="3643" y="170"/>
                    <a:pt x="3648" y="162"/>
                    <a:pt x="3652" y="155"/>
                  </a:cubicBezTo>
                  <a:moveTo>
                    <a:pt x="1173" y="141"/>
                  </a:moveTo>
                  <a:cubicBezTo>
                    <a:pt x="1173" y="154"/>
                    <a:pt x="1173" y="167"/>
                    <a:pt x="1173" y="180"/>
                  </a:cubicBezTo>
                  <a:cubicBezTo>
                    <a:pt x="1232" y="180"/>
                    <a:pt x="1291" y="180"/>
                    <a:pt x="1351" y="180"/>
                  </a:cubicBezTo>
                  <a:cubicBezTo>
                    <a:pt x="1351" y="167"/>
                    <a:pt x="1351" y="154"/>
                    <a:pt x="1351" y="141"/>
                  </a:cubicBezTo>
                  <a:cubicBezTo>
                    <a:pt x="1291" y="141"/>
                    <a:pt x="1232" y="141"/>
                    <a:pt x="1173" y="141"/>
                  </a:cubicBezTo>
                  <a:moveTo>
                    <a:pt x="2642" y="135"/>
                  </a:moveTo>
                  <a:cubicBezTo>
                    <a:pt x="2642" y="158"/>
                    <a:pt x="2642" y="181"/>
                    <a:pt x="2642" y="204"/>
                  </a:cubicBezTo>
                  <a:cubicBezTo>
                    <a:pt x="2656" y="204"/>
                    <a:pt x="2671" y="204"/>
                    <a:pt x="2685" y="204"/>
                  </a:cubicBezTo>
                  <a:cubicBezTo>
                    <a:pt x="2690" y="197"/>
                    <a:pt x="2695" y="190"/>
                    <a:pt x="2699" y="184"/>
                  </a:cubicBezTo>
                  <a:cubicBezTo>
                    <a:pt x="2712" y="194"/>
                    <a:pt x="2724" y="205"/>
                    <a:pt x="2737" y="215"/>
                  </a:cubicBezTo>
                  <a:cubicBezTo>
                    <a:pt x="2732" y="220"/>
                    <a:pt x="2727" y="225"/>
                    <a:pt x="2723" y="229"/>
                  </a:cubicBezTo>
                  <a:cubicBezTo>
                    <a:pt x="2722" y="243"/>
                    <a:pt x="2722" y="255"/>
                    <a:pt x="2722" y="267"/>
                  </a:cubicBezTo>
                  <a:cubicBezTo>
                    <a:pt x="2721" y="269"/>
                    <a:pt x="2721" y="271"/>
                    <a:pt x="2721" y="273"/>
                  </a:cubicBezTo>
                  <a:cubicBezTo>
                    <a:pt x="2736" y="268"/>
                    <a:pt x="2751" y="262"/>
                    <a:pt x="2766" y="257"/>
                  </a:cubicBezTo>
                  <a:cubicBezTo>
                    <a:pt x="2766" y="245"/>
                    <a:pt x="2766" y="231"/>
                    <a:pt x="2766" y="216"/>
                  </a:cubicBezTo>
                  <a:cubicBezTo>
                    <a:pt x="2765" y="202"/>
                    <a:pt x="2765" y="188"/>
                    <a:pt x="2764" y="174"/>
                  </a:cubicBezTo>
                  <a:cubicBezTo>
                    <a:pt x="2755" y="182"/>
                    <a:pt x="2746" y="191"/>
                    <a:pt x="2737" y="200"/>
                  </a:cubicBezTo>
                  <a:cubicBezTo>
                    <a:pt x="2733" y="197"/>
                    <a:pt x="2729" y="194"/>
                    <a:pt x="2725" y="192"/>
                  </a:cubicBezTo>
                  <a:cubicBezTo>
                    <a:pt x="2735" y="179"/>
                    <a:pt x="2745" y="166"/>
                    <a:pt x="2754" y="152"/>
                  </a:cubicBezTo>
                  <a:cubicBezTo>
                    <a:pt x="2757" y="146"/>
                    <a:pt x="2760" y="140"/>
                    <a:pt x="2763" y="135"/>
                  </a:cubicBezTo>
                  <a:cubicBezTo>
                    <a:pt x="2723" y="135"/>
                    <a:pt x="2682" y="135"/>
                    <a:pt x="2642" y="135"/>
                  </a:cubicBezTo>
                  <a:moveTo>
                    <a:pt x="5167" y="132"/>
                  </a:moveTo>
                  <a:cubicBezTo>
                    <a:pt x="5167" y="173"/>
                    <a:pt x="5167" y="213"/>
                    <a:pt x="5167" y="253"/>
                  </a:cubicBezTo>
                  <a:cubicBezTo>
                    <a:pt x="5197" y="253"/>
                    <a:pt x="5227" y="253"/>
                    <a:pt x="5258" y="253"/>
                  </a:cubicBezTo>
                  <a:cubicBezTo>
                    <a:pt x="5258" y="213"/>
                    <a:pt x="5258" y="173"/>
                    <a:pt x="5258" y="132"/>
                  </a:cubicBezTo>
                  <a:cubicBezTo>
                    <a:pt x="5227" y="132"/>
                    <a:pt x="5197" y="132"/>
                    <a:pt x="5167" y="132"/>
                  </a:cubicBezTo>
                  <a:moveTo>
                    <a:pt x="4298" y="130"/>
                  </a:moveTo>
                  <a:cubicBezTo>
                    <a:pt x="4312" y="142"/>
                    <a:pt x="4326" y="153"/>
                    <a:pt x="4340" y="164"/>
                  </a:cubicBezTo>
                  <a:cubicBezTo>
                    <a:pt x="4335" y="169"/>
                    <a:pt x="4329" y="175"/>
                    <a:pt x="4324" y="180"/>
                  </a:cubicBezTo>
                  <a:cubicBezTo>
                    <a:pt x="4324" y="209"/>
                    <a:pt x="4324" y="237"/>
                    <a:pt x="4324" y="265"/>
                  </a:cubicBezTo>
                  <a:cubicBezTo>
                    <a:pt x="4324" y="290"/>
                    <a:pt x="4325" y="319"/>
                    <a:pt x="4326" y="351"/>
                  </a:cubicBezTo>
                  <a:cubicBezTo>
                    <a:pt x="4312" y="356"/>
                    <a:pt x="4298" y="361"/>
                    <a:pt x="4285" y="366"/>
                  </a:cubicBezTo>
                  <a:cubicBezTo>
                    <a:pt x="4285" y="353"/>
                    <a:pt x="4285" y="341"/>
                    <a:pt x="4285" y="329"/>
                  </a:cubicBezTo>
                  <a:cubicBezTo>
                    <a:pt x="4251" y="329"/>
                    <a:pt x="4217" y="329"/>
                    <a:pt x="4184" y="329"/>
                  </a:cubicBezTo>
                  <a:cubicBezTo>
                    <a:pt x="4184" y="344"/>
                    <a:pt x="4184" y="359"/>
                    <a:pt x="4184" y="374"/>
                  </a:cubicBezTo>
                  <a:cubicBezTo>
                    <a:pt x="4170" y="378"/>
                    <a:pt x="4156" y="382"/>
                    <a:pt x="4142" y="386"/>
                  </a:cubicBezTo>
                  <a:cubicBezTo>
                    <a:pt x="4143" y="334"/>
                    <a:pt x="4144" y="290"/>
                    <a:pt x="4144" y="254"/>
                  </a:cubicBezTo>
                  <a:cubicBezTo>
                    <a:pt x="4144" y="218"/>
                    <a:pt x="4143" y="178"/>
                    <a:pt x="4142" y="135"/>
                  </a:cubicBezTo>
                  <a:cubicBezTo>
                    <a:pt x="4155" y="141"/>
                    <a:pt x="4168" y="147"/>
                    <a:pt x="4181" y="153"/>
                  </a:cubicBezTo>
                  <a:cubicBezTo>
                    <a:pt x="4216" y="153"/>
                    <a:pt x="4250" y="153"/>
                    <a:pt x="4285" y="153"/>
                  </a:cubicBezTo>
                  <a:cubicBezTo>
                    <a:pt x="4289" y="145"/>
                    <a:pt x="4294" y="138"/>
                    <a:pt x="4298" y="130"/>
                  </a:cubicBezTo>
                  <a:moveTo>
                    <a:pt x="5904" y="100"/>
                  </a:moveTo>
                  <a:cubicBezTo>
                    <a:pt x="5904" y="113"/>
                    <a:pt x="5904" y="126"/>
                    <a:pt x="5904" y="139"/>
                  </a:cubicBezTo>
                  <a:cubicBezTo>
                    <a:pt x="5925" y="139"/>
                    <a:pt x="5946" y="139"/>
                    <a:pt x="5967" y="139"/>
                  </a:cubicBezTo>
                  <a:cubicBezTo>
                    <a:pt x="5967" y="126"/>
                    <a:pt x="5967" y="113"/>
                    <a:pt x="5967" y="100"/>
                  </a:cubicBezTo>
                  <a:cubicBezTo>
                    <a:pt x="5946" y="100"/>
                    <a:pt x="5925" y="100"/>
                    <a:pt x="5904" y="100"/>
                  </a:cubicBezTo>
                  <a:moveTo>
                    <a:pt x="2366" y="71"/>
                  </a:moveTo>
                  <a:cubicBezTo>
                    <a:pt x="2366" y="95"/>
                    <a:pt x="2366" y="119"/>
                    <a:pt x="2366" y="143"/>
                  </a:cubicBezTo>
                  <a:cubicBezTo>
                    <a:pt x="2386" y="143"/>
                    <a:pt x="2405" y="143"/>
                    <a:pt x="2425" y="143"/>
                  </a:cubicBezTo>
                  <a:cubicBezTo>
                    <a:pt x="2425" y="119"/>
                    <a:pt x="2425" y="95"/>
                    <a:pt x="2425" y="71"/>
                  </a:cubicBezTo>
                  <a:cubicBezTo>
                    <a:pt x="2405" y="71"/>
                    <a:pt x="2386" y="71"/>
                    <a:pt x="2366" y="71"/>
                  </a:cubicBezTo>
                  <a:moveTo>
                    <a:pt x="2269" y="71"/>
                  </a:moveTo>
                  <a:cubicBezTo>
                    <a:pt x="2269" y="95"/>
                    <a:pt x="2269" y="119"/>
                    <a:pt x="2269" y="143"/>
                  </a:cubicBezTo>
                  <a:cubicBezTo>
                    <a:pt x="2289" y="143"/>
                    <a:pt x="2310" y="143"/>
                    <a:pt x="2330" y="143"/>
                  </a:cubicBezTo>
                  <a:cubicBezTo>
                    <a:pt x="2330" y="119"/>
                    <a:pt x="2330" y="95"/>
                    <a:pt x="2330" y="71"/>
                  </a:cubicBezTo>
                  <a:cubicBezTo>
                    <a:pt x="2310" y="71"/>
                    <a:pt x="2289" y="71"/>
                    <a:pt x="2269" y="71"/>
                  </a:cubicBezTo>
                  <a:moveTo>
                    <a:pt x="7385" y="63"/>
                  </a:moveTo>
                  <a:cubicBezTo>
                    <a:pt x="7385" y="95"/>
                    <a:pt x="7385" y="127"/>
                    <a:pt x="7385" y="159"/>
                  </a:cubicBezTo>
                  <a:cubicBezTo>
                    <a:pt x="7430" y="159"/>
                    <a:pt x="7476" y="159"/>
                    <a:pt x="7521" y="159"/>
                  </a:cubicBezTo>
                  <a:cubicBezTo>
                    <a:pt x="7521" y="127"/>
                    <a:pt x="7521" y="95"/>
                    <a:pt x="7521" y="63"/>
                  </a:cubicBezTo>
                  <a:cubicBezTo>
                    <a:pt x="7476" y="63"/>
                    <a:pt x="7430" y="63"/>
                    <a:pt x="7385" y="63"/>
                  </a:cubicBezTo>
                  <a:moveTo>
                    <a:pt x="7012" y="42"/>
                  </a:moveTo>
                  <a:cubicBezTo>
                    <a:pt x="7028" y="61"/>
                    <a:pt x="7043" y="79"/>
                    <a:pt x="7059" y="98"/>
                  </a:cubicBezTo>
                  <a:cubicBezTo>
                    <a:pt x="6997" y="98"/>
                    <a:pt x="6935" y="98"/>
                    <a:pt x="6873" y="98"/>
                  </a:cubicBezTo>
                  <a:cubicBezTo>
                    <a:pt x="6873" y="205"/>
                    <a:pt x="6873" y="313"/>
                    <a:pt x="6873" y="421"/>
                  </a:cubicBezTo>
                  <a:cubicBezTo>
                    <a:pt x="6914" y="421"/>
                    <a:pt x="6956" y="421"/>
                    <a:pt x="6997" y="421"/>
                  </a:cubicBezTo>
                  <a:cubicBezTo>
                    <a:pt x="7009" y="409"/>
                    <a:pt x="7021" y="396"/>
                    <a:pt x="7033" y="384"/>
                  </a:cubicBezTo>
                  <a:cubicBezTo>
                    <a:pt x="7051" y="404"/>
                    <a:pt x="7068" y="424"/>
                    <a:pt x="7085" y="443"/>
                  </a:cubicBezTo>
                  <a:cubicBezTo>
                    <a:pt x="6954" y="443"/>
                    <a:pt x="6822" y="443"/>
                    <a:pt x="6691" y="443"/>
                  </a:cubicBezTo>
                  <a:cubicBezTo>
                    <a:pt x="6674" y="443"/>
                    <a:pt x="6658" y="445"/>
                    <a:pt x="6642" y="450"/>
                  </a:cubicBezTo>
                  <a:cubicBezTo>
                    <a:pt x="6634" y="440"/>
                    <a:pt x="6627" y="430"/>
                    <a:pt x="6620" y="421"/>
                  </a:cubicBezTo>
                  <a:cubicBezTo>
                    <a:pt x="6690" y="421"/>
                    <a:pt x="6761" y="421"/>
                    <a:pt x="6832" y="421"/>
                  </a:cubicBezTo>
                  <a:cubicBezTo>
                    <a:pt x="6832" y="313"/>
                    <a:pt x="6832" y="205"/>
                    <a:pt x="6832" y="98"/>
                  </a:cubicBezTo>
                  <a:cubicBezTo>
                    <a:pt x="6794" y="98"/>
                    <a:pt x="6756" y="98"/>
                    <a:pt x="6719" y="98"/>
                  </a:cubicBezTo>
                  <a:cubicBezTo>
                    <a:pt x="6702" y="98"/>
                    <a:pt x="6686" y="100"/>
                    <a:pt x="6669" y="104"/>
                  </a:cubicBezTo>
                  <a:cubicBezTo>
                    <a:pt x="6662" y="94"/>
                    <a:pt x="6655" y="85"/>
                    <a:pt x="6647" y="75"/>
                  </a:cubicBezTo>
                  <a:cubicBezTo>
                    <a:pt x="6758" y="75"/>
                    <a:pt x="6868" y="75"/>
                    <a:pt x="6979" y="75"/>
                  </a:cubicBezTo>
                  <a:cubicBezTo>
                    <a:pt x="6990" y="64"/>
                    <a:pt x="7001" y="53"/>
                    <a:pt x="7012" y="42"/>
                  </a:cubicBezTo>
                  <a:moveTo>
                    <a:pt x="3446" y="42"/>
                  </a:moveTo>
                  <a:cubicBezTo>
                    <a:pt x="3462" y="61"/>
                    <a:pt x="3478" y="79"/>
                    <a:pt x="3493" y="98"/>
                  </a:cubicBezTo>
                  <a:cubicBezTo>
                    <a:pt x="3431" y="98"/>
                    <a:pt x="3369" y="98"/>
                    <a:pt x="3307" y="98"/>
                  </a:cubicBezTo>
                  <a:cubicBezTo>
                    <a:pt x="3307" y="205"/>
                    <a:pt x="3307" y="313"/>
                    <a:pt x="3307" y="421"/>
                  </a:cubicBezTo>
                  <a:cubicBezTo>
                    <a:pt x="3349" y="421"/>
                    <a:pt x="3390" y="421"/>
                    <a:pt x="3431" y="421"/>
                  </a:cubicBezTo>
                  <a:cubicBezTo>
                    <a:pt x="3443" y="409"/>
                    <a:pt x="3455" y="396"/>
                    <a:pt x="3468" y="384"/>
                  </a:cubicBezTo>
                  <a:cubicBezTo>
                    <a:pt x="3485" y="404"/>
                    <a:pt x="3502" y="424"/>
                    <a:pt x="3519" y="443"/>
                  </a:cubicBezTo>
                  <a:cubicBezTo>
                    <a:pt x="3388" y="443"/>
                    <a:pt x="3257" y="443"/>
                    <a:pt x="3125" y="443"/>
                  </a:cubicBezTo>
                  <a:cubicBezTo>
                    <a:pt x="3109" y="443"/>
                    <a:pt x="3092" y="445"/>
                    <a:pt x="3076" y="450"/>
                  </a:cubicBezTo>
                  <a:cubicBezTo>
                    <a:pt x="3069" y="440"/>
                    <a:pt x="3061" y="430"/>
                    <a:pt x="3054" y="421"/>
                  </a:cubicBezTo>
                  <a:cubicBezTo>
                    <a:pt x="3125" y="421"/>
                    <a:pt x="3195" y="421"/>
                    <a:pt x="3266" y="421"/>
                  </a:cubicBezTo>
                  <a:cubicBezTo>
                    <a:pt x="3266" y="313"/>
                    <a:pt x="3266" y="205"/>
                    <a:pt x="3266" y="98"/>
                  </a:cubicBezTo>
                  <a:cubicBezTo>
                    <a:pt x="3228" y="98"/>
                    <a:pt x="3191" y="98"/>
                    <a:pt x="3153" y="98"/>
                  </a:cubicBezTo>
                  <a:cubicBezTo>
                    <a:pt x="3136" y="98"/>
                    <a:pt x="3120" y="100"/>
                    <a:pt x="3104" y="104"/>
                  </a:cubicBezTo>
                  <a:cubicBezTo>
                    <a:pt x="3096" y="94"/>
                    <a:pt x="3089" y="85"/>
                    <a:pt x="3082" y="75"/>
                  </a:cubicBezTo>
                  <a:cubicBezTo>
                    <a:pt x="3192" y="75"/>
                    <a:pt x="3303" y="75"/>
                    <a:pt x="3413" y="75"/>
                  </a:cubicBezTo>
                  <a:cubicBezTo>
                    <a:pt x="3424" y="64"/>
                    <a:pt x="3435" y="53"/>
                    <a:pt x="3446" y="42"/>
                  </a:cubicBezTo>
                  <a:moveTo>
                    <a:pt x="4630" y="34"/>
                  </a:moveTo>
                  <a:cubicBezTo>
                    <a:pt x="4658" y="50"/>
                    <a:pt x="4677" y="63"/>
                    <a:pt x="4686" y="73"/>
                  </a:cubicBezTo>
                  <a:cubicBezTo>
                    <a:pt x="4696" y="84"/>
                    <a:pt x="4700" y="94"/>
                    <a:pt x="4698" y="104"/>
                  </a:cubicBezTo>
                  <a:cubicBezTo>
                    <a:pt x="4695" y="114"/>
                    <a:pt x="4689" y="123"/>
                    <a:pt x="4679" y="130"/>
                  </a:cubicBezTo>
                  <a:cubicBezTo>
                    <a:pt x="4669" y="137"/>
                    <a:pt x="4662" y="132"/>
                    <a:pt x="4658" y="115"/>
                  </a:cubicBezTo>
                  <a:cubicBezTo>
                    <a:pt x="4654" y="99"/>
                    <a:pt x="4642" y="75"/>
                    <a:pt x="4622" y="45"/>
                  </a:cubicBezTo>
                  <a:cubicBezTo>
                    <a:pt x="4625" y="41"/>
                    <a:pt x="4627" y="38"/>
                    <a:pt x="4630" y="34"/>
                  </a:cubicBezTo>
                  <a:moveTo>
                    <a:pt x="2231" y="28"/>
                  </a:moveTo>
                  <a:cubicBezTo>
                    <a:pt x="2242" y="35"/>
                    <a:pt x="2254" y="42"/>
                    <a:pt x="2265" y="49"/>
                  </a:cubicBezTo>
                  <a:cubicBezTo>
                    <a:pt x="2318" y="49"/>
                    <a:pt x="2371" y="49"/>
                    <a:pt x="2424" y="49"/>
                  </a:cubicBezTo>
                  <a:cubicBezTo>
                    <a:pt x="2429" y="42"/>
                    <a:pt x="2434" y="35"/>
                    <a:pt x="2440" y="28"/>
                  </a:cubicBezTo>
                  <a:cubicBezTo>
                    <a:pt x="2452" y="39"/>
                    <a:pt x="2464" y="49"/>
                    <a:pt x="2477" y="60"/>
                  </a:cubicBezTo>
                  <a:cubicBezTo>
                    <a:pt x="2471" y="65"/>
                    <a:pt x="2466" y="69"/>
                    <a:pt x="2461" y="74"/>
                  </a:cubicBezTo>
                  <a:cubicBezTo>
                    <a:pt x="2461" y="105"/>
                    <a:pt x="2461" y="136"/>
                    <a:pt x="2461" y="167"/>
                  </a:cubicBezTo>
                  <a:cubicBezTo>
                    <a:pt x="2461" y="212"/>
                    <a:pt x="2461" y="247"/>
                    <a:pt x="2463" y="273"/>
                  </a:cubicBezTo>
                  <a:cubicBezTo>
                    <a:pt x="2450" y="278"/>
                    <a:pt x="2438" y="283"/>
                    <a:pt x="2425" y="288"/>
                  </a:cubicBezTo>
                  <a:cubicBezTo>
                    <a:pt x="2425" y="280"/>
                    <a:pt x="2425" y="272"/>
                    <a:pt x="2425" y="263"/>
                  </a:cubicBezTo>
                  <a:cubicBezTo>
                    <a:pt x="2405" y="263"/>
                    <a:pt x="2386" y="263"/>
                    <a:pt x="2366" y="263"/>
                  </a:cubicBezTo>
                  <a:cubicBezTo>
                    <a:pt x="2366" y="289"/>
                    <a:pt x="2366" y="315"/>
                    <a:pt x="2366" y="341"/>
                  </a:cubicBezTo>
                  <a:cubicBezTo>
                    <a:pt x="2382" y="341"/>
                    <a:pt x="2398" y="341"/>
                    <a:pt x="2414" y="341"/>
                  </a:cubicBezTo>
                  <a:cubicBezTo>
                    <a:pt x="2423" y="332"/>
                    <a:pt x="2432" y="323"/>
                    <a:pt x="2441" y="315"/>
                  </a:cubicBezTo>
                  <a:cubicBezTo>
                    <a:pt x="2454" y="331"/>
                    <a:pt x="2467" y="347"/>
                    <a:pt x="2481" y="364"/>
                  </a:cubicBezTo>
                  <a:cubicBezTo>
                    <a:pt x="2442" y="364"/>
                    <a:pt x="2404" y="364"/>
                    <a:pt x="2366" y="364"/>
                  </a:cubicBezTo>
                  <a:cubicBezTo>
                    <a:pt x="2366" y="388"/>
                    <a:pt x="2366" y="413"/>
                    <a:pt x="2366" y="437"/>
                  </a:cubicBezTo>
                  <a:cubicBezTo>
                    <a:pt x="2390" y="437"/>
                    <a:pt x="2415" y="437"/>
                    <a:pt x="2440" y="437"/>
                  </a:cubicBezTo>
                  <a:cubicBezTo>
                    <a:pt x="2449" y="428"/>
                    <a:pt x="2459" y="418"/>
                    <a:pt x="2469" y="409"/>
                  </a:cubicBezTo>
                  <a:cubicBezTo>
                    <a:pt x="2483" y="426"/>
                    <a:pt x="2496" y="443"/>
                    <a:pt x="2510" y="460"/>
                  </a:cubicBezTo>
                  <a:cubicBezTo>
                    <a:pt x="2419" y="460"/>
                    <a:pt x="2327" y="460"/>
                    <a:pt x="2235" y="460"/>
                  </a:cubicBezTo>
                  <a:cubicBezTo>
                    <a:pt x="2218" y="460"/>
                    <a:pt x="2202" y="462"/>
                    <a:pt x="2186" y="466"/>
                  </a:cubicBezTo>
                  <a:cubicBezTo>
                    <a:pt x="2178" y="456"/>
                    <a:pt x="2171" y="447"/>
                    <a:pt x="2164" y="437"/>
                  </a:cubicBezTo>
                  <a:cubicBezTo>
                    <a:pt x="2219" y="437"/>
                    <a:pt x="2275" y="437"/>
                    <a:pt x="2330" y="437"/>
                  </a:cubicBezTo>
                  <a:cubicBezTo>
                    <a:pt x="2330" y="413"/>
                    <a:pt x="2330" y="388"/>
                    <a:pt x="2330" y="364"/>
                  </a:cubicBezTo>
                  <a:cubicBezTo>
                    <a:pt x="2318" y="364"/>
                    <a:pt x="2305" y="364"/>
                    <a:pt x="2292" y="364"/>
                  </a:cubicBezTo>
                  <a:cubicBezTo>
                    <a:pt x="2276" y="364"/>
                    <a:pt x="2259" y="366"/>
                    <a:pt x="2243" y="370"/>
                  </a:cubicBezTo>
                  <a:cubicBezTo>
                    <a:pt x="2237" y="361"/>
                    <a:pt x="2230" y="353"/>
                    <a:pt x="2224" y="345"/>
                  </a:cubicBezTo>
                  <a:cubicBezTo>
                    <a:pt x="2177" y="368"/>
                    <a:pt x="2131" y="391"/>
                    <a:pt x="2084" y="414"/>
                  </a:cubicBezTo>
                  <a:cubicBezTo>
                    <a:pt x="2077" y="420"/>
                    <a:pt x="2071" y="425"/>
                    <a:pt x="2064" y="431"/>
                  </a:cubicBezTo>
                  <a:cubicBezTo>
                    <a:pt x="2054" y="416"/>
                    <a:pt x="2045" y="401"/>
                    <a:pt x="2035" y="386"/>
                  </a:cubicBezTo>
                  <a:cubicBezTo>
                    <a:pt x="2077" y="374"/>
                    <a:pt x="2104" y="366"/>
                    <a:pt x="2116" y="361"/>
                  </a:cubicBezTo>
                  <a:cubicBezTo>
                    <a:pt x="2116" y="318"/>
                    <a:pt x="2116" y="276"/>
                    <a:pt x="2116" y="233"/>
                  </a:cubicBezTo>
                  <a:cubicBezTo>
                    <a:pt x="2115" y="233"/>
                    <a:pt x="2114" y="233"/>
                    <a:pt x="2112" y="233"/>
                  </a:cubicBezTo>
                  <a:cubicBezTo>
                    <a:pt x="2096" y="233"/>
                    <a:pt x="2079" y="235"/>
                    <a:pt x="2063" y="239"/>
                  </a:cubicBezTo>
                  <a:cubicBezTo>
                    <a:pt x="2056" y="229"/>
                    <a:pt x="2048" y="220"/>
                    <a:pt x="2041" y="210"/>
                  </a:cubicBezTo>
                  <a:cubicBezTo>
                    <a:pt x="2066" y="210"/>
                    <a:pt x="2091" y="210"/>
                    <a:pt x="2116" y="210"/>
                  </a:cubicBezTo>
                  <a:cubicBezTo>
                    <a:pt x="2116" y="172"/>
                    <a:pt x="2116" y="134"/>
                    <a:pt x="2116" y="96"/>
                  </a:cubicBezTo>
                  <a:cubicBezTo>
                    <a:pt x="2114" y="96"/>
                    <a:pt x="2111" y="96"/>
                    <a:pt x="2108" y="96"/>
                  </a:cubicBezTo>
                  <a:cubicBezTo>
                    <a:pt x="2092" y="96"/>
                    <a:pt x="2075" y="98"/>
                    <a:pt x="2059" y="102"/>
                  </a:cubicBezTo>
                  <a:cubicBezTo>
                    <a:pt x="2052" y="92"/>
                    <a:pt x="2044" y="83"/>
                    <a:pt x="2037" y="73"/>
                  </a:cubicBezTo>
                  <a:cubicBezTo>
                    <a:pt x="2080" y="73"/>
                    <a:pt x="2122" y="73"/>
                    <a:pt x="2165" y="73"/>
                  </a:cubicBezTo>
                  <a:cubicBezTo>
                    <a:pt x="2174" y="64"/>
                    <a:pt x="2183" y="55"/>
                    <a:pt x="2192" y="47"/>
                  </a:cubicBezTo>
                  <a:cubicBezTo>
                    <a:pt x="2205" y="63"/>
                    <a:pt x="2218" y="79"/>
                    <a:pt x="2231" y="96"/>
                  </a:cubicBezTo>
                  <a:cubicBezTo>
                    <a:pt x="2205" y="96"/>
                    <a:pt x="2180" y="96"/>
                    <a:pt x="2154" y="96"/>
                  </a:cubicBezTo>
                  <a:cubicBezTo>
                    <a:pt x="2154" y="134"/>
                    <a:pt x="2154" y="172"/>
                    <a:pt x="2154" y="210"/>
                  </a:cubicBezTo>
                  <a:cubicBezTo>
                    <a:pt x="2157" y="210"/>
                    <a:pt x="2161" y="210"/>
                    <a:pt x="2165" y="210"/>
                  </a:cubicBezTo>
                  <a:cubicBezTo>
                    <a:pt x="2174" y="201"/>
                    <a:pt x="2183" y="192"/>
                    <a:pt x="2192" y="184"/>
                  </a:cubicBezTo>
                  <a:cubicBezTo>
                    <a:pt x="2205" y="200"/>
                    <a:pt x="2218" y="216"/>
                    <a:pt x="2231" y="233"/>
                  </a:cubicBezTo>
                  <a:cubicBezTo>
                    <a:pt x="2205" y="233"/>
                    <a:pt x="2180" y="233"/>
                    <a:pt x="2154" y="233"/>
                  </a:cubicBezTo>
                  <a:cubicBezTo>
                    <a:pt x="2154" y="272"/>
                    <a:pt x="2154" y="310"/>
                    <a:pt x="2154" y="349"/>
                  </a:cubicBezTo>
                  <a:cubicBezTo>
                    <a:pt x="2180" y="340"/>
                    <a:pt x="2207" y="330"/>
                    <a:pt x="2234" y="321"/>
                  </a:cubicBezTo>
                  <a:cubicBezTo>
                    <a:pt x="2235" y="327"/>
                    <a:pt x="2236" y="333"/>
                    <a:pt x="2237" y="339"/>
                  </a:cubicBezTo>
                  <a:cubicBezTo>
                    <a:pt x="2235" y="339"/>
                    <a:pt x="2234" y="340"/>
                    <a:pt x="2232" y="341"/>
                  </a:cubicBezTo>
                  <a:cubicBezTo>
                    <a:pt x="2265" y="341"/>
                    <a:pt x="2297" y="341"/>
                    <a:pt x="2330" y="341"/>
                  </a:cubicBezTo>
                  <a:cubicBezTo>
                    <a:pt x="2330" y="315"/>
                    <a:pt x="2330" y="289"/>
                    <a:pt x="2330" y="263"/>
                  </a:cubicBezTo>
                  <a:cubicBezTo>
                    <a:pt x="2310" y="263"/>
                    <a:pt x="2289" y="263"/>
                    <a:pt x="2269" y="263"/>
                  </a:cubicBezTo>
                  <a:cubicBezTo>
                    <a:pt x="2269" y="270"/>
                    <a:pt x="2269" y="276"/>
                    <a:pt x="2269" y="282"/>
                  </a:cubicBezTo>
                  <a:cubicBezTo>
                    <a:pt x="2256" y="286"/>
                    <a:pt x="2244" y="290"/>
                    <a:pt x="2231" y="294"/>
                  </a:cubicBezTo>
                  <a:cubicBezTo>
                    <a:pt x="2232" y="246"/>
                    <a:pt x="2233" y="202"/>
                    <a:pt x="2233" y="161"/>
                  </a:cubicBezTo>
                  <a:cubicBezTo>
                    <a:pt x="2233" y="120"/>
                    <a:pt x="2232" y="76"/>
                    <a:pt x="2231" y="28"/>
                  </a:cubicBezTo>
                  <a:moveTo>
                    <a:pt x="5000" y="26"/>
                  </a:moveTo>
                  <a:cubicBezTo>
                    <a:pt x="5015" y="45"/>
                    <a:pt x="5029" y="63"/>
                    <a:pt x="5043" y="81"/>
                  </a:cubicBezTo>
                  <a:cubicBezTo>
                    <a:pt x="4997" y="81"/>
                    <a:pt x="4951" y="81"/>
                    <a:pt x="4905" y="81"/>
                  </a:cubicBezTo>
                  <a:cubicBezTo>
                    <a:pt x="4905" y="132"/>
                    <a:pt x="4905" y="184"/>
                    <a:pt x="4905" y="235"/>
                  </a:cubicBezTo>
                  <a:cubicBezTo>
                    <a:pt x="4922" y="235"/>
                    <a:pt x="4939" y="235"/>
                    <a:pt x="4955" y="235"/>
                  </a:cubicBezTo>
                  <a:cubicBezTo>
                    <a:pt x="4966" y="225"/>
                    <a:pt x="4977" y="214"/>
                    <a:pt x="4988" y="204"/>
                  </a:cubicBezTo>
                  <a:cubicBezTo>
                    <a:pt x="5003" y="222"/>
                    <a:pt x="5017" y="240"/>
                    <a:pt x="5032" y="257"/>
                  </a:cubicBezTo>
                  <a:cubicBezTo>
                    <a:pt x="4989" y="257"/>
                    <a:pt x="4947" y="257"/>
                    <a:pt x="4905" y="257"/>
                  </a:cubicBezTo>
                  <a:cubicBezTo>
                    <a:pt x="4905" y="317"/>
                    <a:pt x="4905" y="376"/>
                    <a:pt x="4905" y="435"/>
                  </a:cubicBezTo>
                  <a:cubicBezTo>
                    <a:pt x="4930" y="435"/>
                    <a:pt x="4956" y="435"/>
                    <a:pt x="4981" y="435"/>
                  </a:cubicBezTo>
                  <a:cubicBezTo>
                    <a:pt x="4992" y="425"/>
                    <a:pt x="5003" y="415"/>
                    <a:pt x="5014" y="405"/>
                  </a:cubicBezTo>
                  <a:cubicBezTo>
                    <a:pt x="5027" y="422"/>
                    <a:pt x="5040" y="440"/>
                    <a:pt x="5053" y="458"/>
                  </a:cubicBezTo>
                  <a:cubicBezTo>
                    <a:pt x="4955" y="458"/>
                    <a:pt x="4857" y="458"/>
                    <a:pt x="4758" y="458"/>
                  </a:cubicBezTo>
                  <a:cubicBezTo>
                    <a:pt x="4750" y="458"/>
                    <a:pt x="4737" y="460"/>
                    <a:pt x="4721" y="464"/>
                  </a:cubicBezTo>
                  <a:cubicBezTo>
                    <a:pt x="4714" y="454"/>
                    <a:pt x="4706" y="445"/>
                    <a:pt x="4699" y="435"/>
                  </a:cubicBezTo>
                  <a:cubicBezTo>
                    <a:pt x="4723" y="435"/>
                    <a:pt x="4748" y="435"/>
                    <a:pt x="4772" y="435"/>
                  </a:cubicBezTo>
                  <a:cubicBezTo>
                    <a:pt x="4772" y="366"/>
                    <a:pt x="4772" y="296"/>
                    <a:pt x="4772" y="227"/>
                  </a:cubicBezTo>
                  <a:cubicBezTo>
                    <a:pt x="4772" y="205"/>
                    <a:pt x="4772" y="184"/>
                    <a:pt x="4772" y="163"/>
                  </a:cubicBezTo>
                  <a:cubicBezTo>
                    <a:pt x="4791" y="173"/>
                    <a:pt x="4809" y="184"/>
                    <a:pt x="4828" y="194"/>
                  </a:cubicBezTo>
                  <a:cubicBezTo>
                    <a:pt x="4822" y="200"/>
                    <a:pt x="4816" y="205"/>
                    <a:pt x="4810" y="211"/>
                  </a:cubicBezTo>
                  <a:cubicBezTo>
                    <a:pt x="4810" y="286"/>
                    <a:pt x="4810" y="361"/>
                    <a:pt x="4810" y="435"/>
                  </a:cubicBezTo>
                  <a:cubicBezTo>
                    <a:pt x="4829" y="435"/>
                    <a:pt x="4848" y="435"/>
                    <a:pt x="4867" y="435"/>
                  </a:cubicBezTo>
                  <a:cubicBezTo>
                    <a:pt x="4867" y="317"/>
                    <a:pt x="4867" y="199"/>
                    <a:pt x="4867" y="81"/>
                  </a:cubicBezTo>
                  <a:cubicBezTo>
                    <a:pt x="4841" y="81"/>
                    <a:pt x="4816" y="81"/>
                    <a:pt x="4790" y="81"/>
                  </a:cubicBezTo>
                  <a:cubicBezTo>
                    <a:pt x="4780" y="81"/>
                    <a:pt x="4767" y="83"/>
                    <a:pt x="4751" y="87"/>
                  </a:cubicBezTo>
                  <a:cubicBezTo>
                    <a:pt x="4743" y="78"/>
                    <a:pt x="4736" y="68"/>
                    <a:pt x="4729" y="59"/>
                  </a:cubicBezTo>
                  <a:cubicBezTo>
                    <a:pt x="4808" y="59"/>
                    <a:pt x="4886" y="59"/>
                    <a:pt x="4965" y="59"/>
                  </a:cubicBezTo>
                  <a:cubicBezTo>
                    <a:pt x="4977" y="48"/>
                    <a:pt x="4989" y="37"/>
                    <a:pt x="5000" y="26"/>
                  </a:cubicBezTo>
                  <a:moveTo>
                    <a:pt x="4496" y="24"/>
                  </a:moveTo>
                  <a:cubicBezTo>
                    <a:pt x="4512" y="42"/>
                    <a:pt x="4528" y="61"/>
                    <a:pt x="4544" y="79"/>
                  </a:cubicBezTo>
                  <a:cubicBezTo>
                    <a:pt x="4512" y="79"/>
                    <a:pt x="4481" y="79"/>
                    <a:pt x="4449" y="79"/>
                  </a:cubicBezTo>
                  <a:cubicBezTo>
                    <a:pt x="4449" y="189"/>
                    <a:pt x="4449" y="299"/>
                    <a:pt x="4449" y="409"/>
                  </a:cubicBezTo>
                  <a:cubicBezTo>
                    <a:pt x="4450" y="446"/>
                    <a:pt x="4432" y="471"/>
                    <a:pt x="4394" y="484"/>
                  </a:cubicBezTo>
                  <a:cubicBezTo>
                    <a:pt x="4392" y="464"/>
                    <a:pt x="4369" y="448"/>
                    <a:pt x="4326" y="436"/>
                  </a:cubicBezTo>
                  <a:cubicBezTo>
                    <a:pt x="4326" y="429"/>
                    <a:pt x="4326" y="422"/>
                    <a:pt x="4326" y="415"/>
                  </a:cubicBezTo>
                  <a:cubicBezTo>
                    <a:pt x="4351" y="419"/>
                    <a:pt x="4371" y="421"/>
                    <a:pt x="4388" y="422"/>
                  </a:cubicBezTo>
                  <a:cubicBezTo>
                    <a:pt x="4405" y="423"/>
                    <a:pt x="4412" y="415"/>
                    <a:pt x="4409" y="399"/>
                  </a:cubicBezTo>
                  <a:cubicBezTo>
                    <a:pt x="4409" y="293"/>
                    <a:pt x="4409" y="186"/>
                    <a:pt x="4409" y="79"/>
                  </a:cubicBezTo>
                  <a:cubicBezTo>
                    <a:pt x="4320" y="79"/>
                    <a:pt x="4231" y="79"/>
                    <a:pt x="4142" y="79"/>
                  </a:cubicBezTo>
                  <a:cubicBezTo>
                    <a:pt x="4125" y="79"/>
                    <a:pt x="4109" y="81"/>
                    <a:pt x="4093" y="85"/>
                  </a:cubicBezTo>
                  <a:cubicBezTo>
                    <a:pt x="4085" y="76"/>
                    <a:pt x="4078" y="66"/>
                    <a:pt x="4071" y="57"/>
                  </a:cubicBezTo>
                  <a:cubicBezTo>
                    <a:pt x="4202" y="57"/>
                    <a:pt x="4333" y="57"/>
                    <a:pt x="4464" y="57"/>
                  </a:cubicBezTo>
                  <a:cubicBezTo>
                    <a:pt x="4474" y="46"/>
                    <a:pt x="4485" y="35"/>
                    <a:pt x="4496" y="24"/>
                  </a:cubicBezTo>
                  <a:moveTo>
                    <a:pt x="7345" y="20"/>
                  </a:moveTo>
                  <a:cubicBezTo>
                    <a:pt x="7357" y="27"/>
                    <a:pt x="7370" y="34"/>
                    <a:pt x="7383" y="40"/>
                  </a:cubicBezTo>
                  <a:cubicBezTo>
                    <a:pt x="7429" y="40"/>
                    <a:pt x="7476" y="40"/>
                    <a:pt x="7522" y="40"/>
                  </a:cubicBezTo>
                  <a:cubicBezTo>
                    <a:pt x="7529" y="34"/>
                    <a:pt x="7536" y="27"/>
                    <a:pt x="7543" y="20"/>
                  </a:cubicBezTo>
                  <a:cubicBezTo>
                    <a:pt x="7554" y="32"/>
                    <a:pt x="7565" y="44"/>
                    <a:pt x="7577" y="56"/>
                  </a:cubicBezTo>
                  <a:cubicBezTo>
                    <a:pt x="7571" y="61"/>
                    <a:pt x="7565" y="66"/>
                    <a:pt x="7559" y="70"/>
                  </a:cubicBezTo>
                  <a:cubicBezTo>
                    <a:pt x="7559" y="132"/>
                    <a:pt x="7559" y="173"/>
                    <a:pt x="7561" y="194"/>
                  </a:cubicBezTo>
                  <a:cubicBezTo>
                    <a:pt x="7548" y="198"/>
                    <a:pt x="7534" y="202"/>
                    <a:pt x="7521" y="206"/>
                  </a:cubicBezTo>
                  <a:cubicBezTo>
                    <a:pt x="7521" y="198"/>
                    <a:pt x="7521" y="190"/>
                    <a:pt x="7521" y="182"/>
                  </a:cubicBezTo>
                  <a:cubicBezTo>
                    <a:pt x="7476" y="182"/>
                    <a:pt x="7430" y="182"/>
                    <a:pt x="7385" y="182"/>
                  </a:cubicBezTo>
                  <a:cubicBezTo>
                    <a:pt x="7385" y="188"/>
                    <a:pt x="7385" y="195"/>
                    <a:pt x="7385" y="202"/>
                  </a:cubicBezTo>
                  <a:cubicBezTo>
                    <a:pt x="7371" y="207"/>
                    <a:pt x="7358" y="212"/>
                    <a:pt x="7345" y="216"/>
                  </a:cubicBezTo>
                  <a:cubicBezTo>
                    <a:pt x="7346" y="181"/>
                    <a:pt x="7347" y="148"/>
                    <a:pt x="7347" y="117"/>
                  </a:cubicBezTo>
                  <a:cubicBezTo>
                    <a:pt x="7347" y="87"/>
                    <a:pt x="7346" y="54"/>
                    <a:pt x="7345" y="20"/>
                  </a:cubicBezTo>
                  <a:moveTo>
                    <a:pt x="3614" y="18"/>
                  </a:moveTo>
                  <a:cubicBezTo>
                    <a:pt x="3642" y="32"/>
                    <a:pt x="3662" y="44"/>
                    <a:pt x="3674" y="54"/>
                  </a:cubicBezTo>
                  <a:cubicBezTo>
                    <a:pt x="3686" y="63"/>
                    <a:pt x="3691" y="74"/>
                    <a:pt x="3690" y="85"/>
                  </a:cubicBezTo>
                  <a:cubicBezTo>
                    <a:pt x="3688" y="97"/>
                    <a:pt x="3682" y="107"/>
                    <a:pt x="3671" y="116"/>
                  </a:cubicBezTo>
                  <a:cubicBezTo>
                    <a:pt x="3661" y="124"/>
                    <a:pt x="3652" y="119"/>
                    <a:pt x="3646" y="99"/>
                  </a:cubicBezTo>
                  <a:cubicBezTo>
                    <a:pt x="3640" y="80"/>
                    <a:pt x="3627" y="57"/>
                    <a:pt x="3607" y="31"/>
                  </a:cubicBezTo>
                  <a:cubicBezTo>
                    <a:pt x="3609" y="27"/>
                    <a:pt x="3612" y="22"/>
                    <a:pt x="3614" y="18"/>
                  </a:cubicBezTo>
                  <a:moveTo>
                    <a:pt x="6455" y="12"/>
                  </a:moveTo>
                  <a:cubicBezTo>
                    <a:pt x="6469" y="23"/>
                    <a:pt x="6483" y="34"/>
                    <a:pt x="6496" y="45"/>
                  </a:cubicBezTo>
                  <a:cubicBezTo>
                    <a:pt x="6491" y="50"/>
                    <a:pt x="6486" y="55"/>
                    <a:pt x="6481" y="60"/>
                  </a:cubicBezTo>
                  <a:cubicBezTo>
                    <a:pt x="6481" y="87"/>
                    <a:pt x="6481" y="114"/>
                    <a:pt x="6481" y="141"/>
                  </a:cubicBezTo>
                  <a:cubicBezTo>
                    <a:pt x="6481" y="152"/>
                    <a:pt x="6487" y="157"/>
                    <a:pt x="6499" y="157"/>
                  </a:cubicBezTo>
                  <a:cubicBezTo>
                    <a:pt x="6511" y="157"/>
                    <a:pt x="6524" y="155"/>
                    <a:pt x="6538" y="151"/>
                  </a:cubicBezTo>
                  <a:cubicBezTo>
                    <a:pt x="6552" y="147"/>
                    <a:pt x="6562" y="152"/>
                    <a:pt x="6568" y="165"/>
                  </a:cubicBezTo>
                  <a:cubicBezTo>
                    <a:pt x="6574" y="179"/>
                    <a:pt x="6574" y="187"/>
                    <a:pt x="6568" y="189"/>
                  </a:cubicBezTo>
                  <a:cubicBezTo>
                    <a:pt x="6562" y="191"/>
                    <a:pt x="6543" y="192"/>
                    <a:pt x="6510" y="192"/>
                  </a:cubicBezTo>
                  <a:cubicBezTo>
                    <a:pt x="6500" y="192"/>
                    <a:pt x="6489" y="192"/>
                    <a:pt x="6479" y="192"/>
                  </a:cubicBezTo>
                  <a:cubicBezTo>
                    <a:pt x="6451" y="192"/>
                    <a:pt x="6438" y="179"/>
                    <a:pt x="6439" y="153"/>
                  </a:cubicBezTo>
                  <a:cubicBezTo>
                    <a:pt x="6439" y="121"/>
                    <a:pt x="6439" y="89"/>
                    <a:pt x="6439" y="57"/>
                  </a:cubicBezTo>
                  <a:cubicBezTo>
                    <a:pt x="6414" y="57"/>
                    <a:pt x="6389" y="57"/>
                    <a:pt x="6364" y="57"/>
                  </a:cubicBezTo>
                  <a:cubicBezTo>
                    <a:pt x="6365" y="100"/>
                    <a:pt x="6358" y="136"/>
                    <a:pt x="6343" y="165"/>
                  </a:cubicBezTo>
                  <a:cubicBezTo>
                    <a:pt x="6328" y="194"/>
                    <a:pt x="6295" y="221"/>
                    <a:pt x="6245" y="247"/>
                  </a:cubicBezTo>
                  <a:cubicBezTo>
                    <a:pt x="6242" y="243"/>
                    <a:pt x="6240" y="239"/>
                    <a:pt x="6237" y="235"/>
                  </a:cubicBezTo>
                  <a:cubicBezTo>
                    <a:pt x="6280" y="199"/>
                    <a:pt x="6304" y="170"/>
                    <a:pt x="6311" y="145"/>
                  </a:cubicBezTo>
                  <a:cubicBezTo>
                    <a:pt x="6319" y="120"/>
                    <a:pt x="6322" y="98"/>
                    <a:pt x="6322" y="79"/>
                  </a:cubicBezTo>
                  <a:cubicBezTo>
                    <a:pt x="6322" y="60"/>
                    <a:pt x="6322" y="39"/>
                    <a:pt x="6320" y="16"/>
                  </a:cubicBezTo>
                  <a:cubicBezTo>
                    <a:pt x="6333" y="22"/>
                    <a:pt x="6346" y="28"/>
                    <a:pt x="6360" y="34"/>
                  </a:cubicBezTo>
                  <a:cubicBezTo>
                    <a:pt x="6386" y="34"/>
                    <a:pt x="6413" y="34"/>
                    <a:pt x="6439" y="34"/>
                  </a:cubicBezTo>
                  <a:cubicBezTo>
                    <a:pt x="6445" y="27"/>
                    <a:pt x="6450" y="19"/>
                    <a:pt x="6455" y="12"/>
                  </a:cubicBezTo>
                  <a:moveTo>
                    <a:pt x="6177" y="12"/>
                  </a:moveTo>
                  <a:cubicBezTo>
                    <a:pt x="6202" y="28"/>
                    <a:pt x="6218" y="41"/>
                    <a:pt x="6227" y="51"/>
                  </a:cubicBezTo>
                  <a:cubicBezTo>
                    <a:pt x="6236" y="61"/>
                    <a:pt x="6241" y="71"/>
                    <a:pt x="6240" y="81"/>
                  </a:cubicBezTo>
                  <a:cubicBezTo>
                    <a:pt x="6239" y="92"/>
                    <a:pt x="6233" y="101"/>
                    <a:pt x="6221" y="110"/>
                  </a:cubicBezTo>
                  <a:cubicBezTo>
                    <a:pt x="6210" y="120"/>
                    <a:pt x="6201" y="114"/>
                    <a:pt x="6197" y="94"/>
                  </a:cubicBezTo>
                  <a:cubicBezTo>
                    <a:pt x="6192" y="74"/>
                    <a:pt x="6182" y="49"/>
                    <a:pt x="6166" y="21"/>
                  </a:cubicBezTo>
                  <a:cubicBezTo>
                    <a:pt x="6170" y="18"/>
                    <a:pt x="6174" y="15"/>
                    <a:pt x="6177" y="12"/>
                  </a:cubicBezTo>
                  <a:moveTo>
                    <a:pt x="415" y="10"/>
                  </a:moveTo>
                  <a:cubicBezTo>
                    <a:pt x="431" y="28"/>
                    <a:pt x="447" y="47"/>
                    <a:pt x="463" y="65"/>
                  </a:cubicBezTo>
                  <a:cubicBezTo>
                    <a:pt x="399" y="65"/>
                    <a:pt x="336" y="65"/>
                    <a:pt x="272" y="65"/>
                  </a:cubicBezTo>
                  <a:cubicBezTo>
                    <a:pt x="262" y="86"/>
                    <a:pt x="249" y="111"/>
                    <a:pt x="235" y="140"/>
                  </a:cubicBezTo>
                  <a:cubicBezTo>
                    <a:pt x="246" y="147"/>
                    <a:pt x="257" y="154"/>
                    <a:pt x="269" y="161"/>
                  </a:cubicBezTo>
                  <a:cubicBezTo>
                    <a:pt x="263" y="167"/>
                    <a:pt x="257" y="173"/>
                    <a:pt x="251" y="178"/>
                  </a:cubicBezTo>
                  <a:cubicBezTo>
                    <a:pt x="251" y="243"/>
                    <a:pt x="251" y="307"/>
                    <a:pt x="251" y="372"/>
                  </a:cubicBezTo>
                  <a:cubicBezTo>
                    <a:pt x="251" y="414"/>
                    <a:pt x="252" y="446"/>
                    <a:pt x="253" y="470"/>
                  </a:cubicBezTo>
                  <a:cubicBezTo>
                    <a:pt x="238" y="475"/>
                    <a:pt x="223" y="481"/>
                    <a:pt x="207" y="486"/>
                  </a:cubicBezTo>
                  <a:cubicBezTo>
                    <a:pt x="209" y="430"/>
                    <a:pt x="209" y="383"/>
                    <a:pt x="209" y="345"/>
                  </a:cubicBezTo>
                  <a:cubicBezTo>
                    <a:pt x="209" y="287"/>
                    <a:pt x="209" y="229"/>
                    <a:pt x="209" y="171"/>
                  </a:cubicBezTo>
                  <a:cubicBezTo>
                    <a:pt x="163" y="254"/>
                    <a:pt x="96" y="320"/>
                    <a:pt x="7" y="372"/>
                  </a:cubicBezTo>
                  <a:cubicBezTo>
                    <a:pt x="4" y="367"/>
                    <a:pt x="2" y="362"/>
                    <a:pt x="0" y="357"/>
                  </a:cubicBezTo>
                  <a:cubicBezTo>
                    <a:pt x="44" y="323"/>
                    <a:pt x="86" y="281"/>
                    <a:pt x="126" y="232"/>
                  </a:cubicBezTo>
                  <a:cubicBezTo>
                    <a:pt x="166" y="182"/>
                    <a:pt x="198" y="127"/>
                    <a:pt x="223" y="65"/>
                  </a:cubicBezTo>
                  <a:cubicBezTo>
                    <a:pt x="174" y="65"/>
                    <a:pt x="124" y="65"/>
                    <a:pt x="75" y="65"/>
                  </a:cubicBezTo>
                  <a:cubicBezTo>
                    <a:pt x="58" y="65"/>
                    <a:pt x="42" y="67"/>
                    <a:pt x="25" y="71"/>
                  </a:cubicBezTo>
                  <a:cubicBezTo>
                    <a:pt x="18" y="62"/>
                    <a:pt x="11" y="52"/>
                    <a:pt x="3" y="42"/>
                  </a:cubicBezTo>
                  <a:cubicBezTo>
                    <a:pt x="130" y="42"/>
                    <a:pt x="256" y="42"/>
                    <a:pt x="382" y="42"/>
                  </a:cubicBezTo>
                  <a:cubicBezTo>
                    <a:pt x="393" y="32"/>
                    <a:pt x="404" y="21"/>
                    <a:pt x="415" y="10"/>
                  </a:cubicBezTo>
                  <a:moveTo>
                    <a:pt x="7298" y="8"/>
                  </a:moveTo>
                  <a:cubicBezTo>
                    <a:pt x="7309" y="24"/>
                    <a:pt x="7319" y="40"/>
                    <a:pt x="7329" y="57"/>
                  </a:cubicBezTo>
                  <a:cubicBezTo>
                    <a:pt x="7314" y="57"/>
                    <a:pt x="7290" y="60"/>
                    <a:pt x="7258" y="66"/>
                  </a:cubicBezTo>
                  <a:cubicBezTo>
                    <a:pt x="7258" y="97"/>
                    <a:pt x="7258" y="128"/>
                    <a:pt x="7258" y="159"/>
                  </a:cubicBezTo>
                  <a:cubicBezTo>
                    <a:pt x="7265" y="159"/>
                    <a:pt x="7272" y="159"/>
                    <a:pt x="7279" y="159"/>
                  </a:cubicBezTo>
                  <a:cubicBezTo>
                    <a:pt x="7287" y="151"/>
                    <a:pt x="7295" y="143"/>
                    <a:pt x="7303" y="135"/>
                  </a:cubicBezTo>
                  <a:cubicBezTo>
                    <a:pt x="7316" y="150"/>
                    <a:pt x="7328" y="166"/>
                    <a:pt x="7341" y="182"/>
                  </a:cubicBezTo>
                  <a:cubicBezTo>
                    <a:pt x="7313" y="182"/>
                    <a:pt x="7286" y="182"/>
                    <a:pt x="7258" y="182"/>
                  </a:cubicBezTo>
                  <a:cubicBezTo>
                    <a:pt x="7258" y="192"/>
                    <a:pt x="7258" y="202"/>
                    <a:pt x="7258" y="212"/>
                  </a:cubicBezTo>
                  <a:cubicBezTo>
                    <a:pt x="7284" y="224"/>
                    <a:pt x="7304" y="236"/>
                    <a:pt x="7315" y="249"/>
                  </a:cubicBezTo>
                  <a:cubicBezTo>
                    <a:pt x="7327" y="261"/>
                    <a:pt x="7328" y="276"/>
                    <a:pt x="7318" y="292"/>
                  </a:cubicBezTo>
                  <a:cubicBezTo>
                    <a:pt x="7307" y="308"/>
                    <a:pt x="7298" y="306"/>
                    <a:pt x="7288" y="285"/>
                  </a:cubicBezTo>
                  <a:cubicBezTo>
                    <a:pt x="7279" y="263"/>
                    <a:pt x="7269" y="245"/>
                    <a:pt x="7258" y="229"/>
                  </a:cubicBezTo>
                  <a:cubicBezTo>
                    <a:pt x="7258" y="367"/>
                    <a:pt x="7259" y="450"/>
                    <a:pt x="7260" y="476"/>
                  </a:cubicBezTo>
                  <a:cubicBezTo>
                    <a:pt x="7246" y="481"/>
                    <a:pt x="7232" y="487"/>
                    <a:pt x="7218" y="492"/>
                  </a:cubicBezTo>
                  <a:cubicBezTo>
                    <a:pt x="7220" y="437"/>
                    <a:pt x="7220" y="357"/>
                    <a:pt x="7220" y="255"/>
                  </a:cubicBezTo>
                  <a:cubicBezTo>
                    <a:pt x="7204" y="316"/>
                    <a:pt x="7175" y="369"/>
                    <a:pt x="7132" y="413"/>
                  </a:cubicBezTo>
                  <a:cubicBezTo>
                    <a:pt x="7129" y="409"/>
                    <a:pt x="7126" y="405"/>
                    <a:pt x="7123" y="401"/>
                  </a:cubicBezTo>
                  <a:cubicBezTo>
                    <a:pt x="7150" y="358"/>
                    <a:pt x="7170" y="316"/>
                    <a:pt x="7185" y="277"/>
                  </a:cubicBezTo>
                  <a:cubicBezTo>
                    <a:pt x="7199" y="238"/>
                    <a:pt x="7209" y="206"/>
                    <a:pt x="7214" y="182"/>
                  </a:cubicBezTo>
                  <a:cubicBezTo>
                    <a:pt x="7207" y="182"/>
                    <a:pt x="7200" y="182"/>
                    <a:pt x="7193" y="182"/>
                  </a:cubicBezTo>
                  <a:cubicBezTo>
                    <a:pt x="7176" y="182"/>
                    <a:pt x="7159" y="184"/>
                    <a:pt x="7143" y="188"/>
                  </a:cubicBezTo>
                  <a:cubicBezTo>
                    <a:pt x="7136" y="178"/>
                    <a:pt x="7129" y="169"/>
                    <a:pt x="7121" y="159"/>
                  </a:cubicBezTo>
                  <a:cubicBezTo>
                    <a:pt x="7154" y="159"/>
                    <a:pt x="7187" y="159"/>
                    <a:pt x="7220" y="159"/>
                  </a:cubicBezTo>
                  <a:cubicBezTo>
                    <a:pt x="7220" y="130"/>
                    <a:pt x="7220" y="100"/>
                    <a:pt x="7220" y="71"/>
                  </a:cubicBezTo>
                  <a:cubicBezTo>
                    <a:pt x="7208" y="74"/>
                    <a:pt x="7180" y="77"/>
                    <a:pt x="7137" y="81"/>
                  </a:cubicBezTo>
                  <a:cubicBezTo>
                    <a:pt x="7137" y="75"/>
                    <a:pt x="7137" y="70"/>
                    <a:pt x="7137" y="64"/>
                  </a:cubicBezTo>
                  <a:cubicBezTo>
                    <a:pt x="7165" y="59"/>
                    <a:pt x="7195" y="52"/>
                    <a:pt x="7228" y="41"/>
                  </a:cubicBezTo>
                  <a:cubicBezTo>
                    <a:pt x="7261" y="30"/>
                    <a:pt x="7285" y="19"/>
                    <a:pt x="7298" y="8"/>
                  </a:cubicBezTo>
                  <a:moveTo>
                    <a:pt x="2617" y="6"/>
                  </a:moveTo>
                  <a:cubicBezTo>
                    <a:pt x="2648" y="23"/>
                    <a:pt x="2669" y="38"/>
                    <a:pt x="2678" y="52"/>
                  </a:cubicBezTo>
                  <a:cubicBezTo>
                    <a:pt x="2688" y="65"/>
                    <a:pt x="2687" y="80"/>
                    <a:pt x="2674" y="97"/>
                  </a:cubicBezTo>
                  <a:cubicBezTo>
                    <a:pt x="2661" y="114"/>
                    <a:pt x="2652" y="112"/>
                    <a:pt x="2646" y="91"/>
                  </a:cubicBezTo>
                  <a:cubicBezTo>
                    <a:pt x="2641" y="70"/>
                    <a:pt x="2629" y="46"/>
                    <a:pt x="2610" y="19"/>
                  </a:cubicBezTo>
                  <a:cubicBezTo>
                    <a:pt x="2612" y="14"/>
                    <a:pt x="2615" y="10"/>
                    <a:pt x="2617" y="6"/>
                  </a:cubicBezTo>
                  <a:moveTo>
                    <a:pt x="863" y="6"/>
                  </a:moveTo>
                  <a:cubicBezTo>
                    <a:pt x="874" y="22"/>
                    <a:pt x="886" y="38"/>
                    <a:pt x="897" y="55"/>
                  </a:cubicBezTo>
                  <a:cubicBezTo>
                    <a:pt x="877" y="53"/>
                    <a:pt x="859" y="54"/>
                    <a:pt x="842" y="56"/>
                  </a:cubicBezTo>
                  <a:cubicBezTo>
                    <a:pt x="825" y="58"/>
                    <a:pt x="796" y="61"/>
                    <a:pt x="756" y="64"/>
                  </a:cubicBezTo>
                  <a:cubicBezTo>
                    <a:pt x="756" y="79"/>
                    <a:pt x="756" y="93"/>
                    <a:pt x="756" y="108"/>
                  </a:cubicBezTo>
                  <a:cubicBezTo>
                    <a:pt x="797" y="108"/>
                    <a:pt x="838" y="108"/>
                    <a:pt x="878" y="108"/>
                  </a:cubicBezTo>
                  <a:cubicBezTo>
                    <a:pt x="889" y="98"/>
                    <a:pt x="900" y="87"/>
                    <a:pt x="911" y="77"/>
                  </a:cubicBezTo>
                  <a:cubicBezTo>
                    <a:pt x="925" y="95"/>
                    <a:pt x="940" y="113"/>
                    <a:pt x="954" y="130"/>
                  </a:cubicBezTo>
                  <a:cubicBezTo>
                    <a:pt x="888" y="130"/>
                    <a:pt x="822" y="130"/>
                    <a:pt x="756" y="130"/>
                  </a:cubicBezTo>
                  <a:cubicBezTo>
                    <a:pt x="756" y="143"/>
                    <a:pt x="756" y="155"/>
                    <a:pt x="756" y="167"/>
                  </a:cubicBezTo>
                  <a:cubicBezTo>
                    <a:pt x="785" y="167"/>
                    <a:pt x="815" y="167"/>
                    <a:pt x="844" y="167"/>
                  </a:cubicBezTo>
                  <a:cubicBezTo>
                    <a:pt x="849" y="160"/>
                    <a:pt x="854" y="152"/>
                    <a:pt x="860" y="145"/>
                  </a:cubicBezTo>
                  <a:cubicBezTo>
                    <a:pt x="872" y="155"/>
                    <a:pt x="885" y="166"/>
                    <a:pt x="897" y="176"/>
                  </a:cubicBezTo>
                  <a:cubicBezTo>
                    <a:pt x="892" y="182"/>
                    <a:pt x="886" y="187"/>
                    <a:pt x="881" y="193"/>
                  </a:cubicBezTo>
                  <a:cubicBezTo>
                    <a:pt x="881" y="249"/>
                    <a:pt x="882" y="295"/>
                    <a:pt x="883" y="331"/>
                  </a:cubicBezTo>
                  <a:cubicBezTo>
                    <a:pt x="870" y="336"/>
                    <a:pt x="857" y="342"/>
                    <a:pt x="843" y="347"/>
                  </a:cubicBezTo>
                  <a:cubicBezTo>
                    <a:pt x="843" y="339"/>
                    <a:pt x="843" y="331"/>
                    <a:pt x="843" y="323"/>
                  </a:cubicBezTo>
                  <a:cubicBezTo>
                    <a:pt x="814" y="323"/>
                    <a:pt x="785" y="323"/>
                    <a:pt x="756" y="323"/>
                  </a:cubicBezTo>
                  <a:cubicBezTo>
                    <a:pt x="756" y="338"/>
                    <a:pt x="756" y="353"/>
                    <a:pt x="756" y="368"/>
                  </a:cubicBezTo>
                  <a:cubicBezTo>
                    <a:pt x="789" y="368"/>
                    <a:pt x="822" y="368"/>
                    <a:pt x="854" y="368"/>
                  </a:cubicBezTo>
                  <a:cubicBezTo>
                    <a:pt x="864" y="358"/>
                    <a:pt x="873" y="349"/>
                    <a:pt x="883" y="339"/>
                  </a:cubicBezTo>
                  <a:cubicBezTo>
                    <a:pt x="897" y="356"/>
                    <a:pt x="911" y="373"/>
                    <a:pt x="925" y="390"/>
                  </a:cubicBezTo>
                  <a:cubicBezTo>
                    <a:pt x="869" y="390"/>
                    <a:pt x="812" y="390"/>
                    <a:pt x="756" y="390"/>
                  </a:cubicBezTo>
                  <a:cubicBezTo>
                    <a:pt x="756" y="407"/>
                    <a:pt x="756" y="424"/>
                    <a:pt x="756" y="441"/>
                  </a:cubicBezTo>
                  <a:cubicBezTo>
                    <a:pt x="803" y="441"/>
                    <a:pt x="849" y="441"/>
                    <a:pt x="896" y="441"/>
                  </a:cubicBezTo>
                  <a:cubicBezTo>
                    <a:pt x="907" y="430"/>
                    <a:pt x="919" y="418"/>
                    <a:pt x="931" y="407"/>
                  </a:cubicBezTo>
                  <a:cubicBezTo>
                    <a:pt x="946" y="426"/>
                    <a:pt x="961" y="445"/>
                    <a:pt x="976" y="464"/>
                  </a:cubicBezTo>
                  <a:cubicBezTo>
                    <a:pt x="842" y="464"/>
                    <a:pt x="708" y="464"/>
                    <a:pt x="574" y="464"/>
                  </a:cubicBezTo>
                  <a:cubicBezTo>
                    <a:pt x="558" y="464"/>
                    <a:pt x="541" y="466"/>
                    <a:pt x="525" y="470"/>
                  </a:cubicBezTo>
                  <a:cubicBezTo>
                    <a:pt x="518" y="460"/>
                    <a:pt x="510" y="451"/>
                    <a:pt x="503" y="441"/>
                  </a:cubicBezTo>
                  <a:cubicBezTo>
                    <a:pt x="575" y="441"/>
                    <a:pt x="647" y="441"/>
                    <a:pt x="719" y="441"/>
                  </a:cubicBezTo>
                  <a:cubicBezTo>
                    <a:pt x="719" y="424"/>
                    <a:pt x="719" y="407"/>
                    <a:pt x="719" y="390"/>
                  </a:cubicBezTo>
                  <a:cubicBezTo>
                    <a:pt x="687" y="390"/>
                    <a:pt x="655" y="390"/>
                    <a:pt x="624" y="390"/>
                  </a:cubicBezTo>
                  <a:cubicBezTo>
                    <a:pt x="607" y="390"/>
                    <a:pt x="591" y="392"/>
                    <a:pt x="574" y="396"/>
                  </a:cubicBezTo>
                  <a:cubicBezTo>
                    <a:pt x="567" y="387"/>
                    <a:pt x="560" y="377"/>
                    <a:pt x="552" y="368"/>
                  </a:cubicBezTo>
                  <a:cubicBezTo>
                    <a:pt x="608" y="368"/>
                    <a:pt x="663" y="368"/>
                    <a:pt x="719" y="368"/>
                  </a:cubicBezTo>
                  <a:cubicBezTo>
                    <a:pt x="719" y="353"/>
                    <a:pt x="719" y="338"/>
                    <a:pt x="719" y="323"/>
                  </a:cubicBezTo>
                  <a:cubicBezTo>
                    <a:pt x="690" y="323"/>
                    <a:pt x="662" y="323"/>
                    <a:pt x="634" y="323"/>
                  </a:cubicBezTo>
                  <a:cubicBezTo>
                    <a:pt x="634" y="326"/>
                    <a:pt x="634" y="330"/>
                    <a:pt x="634" y="333"/>
                  </a:cubicBezTo>
                  <a:cubicBezTo>
                    <a:pt x="620" y="338"/>
                    <a:pt x="606" y="342"/>
                    <a:pt x="592" y="347"/>
                  </a:cubicBezTo>
                  <a:cubicBezTo>
                    <a:pt x="593" y="310"/>
                    <a:pt x="594" y="277"/>
                    <a:pt x="594" y="247"/>
                  </a:cubicBezTo>
                  <a:cubicBezTo>
                    <a:pt x="594" y="217"/>
                    <a:pt x="593" y="184"/>
                    <a:pt x="592" y="149"/>
                  </a:cubicBezTo>
                  <a:cubicBezTo>
                    <a:pt x="605" y="155"/>
                    <a:pt x="617" y="161"/>
                    <a:pt x="630" y="167"/>
                  </a:cubicBezTo>
                  <a:cubicBezTo>
                    <a:pt x="659" y="167"/>
                    <a:pt x="689" y="167"/>
                    <a:pt x="719" y="167"/>
                  </a:cubicBezTo>
                  <a:cubicBezTo>
                    <a:pt x="719" y="155"/>
                    <a:pt x="719" y="143"/>
                    <a:pt x="719" y="130"/>
                  </a:cubicBezTo>
                  <a:cubicBezTo>
                    <a:pt x="678" y="130"/>
                    <a:pt x="638" y="130"/>
                    <a:pt x="598" y="130"/>
                  </a:cubicBezTo>
                  <a:cubicBezTo>
                    <a:pt x="581" y="130"/>
                    <a:pt x="565" y="132"/>
                    <a:pt x="549" y="137"/>
                  </a:cubicBezTo>
                  <a:cubicBezTo>
                    <a:pt x="541" y="127"/>
                    <a:pt x="534" y="117"/>
                    <a:pt x="527" y="108"/>
                  </a:cubicBezTo>
                  <a:cubicBezTo>
                    <a:pt x="591" y="108"/>
                    <a:pt x="655" y="108"/>
                    <a:pt x="719" y="108"/>
                  </a:cubicBezTo>
                  <a:cubicBezTo>
                    <a:pt x="719" y="95"/>
                    <a:pt x="719" y="82"/>
                    <a:pt x="719" y="69"/>
                  </a:cubicBezTo>
                  <a:cubicBezTo>
                    <a:pt x="654" y="72"/>
                    <a:pt x="605" y="74"/>
                    <a:pt x="570" y="75"/>
                  </a:cubicBezTo>
                  <a:cubicBezTo>
                    <a:pt x="570" y="69"/>
                    <a:pt x="570" y="63"/>
                    <a:pt x="570" y="57"/>
                  </a:cubicBezTo>
                  <a:cubicBezTo>
                    <a:pt x="638" y="53"/>
                    <a:pt x="698" y="46"/>
                    <a:pt x="750" y="38"/>
                  </a:cubicBezTo>
                  <a:cubicBezTo>
                    <a:pt x="803" y="29"/>
                    <a:pt x="840" y="18"/>
                    <a:pt x="863" y="6"/>
                  </a:cubicBezTo>
                  <a:moveTo>
                    <a:pt x="5864" y="2"/>
                  </a:moveTo>
                  <a:cubicBezTo>
                    <a:pt x="5883" y="11"/>
                    <a:pt x="5903" y="21"/>
                    <a:pt x="5922" y="30"/>
                  </a:cubicBezTo>
                  <a:cubicBezTo>
                    <a:pt x="5916" y="36"/>
                    <a:pt x="5910" y="42"/>
                    <a:pt x="5904" y="48"/>
                  </a:cubicBezTo>
                  <a:cubicBezTo>
                    <a:pt x="5904" y="57"/>
                    <a:pt x="5904" y="67"/>
                    <a:pt x="5904" y="77"/>
                  </a:cubicBezTo>
                  <a:cubicBezTo>
                    <a:pt x="5925" y="77"/>
                    <a:pt x="5945" y="77"/>
                    <a:pt x="5966" y="77"/>
                  </a:cubicBezTo>
                  <a:cubicBezTo>
                    <a:pt x="5973" y="70"/>
                    <a:pt x="5980" y="64"/>
                    <a:pt x="5987" y="57"/>
                  </a:cubicBezTo>
                  <a:cubicBezTo>
                    <a:pt x="5998" y="68"/>
                    <a:pt x="6009" y="79"/>
                    <a:pt x="6021" y="91"/>
                  </a:cubicBezTo>
                  <a:cubicBezTo>
                    <a:pt x="6015" y="95"/>
                    <a:pt x="6010" y="100"/>
                    <a:pt x="6005" y="105"/>
                  </a:cubicBezTo>
                  <a:cubicBezTo>
                    <a:pt x="6005" y="115"/>
                    <a:pt x="6005" y="125"/>
                    <a:pt x="6005" y="136"/>
                  </a:cubicBezTo>
                  <a:cubicBezTo>
                    <a:pt x="6012" y="128"/>
                    <a:pt x="6019" y="121"/>
                    <a:pt x="6027" y="114"/>
                  </a:cubicBezTo>
                  <a:cubicBezTo>
                    <a:pt x="6040" y="130"/>
                    <a:pt x="6053" y="145"/>
                    <a:pt x="6066" y="161"/>
                  </a:cubicBezTo>
                  <a:cubicBezTo>
                    <a:pt x="6046" y="161"/>
                    <a:pt x="6025" y="161"/>
                    <a:pt x="6005" y="161"/>
                  </a:cubicBezTo>
                  <a:cubicBezTo>
                    <a:pt x="6005" y="189"/>
                    <a:pt x="6005" y="210"/>
                    <a:pt x="6007" y="226"/>
                  </a:cubicBezTo>
                  <a:cubicBezTo>
                    <a:pt x="5994" y="232"/>
                    <a:pt x="5980" y="237"/>
                    <a:pt x="5967" y="243"/>
                  </a:cubicBezTo>
                  <a:cubicBezTo>
                    <a:pt x="5967" y="237"/>
                    <a:pt x="5967" y="231"/>
                    <a:pt x="5967" y="225"/>
                  </a:cubicBezTo>
                  <a:cubicBezTo>
                    <a:pt x="5946" y="225"/>
                    <a:pt x="5925" y="225"/>
                    <a:pt x="5904" y="225"/>
                  </a:cubicBezTo>
                  <a:cubicBezTo>
                    <a:pt x="5904" y="240"/>
                    <a:pt x="5904" y="256"/>
                    <a:pt x="5904" y="272"/>
                  </a:cubicBezTo>
                  <a:cubicBezTo>
                    <a:pt x="5919" y="272"/>
                    <a:pt x="5933" y="272"/>
                    <a:pt x="5948" y="272"/>
                  </a:cubicBezTo>
                  <a:cubicBezTo>
                    <a:pt x="5957" y="263"/>
                    <a:pt x="5965" y="255"/>
                    <a:pt x="5973" y="247"/>
                  </a:cubicBezTo>
                  <a:cubicBezTo>
                    <a:pt x="5986" y="263"/>
                    <a:pt x="5998" y="278"/>
                    <a:pt x="6011" y="294"/>
                  </a:cubicBezTo>
                  <a:cubicBezTo>
                    <a:pt x="5975" y="294"/>
                    <a:pt x="5939" y="294"/>
                    <a:pt x="5904" y="294"/>
                  </a:cubicBezTo>
                  <a:cubicBezTo>
                    <a:pt x="5904" y="308"/>
                    <a:pt x="5904" y="323"/>
                    <a:pt x="5904" y="337"/>
                  </a:cubicBezTo>
                  <a:cubicBezTo>
                    <a:pt x="5931" y="337"/>
                    <a:pt x="5959" y="337"/>
                    <a:pt x="5986" y="337"/>
                  </a:cubicBezTo>
                  <a:cubicBezTo>
                    <a:pt x="5995" y="328"/>
                    <a:pt x="6004" y="319"/>
                    <a:pt x="6013" y="310"/>
                  </a:cubicBezTo>
                  <a:cubicBezTo>
                    <a:pt x="6026" y="327"/>
                    <a:pt x="6039" y="343"/>
                    <a:pt x="6052" y="360"/>
                  </a:cubicBezTo>
                  <a:cubicBezTo>
                    <a:pt x="6003" y="360"/>
                    <a:pt x="5953" y="360"/>
                    <a:pt x="5904" y="360"/>
                  </a:cubicBezTo>
                  <a:cubicBezTo>
                    <a:pt x="5904" y="378"/>
                    <a:pt x="5904" y="402"/>
                    <a:pt x="5906" y="429"/>
                  </a:cubicBezTo>
                  <a:cubicBezTo>
                    <a:pt x="5896" y="433"/>
                    <a:pt x="5885" y="436"/>
                    <a:pt x="5875" y="440"/>
                  </a:cubicBezTo>
                  <a:cubicBezTo>
                    <a:pt x="5881" y="440"/>
                    <a:pt x="5888" y="441"/>
                    <a:pt x="5894" y="441"/>
                  </a:cubicBezTo>
                  <a:cubicBezTo>
                    <a:pt x="5936" y="443"/>
                    <a:pt x="5995" y="439"/>
                    <a:pt x="6072" y="429"/>
                  </a:cubicBezTo>
                  <a:cubicBezTo>
                    <a:pt x="6072" y="435"/>
                    <a:pt x="6072" y="441"/>
                    <a:pt x="6072" y="448"/>
                  </a:cubicBezTo>
                  <a:cubicBezTo>
                    <a:pt x="6051" y="456"/>
                    <a:pt x="6039" y="467"/>
                    <a:pt x="6035" y="480"/>
                  </a:cubicBezTo>
                  <a:cubicBezTo>
                    <a:pt x="5994" y="481"/>
                    <a:pt x="5949" y="482"/>
                    <a:pt x="5901" y="481"/>
                  </a:cubicBezTo>
                  <a:cubicBezTo>
                    <a:pt x="5853" y="480"/>
                    <a:pt x="5814" y="475"/>
                    <a:pt x="5782" y="463"/>
                  </a:cubicBezTo>
                  <a:cubicBezTo>
                    <a:pt x="5750" y="452"/>
                    <a:pt x="5724" y="436"/>
                    <a:pt x="5705" y="415"/>
                  </a:cubicBezTo>
                  <a:cubicBezTo>
                    <a:pt x="5687" y="440"/>
                    <a:pt x="5655" y="465"/>
                    <a:pt x="5609" y="490"/>
                  </a:cubicBezTo>
                  <a:cubicBezTo>
                    <a:pt x="5606" y="486"/>
                    <a:pt x="5604" y="482"/>
                    <a:pt x="5601" y="478"/>
                  </a:cubicBezTo>
                  <a:cubicBezTo>
                    <a:pt x="5635" y="453"/>
                    <a:pt x="5662" y="425"/>
                    <a:pt x="5684" y="393"/>
                  </a:cubicBezTo>
                  <a:cubicBezTo>
                    <a:pt x="5663" y="363"/>
                    <a:pt x="5647" y="327"/>
                    <a:pt x="5637" y="286"/>
                  </a:cubicBezTo>
                  <a:cubicBezTo>
                    <a:pt x="5642" y="283"/>
                    <a:pt x="5648" y="281"/>
                    <a:pt x="5654" y="278"/>
                  </a:cubicBezTo>
                  <a:cubicBezTo>
                    <a:pt x="5669" y="314"/>
                    <a:pt x="5683" y="342"/>
                    <a:pt x="5696" y="364"/>
                  </a:cubicBezTo>
                  <a:cubicBezTo>
                    <a:pt x="5707" y="337"/>
                    <a:pt x="5716" y="296"/>
                    <a:pt x="5724" y="239"/>
                  </a:cubicBezTo>
                  <a:cubicBezTo>
                    <a:pt x="5706" y="239"/>
                    <a:pt x="5688" y="239"/>
                    <a:pt x="5671" y="239"/>
                  </a:cubicBezTo>
                  <a:cubicBezTo>
                    <a:pt x="5665" y="245"/>
                    <a:pt x="5659" y="251"/>
                    <a:pt x="5653" y="257"/>
                  </a:cubicBezTo>
                  <a:cubicBezTo>
                    <a:pt x="5642" y="246"/>
                    <a:pt x="5631" y="235"/>
                    <a:pt x="5621" y="224"/>
                  </a:cubicBezTo>
                  <a:cubicBezTo>
                    <a:pt x="5628" y="220"/>
                    <a:pt x="5636" y="216"/>
                    <a:pt x="5644" y="212"/>
                  </a:cubicBezTo>
                  <a:cubicBezTo>
                    <a:pt x="5666" y="172"/>
                    <a:pt x="5688" y="133"/>
                    <a:pt x="5710" y="94"/>
                  </a:cubicBezTo>
                  <a:cubicBezTo>
                    <a:pt x="5689" y="94"/>
                    <a:pt x="5668" y="94"/>
                    <a:pt x="5647" y="94"/>
                  </a:cubicBezTo>
                  <a:cubicBezTo>
                    <a:pt x="5640" y="95"/>
                    <a:pt x="5634" y="96"/>
                    <a:pt x="5627" y="98"/>
                  </a:cubicBezTo>
                  <a:cubicBezTo>
                    <a:pt x="5620" y="89"/>
                    <a:pt x="5614" y="80"/>
                    <a:pt x="5607" y="71"/>
                  </a:cubicBezTo>
                  <a:cubicBezTo>
                    <a:pt x="5642" y="71"/>
                    <a:pt x="5677" y="71"/>
                    <a:pt x="5713" y="71"/>
                  </a:cubicBezTo>
                  <a:cubicBezTo>
                    <a:pt x="5720" y="64"/>
                    <a:pt x="5727" y="57"/>
                    <a:pt x="5734" y="51"/>
                  </a:cubicBezTo>
                  <a:cubicBezTo>
                    <a:pt x="5745" y="63"/>
                    <a:pt x="5756" y="75"/>
                    <a:pt x="5767" y="88"/>
                  </a:cubicBezTo>
                  <a:cubicBezTo>
                    <a:pt x="5760" y="92"/>
                    <a:pt x="5753" y="96"/>
                    <a:pt x="5746" y="100"/>
                  </a:cubicBezTo>
                  <a:cubicBezTo>
                    <a:pt x="5723" y="139"/>
                    <a:pt x="5699" y="178"/>
                    <a:pt x="5676" y="216"/>
                  </a:cubicBezTo>
                  <a:cubicBezTo>
                    <a:pt x="5693" y="216"/>
                    <a:pt x="5709" y="216"/>
                    <a:pt x="5726" y="216"/>
                  </a:cubicBezTo>
                  <a:cubicBezTo>
                    <a:pt x="5732" y="210"/>
                    <a:pt x="5737" y="203"/>
                    <a:pt x="5743" y="196"/>
                  </a:cubicBezTo>
                  <a:cubicBezTo>
                    <a:pt x="5754" y="207"/>
                    <a:pt x="5766" y="219"/>
                    <a:pt x="5777" y="230"/>
                  </a:cubicBezTo>
                  <a:cubicBezTo>
                    <a:pt x="5772" y="235"/>
                    <a:pt x="5766" y="240"/>
                    <a:pt x="5761" y="244"/>
                  </a:cubicBezTo>
                  <a:cubicBezTo>
                    <a:pt x="5756" y="277"/>
                    <a:pt x="5750" y="305"/>
                    <a:pt x="5743" y="329"/>
                  </a:cubicBezTo>
                  <a:cubicBezTo>
                    <a:pt x="5742" y="331"/>
                    <a:pt x="5741" y="334"/>
                    <a:pt x="5741" y="337"/>
                  </a:cubicBezTo>
                  <a:cubicBezTo>
                    <a:pt x="5782" y="337"/>
                    <a:pt x="5824" y="337"/>
                    <a:pt x="5866" y="337"/>
                  </a:cubicBezTo>
                  <a:cubicBezTo>
                    <a:pt x="5866" y="323"/>
                    <a:pt x="5866" y="308"/>
                    <a:pt x="5866" y="294"/>
                  </a:cubicBezTo>
                  <a:cubicBezTo>
                    <a:pt x="5847" y="294"/>
                    <a:pt x="5828" y="294"/>
                    <a:pt x="5810" y="294"/>
                  </a:cubicBezTo>
                  <a:cubicBezTo>
                    <a:pt x="5803" y="295"/>
                    <a:pt x="5796" y="297"/>
                    <a:pt x="5789" y="298"/>
                  </a:cubicBezTo>
                  <a:cubicBezTo>
                    <a:pt x="5782" y="289"/>
                    <a:pt x="5776" y="280"/>
                    <a:pt x="5769" y="272"/>
                  </a:cubicBezTo>
                  <a:cubicBezTo>
                    <a:pt x="5802" y="272"/>
                    <a:pt x="5834" y="272"/>
                    <a:pt x="5866" y="272"/>
                  </a:cubicBezTo>
                  <a:cubicBezTo>
                    <a:pt x="5866" y="256"/>
                    <a:pt x="5866" y="240"/>
                    <a:pt x="5866" y="225"/>
                  </a:cubicBezTo>
                  <a:cubicBezTo>
                    <a:pt x="5847" y="225"/>
                    <a:pt x="5828" y="225"/>
                    <a:pt x="5810" y="225"/>
                  </a:cubicBezTo>
                  <a:cubicBezTo>
                    <a:pt x="5803" y="226"/>
                    <a:pt x="5796" y="227"/>
                    <a:pt x="5789" y="229"/>
                  </a:cubicBezTo>
                  <a:cubicBezTo>
                    <a:pt x="5782" y="220"/>
                    <a:pt x="5776" y="211"/>
                    <a:pt x="5769" y="202"/>
                  </a:cubicBezTo>
                  <a:cubicBezTo>
                    <a:pt x="5802" y="202"/>
                    <a:pt x="5834" y="202"/>
                    <a:pt x="5866" y="202"/>
                  </a:cubicBezTo>
                  <a:cubicBezTo>
                    <a:pt x="5866" y="188"/>
                    <a:pt x="5866" y="175"/>
                    <a:pt x="5866" y="161"/>
                  </a:cubicBezTo>
                  <a:cubicBezTo>
                    <a:pt x="5838" y="161"/>
                    <a:pt x="5809" y="161"/>
                    <a:pt x="5780" y="161"/>
                  </a:cubicBezTo>
                  <a:cubicBezTo>
                    <a:pt x="5774" y="162"/>
                    <a:pt x="5768" y="164"/>
                    <a:pt x="5761" y="165"/>
                  </a:cubicBezTo>
                  <a:cubicBezTo>
                    <a:pt x="5755" y="156"/>
                    <a:pt x="5748" y="147"/>
                    <a:pt x="5742" y="139"/>
                  </a:cubicBezTo>
                  <a:cubicBezTo>
                    <a:pt x="5783" y="139"/>
                    <a:pt x="5825" y="139"/>
                    <a:pt x="5866" y="139"/>
                  </a:cubicBezTo>
                  <a:cubicBezTo>
                    <a:pt x="5866" y="126"/>
                    <a:pt x="5866" y="113"/>
                    <a:pt x="5866" y="100"/>
                  </a:cubicBezTo>
                  <a:cubicBezTo>
                    <a:pt x="5848" y="100"/>
                    <a:pt x="5830" y="100"/>
                    <a:pt x="5812" y="100"/>
                  </a:cubicBezTo>
                  <a:cubicBezTo>
                    <a:pt x="5806" y="101"/>
                    <a:pt x="5799" y="102"/>
                    <a:pt x="5793" y="104"/>
                  </a:cubicBezTo>
                  <a:cubicBezTo>
                    <a:pt x="5786" y="95"/>
                    <a:pt x="5780" y="86"/>
                    <a:pt x="5773" y="77"/>
                  </a:cubicBezTo>
                  <a:cubicBezTo>
                    <a:pt x="5804" y="77"/>
                    <a:pt x="5835" y="77"/>
                    <a:pt x="5866" y="77"/>
                  </a:cubicBezTo>
                  <a:cubicBezTo>
                    <a:pt x="5866" y="52"/>
                    <a:pt x="5866" y="26"/>
                    <a:pt x="5864" y="2"/>
                  </a:cubicBezTo>
                  <a:moveTo>
                    <a:pt x="5199" y="2"/>
                  </a:moveTo>
                  <a:cubicBezTo>
                    <a:pt x="5217" y="12"/>
                    <a:pt x="5236" y="23"/>
                    <a:pt x="5254" y="33"/>
                  </a:cubicBezTo>
                  <a:cubicBezTo>
                    <a:pt x="5240" y="43"/>
                    <a:pt x="5222" y="68"/>
                    <a:pt x="5200" y="110"/>
                  </a:cubicBezTo>
                  <a:cubicBezTo>
                    <a:pt x="5219" y="110"/>
                    <a:pt x="5238" y="110"/>
                    <a:pt x="5257" y="110"/>
                  </a:cubicBezTo>
                  <a:cubicBezTo>
                    <a:pt x="5264" y="102"/>
                    <a:pt x="5272" y="95"/>
                    <a:pt x="5280" y="87"/>
                  </a:cubicBezTo>
                  <a:cubicBezTo>
                    <a:pt x="5291" y="100"/>
                    <a:pt x="5303" y="113"/>
                    <a:pt x="5315" y="126"/>
                  </a:cubicBezTo>
                  <a:cubicBezTo>
                    <a:pt x="5309" y="131"/>
                    <a:pt x="5302" y="136"/>
                    <a:pt x="5295" y="142"/>
                  </a:cubicBezTo>
                  <a:cubicBezTo>
                    <a:pt x="5295" y="162"/>
                    <a:pt x="5295" y="181"/>
                    <a:pt x="5295" y="199"/>
                  </a:cubicBezTo>
                  <a:cubicBezTo>
                    <a:pt x="5295" y="206"/>
                    <a:pt x="5296" y="213"/>
                    <a:pt x="5296" y="220"/>
                  </a:cubicBezTo>
                  <a:cubicBezTo>
                    <a:pt x="5306" y="202"/>
                    <a:pt x="5316" y="184"/>
                    <a:pt x="5326" y="166"/>
                  </a:cubicBezTo>
                  <a:cubicBezTo>
                    <a:pt x="5336" y="146"/>
                    <a:pt x="5344" y="128"/>
                    <a:pt x="5351" y="111"/>
                  </a:cubicBezTo>
                  <a:cubicBezTo>
                    <a:pt x="5364" y="77"/>
                    <a:pt x="5375" y="41"/>
                    <a:pt x="5382" y="4"/>
                  </a:cubicBezTo>
                  <a:cubicBezTo>
                    <a:pt x="5400" y="15"/>
                    <a:pt x="5418" y="26"/>
                    <a:pt x="5436" y="37"/>
                  </a:cubicBezTo>
                  <a:cubicBezTo>
                    <a:pt x="5425" y="46"/>
                    <a:pt x="5408" y="73"/>
                    <a:pt x="5387" y="116"/>
                  </a:cubicBezTo>
                  <a:cubicBezTo>
                    <a:pt x="5419" y="116"/>
                    <a:pt x="5452" y="116"/>
                    <a:pt x="5484" y="116"/>
                  </a:cubicBezTo>
                  <a:cubicBezTo>
                    <a:pt x="5493" y="108"/>
                    <a:pt x="5501" y="100"/>
                    <a:pt x="5509" y="92"/>
                  </a:cubicBezTo>
                  <a:cubicBezTo>
                    <a:pt x="5521" y="104"/>
                    <a:pt x="5533" y="117"/>
                    <a:pt x="5545" y="130"/>
                  </a:cubicBezTo>
                  <a:cubicBezTo>
                    <a:pt x="5539" y="135"/>
                    <a:pt x="5533" y="140"/>
                    <a:pt x="5527" y="146"/>
                  </a:cubicBezTo>
                  <a:cubicBezTo>
                    <a:pt x="5524" y="304"/>
                    <a:pt x="5521" y="394"/>
                    <a:pt x="5516" y="416"/>
                  </a:cubicBezTo>
                  <a:cubicBezTo>
                    <a:pt x="5511" y="438"/>
                    <a:pt x="5504" y="453"/>
                    <a:pt x="5495" y="462"/>
                  </a:cubicBezTo>
                  <a:cubicBezTo>
                    <a:pt x="5485" y="471"/>
                    <a:pt x="5469" y="479"/>
                    <a:pt x="5446" y="486"/>
                  </a:cubicBezTo>
                  <a:cubicBezTo>
                    <a:pt x="5439" y="464"/>
                    <a:pt x="5416" y="447"/>
                    <a:pt x="5379" y="436"/>
                  </a:cubicBezTo>
                  <a:cubicBezTo>
                    <a:pt x="5379" y="429"/>
                    <a:pt x="5379" y="422"/>
                    <a:pt x="5379" y="415"/>
                  </a:cubicBezTo>
                  <a:cubicBezTo>
                    <a:pt x="5416" y="423"/>
                    <a:pt x="5441" y="427"/>
                    <a:pt x="5453" y="427"/>
                  </a:cubicBezTo>
                  <a:cubicBezTo>
                    <a:pt x="5466" y="427"/>
                    <a:pt x="5474" y="416"/>
                    <a:pt x="5477" y="394"/>
                  </a:cubicBezTo>
                  <a:cubicBezTo>
                    <a:pt x="5480" y="372"/>
                    <a:pt x="5483" y="287"/>
                    <a:pt x="5485" y="139"/>
                  </a:cubicBezTo>
                  <a:cubicBezTo>
                    <a:pt x="5450" y="139"/>
                    <a:pt x="5415" y="139"/>
                    <a:pt x="5380" y="139"/>
                  </a:cubicBezTo>
                  <a:cubicBezTo>
                    <a:pt x="5357" y="177"/>
                    <a:pt x="5331" y="210"/>
                    <a:pt x="5302" y="239"/>
                  </a:cubicBezTo>
                  <a:cubicBezTo>
                    <a:pt x="5300" y="237"/>
                    <a:pt x="5298" y="236"/>
                    <a:pt x="5296" y="235"/>
                  </a:cubicBezTo>
                  <a:cubicBezTo>
                    <a:pt x="5296" y="240"/>
                    <a:pt x="5296" y="246"/>
                    <a:pt x="5296" y="251"/>
                  </a:cubicBezTo>
                  <a:cubicBezTo>
                    <a:pt x="5296" y="350"/>
                    <a:pt x="5296" y="418"/>
                    <a:pt x="5297" y="455"/>
                  </a:cubicBezTo>
                  <a:cubicBezTo>
                    <a:pt x="5284" y="461"/>
                    <a:pt x="5271" y="468"/>
                    <a:pt x="5258" y="474"/>
                  </a:cubicBezTo>
                  <a:cubicBezTo>
                    <a:pt x="5258" y="460"/>
                    <a:pt x="5258" y="445"/>
                    <a:pt x="5258" y="431"/>
                  </a:cubicBezTo>
                  <a:cubicBezTo>
                    <a:pt x="5227" y="431"/>
                    <a:pt x="5197" y="431"/>
                    <a:pt x="5167" y="431"/>
                  </a:cubicBezTo>
                  <a:cubicBezTo>
                    <a:pt x="5167" y="442"/>
                    <a:pt x="5167" y="453"/>
                    <a:pt x="5167" y="463"/>
                  </a:cubicBezTo>
                  <a:cubicBezTo>
                    <a:pt x="5154" y="470"/>
                    <a:pt x="5140" y="476"/>
                    <a:pt x="5127" y="482"/>
                  </a:cubicBezTo>
                  <a:cubicBezTo>
                    <a:pt x="5129" y="414"/>
                    <a:pt x="5129" y="348"/>
                    <a:pt x="5129" y="285"/>
                  </a:cubicBezTo>
                  <a:cubicBezTo>
                    <a:pt x="5129" y="222"/>
                    <a:pt x="5129" y="156"/>
                    <a:pt x="5127" y="90"/>
                  </a:cubicBezTo>
                  <a:cubicBezTo>
                    <a:pt x="5140" y="96"/>
                    <a:pt x="5152" y="103"/>
                    <a:pt x="5165" y="110"/>
                  </a:cubicBezTo>
                  <a:cubicBezTo>
                    <a:pt x="5169" y="110"/>
                    <a:pt x="5173" y="110"/>
                    <a:pt x="5178" y="110"/>
                  </a:cubicBezTo>
                  <a:cubicBezTo>
                    <a:pt x="5190" y="66"/>
                    <a:pt x="5197" y="30"/>
                    <a:pt x="5199" y="2"/>
                  </a:cubicBezTo>
                  <a:moveTo>
                    <a:pt x="3792" y="2"/>
                  </a:moveTo>
                  <a:cubicBezTo>
                    <a:pt x="3811" y="13"/>
                    <a:pt x="3831" y="24"/>
                    <a:pt x="3850" y="35"/>
                  </a:cubicBezTo>
                  <a:cubicBezTo>
                    <a:pt x="3845" y="40"/>
                    <a:pt x="3839" y="44"/>
                    <a:pt x="3833" y="49"/>
                  </a:cubicBezTo>
                  <a:cubicBezTo>
                    <a:pt x="3823" y="67"/>
                    <a:pt x="3814" y="84"/>
                    <a:pt x="3805" y="100"/>
                  </a:cubicBezTo>
                  <a:cubicBezTo>
                    <a:pt x="3849" y="100"/>
                    <a:pt x="3892" y="100"/>
                    <a:pt x="3936" y="100"/>
                  </a:cubicBezTo>
                  <a:cubicBezTo>
                    <a:pt x="3947" y="89"/>
                    <a:pt x="3957" y="78"/>
                    <a:pt x="3967" y="67"/>
                  </a:cubicBezTo>
                  <a:cubicBezTo>
                    <a:pt x="3982" y="85"/>
                    <a:pt x="3998" y="104"/>
                    <a:pt x="4013" y="122"/>
                  </a:cubicBezTo>
                  <a:cubicBezTo>
                    <a:pt x="3974" y="122"/>
                    <a:pt x="3935" y="122"/>
                    <a:pt x="3896" y="122"/>
                  </a:cubicBezTo>
                  <a:cubicBezTo>
                    <a:pt x="3896" y="166"/>
                    <a:pt x="3896" y="210"/>
                    <a:pt x="3896" y="253"/>
                  </a:cubicBezTo>
                  <a:cubicBezTo>
                    <a:pt x="3918" y="253"/>
                    <a:pt x="3940" y="253"/>
                    <a:pt x="3962" y="253"/>
                  </a:cubicBezTo>
                  <a:cubicBezTo>
                    <a:pt x="3973" y="243"/>
                    <a:pt x="3984" y="233"/>
                    <a:pt x="3995" y="222"/>
                  </a:cubicBezTo>
                  <a:cubicBezTo>
                    <a:pt x="4009" y="240"/>
                    <a:pt x="4023" y="258"/>
                    <a:pt x="4036" y="276"/>
                  </a:cubicBezTo>
                  <a:cubicBezTo>
                    <a:pt x="3990" y="276"/>
                    <a:pt x="3943" y="276"/>
                    <a:pt x="3896" y="276"/>
                  </a:cubicBezTo>
                  <a:cubicBezTo>
                    <a:pt x="3896" y="373"/>
                    <a:pt x="3897" y="439"/>
                    <a:pt x="3898" y="474"/>
                  </a:cubicBezTo>
                  <a:cubicBezTo>
                    <a:pt x="3883" y="480"/>
                    <a:pt x="3869" y="486"/>
                    <a:pt x="3854" y="492"/>
                  </a:cubicBezTo>
                  <a:cubicBezTo>
                    <a:pt x="3856" y="411"/>
                    <a:pt x="3856" y="338"/>
                    <a:pt x="3856" y="276"/>
                  </a:cubicBezTo>
                  <a:cubicBezTo>
                    <a:pt x="3823" y="276"/>
                    <a:pt x="3790" y="276"/>
                    <a:pt x="3757" y="276"/>
                  </a:cubicBezTo>
                  <a:cubicBezTo>
                    <a:pt x="3747" y="276"/>
                    <a:pt x="3734" y="278"/>
                    <a:pt x="3718" y="282"/>
                  </a:cubicBezTo>
                  <a:cubicBezTo>
                    <a:pt x="3711" y="272"/>
                    <a:pt x="3703" y="263"/>
                    <a:pt x="3696" y="253"/>
                  </a:cubicBezTo>
                  <a:cubicBezTo>
                    <a:pt x="3749" y="253"/>
                    <a:pt x="3803" y="253"/>
                    <a:pt x="3856" y="253"/>
                  </a:cubicBezTo>
                  <a:cubicBezTo>
                    <a:pt x="3856" y="210"/>
                    <a:pt x="3856" y="166"/>
                    <a:pt x="3856" y="122"/>
                  </a:cubicBezTo>
                  <a:cubicBezTo>
                    <a:pt x="3837" y="122"/>
                    <a:pt x="3818" y="122"/>
                    <a:pt x="3798" y="122"/>
                  </a:cubicBezTo>
                  <a:cubicBezTo>
                    <a:pt x="3777" y="160"/>
                    <a:pt x="3750" y="195"/>
                    <a:pt x="3718" y="227"/>
                  </a:cubicBezTo>
                  <a:cubicBezTo>
                    <a:pt x="3714" y="223"/>
                    <a:pt x="3710" y="219"/>
                    <a:pt x="3706" y="216"/>
                  </a:cubicBezTo>
                  <a:cubicBezTo>
                    <a:pt x="3730" y="180"/>
                    <a:pt x="3749" y="141"/>
                    <a:pt x="3764" y="100"/>
                  </a:cubicBezTo>
                  <a:cubicBezTo>
                    <a:pt x="3780" y="59"/>
                    <a:pt x="3789" y="26"/>
                    <a:pt x="3792" y="2"/>
                  </a:cubicBezTo>
                  <a:moveTo>
                    <a:pt x="1156" y="2"/>
                  </a:moveTo>
                  <a:cubicBezTo>
                    <a:pt x="1172" y="14"/>
                    <a:pt x="1188" y="26"/>
                    <a:pt x="1204" y="38"/>
                  </a:cubicBezTo>
                  <a:cubicBezTo>
                    <a:pt x="1197" y="42"/>
                    <a:pt x="1190" y="46"/>
                    <a:pt x="1182" y="50"/>
                  </a:cubicBezTo>
                  <a:cubicBezTo>
                    <a:pt x="1178" y="53"/>
                    <a:pt x="1173" y="57"/>
                    <a:pt x="1169" y="61"/>
                  </a:cubicBezTo>
                  <a:cubicBezTo>
                    <a:pt x="1242" y="61"/>
                    <a:pt x="1314" y="61"/>
                    <a:pt x="1387" y="61"/>
                  </a:cubicBezTo>
                  <a:cubicBezTo>
                    <a:pt x="1398" y="51"/>
                    <a:pt x="1408" y="40"/>
                    <a:pt x="1418" y="30"/>
                  </a:cubicBezTo>
                  <a:cubicBezTo>
                    <a:pt x="1433" y="48"/>
                    <a:pt x="1449" y="66"/>
                    <a:pt x="1464" y="83"/>
                  </a:cubicBezTo>
                  <a:cubicBezTo>
                    <a:pt x="1362" y="83"/>
                    <a:pt x="1261" y="83"/>
                    <a:pt x="1160" y="83"/>
                  </a:cubicBezTo>
                  <a:cubicBezTo>
                    <a:pt x="1153" y="90"/>
                    <a:pt x="1146" y="97"/>
                    <a:pt x="1139" y="104"/>
                  </a:cubicBezTo>
                  <a:cubicBezTo>
                    <a:pt x="1149" y="109"/>
                    <a:pt x="1159" y="114"/>
                    <a:pt x="1169" y="118"/>
                  </a:cubicBezTo>
                  <a:cubicBezTo>
                    <a:pt x="1229" y="118"/>
                    <a:pt x="1289" y="118"/>
                    <a:pt x="1350" y="118"/>
                  </a:cubicBezTo>
                  <a:cubicBezTo>
                    <a:pt x="1356" y="111"/>
                    <a:pt x="1363" y="103"/>
                    <a:pt x="1370" y="96"/>
                  </a:cubicBezTo>
                  <a:cubicBezTo>
                    <a:pt x="1383" y="108"/>
                    <a:pt x="1397" y="120"/>
                    <a:pt x="1410" y="132"/>
                  </a:cubicBezTo>
                  <a:cubicBezTo>
                    <a:pt x="1404" y="136"/>
                    <a:pt x="1398" y="141"/>
                    <a:pt x="1392" y="146"/>
                  </a:cubicBezTo>
                  <a:cubicBezTo>
                    <a:pt x="1392" y="160"/>
                    <a:pt x="1392" y="179"/>
                    <a:pt x="1392" y="201"/>
                  </a:cubicBezTo>
                  <a:cubicBezTo>
                    <a:pt x="1392" y="224"/>
                    <a:pt x="1393" y="245"/>
                    <a:pt x="1394" y="263"/>
                  </a:cubicBezTo>
                  <a:cubicBezTo>
                    <a:pt x="1380" y="268"/>
                    <a:pt x="1365" y="273"/>
                    <a:pt x="1351" y="278"/>
                  </a:cubicBezTo>
                  <a:cubicBezTo>
                    <a:pt x="1351" y="274"/>
                    <a:pt x="1351" y="270"/>
                    <a:pt x="1351" y="265"/>
                  </a:cubicBezTo>
                  <a:cubicBezTo>
                    <a:pt x="1296" y="265"/>
                    <a:pt x="1241" y="265"/>
                    <a:pt x="1187" y="265"/>
                  </a:cubicBezTo>
                  <a:cubicBezTo>
                    <a:pt x="1198" y="271"/>
                    <a:pt x="1210" y="276"/>
                    <a:pt x="1222" y="281"/>
                  </a:cubicBezTo>
                  <a:cubicBezTo>
                    <a:pt x="1216" y="285"/>
                    <a:pt x="1210" y="289"/>
                    <a:pt x="1204" y="293"/>
                  </a:cubicBezTo>
                  <a:cubicBezTo>
                    <a:pt x="1202" y="293"/>
                    <a:pt x="1200" y="294"/>
                    <a:pt x="1198" y="294"/>
                  </a:cubicBezTo>
                  <a:cubicBezTo>
                    <a:pt x="1247" y="294"/>
                    <a:pt x="1295" y="294"/>
                    <a:pt x="1344" y="294"/>
                  </a:cubicBezTo>
                  <a:cubicBezTo>
                    <a:pt x="1351" y="287"/>
                    <a:pt x="1358" y="280"/>
                    <a:pt x="1365" y="274"/>
                  </a:cubicBezTo>
                  <a:cubicBezTo>
                    <a:pt x="1377" y="287"/>
                    <a:pt x="1390" y="301"/>
                    <a:pt x="1402" y="315"/>
                  </a:cubicBezTo>
                  <a:cubicBezTo>
                    <a:pt x="1395" y="319"/>
                    <a:pt x="1387" y="322"/>
                    <a:pt x="1380" y="326"/>
                  </a:cubicBezTo>
                  <a:cubicBezTo>
                    <a:pt x="1350" y="357"/>
                    <a:pt x="1321" y="382"/>
                    <a:pt x="1291" y="401"/>
                  </a:cubicBezTo>
                  <a:cubicBezTo>
                    <a:pt x="1342" y="429"/>
                    <a:pt x="1406" y="443"/>
                    <a:pt x="1485" y="443"/>
                  </a:cubicBezTo>
                  <a:cubicBezTo>
                    <a:pt x="1485" y="449"/>
                    <a:pt x="1485" y="455"/>
                    <a:pt x="1485" y="461"/>
                  </a:cubicBezTo>
                  <a:cubicBezTo>
                    <a:pt x="1467" y="463"/>
                    <a:pt x="1454" y="472"/>
                    <a:pt x="1448" y="488"/>
                  </a:cubicBezTo>
                  <a:cubicBezTo>
                    <a:pt x="1376" y="480"/>
                    <a:pt x="1316" y="458"/>
                    <a:pt x="1265" y="421"/>
                  </a:cubicBezTo>
                  <a:cubicBezTo>
                    <a:pt x="1197" y="462"/>
                    <a:pt x="1117" y="486"/>
                    <a:pt x="1026" y="492"/>
                  </a:cubicBezTo>
                  <a:cubicBezTo>
                    <a:pt x="1026" y="487"/>
                    <a:pt x="1026" y="481"/>
                    <a:pt x="1026" y="475"/>
                  </a:cubicBezTo>
                  <a:cubicBezTo>
                    <a:pt x="1121" y="456"/>
                    <a:pt x="1191" y="430"/>
                    <a:pt x="1238" y="398"/>
                  </a:cubicBezTo>
                  <a:cubicBezTo>
                    <a:pt x="1215" y="375"/>
                    <a:pt x="1196" y="349"/>
                    <a:pt x="1180" y="321"/>
                  </a:cubicBezTo>
                  <a:cubicBezTo>
                    <a:pt x="1154" y="358"/>
                    <a:pt x="1115" y="391"/>
                    <a:pt x="1062" y="421"/>
                  </a:cubicBezTo>
                  <a:cubicBezTo>
                    <a:pt x="1061" y="417"/>
                    <a:pt x="1059" y="412"/>
                    <a:pt x="1058" y="408"/>
                  </a:cubicBezTo>
                  <a:cubicBezTo>
                    <a:pt x="1095" y="362"/>
                    <a:pt x="1131" y="317"/>
                    <a:pt x="1168" y="271"/>
                  </a:cubicBezTo>
                  <a:cubicBezTo>
                    <a:pt x="1155" y="277"/>
                    <a:pt x="1142" y="282"/>
                    <a:pt x="1129" y="288"/>
                  </a:cubicBezTo>
                  <a:cubicBezTo>
                    <a:pt x="1130" y="254"/>
                    <a:pt x="1131" y="222"/>
                    <a:pt x="1131" y="193"/>
                  </a:cubicBezTo>
                  <a:cubicBezTo>
                    <a:pt x="1131" y="167"/>
                    <a:pt x="1130" y="140"/>
                    <a:pt x="1129" y="114"/>
                  </a:cubicBezTo>
                  <a:cubicBezTo>
                    <a:pt x="1119" y="124"/>
                    <a:pt x="1109" y="134"/>
                    <a:pt x="1099" y="144"/>
                  </a:cubicBezTo>
                  <a:cubicBezTo>
                    <a:pt x="1079" y="162"/>
                    <a:pt x="1057" y="177"/>
                    <a:pt x="1035" y="190"/>
                  </a:cubicBezTo>
                  <a:cubicBezTo>
                    <a:pt x="1031" y="186"/>
                    <a:pt x="1028" y="182"/>
                    <a:pt x="1024" y="178"/>
                  </a:cubicBezTo>
                  <a:cubicBezTo>
                    <a:pt x="1062" y="146"/>
                    <a:pt x="1090" y="116"/>
                    <a:pt x="1110" y="86"/>
                  </a:cubicBezTo>
                  <a:cubicBezTo>
                    <a:pt x="1129" y="56"/>
                    <a:pt x="1145" y="28"/>
                    <a:pt x="1156" y="2"/>
                  </a:cubicBezTo>
                  <a:moveTo>
                    <a:pt x="2820" y="0"/>
                  </a:moveTo>
                  <a:cubicBezTo>
                    <a:pt x="2838" y="11"/>
                    <a:pt x="2855" y="22"/>
                    <a:pt x="2873" y="34"/>
                  </a:cubicBezTo>
                  <a:cubicBezTo>
                    <a:pt x="2867" y="38"/>
                    <a:pt x="2860" y="41"/>
                    <a:pt x="2854" y="45"/>
                  </a:cubicBezTo>
                  <a:cubicBezTo>
                    <a:pt x="2839" y="70"/>
                    <a:pt x="2830" y="85"/>
                    <a:pt x="2824" y="90"/>
                  </a:cubicBezTo>
                  <a:cubicBezTo>
                    <a:pt x="2862" y="90"/>
                    <a:pt x="2901" y="90"/>
                    <a:pt x="2939" y="90"/>
                  </a:cubicBezTo>
                  <a:cubicBezTo>
                    <a:pt x="2949" y="80"/>
                    <a:pt x="2959" y="70"/>
                    <a:pt x="2968" y="61"/>
                  </a:cubicBezTo>
                  <a:cubicBezTo>
                    <a:pt x="2983" y="78"/>
                    <a:pt x="2997" y="95"/>
                    <a:pt x="3012" y="112"/>
                  </a:cubicBezTo>
                  <a:cubicBezTo>
                    <a:pt x="2946" y="112"/>
                    <a:pt x="2881" y="112"/>
                    <a:pt x="2815" y="112"/>
                  </a:cubicBezTo>
                  <a:cubicBezTo>
                    <a:pt x="2805" y="128"/>
                    <a:pt x="2793" y="144"/>
                    <a:pt x="2780" y="159"/>
                  </a:cubicBezTo>
                  <a:cubicBezTo>
                    <a:pt x="2776" y="162"/>
                    <a:pt x="2773" y="166"/>
                    <a:pt x="2769" y="169"/>
                  </a:cubicBezTo>
                  <a:cubicBezTo>
                    <a:pt x="2786" y="178"/>
                    <a:pt x="2804" y="186"/>
                    <a:pt x="2822" y="194"/>
                  </a:cubicBezTo>
                  <a:cubicBezTo>
                    <a:pt x="2816" y="199"/>
                    <a:pt x="2810" y="204"/>
                    <a:pt x="2804" y="209"/>
                  </a:cubicBezTo>
                  <a:cubicBezTo>
                    <a:pt x="2804" y="221"/>
                    <a:pt x="2804" y="233"/>
                    <a:pt x="2804" y="245"/>
                  </a:cubicBezTo>
                  <a:cubicBezTo>
                    <a:pt x="2816" y="241"/>
                    <a:pt x="2829" y="236"/>
                    <a:pt x="2841" y="232"/>
                  </a:cubicBezTo>
                  <a:cubicBezTo>
                    <a:pt x="2841" y="204"/>
                    <a:pt x="2841" y="167"/>
                    <a:pt x="2839" y="120"/>
                  </a:cubicBezTo>
                  <a:cubicBezTo>
                    <a:pt x="2859" y="131"/>
                    <a:pt x="2878" y="141"/>
                    <a:pt x="2897" y="151"/>
                  </a:cubicBezTo>
                  <a:cubicBezTo>
                    <a:pt x="2891" y="156"/>
                    <a:pt x="2885" y="161"/>
                    <a:pt x="2879" y="166"/>
                  </a:cubicBezTo>
                  <a:cubicBezTo>
                    <a:pt x="2879" y="184"/>
                    <a:pt x="2879" y="202"/>
                    <a:pt x="2879" y="220"/>
                  </a:cubicBezTo>
                  <a:cubicBezTo>
                    <a:pt x="2895" y="215"/>
                    <a:pt x="2912" y="209"/>
                    <a:pt x="2928" y="203"/>
                  </a:cubicBezTo>
                  <a:cubicBezTo>
                    <a:pt x="2932" y="195"/>
                    <a:pt x="2937" y="186"/>
                    <a:pt x="2942" y="177"/>
                  </a:cubicBezTo>
                  <a:cubicBezTo>
                    <a:pt x="2955" y="186"/>
                    <a:pt x="2969" y="195"/>
                    <a:pt x="2982" y="204"/>
                  </a:cubicBezTo>
                  <a:cubicBezTo>
                    <a:pt x="2977" y="210"/>
                    <a:pt x="2973" y="215"/>
                    <a:pt x="2968" y="221"/>
                  </a:cubicBezTo>
                  <a:cubicBezTo>
                    <a:pt x="2967" y="285"/>
                    <a:pt x="2965" y="323"/>
                    <a:pt x="2963" y="334"/>
                  </a:cubicBezTo>
                  <a:cubicBezTo>
                    <a:pt x="2961" y="345"/>
                    <a:pt x="2956" y="354"/>
                    <a:pt x="2950" y="360"/>
                  </a:cubicBezTo>
                  <a:cubicBezTo>
                    <a:pt x="2943" y="366"/>
                    <a:pt x="2932" y="371"/>
                    <a:pt x="2915" y="376"/>
                  </a:cubicBezTo>
                  <a:cubicBezTo>
                    <a:pt x="2915" y="369"/>
                    <a:pt x="2911" y="362"/>
                    <a:pt x="2905" y="357"/>
                  </a:cubicBezTo>
                  <a:cubicBezTo>
                    <a:pt x="2897" y="353"/>
                    <a:pt x="2888" y="348"/>
                    <a:pt x="2880" y="344"/>
                  </a:cubicBezTo>
                  <a:cubicBezTo>
                    <a:pt x="2880" y="361"/>
                    <a:pt x="2881" y="379"/>
                    <a:pt x="2881" y="396"/>
                  </a:cubicBezTo>
                  <a:cubicBezTo>
                    <a:pt x="2867" y="402"/>
                    <a:pt x="2853" y="407"/>
                    <a:pt x="2839" y="413"/>
                  </a:cubicBezTo>
                  <a:cubicBezTo>
                    <a:pt x="2841" y="369"/>
                    <a:pt x="2841" y="317"/>
                    <a:pt x="2841" y="255"/>
                  </a:cubicBezTo>
                  <a:cubicBezTo>
                    <a:pt x="2829" y="260"/>
                    <a:pt x="2816" y="265"/>
                    <a:pt x="2804" y="270"/>
                  </a:cubicBezTo>
                  <a:cubicBezTo>
                    <a:pt x="2804" y="317"/>
                    <a:pt x="2804" y="364"/>
                    <a:pt x="2804" y="411"/>
                  </a:cubicBezTo>
                  <a:cubicBezTo>
                    <a:pt x="2804" y="426"/>
                    <a:pt x="2810" y="433"/>
                    <a:pt x="2822" y="433"/>
                  </a:cubicBezTo>
                  <a:cubicBezTo>
                    <a:pt x="2863" y="433"/>
                    <a:pt x="2905" y="433"/>
                    <a:pt x="2946" y="433"/>
                  </a:cubicBezTo>
                  <a:cubicBezTo>
                    <a:pt x="2954" y="433"/>
                    <a:pt x="2959" y="426"/>
                    <a:pt x="2962" y="411"/>
                  </a:cubicBezTo>
                  <a:cubicBezTo>
                    <a:pt x="2965" y="397"/>
                    <a:pt x="2968" y="377"/>
                    <a:pt x="2971" y="351"/>
                  </a:cubicBezTo>
                  <a:cubicBezTo>
                    <a:pt x="2977" y="351"/>
                    <a:pt x="2983" y="351"/>
                    <a:pt x="2990" y="351"/>
                  </a:cubicBezTo>
                  <a:cubicBezTo>
                    <a:pt x="2990" y="371"/>
                    <a:pt x="2991" y="388"/>
                    <a:pt x="2992" y="403"/>
                  </a:cubicBezTo>
                  <a:cubicBezTo>
                    <a:pt x="2993" y="418"/>
                    <a:pt x="3000" y="428"/>
                    <a:pt x="3014" y="431"/>
                  </a:cubicBezTo>
                  <a:cubicBezTo>
                    <a:pt x="3003" y="455"/>
                    <a:pt x="2986" y="468"/>
                    <a:pt x="2964" y="468"/>
                  </a:cubicBezTo>
                  <a:cubicBezTo>
                    <a:pt x="2913" y="468"/>
                    <a:pt x="2861" y="468"/>
                    <a:pt x="2810" y="468"/>
                  </a:cubicBezTo>
                  <a:cubicBezTo>
                    <a:pt x="2780" y="469"/>
                    <a:pt x="2765" y="454"/>
                    <a:pt x="2766" y="423"/>
                  </a:cubicBezTo>
                  <a:cubicBezTo>
                    <a:pt x="2766" y="375"/>
                    <a:pt x="2766" y="327"/>
                    <a:pt x="2766" y="280"/>
                  </a:cubicBezTo>
                  <a:cubicBezTo>
                    <a:pt x="2761" y="282"/>
                    <a:pt x="2757" y="285"/>
                    <a:pt x="2752" y="287"/>
                  </a:cubicBezTo>
                  <a:cubicBezTo>
                    <a:pt x="2748" y="290"/>
                    <a:pt x="2745" y="293"/>
                    <a:pt x="2741" y="296"/>
                  </a:cubicBezTo>
                  <a:cubicBezTo>
                    <a:pt x="2734" y="290"/>
                    <a:pt x="2728" y="284"/>
                    <a:pt x="2721" y="279"/>
                  </a:cubicBezTo>
                  <a:cubicBezTo>
                    <a:pt x="2721" y="286"/>
                    <a:pt x="2721" y="293"/>
                    <a:pt x="2721" y="300"/>
                  </a:cubicBezTo>
                  <a:cubicBezTo>
                    <a:pt x="2719" y="362"/>
                    <a:pt x="2717" y="399"/>
                    <a:pt x="2714" y="410"/>
                  </a:cubicBezTo>
                  <a:cubicBezTo>
                    <a:pt x="2712" y="426"/>
                    <a:pt x="2706" y="439"/>
                    <a:pt x="2698" y="448"/>
                  </a:cubicBezTo>
                  <a:cubicBezTo>
                    <a:pt x="2690" y="457"/>
                    <a:pt x="2673" y="464"/>
                    <a:pt x="2647" y="470"/>
                  </a:cubicBezTo>
                  <a:cubicBezTo>
                    <a:pt x="2649" y="453"/>
                    <a:pt x="2634" y="438"/>
                    <a:pt x="2604" y="424"/>
                  </a:cubicBezTo>
                  <a:cubicBezTo>
                    <a:pt x="2605" y="418"/>
                    <a:pt x="2606" y="413"/>
                    <a:pt x="2607" y="407"/>
                  </a:cubicBezTo>
                  <a:cubicBezTo>
                    <a:pt x="2631" y="413"/>
                    <a:pt x="2647" y="417"/>
                    <a:pt x="2655" y="417"/>
                  </a:cubicBezTo>
                  <a:cubicBezTo>
                    <a:pt x="2664" y="417"/>
                    <a:pt x="2669" y="416"/>
                    <a:pt x="2672" y="413"/>
                  </a:cubicBezTo>
                  <a:cubicBezTo>
                    <a:pt x="2674" y="411"/>
                    <a:pt x="2677" y="400"/>
                    <a:pt x="2679" y="382"/>
                  </a:cubicBezTo>
                  <a:cubicBezTo>
                    <a:pt x="2682" y="364"/>
                    <a:pt x="2684" y="312"/>
                    <a:pt x="2685" y="227"/>
                  </a:cubicBezTo>
                  <a:cubicBezTo>
                    <a:pt x="2671" y="227"/>
                    <a:pt x="2656" y="227"/>
                    <a:pt x="2642" y="227"/>
                  </a:cubicBezTo>
                  <a:cubicBezTo>
                    <a:pt x="2644" y="337"/>
                    <a:pt x="2612" y="424"/>
                    <a:pt x="2546" y="486"/>
                  </a:cubicBezTo>
                  <a:cubicBezTo>
                    <a:pt x="2543" y="483"/>
                    <a:pt x="2540" y="480"/>
                    <a:pt x="2537" y="477"/>
                  </a:cubicBezTo>
                  <a:cubicBezTo>
                    <a:pt x="2581" y="411"/>
                    <a:pt x="2604" y="330"/>
                    <a:pt x="2604" y="235"/>
                  </a:cubicBezTo>
                  <a:cubicBezTo>
                    <a:pt x="2604" y="201"/>
                    <a:pt x="2604" y="168"/>
                    <a:pt x="2604" y="135"/>
                  </a:cubicBezTo>
                  <a:cubicBezTo>
                    <a:pt x="2598" y="135"/>
                    <a:pt x="2592" y="135"/>
                    <a:pt x="2587" y="135"/>
                  </a:cubicBezTo>
                  <a:cubicBezTo>
                    <a:pt x="2578" y="136"/>
                    <a:pt x="2570" y="137"/>
                    <a:pt x="2562" y="139"/>
                  </a:cubicBezTo>
                  <a:cubicBezTo>
                    <a:pt x="2556" y="130"/>
                    <a:pt x="2549" y="121"/>
                    <a:pt x="2543" y="112"/>
                  </a:cubicBezTo>
                  <a:cubicBezTo>
                    <a:pt x="2598" y="112"/>
                    <a:pt x="2653" y="112"/>
                    <a:pt x="2708" y="112"/>
                  </a:cubicBezTo>
                  <a:cubicBezTo>
                    <a:pt x="2716" y="103"/>
                    <a:pt x="2724" y="94"/>
                    <a:pt x="2732" y="85"/>
                  </a:cubicBezTo>
                  <a:cubicBezTo>
                    <a:pt x="2744" y="99"/>
                    <a:pt x="2756" y="113"/>
                    <a:pt x="2768" y="127"/>
                  </a:cubicBezTo>
                  <a:cubicBezTo>
                    <a:pt x="2772" y="120"/>
                    <a:pt x="2775" y="113"/>
                    <a:pt x="2779" y="106"/>
                  </a:cubicBezTo>
                  <a:cubicBezTo>
                    <a:pt x="2795" y="74"/>
                    <a:pt x="2809" y="39"/>
                    <a:pt x="2820" y="0"/>
                  </a:cubicBezTo>
                  <a:moveTo>
                    <a:pt x="1706" y="0"/>
                  </a:moveTo>
                  <a:cubicBezTo>
                    <a:pt x="1725" y="10"/>
                    <a:pt x="1744" y="20"/>
                    <a:pt x="1763" y="30"/>
                  </a:cubicBezTo>
                  <a:cubicBezTo>
                    <a:pt x="1759" y="35"/>
                    <a:pt x="1754" y="40"/>
                    <a:pt x="1749" y="46"/>
                  </a:cubicBezTo>
                  <a:cubicBezTo>
                    <a:pt x="1747" y="72"/>
                    <a:pt x="1744" y="99"/>
                    <a:pt x="1742" y="126"/>
                  </a:cubicBezTo>
                  <a:cubicBezTo>
                    <a:pt x="1779" y="126"/>
                    <a:pt x="1816" y="126"/>
                    <a:pt x="1853" y="126"/>
                  </a:cubicBezTo>
                  <a:cubicBezTo>
                    <a:pt x="1860" y="118"/>
                    <a:pt x="1868" y="110"/>
                    <a:pt x="1875" y="102"/>
                  </a:cubicBezTo>
                  <a:cubicBezTo>
                    <a:pt x="1889" y="114"/>
                    <a:pt x="1902" y="126"/>
                    <a:pt x="1916" y="137"/>
                  </a:cubicBezTo>
                  <a:cubicBezTo>
                    <a:pt x="1909" y="144"/>
                    <a:pt x="1902" y="150"/>
                    <a:pt x="1896" y="156"/>
                  </a:cubicBezTo>
                  <a:cubicBezTo>
                    <a:pt x="1894" y="175"/>
                    <a:pt x="1893" y="194"/>
                    <a:pt x="1892" y="213"/>
                  </a:cubicBezTo>
                  <a:cubicBezTo>
                    <a:pt x="1952" y="251"/>
                    <a:pt x="1984" y="278"/>
                    <a:pt x="1988" y="295"/>
                  </a:cubicBezTo>
                  <a:cubicBezTo>
                    <a:pt x="1991" y="312"/>
                    <a:pt x="1988" y="327"/>
                    <a:pt x="1978" y="340"/>
                  </a:cubicBezTo>
                  <a:cubicBezTo>
                    <a:pt x="1969" y="353"/>
                    <a:pt x="1958" y="347"/>
                    <a:pt x="1947" y="321"/>
                  </a:cubicBezTo>
                  <a:cubicBezTo>
                    <a:pt x="1936" y="296"/>
                    <a:pt x="1917" y="266"/>
                    <a:pt x="1889" y="233"/>
                  </a:cubicBezTo>
                  <a:cubicBezTo>
                    <a:pt x="1884" y="304"/>
                    <a:pt x="1879" y="357"/>
                    <a:pt x="1872" y="390"/>
                  </a:cubicBezTo>
                  <a:cubicBezTo>
                    <a:pt x="1865" y="424"/>
                    <a:pt x="1855" y="447"/>
                    <a:pt x="1843" y="461"/>
                  </a:cubicBezTo>
                  <a:cubicBezTo>
                    <a:pt x="1830" y="475"/>
                    <a:pt x="1809" y="485"/>
                    <a:pt x="1779" y="492"/>
                  </a:cubicBezTo>
                  <a:cubicBezTo>
                    <a:pt x="1779" y="475"/>
                    <a:pt x="1757" y="455"/>
                    <a:pt x="1714" y="435"/>
                  </a:cubicBezTo>
                  <a:cubicBezTo>
                    <a:pt x="1715" y="428"/>
                    <a:pt x="1716" y="421"/>
                    <a:pt x="1717" y="415"/>
                  </a:cubicBezTo>
                  <a:cubicBezTo>
                    <a:pt x="1757" y="427"/>
                    <a:pt x="1781" y="433"/>
                    <a:pt x="1790" y="433"/>
                  </a:cubicBezTo>
                  <a:cubicBezTo>
                    <a:pt x="1800" y="433"/>
                    <a:pt x="1808" y="430"/>
                    <a:pt x="1815" y="424"/>
                  </a:cubicBezTo>
                  <a:cubicBezTo>
                    <a:pt x="1823" y="418"/>
                    <a:pt x="1830" y="396"/>
                    <a:pt x="1837" y="356"/>
                  </a:cubicBezTo>
                  <a:cubicBezTo>
                    <a:pt x="1843" y="317"/>
                    <a:pt x="1849" y="248"/>
                    <a:pt x="1854" y="149"/>
                  </a:cubicBezTo>
                  <a:cubicBezTo>
                    <a:pt x="1817" y="149"/>
                    <a:pt x="1779" y="149"/>
                    <a:pt x="1741" y="149"/>
                  </a:cubicBezTo>
                  <a:cubicBezTo>
                    <a:pt x="1736" y="196"/>
                    <a:pt x="1728" y="239"/>
                    <a:pt x="1716" y="278"/>
                  </a:cubicBezTo>
                  <a:cubicBezTo>
                    <a:pt x="1705" y="316"/>
                    <a:pt x="1686" y="354"/>
                    <a:pt x="1660" y="391"/>
                  </a:cubicBezTo>
                  <a:cubicBezTo>
                    <a:pt x="1634" y="428"/>
                    <a:pt x="1593" y="462"/>
                    <a:pt x="1538" y="495"/>
                  </a:cubicBezTo>
                  <a:cubicBezTo>
                    <a:pt x="1535" y="490"/>
                    <a:pt x="1532" y="486"/>
                    <a:pt x="1530" y="482"/>
                  </a:cubicBezTo>
                  <a:cubicBezTo>
                    <a:pt x="1574" y="447"/>
                    <a:pt x="1607" y="411"/>
                    <a:pt x="1630" y="374"/>
                  </a:cubicBezTo>
                  <a:cubicBezTo>
                    <a:pt x="1653" y="338"/>
                    <a:pt x="1669" y="302"/>
                    <a:pt x="1679" y="267"/>
                  </a:cubicBezTo>
                  <a:cubicBezTo>
                    <a:pt x="1689" y="231"/>
                    <a:pt x="1696" y="192"/>
                    <a:pt x="1700" y="149"/>
                  </a:cubicBezTo>
                  <a:cubicBezTo>
                    <a:pt x="1677" y="149"/>
                    <a:pt x="1655" y="149"/>
                    <a:pt x="1633" y="149"/>
                  </a:cubicBezTo>
                  <a:cubicBezTo>
                    <a:pt x="1616" y="149"/>
                    <a:pt x="1600" y="151"/>
                    <a:pt x="1583" y="155"/>
                  </a:cubicBezTo>
                  <a:cubicBezTo>
                    <a:pt x="1576" y="145"/>
                    <a:pt x="1569" y="136"/>
                    <a:pt x="1561" y="126"/>
                  </a:cubicBezTo>
                  <a:cubicBezTo>
                    <a:pt x="1608" y="126"/>
                    <a:pt x="1654" y="126"/>
                    <a:pt x="1700" y="126"/>
                  </a:cubicBezTo>
                  <a:cubicBezTo>
                    <a:pt x="1703" y="88"/>
                    <a:pt x="1705" y="46"/>
                    <a:pt x="1706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9" name="path"/>
            <p:cNvSpPr/>
            <p:nvPr/>
          </p:nvSpPr>
          <p:spPr>
            <a:xfrm>
              <a:off x="282723" y="0"/>
              <a:ext cx="4854426" cy="339725"/>
            </a:xfrm>
            <a:custGeom>
              <a:avLst/>
              <a:gdLst/>
              <a:ahLst/>
              <a:cxnLst/>
              <a:rect l="0" t="0" r="0" b="0"/>
              <a:pathLst>
                <a:path w="7644" h="535">
                  <a:moveTo>
                    <a:pt x="5760" y="358"/>
                  </a:moveTo>
                  <a:cubicBezTo>
                    <a:pt x="5758" y="366"/>
                    <a:pt x="5755" y="374"/>
                    <a:pt x="5753" y="381"/>
                  </a:cubicBezTo>
                  <a:cubicBezTo>
                    <a:pt x="5749" y="391"/>
                    <a:pt x="5746" y="400"/>
                    <a:pt x="5742" y="408"/>
                  </a:cubicBezTo>
                  <a:cubicBezTo>
                    <a:pt x="5759" y="424"/>
                    <a:pt x="5781" y="436"/>
                    <a:pt x="5810" y="445"/>
                  </a:cubicBezTo>
                  <a:cubicBezTo>
                    <a:pt x="5824" y="450"/>
                    <a:pt x="5839" y="454"/>
                    <a:pt x="5857" y="456"/>
                  </a:cubicBezTo>
                  <a:cubicBezTo>
                    <a:pt x="5866" y="457"/>
                    <a:pt x="5875" y="458"/>
                    <a:pt x="5884" y="459"/>
                  </a:cubicBezTo>
                  <a:cubicBezTo>
                    <a:pt x="5885" y="444"/>
                    <a:pt x="5885" y="430"/>
                    <a:pt x="5886" y="416"/>
                  </a:cubicBezTo>
                  <a:cubicBezTo>
                    <a:pt x="5886" y="402"/>
                    <a:pt x="5886" y="390"/>
                    <a:pt x="5886" y="380"/>
                  </a:cubicBezTo>
                  <a:cubicBezTo>
                    <a:pt x="5857" y="380"/>
                    <a:pt x="5829" y="380"/>
                    <a:pt x="5800" y="380"/>
                  </a:cubicBezTo>
                  <a:cubicBezTo>
                    <a:pt x="5793" y="381"/>
                    <a:pt x="5786" y="382"/>
                    <a:pt x="5779" y="384"/>
                  </a:cubicBezTo>
                  <a:cubicBezTo>
                    <a:pt x="5773" y="375"/>
                    <a:pt x="5767" y="367"/>
                    <a:pt x="5760" y="358"/>
                  </a:cubicBezTo>
                  <a:moveTo>
                    <a:pt x="1216" y="337"/>
                  </a:moveTo>
                  <a:cubicBezTo>
                    <a:pt x="1238" y="361"/>
                    <a:pt x="1261" y="381"/>
                    <a:pt x="1284" y="398"/>
                  </a:cubicBezTo>
                  <a:cubicBezTo>
                    <a:pt x="1306" y="383"/>
                    <a:pt x="1331" y="362"/>
                    <a:pt x="1359" y="337"/>
                  </a:cubicBezTo>
                  <a:cubicBezTo>
                    <a:pt x="1311" y="337"/>
                    <a:pt x="1264" y="337"/>
                    <a:pt x="1216" y="337"/>
                  </a:cubicBezTo>
                  <a:moveTo>
                    <a:pt x="5187" y="296"/>
                  </a:moveTo>
                  <a:cubicBezTo>
                    <a:pt x="5187" y="340"/>
                    <a:pt x="5187" y="384"/>
                    <a:pt x="5187" y="429"/>
                  </a:cubicBezTo>
                  <a:cubicBezTo>
                    <a:pt x="5217" y="429"/>
                    <a:pt x="5247" y="429"/>
                    <a:pt x="5278" y="429"/>
                  </a:cubicBezTo>
                  <a:cubicBezTo>
                    <a:pt x="5278" y="384"/>
                    <a:pt x="5278" y="340"/>
                    <a:pt x="5278" y="296"/>
                  </a:cubicBezTo>
                  <a:cubicBezTo>
                    <a:pt x="5247" y="296"/>
                    <a:pt x="5217" y="296"/>
                    <a:pt x="5187" y="296"/>
                  </a:cubicBezTo>
                  <a:moveTo>
                    <a:pt x="776" y="275"/>
                  </a:moveTo>
                  <a:cubicBezTo>
                    <a:pt x="776" y="290"/>
                    <a:pt x="776" y="305"/>
                    <a:pt x="776" y="320"/>
                  </a:cubicBezTo>
                  <a:cubicBezTo>
                    <a:pt x="805" y="320"/>
                    <a:pt x="834" y="320"/>
                    <a:pt x="863" y="320"/>
                  </a:cubicBezTo>
                  <a:cubicBezTo>
                    <a:pt x="863" y="305"/>
                    <a:pt x="863" y="290"/>
                    <a:pt x="863" y="275"/>
                  </a:cubicBezTo>
                  <a:cubicBezTo>
                    <a:pt x="834" y="275"/>
                    <a:pt x="805" y="275"/>
                    <a:pt x="776" y="275"/>
                  </a:cubicBezTo>
                  <a:moveTo>
                    <a:pt x="654" y="275"/>
                  </a:moveTo>
                  <a:cubicBezTo>
                    <a:pt x="654" y="290"/>
                    <a:pt x="654" y="305"/>
                    <a:pt x="654" y="320"/>
                  </a:cubicBezTo>
                  <a:cubicBezTo>
                    <a:pt x="682" y="320"/>
                    <a:pt x="710" y="320"/>
                    <a:pt x="739" y="320"/>
                  </a:cubicBezTo>
                  <a:cubicBezTo>
                    <a:pt x="739" y="305"/>
                    <a:pt x="739" y="290"/>
                    <a:pt x="739" y="275"/>
                  </a:cubicBezTo>
                  <a:cubicBezTo>
                    <a:pt x="710" y="275"/>
                    <a:pt x="682" y="275"/>
                    <a:pt x="654" y="275"/>
                  </a:cubicBezTo>
                  <a:moveTo>
                    <a:pt x="6372" y="261"/>
                  </a:moveTo>
                  <a:cubicBezTo>
                    <a:pt x="6390" y="316"/>
                    <a:pt x="6409" y="354"/>
                    <a:pt x="6429" y="375"/>
                  </a:cubicBezTo>
                  <a:cubicBezTo>
                    <a:pt x="6450" y="346"/>
                    <a:pt x="6469" y="308"/>
                    <a:pt x="6485" y="261"/>
                  </a:cubicBezTo>
                  <a:cubicBezTo>
                    <a:pt x="6447" y="261"/>
                    <a:pt x="6409" y="261"/>
                    <a:pt x="6372" y="261"/>
                  </a:cubicBezTo>
                  <a:moveTo>
                    <a:pt x="2951" y="245"/>
                  </a:moveTo>
                  <a:cubicBezTo>
                    <a:pt x="2933" y="251"/>
                    <a:pt x="2916" y="258"/>
                    <a:pt x="2899" y="265"/>
                  </a:cubicBezTo>
                  <a:cubicBezTo>
                    <a:pt x="2899" y="292"/>
                    <a:pt x="2899" y="318"/>
                    <a:pt x="2899" y="345"/>
                  </a:cubicBezTo>
                  <a:cubicBezTo>
                    <a:pt x="2924" y="347"/>
                    <a:pt x="2938" y="349"/>
                    <a:pt x="2941" y="348"/>
                  </a:cubicBezTo>
                  <a:cubicBezTo>
                    <a:pt x="2945" y="348"/>
                    <a:pt x="2947" y="338"/>
                    <a:pt x="2948" y="319"/>
                  </a:cubicBezTo>
                  <a:cubicBezTo>
                    <a:pt x="2948" y="299"/>
                    <a:pt x="2949" y="274"/>
                    <a:pt x="2951" y="245"/>
                  </a:cubicBezTo>
                  <a:moveTo>
                    <a:pt x="7573" y="228"/>
                  </a:moveTo>
                  <a:cubicBezTo>
                    <a:pt x="7585" y="244"/>
                    <a:pt x="7598" y="260"/>
                    <a:pt x="7610" y="275"/>
                  </a:cubicBezTo>
                  <a:cubicBezTo>
                    <a:pt x="7570" y="275"/>
                    <a:pt x="7530" y="275"/>
                    <a:pt x="7490" y="275"/>
                  </a:cubicBezTo>
                  <a:cubicBezTo>
                    <a:pt x="7490" y="301"/>
                    <a:pt x="7490" y="327"/>
                    <a:pt x="7490" y="353"/>
                  </a:cubicBezTo>
                  <a:cubicBezTo>
                    <a:pt x="7506" y="353"/>
                    <a:pt x="7522" y="353"/>
                    <a:pt x="7538" y="353"/>
                  </a:cubicBezTo>
                  <a:cubicBezTo>
                    <a:pt x="7546" y="345"/>
                    <a:pt x="7555" y="337"/>
                    <a:pt x="7563" y="328"/>
                  </a:cubicBezTo>
                  <a:cubicBezTo>
                    <a:pt x="7575" y="344"/>
                    <a:pt x="7588" y="360"/>
                    <a:pt x="7601" y="375"/>
                  </a:cubicBezTo>
                  <a:cubicBezTo>
                    <a:pt x="7564" y="375"/>
                    <a:pt x="7527" y="375"/>
                    <a:pt x="7490" y="375"/>
                  </a:cubicBezTo>
                  <a:cubicBezTo>
                    <a:pt x="7490" y="403"/>
                    <a:pt x="7490" y="431"/>
                    <a:pt x="7490" y="459"/>
                  </a:cubicBezTo>
                  <a:cubicBezTo>
                    <a:pt x="7512" y="459"/>
                    <a:pt x="7535" y="459"/>
                    <a:pt x="7558" y="459"/>
                  </a:cubicBezTo>
                  <a:cubicBezTo>
                    <a:pt x="7567" y="450"/>
                    <a:pt x="7576" y="442"/>
                    <a:pt x="7585" y="433"/>
                  </a:cubicBezTo>
                  <a:cubicBezTo>
                    <a:pt x="7598" y="449"/>
                    <a:pt x="7611" y="465"/>
                    <a:pt x="7624" y="482"/>
                  </a:cubicBezTo>
                  <a:cubicBezTo>
                    <a:pt x="7543" y="482"/>
                    <a:pt x="7462" y="482"/>
                    <a:pt x="7381" y="482"/>
                  </a:cubicBezTo>
                  <a:cubicBezTo>
                    <a:pt x="7364" y="482"/>
                    <a:pt x="7348" y="484"/>
                    <a:pt x="7331" y="488"/>
                  </a:cubicBezTo>
                  <a:cubicBezTo>
                    <a:pt x="7324" y="478"/>
                    <a:pt x="7317" y="469"/>
                    <a:pt x="7310" y="459"/>
                  </a:cubicBezTo>
                  <a:cubicBezTo>
                    <a:pt x="7357" y="459"/>
                    <a:pt x="7405" y="459"/>
                    <a:pt x="7452" y="459"/>
                  </a:cubicBezTo>
                  <a:cubicBezTo>
                    <a:pt x="7452" y="431"/>
                    <a:pt x="7452" y="403"/>
                    <a:pt x="7452" y="375"/>
                  </a:cubicBezTo>
                  <a:cubicBezTo>
                    <a:pt x="7442" y="375"/>
                    <a:pt x="7432" y="375"/>
                    <a:pt x="7422" y="375"/>
                  </a:cubicBezTo>
                  <a:cubicBezTo>
                    <a:pt x="7406" y="375"/>
                    <a:pt x="7389" y="377"/>
                    <a:pt x="7373" y="382"/>
                  </a:cubicBezTo>
                  <a:cubicBezTo>
                    <a:pt x="7366" y="372"/>
                    <a:pt x="7358" y="362"/>
                    <a:pt x="7351" y="353"/>
                  </a:cubicBezTo>
                  <a:cubicBezTo>
                    <a:pt x="7385" y="353"/>
                    <a:pt x="7418" y="353"/>
                    <a:pt x="7452" y="353"/>
                  </a:cubicBezTo>
                  <a:cubicBezTo>
                    <a:pt x="7452" y="327"/>
                    <a:pt x="7452" y="301"/>
                    <a:pt x="7452" y="275"/>
                  </a:cubicBezTo>
                  <a:cubicBezTo>
                    <a:pt x="7438" y="275"/>
                    <a:pt x="7424" y="275"/>
                    <a:pt x="7410" y="275"/>
                  </a:cubicBezTo>
                  <a:cubicBezTo>
                    <a:pt x="7394" y="275"/>
                    <a:pt x="7377" y="277"/>
                    <a:pt x="7361" y="281"/>
                  </a:cubicBezTo>
                  <a:cubicBezTo>
                    <a:pt x="7354" y="272"/>
                    <a:pt x="7347" y="262"/>
                    <a:pt x="7339" y="253"/>
                  </a:cubicBezTo>
                  <a:cubicBezTo>
                    <a:pt x="7409" y="253"/>
                    <a:pt x="7478" y="253"/>
                    <a:pt x="7548" y="253"/>
                  </a:cubicBezTo>
                  <a:cubicBezTo>
                    <a:pt x="7556" y="245"/>
                    <a:pt x="7565" y="236"/>
                    <a:pt x="7573" y="228"/>
                  </a:cubicBezTo>
                  <a:moveTo>
                    <a:pt x="5369" y="224"/>
                  </a:moveTo>
                  <a:cubicBezTo>
                    <a:pt x="5406" y="251"/>
                    <a:pt x="5427" y="274"/>
                    <a:pt x="5435" y="291"/>
                  </a:cubicBezTo>
                  <a:cubicBezTo>
                    <a:pt x="5442" y="309"/>
                    <a:pt x="5439" y="325"/>
                    <a:pt x="5425" y="340"/>
                  </a:cubicBezTo>
                  <a:cubicBezTo>
                    <a:pt x="5412" y="355"/>
                    <a:pt x="5402" y="349"/>
                    <a:pt x="5397" y="320"/>
                  </a:cubicBezTo>
                  <a:cubicBezTo>
                    <a:pt x="5392" y="292"/>
                    <a:pt x="5380" y="264"/>
                    <a:pt x="5361" y="237"/>
                  </a:cubicBezTo>
                  <a:cubicBezTo>
                    <a:pt x="5364" y="233"/>
                    <a:pt x="5366" y="228"/>
                    <a:pt x="5369" y="224"/>
                  </a:cubicBezTo>
                  <a:moveTo>
                    <a:pt x="1636" y="222"/>
                  </a:moveTo>
                  <a:cubicBezTo>
                    <a:pt x="1643" y="222"/>
                    <a:pt x="1650" y="222"/>
                    <a:pt x="1657" y="222"/>
                  </a:cubicBezTo>
                  <a:cubicBezTo>
                    <a:pt x="1651" y="287"/>
                    <a:pt x="1641" y="325"/>
                    <a:pt x="1625" y="336"/>
                  </a:cubicBezTo>
                  <a:cubicBezTo>
                    <a:pt x="1610" y="347"/>
                    <a:pt x="1595" y="350"/>
                    <a:pt x="1580" y="345"/>
                  </a:cubicBezTo>
                  <a:cubicBezTo>
                    <a:pt x="1565" y="340"/>
                    <a:pt x="1568" y="329"/>
                    <a:pt x="1587" y="311"/>
                  </a:cubicBezTo>
                  <a:cubicBezTo>
                    <a:pt x="1607" y="293"/>
                    <a:pt x="1624" y="263"/>
                    <a:pt x="1636" y="222"/>
                  </a:cubicBezTo>
                  <a:moveTo>
                    <a:pt x="1193" y="222"/>
                  </a:moveTo>
                  <a:cubicBezTo>
                    <a:pt x="1193" y="236"/>
                    <a:pt x="1193" y="249"/>
                    <a:pt x="1193" y="263"/>
                  </a:cubicBezTo>
                  <a:cubicBezTo>
                    <a:pt x="1252" y="263"/>
                    <a:pt x="1311" y="263"/>
                    <a:pt x="1371" y="263"/>
                  </a:cubicBezTo>
                  <a:cubicBezTo>
                    <a:pt x="1371" y="249"/>
                    <a:pt x="1371" y="236"/>
                    <a:pt x="1371" y="222"/>
                  </a:cubicBezTo>
                  <a:cubicBezTo>
                    <a:pt x="1311" y="222"/>
                    <a:pt x="1252" y="222"/>
                    <a:pt x="1193" y="222"/>
                  </a:cubicBezTo>
                  <a:moveTo>
                    <a:pt x="6504" y="216"/>
                  </a:moveTo>
                  <a:cubicBezTo>
                    <a:pt x="6518" y="230"/>
                    <a:pt x="6532" y="243"/>
                    <a:pt x="6546" y="257"/>
                  </a:cubicBezTo>
                  <a:cubicBezTo>
                    <a:pt x="6539" y="261"/>
                    <a:pt x="6532" y="265"/>
                    <a:pt x="6525" y="269"/>
                  </a:cubicBezTo>
                  <a:cubicBezTo>
                    <a:pt x="6505" y="323"/>
                    <a:pt x="6482" y="367"/>
                    <a:pt x="6455" y="402"/>
                  </a:cubicBezTo>
                  <a:cubicBezTo>
                    <a:pt x="6491" y="431"/>
                    <a:pt x="6539" y="448"/>
                    <a:pt x="6600" y="454"/>
                  </a:cubicBezTo>
                  <a:cubicBezTo>
                    <a:pt x="6600" y="459"/>
                    <a:pt x="6600" y="463"/>
                    <a:pt x="6600" y="468"/>
                  </a:cubicBezTo>
                  <a:cubicBezTo>
                    <a:pt x="6573" y="475"/>
                    <a:pt x="6559" y="486"/>
                    <a:pt x="6557" y="500"/>
                  </a:cubicBezTo>
                  <a:cubicBezTo>
                    <a:pt x="6505" y="483"/>
                    <a:pt x="6463" y="458"/>
                    <a:pt x="6431" y="425"/>
                  </a:cubicBezTo>
                  <a:cubicBezTo>
                    <a:pt x="6377" y="471"/>
                    <a:pt x="6311" y="499"/>
                    <a:pt x="6231" y="510"/>
                  </a:cubicBezTo>
                  <a:cubicBezTo>
                    <a:pt x="6230" y="506"/>
                    <a:pt x="6229" y="501"/>
                    <a:pt x="6227" y="496"/>
                  </a:cubicBezTo>
                  <a:cubicBezTo>
                    <a:pt x="6313" y="469"/>
                    <a:pt x="6372" y="437"/>
                    <a:pt x="6406" y="398"/>
                  </a:cubicBezTo>
                  <a:cubicBezTo>
                    <a:pt x="6378" y="357"/>
                    <a:pt x="6360" y="312"/>
                    <a:pt x="6351" y="261"/>
                  </a:cubicBezTo>
                  <a:cubicBezTo>
                    <a:pt x="6350" y="261"/>
                    <a:pt x="6348" y="261"/>
                    <a:pt x="6347" y="261"/>
                  </a:cubicBezTo>
                  <a:cubicBezTo>
                    <a:pt x="6340" y="262"/>
                    <a:pt x="6333" y="264"/>
                    <a:pt x="6326" y="265"/>
                  </a:cubicBezTo>
                  <a:cubicBezTo>
                    <a:pt x="6320" y="256"/>
                    <a:pt x="6313" y="247"/>
                    <a:pt x="6307" y="238"/>
                  </a:cubicBezTo>
                  <a:cubicBezTo>
                    <a:pt x="6366" y="238"/>
                    <a:pt x="6426" y="238"/>
                    <a:pt x="6485" y="238"/>
                  </a:cubicBezTo>
                  <a:cubicBezTo>
                    <a:pt x="6491" y="231"/>
                    <a:pt x="6498" y="223"/>
                    <a:pt x="6504" y="216"/>
                  </a:cubicBezTo>
                  <a:moveTo>
                    <a:pt x="776" y="210"/>
                  </a:moveTo>
                  <a:cubicBezTo>
                    <a:pt x="776" y="224"/>
                    <a:pt x="776" y="238"/>
                    <a:pt x="776" y="253"/>
                  </a:cubicBezTo>
                  <a:cubicBezTo>
                    <a:pt x="805" y="253"/>
                    <a:pt x="834" y="253"/>
                    <a:pt x="863" y="253"/>
                  </a:cubicBezTo>
                  <a:cubicBezTo>
                    <a:pt x="863" y="238"/>
                    <a:pt x="863" y="224"/>
                    <a:pt x="863" y="210"/>
                  </a:cubicBezTo>
                  <a:cubicBezTo>
                    <a:pt x="834" y="210"/>
                    <a:pt x="805" y="210"/>
                    <a:pt x="776" y="210"/>
                  </a:cubicBezTo>
                  <a:moveTo>
                    <a:pt x="654" y="210"/>
                  </a:moveTo>
                  <a:cubicBezTo>
                    <a:pt x="654" y="224"/>
                    <a:pt x="654" y="238"/>
                    <a:pt x="654" y="253"/>
                  </a:cubicBezTo>
                  <a:cubicBezTo>
                    <a:pt x="682" y="253"/>
                    <a:pt x="710" y="253"/>
                    <a:pt x="739" y="253"/>
                  </a:cubicBezTo>
                  <a:cubicBezTo>
                    <a:pt x="739" y="238"/>
                    <a:pt x="739" y="224"/>
                    <a:pt x="739" y="210"/>
                  </a:cubicBezTo>
                  <a:cubicBezTo>
                    <a:pt x="710" y="210"/>
                    <a:pt x="682" y="210"/>
                    <a:pt x="654" y="210"/>
                  </a:cubicBezTo>
                  <a:moveTo>
                    <a:pt x="4204" y="195"/>
                  </a:moveTo>
                  <a:cubicBezTo>
                    <a:pt x="4204" y="239"/>
                    <a:pt x="4204" y="283"/>
                    <a:pt x="4204" y="326"/>
                  </a:cubicBezTo>
                  <a:cubicBezTo>
                    <a:pt x="4237" y="326"/>
                    <a:pt x="4271" y="326"/>
                    <a:pt x="4305" y="326"/>
                  </a:cubicBezTo>
                  <a:cubicBezTo>
                    <a:pt x="4305" y="283"/>
                    <a:pt x="4305" y="239"/>
                    <a:pt x="4305" y="195"/>
                  </a:cubicBezTo>
                  <a:cubicBezTo>
                    <a:pt x="4271" y="195"/>
                    <a:pt x="4237" y="195"/>
                    <a:pt x="4204" y="195"/>
                  </a:cubicBezTo>
                  <a:moveTo>
                    <a:pt x="311" y="189"/>
                  </a:moveTo>
                  <a:cubicBezTo>
                    <a:pt x="400" y="249"/>
                    <a:pt x="450" y="288"/>
                    <a:pt x="460" y="305"/>
                  </a:cubicBezTo>
                  <a:cubicBezTo>
                    <a:pt x="471" y="322"/>
                    <a:pt x="472" y="339"/>
                    <a:pt x="462" y="357"/>
                  </a:cubicBezTo>
                  <a:cubicBezTo>
                    <a:pt x="452" y="375"/>
                    <a:pt x="439" y="369"/>
                    <a:pt x="422" y="338"/>
                  </a:cubicBezTo>
                  <a:cubicBezTo>
                    <a:pt x="405" y="308"/>
                    <a:pt x="365" y="263"/>
                    <a:pt x="301" y="202"/>
                  </a:cubicBezTo>
                  <a:cubicBezTo>
                    <a:pt x="304" y="198"/>
                    <a:pt x="308" y="194"/>
                    <a:pt x="311" y="189"/>
                  </a:cubicBezTo>
                  <a:moveTo>
                    <a:pt x="4682" y="187"/>
                  </a:moveTo>
                  <a:cubicBezTo>
                    <a:pt x="4695" y="198"/>
                    <a:pt x="4709" y="208"/>
                    <a:pt x="4723" y="219"/>
                  </a:cubicBezTo>
                  <a:cubicBezTo>
                    <a:pt x="4717" y="224"/>
                    <a:pt x="4711" y="230"/>
                    <a:pt x="4705" y="235"/>
                  </a:cubicBezTo>
                  <a:cubicBezTo>
                    <a:pt x="4705" y="294"/>
                    <a:pt x="4705" y="352"/>
                    <a:pt x="4705" y="410"/>
                  </a:cubicBezTo>
                  <a:cubicBezTo>
                    <a:pt x="4725" y="388"/>
                    <a:pt x="4744" y="367"/>
                    <a:pt x="4764" y="345"/>
                  </a:cubicBezTo>
                  <a:cubicBezTo>
                    <a:pt x="4768" y="348"/>
                    <a:pt x="4772" y="351"/>
                    <a:pt x="4776" y="355"/>
                  </a:cubicBezTo>
                  <a:cubicBezTo>
                    <a:pt x="4754" y="388"/>
                    <a:pt x="4737" y="412"/>
                    <a:pt x="4727" y="426"/>
                  </a:cubicBezTo>
                  <a:cubicBezTo>
                    <a:pt x="4716" y="441"/>
                    <a:pt x="4705" y="459"/>
                    <a:pt x="4695" y="480"/>
                  </a:cubicBezTo>
                  <a:cubicBezTo>
                    <a:pt x="4683" y="468"/>
                    <a:pt x="4671" y="456"/>
                    <a:pt x="4660" y="444"/>
                  </a:cubicBezTo>
                  <a:cubicBezTo>
                    <a:pt x="4666" y="436"/>
                    <a:pt x="4669" y="423"/>
                    <a:pt x="4667" y="407"/>
                  </a:cubicBezTo>
                  <a:cubicBezTo>
                    <a:pt x="4667" y="348"/>
                    <a:pt x="4667" y="290"/>
                    <a:pt x="4667" y="232"/>
                  </a:cubicBezTo>
                  <a:cubicBezTo>
                    <a:pt x="4664" y="232"/>
                    <a:pt x="4660" y="232"/>
                    <a:pt x="4656" y="232"/>
                  </a:cubicBezTo>
                  <a:cubicBezTo>
                    <a:pt x="4647" y="232"/>
                    <a:pt x="4634" y="234"/>
                    <a:pt x="4618" y="238"/>
                  </a:cubicBezTo>
                  <a:cubicBezTo>
                    <a:pt x="4611" y="229"/>
                    <a:pt x="4604" y="219"/>
                    <a:pt x="4596" y="210"/>
                  </a:cubicBezTo>
                  <a:cubicBezTo>
                    <a:pt x="4619" y="210"/>
                    <a:pt x="4643" y="210"/>
                    <a:pt x="4666" y="210"/>
                  </a:cubicBezTo>
                  <a:cubicBezTo>
                    <a:pt x="4671" y="202"/>
                    <a:pt x="4676" y="195"/>
                    <a:pt x="4682" y="187"/>
                  </a:cubicBezTo>
                  <a:moveTo>
                    <a:pt x="2386" y="185"/>
                  </a:moveTo>
                  <a:cubicBezTo>
                    <a:pt x="2386" y="210"/>
                    <a:pt x="2386" y="236"/>
                    <a:pt x="2386" y="261"/>
                  </a:cubicBezTo>
                  <a:cubicBezTo>
                    <a:pt x="2406" y="261"/>
                    <a:pt x="2425" y="261"/>
                    <a:pt x="2445" y="261"/>
                  </a:cubicBezTo>
                  <a:cubicBezTo>
                    <a:pt x="2445" y="236"/>
                    <a:pt x="2445" y="210"/>
                    <a:pt x="2445" y="185"/>
                  </a:cubicBezTo>
                  <a:cubicBezTo>
                    <a:pt x="2425" y="185"/>
                    <a:pt x="2406" y="185"/>
                    <a:pt x="2386" y="185"/>
                  </a:cubicBezTo>
                  <a:moveTo>
                    <a:pt x="2289" y="185"/>
                  </a:moveTo>
                  <a:cubicBezTo>
                    <a:pt x="2289" y="210"/>
                    <a:pt x="2289" y="236"/>
                    <a:pt x="2289" y="261"/>
                  </a:cubicBezTo>
                  <a:cubicBezTo>
                    <a:pt x="2309" y="261"/>
                    <a:pt x="2330" y="261"/>
                    <a:pt x="2350" y="261"/>
                  </a:cubicBezTo>
                  <a:cubicBezTo>
                    <a:pt x="2350" y="236"/>
                    <a:pt x="2350" y="210"/>
                    <a:pt x="2350" y="185"/>
                  </a:cubicBezTo>
                  <a:cubicBezTo>
                    <a:pt x="2330" y="185"/>
                    <a:pt x="2309" y="185"/>
                    <a:pt x="2289" y="185"/>
                  </a:cubicBezTo>
                  <a:moveTo>
                    <a:pt x="5924" y="181"/>
                  </a:moveTo>
                  <a:cubicBezTo>
                    <a:pt x="5924" y="195"/>
                    <a:pt x="5924" y="208"/>
                    <a:pt x="5924" y="222"/>
                  </a:cubicBezTo>
                  <a:cubicBezTo>
                    <a:pt x="5945" y="222"/>
                    <a:pt x="5966" y="222"/>
                    <a:pt x="5987" y="222"/>
                  </a:cubicBezTo>
                  <a:cubicBezTo>
                    <a:pt x="5987" y="208"/>
                    <a:pt x="5987" y="195"/>
                    <a:pt x="5987" y="181"/>
                  </a:cubicBezTo>
                  <a:cubicBezTo>
                    <a:pt x="5966" y="181"/>
                    <a:pt x="5945" y="181"/>
                    <a:pt x="5924" y="181"/>
                  </a:cubicBezTo>
                  <a:moveTo>
                    <a:pt x="6230" y="175"/>
                  </a:moveTo>
                  <a:cubicBezTo>
                    <a:pt x="6244" y="186"/>
                    <a:pt x="6258" y="197"/>
                    <a:pt x="6273" y="209"/>
                  </a:cubicBezTo>
                  <a:cubicBezTo>
                    <a:pt x="6266" y="214"/>
                    <a:pt x="6260" y="220"/>
                    <a:pt x="6253" y="225"/>
                  </a:cubicBezTo>
                  <a:cubicBezTo>
                    <a:pt x="6253" y="282"/>
                    <a:pt x="6253" y="339"/>
                    <a:pt x="6253" y="396"/>
                  </a:cubicBezTo>
                  <a:cubicBezTo>
                    <a:pt x="6276" y="373"/>
                    <a:pt x="6299" y="350"/>
                    <a:pt x="6323" y="326"/>
                  </a:cubicBezTo>
                  <a:cubicBezTo>
                    <a:pt x="6327" y="331"/>
                    <a:pt x="6330" y="335"/>
                    <a:pt x="6334" y="339"/>
                  </a:cubicBezTo>
                  <a:cubicBezTo>
                    <a:pt x="6312" y="366"/>
                    <a:pt x="6295" y="389"/>
                    <a:pt x="6281" y="408"/>
                  </a:cubicBezTo>
                  <a:cubicBezTo>
                    <a:pt x="6267" y="427"/>
                    <a:pt x="6253" y="446"/>
                    <a:pt x="6240" y="465"/>
                  </a:cubicBezTo>
                  <a:cubicBezTo>
                    <a:pt x="6228" y="454"/>
                    <a:pt x="6216" y="443"/>
                    <a:pt x="6204" y="431"/>
                  </a:cubicBezTo>
                  <a:cubicBezTo>
                    <a:pt x="6212" y="422"/>
                    <a:pt x="6215" y="413"/>
                    <a:pt x="6214" y="403"/>
                  </a:cubicBezTo>
                  <a:cubicBezTo>
                    <a:pt x="6214" y="342"/>
                    <a:pt x="6214" y="281"/>
                    <a:pt x="6214" y="220"/>
                  </a:cubicBezTo>
                  <a:cubicBezTo>
                    <a:pt x="6207" y="220"/>
                    <a:pt x="6200" y="220"/>
                    <a:pt x="6194" y="220"/>
                  </a:cubicBezTo>
                  <a:cubicBezTo>
                    <a:pt x="6184" y="220"/>
                    <a:pt x="6171" y="222"/>
                    <a:pt x="6154" y="226"/>
                  </a:cubicBezTo>
                  <a:cubicBezTo>
                    <a:pt x="6147" y="217"/>
                    <a:pt x="6140" y="207"/>
                    <a:pt x="6132" y="197"/>
                  </a:cubicBezTo>
                  <a:cubicBezTo>
                    <a:pt x="6159" y="197"/>
                    <a:pt x="6187" y="197"/>
                    <a:pt x="6214" y="197"/>
                  </a:cubicBezTo>
                  <a:cubicBezTo>
                    <a:pt x="6219" y="190"/>
                    <a:pt x="6224" y="182"/>
                    <a:pt x="6230" y="175"/>
                  </a:cubicBezTo>
                  <a:moveTo>
                    <a:pt x="3672" y="175"/>
                  </a:moveTo>
                  <a:cubicBezTo>
                    <a:pt x="3686" y="185"/>
                    <a:pt x="3700" y="196"/>
                    <a:pt x="3714" y="206"/>
                  </a:cubicBezTo>
                  <a:cubicBezTo>
                    <a:pt x="3708" y="212"/>
                    <a:pt x="3702" y="217"/>
                    <a:pt x="3696" y="223"/>
                  </a:cubicBezTo>
                  <a:cubicBezTo>
                    <a:pt x="3696" y="283"/>
                    <a:pt x="3696" y="342"/>
                    <a:pt x="3696" y="402"/>
                  </a:cubicBezTo>
                  <a:cubicBezTo>
                    <a:pt x="3722" y="377"/>
                    <a:pt x="3748" y="352"/>
                    <a:pt x="3774" y="326"/>
                  </a:cubicBezTo>
                  <a:cubicBezTo>
                    <a:pt x="3778" y="331"/>
                    <a:pt x="3781" y="335"/>
                    <a:pt x="3785" y="339"/>
                  </a:cubicBezTo>
                  <a:cubicBezTo>
                    <a:pt x="3759" y="371"/>
                    <a:pt x="3739" y="396"/>
                    <a:pt x="3726" y="414"/>
                  </a:cubicBezTo>
                  <a:cubicBezTo>
                    <a:pt x="3712" y="431"/>
                    <a:pt x="3699" y="450"/>
                    <a:pt x="3687" y="470"/>
                  </a:cubicBezTo>
                  <a:cubicBezTo>
                    <a:pt x="3675" y="456"/>
                    <a:pt x="3663" y="443"/>
                    <a:pt x="3651" y="430"/>
                  </a:cubicBezTo>
                  <a:cubicBezTo>
                    <a:pt x="3656" y="420"/>
                    <a:pt x="3659" y="410"/>
                    <a:pt x="3659" y="398"/>
                  </a:cubicBezTo>
                  <a:cubicBezTo>
                    <a:pt x="3659" y="339"/>
                    <a:pt x="3659" y="279"/>
                    <a:pt x="3659" y="220"/>
                  </a:cubicBezTo>
                  <a:cubicBezTo>
                    <a:pt x="3652" y="220"/>
                    <a:pt x="3645" y="220"/>
                    <a:pt x="3639" y="220"/>
                  </a:cubicBezTo>
                  <a:cubicBezTo>
                    <a:pt x="3630" y="220"/>
                    <a:pt x="3618" y="222"/>
                    <a:pt x="3601" y="226"/>
                  </a:cubicBezTo>
                  <a:cubicBezTo>
                    <a:pt x="3594" y="217"/>
                    <a:pt x="3587" y="207"/>
                    <a:pt x="3579" y="197"/>
                  </a:cubicBezTo>
                  <a:cubicBezTo>
                    <a:pt x="3606" y="197"/>
                    <a:pt x="3632" y="197"/>
                    <a:pt x="3659" y="197"/>
                  </a:cubicBezTo>
                  <a:cubicBezTo>
                    <a:pt x="3663" y="190"/>
                    <a:pt x="3668" y="182"/>
                    <a:pt x="3672" y="175"/>
                  </a:cubicBezTo>
                  <a:moveTo>
                    <a:pt x="1193" y="161"/>
                  </a:moveTo>
                  <a:cubicBezTo>
                    <a:pt x="1193" y="174"/>
                    <a:pt x="1193" y="187"/>
                    <a:pt x="1193" y="200"/>
                  </a:cubicBezTo>
                  <a:cubicBezTo>
                    <a:pt x="1252" y="200"/>
                    <a:pt x="1311" y="200"/>
                    <a:pt x="1371" y="200"/>
                  </a:cubicBezTo>
                  <a:cubicBezTo>
                    <a:pt x="1371" y="187"/>
                    <a:pt x="1371" y="174"/>
                    <a:pt x="1371" y="161"/>
                  </a:cubicBezTo>
                  <a:cubicBezTo>
                    <a:pt x="1311" y="161"/>
                    <a:pt x="1252" y="161"/>
                    <a:pt x="1193" y="161"/>
                  </a:cubicBezTo>
                  <a:moveTo>
                    <a:pt x="2662" y="155"/>
                  </a:moveTo>
                  <a:cubicBezTo>
                    <a:pt x="2662" y="178"/>
                    <a:pt x="2662" y="201"/>
                    <a:pt x="2662" y="224"/>
                  </a:cubicBezTo>
                  <a:cubicBezTo>
                    <a:pt x="2676" y="224"/>
                    <a:pt x="2691" y="224"/>
                    <a:pt x="2705" y="224"/>
                  </a:cubicBezTo>
                  <a:cubicBezTo>
                    <a:pt x="2710" y="217"/>
                    <a:pt x="2715" y="210"/>
                    <a:pt x="2719" y="204"/>
                  </a:cubicBezTo>
                  <a:cubicBezTo>
                    <a:pt x="2732" y="214"/>
                    <a:pt x="2744" y="225"/>
                    <a:pt x="2757" y="235"/>
                  </a:cubicBezTo>
                  <a:cubicBezTo>
                    <a:pt x="2752" y="240"/>
                    <a:pt x="2747" y="245"/>
                    <a:pt x="2743" y="249"/>
                  </a:cubicBezTo>
                  <a:cubicBezTo>
                    <a:pt x="2742" y="263"/>
                    <a:pt x="2742" y="275"/>
                    <a:pt x="2742" y="287"/>
                  </a:cubicBezTo>
                  <a:cubicBezTo>
                    <a:pt x="2741" y="289"/>
                    <a:pt x="2741" y="291"/>
                    <a:pt x="2741" y="293"/>
                  </a:cubicBezTo>
                  <a:cubicBezTo>
                    <a:pt x="2756" y="288"/>
                    <a:pt x="2771" y="282"/>
                    <a:pt x="2786" y="277"/>
                  </a:cubicBezTo>
                  <a:cubicBezTo>
                    <a:pt x="2786" y="265"/>
                    <a:pt x="2786" y="251"/>
                    <a:pt x="2786" y="236"/>
                  </a:cubicBezTo>
                  <a:cubicBezTo>
                    <a:pt x="2785" y="222"/>
                    <a:pt x="2785" y="208"/>
                    <a:pt x="2784" y="194"/>
                  </a:cubicBezTo>
                  <a:cubicBezTo>
                    <a:pt x="2775" y="202"/>
                    <a:pt x="2766" y="211"/>
                    <a:pt x="2757" y="220"/>
                  </a:cubicBezTo>
                  <a:cubicBezTo>
                    <a:pt x="2753" y="217"/>
                    <a:pt x="2749" y="214"/>
                    <a:pt x="2745" y="212"/>
                  </a:cubicBezTo>
                  <a:cubicBezTo>
                    <a:pt x="2755" y="199"/>
                    <a:pt x="2765" y="186"/>
                    <a:pt x="2774" y="172"/>
                  </a:cubicBezTo>
                  <a:cubicBezTo>
                    <a:pt x="2777" y="166"/>
                    <a:pt x="2780" y="160"/>
                    <a:pt x="2783" y="155"/>
                  </a:cubicBezTo>
                  <a:cubicBezTo>
                    <a:pt x="2743" y="155"/>
                    <a:pt x="2702" y="155"/>
                    <a:pt x="2662" y="155"/>
                  </a:cubicBezTo>
                  <a:moveTo>
                    <a:pt x="5187" y="152"/>
                  </a:moveTo>
                  <a:cubicBezTo>
                    <a:pt x="5187" y="193"/>
                    <a:pt x="5187" y="233"/>
                    <a:pt x="5187" y="273"/>
                  </a:cubicBezTo>
                  <a:cubicBezTo>
                    <a:pt x="5217" y="273"/>
                    <a:pt x="5247" y="273"/>
                    <a:pt x="5278" y="273"/>
                  </a:cubicBezTo>
                  <a:cubicBezTo>
                    <a:pt x="5278" y="233"/>
                    <a:pt x="5278" y="193"/>
                    <a:pt x="5278" y="152"/>
                  </a:cubicBezTo>
                  <a:cubicBezTo>
                    <a:pt x="5247" y="152"/>
                    <a:pt x="5217" y="152"/>
                    <a:pt x="5187" y="152"/>
                  </a:cubicBezTo>
                  <a:moveTo>
                    <a:pt x="4318" y="150"/>
                  </a:moveTo>
                  <a:cubicBezTo>
                    <a:pt x="4332" y="162"/>
                    <a:pt x="4346" y="173"/>
                    <a:pt x="4360" y="184"/>
                  </a:cubicBezTo>
                  <a:cubicBezTo>
                    <a:pt x="4355" y="189"/>
                    <a:pt x="4349" y="195"/>
                    <a:pt x="4344" y="200"/>
                  </a:cubicBezTo>
                  <a:cubicBezTo>
                    <a:pt x="4344" y="229"/>
                    <a:pt x="4344" y="257"/>
                    <a:pt x="4344" y="285"/>
                  </a:cubicBezTo>
                  <a:cubicBezTo>
                    <a:pt x="4344" y="310"/>
                    <a:pt x="4345" y="339"/>
                    <a:pt x="4346" y="371"/>
                  </a:cubicBezTo>
                  <a:cubicBezTo>
                    <a:pt x="4332" y="376"/>
                    <a:pt x="4318" y="381"/>
                    <a:pt x="4305" y="386"/>
                  </a:cubicBezTo>
                  <a:cubicBezTo>
                    <a:pt x="4305" y="373"/>
                    <a:pt x="4305" y="361"/>
                    <a:pt x="4305" y="349"/>
                  </a:cubicBezTo>
                  <a:cubicBezTo>
                    <a:pt x="4271" y="349"/>
                    <a:pt x="4237" y="349"/>
                    <a:pt x="4204" y="349"/>
                  </a:cubicBezTo>
                  <a:cubicBezTo>
                    <a:pt x="4204" y="364"/>
                    <a:pt x="4204" y="379"/>
                    <a:pt x="4204" y="394"/>
                  </a:cubicBezTo>
                  <a:cubicBezTo>
                    <a:pt x="4190" y="398"/>
                    <a:pt x="4176" y="402"/>
                    <a:pt x="4162" y="406"/>
                  </a:cubicBezTo>
                  <a:cubicBezTo>
                    <a:pt x="4163" y="354"/>
                    <a:pt x="4164" y="310"/>
                    <a:pt x="4164" y="274"/>
                  </a:cubicBezTo>
                  <a:cubicBezTo>
                    <a:pt x="4164" y="238"/>
                    <a:pt x="4163" y="198"/>
                    <a:pt x="4162" y="155"/>
                  </a:cubicBezTo>
                  <a:cubicBezTo>
                    <a:pt x="4175" y="161"/>
                    <a:pt x="4188" y="167"/>
                    <a:pt x="4201" y="173"/>
                  </a:cubicBezTo>
                  <a:cubicBezTo>
                    <a:pt x="4236" y="173"/>
                    <a:pt x="4270" y="173"/>
                    <a:pt x="4305" y="173"/>
                  </a:cubicBezTo>
                  <a:cubicBezTo>
                    <a:pt x="4309" y="165"/>
                    <a:pt x="4314" y="158"/>
                    <a:pt x="4318" y="150"/>
                  </a:cubicBezTo>
                  <a:moveTo>
                    <a:pt x="5924" y="120"/>
                  </a:moveTo>
                  <a:cubicBezTo>
                    <a:pt x="5924" y="133"/>
                    <a:pt x="5924" y="146"/>
                    <a:pt x="5924" y="159"/>
                  </a:cubicBezTo>
                  <a:cubicBezTo>
                    <a:pt x="5945" y="159"/>
                    <a:pt x="5966" y="159"/>
                    <a:pt x="5987" y="159"/>
                  </a:cubicBezTo>
                  <a:cubicBezTo>
                    <a:pt x="5987" y="146"/>
                    <a:pt x="5987" y="133"/>
                    <a:pt x="5987" y="120"/>
                  </a:cubicBezTo>
                  <a:cubicBezTo>
                    <a:pt x="5966" y="120"/>
                    <a:pt x="5945" y="120"/>
                    <a:pt x="5924" y="120"/>
                  </a:cubicBezTo>
                  <a:moveTo>
                    <a:pt x="2386" y="91"/>
                  </a:moveTo>
                  <a:cubicBezTo>
                    <a:pt x="2386" y="115"/>
                    <a:pt x="2386" y="139"/>
                    <a:pt x="2386" y="163"/>
                  </a:cubicBezTo>
                  <a:cubicBezTo>
                    <a:pt x="2406" y="163"/>
                    <a:pt x="2425" y="163"/>
                    <a:pt x="2445" y="163"/>
                  </a:cubicBezTo>
                  <a:cubicBezTo>
                    <a:pt x="2445" y="139"/>
                    <a:pt x="2445" y="115"/>
                    <a:pt x="2445" y="91"/>
                  </a:cubicBezTo>
                  <a:cubicBezTo>
                    <a:pt x="2425" y="91"/>
                    <a:pt x="2406" y="91"/>
                    <a:pt x="2386" y="91"/>
                  </a:cubicBezTo>
                  <a:moveTo>
                    <a:pt x="2289" y="91"/>
                  </a:moveTo>
                  <a:cubicBezTo>
                    <a:pt x="2289" y="115"/>
                    <a:pt x="2289" y="139"/>
                    <a:pt x="2289" y="163"/>
                  </a:cubicBezTo>
                  <a:cubicBezTo>
                    <a:pt x="2309" y="163"/>
                    <a:pt x="2330" y="163"/>
                    <a:pt x="2350" y="163"/>
                  </a:cubicBezTo>
                  <a:cubicBezTo>
                    <a:pt x="2350" y="139"/>
                    <a:pt x="2350" y="115"/>
                    <a:pt x="2350" y="91"/>
                  </a:cubicBezTo>
                  <a:cubicBezTo>
                    <a:pt x="2330" y="91"/>
                    <a:pt x="2309" y="91"/>
                    <a:pt x="2289" y="91"/>
                  </a:cubicBezTo>
                  <a:moveTo>
                    <a:pt x="7405" y="83"/>
                  </a:moveTo>
                  <a:cubicBezTo>
                    <a:pt x="7405" y="115"/>
                    <a:pt x="7405" y="147"/>
                    <a:pt x="7405" y="179"/>
                  </a:cubicBezTo>
                  <a:cubicBezTo>
                    <a:pt x="7450" y="179"/>
                    <a:pt x="7496" y="179"/>
                    <a:pt x="7541" y="179"/>
                  </a:cubicBezTo>
                  <a:cubicBezTo>
                    <a:pt x="7541" y="147"/>
                    <a:pt x="7541" y="115"/>
                    <a:pt x="7541" y="83"/>
                  </a:cubicBezTo>
                  <a:cubicBezTo>
                    <a:pt x="7496" y="83"/>
                    <a:pt x="7450" y="83"/>
                    <a:pt x="7405" y="83"/>
                  </a:cubicBezTo>
                  <a:moveTo>
                    <a:pt x="7032" y="62"/>
                  </a:moveTo>
                  <a:cubicBezTo>
                    <a:pt x="7048" y="81"/>
                    <a:pt x="7063" y="99"/>
                    <a:pt x="7079" y="118"/>
                  </a:cubicBezTo>
                  <a:cubicBezTo>
                    <a:pt x="7017" y="118"/>
                    <a:pt x="6955" y="118"/>
                    <a:pt x="6893" y="118"/>
                  </a:cubicBezTo>
                  <a:cubicBezTo>
                    <a:pt x="6893" y="225"/>
                    <a:pt x="6893" y="333"/>
                    <a:pt x="6893" y="441"/>
                  </a:cubicBezTo>
                  <a:cubicBezTo>
                    <a:pt x="6934" y="441"/>
                    <a:pt x="6976" y="441"/>
                    <a:pt x="7017" y="441"/>
                  </a:cubicBezTo>
                  <a:cubicBezTo>
                    <a:pt x="7029" y="429"/>
                    <a:pt x="7041" y="416"/>
                    <a:pt x="7053" y="404"/>
                  </a:cubicBezTo>
                  <a:cubicBezTo>
                    <a:pt x="7071" y="424"/>
                    <a:pt x="7088" y="444"/>
                    <a:pt x="7105" y="463"/>
                  </a:cubicBezTo>
                  <a:cubicBezTo>
                    <a:pt x="6974" y="463"/>
                    <a:pt x="6842" y="463"/>
                    <a:pt x="6711" y="463"/>
                  </a:cubicBezTo>
                  <a:cubicBezTo>
                    <a:pt x="6694" y="463"/>
                    <a:pt x="6678" y="465"/>
                    <a:pt x="6662" y="470"/>
                  </a:cubicBezTo>
                  <a:cubicBezTo>
                    <a:pt x="6654" y="460"/>
                    <a:pt x="6647" y="450"/>
                    <a:pt x="6640" y="441"/>
                  </a:cubicBezTo>
                  <a:cubicBezTo>
                    <a:pt x="6710" y="441"/>
                    <a:pt x="6781" y="441"/>
                    <a:pt x="6852" y="441"/>
                  </a:cubicBezTo>
                  <a:cubicBezTo>
                    <a:pt x="6852" y="333"/>
                    <a:pt x="6852" y="225"/>
                    <a:pt x="6852" y="118"/>
                  </a:cubicBezTo>
                  <a:cubicBezTo>
                    <a:pt x="6814" y="118"/>
                    <a:pt x="6776" y="118"/>
                    <a:pt x="6739" y="118"/>
                  </a:cubicBezTo>
                  <a:cubicBezTo>
                    <a:pt x="6722" y="118"/>
                    <a:pt x="6706" y="120"/>
                    <a:pt x="6689" y="124"/>
                  </a:cubicBezTo>
                  <a:cubicBezTo>
                    <a:pt x="6682" y="114"/>
                    <a:pt x="6675" y="105"/>
                    <a:pt x="6667" y="95"/>
                  </a:cubicBezTo>
                  <a:cubicBezTo>
                    <a:pt x="6778" y="95"/>
                    <a:pt x="6888" y="95"/>
                    <a:pt x="6999" y="95"/>
                  </a:cubicBezTo>
                  <a:cubicBezTo>
                    <a:pt x="7010" y="84"/>
                    <a:pt x="7021" y="73"/>
                    <a:pt x="7032" y="62"/>
                  </a:cubicBezTo>
                  <a:moveTo>
                    <a:pt x="3466" y="62"/>
                  </a:moveTo>
                  <a:cubicBezTo>
                    <a:pt x="3482" y="81"/>
                    <a:pt x="3498" y="99"/>
                    <a:pt x="3513" y="118"/>
                  </a:cubicBezTo>
                  <a:cubicBezTo>
                    <a:pt x="3451" y="118"/>
                    <a:pt x="3389" y="118"/>
                    <a:pt x="3327" y="118"/>
                  </a:cubicBezTo>
                  <a:cubicBezTo>
                    <a:pt x="3327" y="225"/>
                    <a:pt x="3327" y="333"/>
                    <a:pt x="3327" y="441"/>
                  </a:cubicBezTo>
                  <a:cubicBezTo>
                    <a:pt x="3369" y="441"/>
                    <a:pt x="3410" y="441"/>
                    <a:pt x="3451" y="441"/>
                  </a:cubicBezTo>
                  <a:cubicBezTo>
                    <a:pt x="3463" y="429"/>
                    <a:pt x="3475" y="416"/>
                    <a:pt x="3488" y="404"/>
                  </a:cubicBezTo>
                  <a:cubicBezTo>
                    <a:pt x="3505" y="424"/>
                    <a:pt x="3522" y="444"/>
                    <a:pt x="3539" y="463"/>
                  </a:cubicBezTo>
                  <a:cubicBezTo>
                    <a:pt x="3408" y="463"/>
                    <a:pt x="3277" y="463"/>
                    <a:pt x="3145" y="463"/>
                  </a:cubicBezTo>
                  <a:cubicBezTo>
                    <a:pt x="3129" y="463"/>
                    <a:pt x="3112" y="465"/>
                    <a:pt x="3096" y="470"/>
                  </a:cubicBezTo>
                  <a:cubicBezTo>
                    <a:pt x="3089" y="460"/>
                    <a:pt x="3081" y="450"/>
                    <a:pt x="3074" y="441"/>
                  </a:cubicBezTo>
                  <a:cubicBezTo>
                    <a:pt x="3145" y="441"/>
                    <a:pt x="3215" y="441"/>
                    <a:pt x="3286" y="441"/>
                  </a:cubicBezTo>
                  <a:cubicBezTo>
                    <a:pt x="3286" y="333"/>
                    <a:pt x="3286" y="225"/>
                    <a:pt x="3286" y="118"/>
                  </a:cubicBezTo>
                  <a:cubicBezTo>
                    <a:pt x="3248" y="118"/>
                    <a:pt x="3211" y="118"/>
                    <a:pt x="3173" y="118"/>
                  </a:cubicBezTo>
                  <a:cubicBezTo>
                    <a:pt x="3156" y="118"/>
                    <a:pt x="3140" y="120"/>
                    <a:pt x="3124" y="124"/>
                  </a:cubicBezTo>
                  <a:cubicBezTo>
                    <a:pt x="3116" y="114"/>
                    <a:pt x="3109" y="105"/>
                    <a:pt x="3102" y="95"/>
                  </a:cubicBezTo>
                  <a:cubicBezTo>
                    <a:pt x="3212" y="95"/>
                    <a:pt x="3323" y="95"/>
                    <a:pt x="3433" y="95"/>
                  </a:cubicBezTo>
                  <a:cubicBezTo>
                    <a:pt x="3444" y="84"/>
                    <a:pt x="3455" y="73"/>
                    <a:pt x="3466" y="62"/>
                  </a:cubicBezTo>
                  <a:moveTo>
                    <a:pt x="4650" y="54"/>
                  </a:moveTo>
                  <a:cubicBezTo>
                    <a:pt x="4678" y="70"/>
                    <a:pt x="4697" y="83"/>
                    <a:pt x="4706" y="93"/>
                  </a:cubicBezTo>
                  <a:cubicBezTo>
                    <a:pt x="4716" y="104"/>
                    <a:pt x="4720" y="114"/>
                    <a:pt x="4718" y="124"/>
                  </a:cubicBezTo>
                  <a:cubicBezTo>
                    <a:pt x="4715" y="134"/>
                    <a:pt x="4709" y="143"/>
                    <a:pt x="4699" y="150"/>
                  </a:cubicBezTo>
                  <a:cubicBezTo>
                    <a:pt x="4689" y="157"/>
                    <a:pt x="4682" y="152"/>
                    <a:pt x="4678" y="135"/>
                  </a:cubicBezTo>
                  <a:cubicBezTo>
                    <a:pt x="4674" y="119"/>
                    <a:pt x="4662" y="95"/>
                    <a:pt x="4642" y="65"/>
                  </a:cubicBezTo>
                  <a:cubicBezTo>
                    <a:pt x="4645" y="61"/>
                    <a:pt x="4647" y="58"/>
                    <a:pt x="4650" y="54"/>
                  </a:cubicBezTo>
                  <a:moveTo>
                    <a:pt x="2251" y="48"/>
                  </a:moveTo>
                  <a:cubicBezTo>
                    <a:pt x="2262" y="55"/>
                    <a:pt x="2274" y="62"/>
                    <a:pt x="2285" y="69"/>
                  </a:cubicBezTo>
                  <a:cubicBezTo>
                    <a:pt x="2338" y="69"/>
                    <a:pt x="2391" y="69"/>
                    <a:pt x="2444" y="69"/>
                  </a:cubicBezTo>
                  <a:cubicBezTo>
                    <a:pt x="2449" y="62"/>
                    <a:pt x="2454" y="55"/>
                    <a:pt x="2460" y="48"/>
                  </a:cubicBezTo>
                  <a:cubicBezTo>
                    <a:pt x="2472" y="59"/>
                    <a:pt x="2484" y="69"/>
                    <a:pt x="2497" y="80"/>
                  </a:cubicBezTo>
                  <a:cubicBezTo>
                    <a:pt x="2491" y="85"/>
                    <a:pt x="2486" y="89"/>
                    <a:pt x="2481" y="94"/>
                  </a:cubicBezTo>
                  <a:cubicBezTo>
                    <a:pt x="2481" y="125"/>
                    <a:pt x="2481" y="156"/>
                    <a:pt x="2481" y="187"/>
                  </a:cubicBezTo>
                  <a:cubicBezTo>
                    <a:pt x="2481" y="232"/>
                    <a:pt x="2481" y="267"/>
                    <a:pt x="2483" y="293"/>
                  </a:cubicBezTo>
                  <a:cubicBezTo>
                    <a:pt x="2470" y="298"/>
                    <a:pt x="2458" y="303"/>
                    <a:pt x="2445" y="308"/>
                  </a:cubicBezTo>
                  <a:cubicBezTo>
                    <a:pt x="2445" y="300"/>
                    <a:pt x="2445" y="292"/>
                    <a:pt x="2445" y="283"/>
                  </a:cubicBezTo>
                  <a:cubicBezTo>
                    <a:pt x="2425" y="283"/>
                    <a:pt x="2406" y="283"/>
                    <a:pt x="2386" y="283"/>
                  </a:cubicBezTo>
                  <a:cubicBezTo>
                    <a:pt x="2386" y="309"/>
                    <a:pt x="2386" y="335"/>
                    <a:pt x="2386" y="361"/>
                  </a:cubicBezTo>
                  <a:cubicBezTo>
                    <a:pt x="2402" y="361"/>
                    <a:pt x="2418" y="361"/>
                    <a:pt x="2434" y="361"/>
                  </a:cubicBezTo>
                  <a:cubicBezTo>
                    <a:pt x="2443" y="352"/>
                    <a:pt x="2452" y="343"/>
                    <a:pt x="2461" y="335"/>
                  </a:cubicBezTo>
                  <a:cubicBezTo>
                    <a:pt x="2474" y="351"/>
                    <a:pt x="2487" y="367"/>
                    <a:pt x="2501" y="384"/>
                  </a:cubicBezTo>
                  <a:cubicBezTo>
                    <a:pt x="2462" y="384"/>
                    <a:pt x="2424" y="384"/>
                    <a:pt x="2386" y="384"/>
                  </a:cubicBezTo>
                  <a:cubicBezTo>
                    <a:pt x="2386" y="408"/>
                    <a:pt x="2386" y="433"/>
                    <a:pt x="2386" y="457"/>
                  </a:cubicBezTo>
                  <a:cubicBezTo>
                    <a:pt x="2410" y="457"/>
                    <a:pt x="2435" y="457"/>
                    <a:pt x="2460" y="457"/>
                  </a:cubicBezTo>
                  <a:cubicBezTo>
                    <a:pt x="2469" y="448"/>
                    <a:pt x="2479" y="438"/>
                    <a:pt x="2489" y="429"/>
                  </a:cubicBezTo>
                  <a:cubicBezTo>
                    <a:pt x="2503" y="446"/>
                    <a:pt x="2516" y="463"/>
                    <a:pt x="2530" y="480"/>
                  </a:cubicBezTo>
                  <a:cubicBezTo>
                    <a:pt x="2439" y="480"/>
                    <a:pt x="2347" y="480"/>
                    <a:pt x="2255" y="480"/>
                  </a:cubicBezTo>
                  <a:cubicBezTo>
                    <a:pt x="2238" y="480"/>
                    <a:pt x="2222" y="482"/>
                    <a:pt x="2206" y="486"/>
                  </a:cubicBezTo>
                  <a:cubicBezTo>
                    <a:pt x="2198" y="476"/>
                    <a:pt x="2191" y="467"/>
                    <a:pt x="2184" y="457"/>
                  </a:cubicBezTo>
                  <a:cubicBezTo>
                    <a:pt x="2239" y="457"/>
                    <a:pt x="2295" y="457"/>
                    <a:pt x="2350" y="457"/>
                  </a:cubicBezTo>
                  <a:cubicBezTo>
                    <a:pt x="2350" y="433"/>
                    <a:pt x="2350" y="408"/>
                    <a:pt x="2350" y="384"/>
                  </a:cubicBezTo>
                  <a:cubicBezTo>
                    <a:pt x="2338" y="384"/>
                    <a:pt x="2325" y="384"/>
                    <a:pt x="2312" y="384"/>
                  </a:cubicBezTo>
                  <a:cubicBezTo>
                    <a:pt x="2296" y="384"/>
                    <a:pt x="2279" y="386"/>
                    <a:pt x="2263" y="390"/>
                  </a:cubicBezTo>
                  <a:cubicBezTo>
                    <a:pt x="2257" y="381"/>
                    <a:pt x="2250" y="373"/>
                    <a:pt x="2244" y="365"/>
                  </a:cubicBezTo>
                  <a:cubicBezTo>
                    <a:pt x="2197" y="388"/>
                    <a:pt x="2151" y="411"/>
                    <a:pt x="2104" y="434"/>
                  </a:cubicBezTo>
                  <a:cubicBezTo>
                    <a:pt x="2097" y="440"/>
                    <a:pt x="2091" y="445"/>
                    <a:pt x="2084" y="451"/>
                  </a:cubicBezTo>
                  <a:cubicBezTo>
                    <a:pt x="2074" y="436"/>
                    <a:pt x="2065" y="421"/>
                    <a:pt x="2055" y="406"/>
                  </a:cubicBezTo>
                  <a:cubicBezTo>
                    <a:pt x="2097" y="394"/>
                    <a:pt x="2124" y="386"/>
                    <a:pt x="2136" y="381"/>
                  </a:cubicBezTo>
                  <a:cubicBezTo>
                    <a:pt x="2136" y="338"/>
                    <a:pt x="2136" y="296"/>
                    <a:pt x="2136" y="253"/>
                  </a:cubicBezTo>
                  <a:cubicBezTo>
                    <a:pt x="2135" y="253"/>
                    <a:pt x="2134" y="253"/>
                    <a:pt x="2132" y="253"/>
                  </a:cubicBezTo>
                  <a:cubicBezTo>
                    <a:pt x="2116" y="253"/>
                    <a:pt x="2099" y="255"/>
                    <a:pt x="2083" y="259"/>
                  </a:cubicBezTo>
                  <a:cubicBezTo>
                    <a:pt x="2076" y="249"/>
                    <a:pt x="2068" y="240"/>
                    <a:pt x="2061" y="230"/>
                  </a:cubicBezTo>
                  <a:cubicBezTo>
                    <a:pt x="2086" y="230"/>
                    <a:pt x="2111" y="230"/>
                    <a:pt x="2136" y="230"/>
                  </a:cubicBezTo>
                  <a:cubicBezTo>
                    <a:pt x="2136" y="192"/>
                    <a:pt x="2136" y="154"/>
                    <a:pt x="2136" y="116"/>
                  </a:cubicBezTo>
                  <a:cubicBezTo>
                    <a:pt x="2134" y="116"/>
                    <a:pt x="2131" y="116"/>
                    <a:pt x="2128" y="116"/>
                  </a:cubicBezTo>
                  <a:cubicBezTo>
                    <a:pt x="2112" y="116"/>
                    <a:pt x="2095" y="118"/>
                    <a:pt x="2079" y="122"/>
                  </a:cubicBezTo>
                  <a:cubicBezTo>
                    <a:pt x="2072" y="112"/>
                    <a:pt x="2064" y="103"/>
                    <a:pt x="2057" y="93"/>
                  </a:cubicBezTo>
                  <a:cubicBezTo>
                    <a:pt x="2100" y="93"/>
                    <a:pt x="2142" y="93"/>
                    <a:pt x="2185" y="93"/>
                  </a:cubicBezTo>
                  <a:cubicBezTo>
                    <a:pt x="2194" y="84"/>
                    <a:pt x="2203" y="75"/>
                    <a:pt x="2212" y="67"/>
                  </a:cubicBezTo>
                  <a:cubicBezTo>
                    <a:pt x="2225" y="83"/>
                    <a:pt x="2238" y="99"/>
                    <a:pt x="2251" y="116"/>
                  </a:cubicBezTo>
                  <a:cubicBezTo>
                    <a:pt x="2225" y="116"/>
                    <a:pt x="2200" y="116"/>
                    <a:pt x="2174" y="116"/>
                  </a:cubicBezTo>
                  <a:cubicBezTo>
                    <a:pt x="2174" y="154"/>
                    <a:pt x="2174" y="192"/>
                    <a:pt x="2174" y="230"/>
                  </a:cubicBezTo>
                  <a:cubicBezTo>
                    <a:pt x="2177" y="230"/>
                    <a:pt x="2181" y="230"/>
                    <a:pt x="2185" y="230"/>
                  </a:cubicBezTo>
                  <a:cubicBezTo>
                    <a:pt x="2194" y="221"/>
                    <a:pt x="2203" y="212"/>
                    <a:pt x="2212" y="204"/>
                  </a:cubicBezTo>
                  <a:cubicBezTo>
                    <a:pt x="2225" y="220"/>
                    <a:pt x="2238" y="236"/>
                    <a:pt x="2251" y="253"/>
                  </a:cubicBezTo>
                  <a:cubicBezTo>
                    <a:pt x="2225" y="253"/>
                    <a:pt x="2200" y="253"/>
                    <a:pt x="2174" y="253"/>
                  </a:cubicBezTo>
                  <a:cubicBezTo>
                    <a:pt x="2174" y="292"/>
                    <a:pt x="2174" y="330"/>
                    <a:pt x="2174" y="369"/>
                  </a:cubicBezTo>
                  <a:cubicBezTo>
                    <a:pt x="2200" y="360"/>
                    <a:pt x="2227" y="350"/>
                    <a:pt x="2254" y="341"/>
                  </a:cubicBezTo>
                  <a:cubicBezTo>
                    <a:pt x="2255" y="347"/>
                    <a:pt x="2256" y="353"/>
                    <a:pt x="2257" y="359"/>
                  </a:cubicBezTo>
                  <a:cubicBezTo>
                    <a:pt x="2255" y="359"/>
                    <a:pt x="2254" y="360"/>
                    <a:pt x="2252" y="361"/>
                  </a:cubicBezTo>
                  <a:cubicBezTo>
                    <a:pt x="2285" y="361"/>
                    <a:pt x="2317" y="361"/>
                    <a:pt x="2350" y="361"/>
                  </a:cubicBezTo>
                  <a:cubicBezTo>
                    <a:pt x="2350" y="335"/>
                    <a:pt x="2350" y="309"/>
                    <a:pt x="2350" y="283"/>
                  </a:cubicBezTo>
                  <a:cubicBezTo>
                    <a:pt x="2330" y="283"/>
                    <a:pt x="2309" y="283"/>
                    <a:pt x="2289" y="283"/>
                  </a:cubicBezTo>
                  <a:cubicBezTo>
                    <a:pt x="2289" y="290"/>
                    <a:pt x="2289" y="296"/>
                    <a:pt x="2289" y="302"/>
                  </a:cubicBezTo>
                  <a:cubicBezTo>
                    <a:pt x="2276" y="306"/>
                    <a:pt x="2264" y="310"/>
                    <a:pt x="2251" y="314"/>
                  </a:cubicBezTo>
                  <a:cubicBezTo>
                    <a:pt x="2252" y="266"/>
                    <a:pt x="2253" y="222"/>
                    <a:pt x="2253" y="181"/>
                  </a:cubicBezTo>
                  <a:cubicBezTo>
                    <a:pt x="2253" y="140"/>
                    <a:pt x="2252" y="96"/>
                    <a:pt x="2251" y="48"/>
                  </a:cubicBezTo>
                  <a:moveTo>
                    <a:pt x="5020" y="46"/>
                  </a:moveTo>
                  <a:cubicBezTo>
                    <a:pt x="5035" y="65"/>
                    <a:pt x="5049" y="83"/>
                    <a:pt x="5063" y="101"/>
                  </a:cubicBezTo>
                  <a:cubicBezTo>
                    <a:pt x="5017" y="101"/>
                    <a:pt x="4971" y="101"/>
                    <a:pt x="4925" y="101"/>
                  </a:cubicBezTo>
                  <a:cubicBezTo>
                    <a:pt x="4925" y="152"/>
                    <a:pt x="4925" y="204"/>
                    <a:pt x="4925" y="255"/>
                  </a:cubicBezTo>
                  <a:cubicBezTo>
                    <a:pt x="4942" y="255"/>
                    <a:pt x="4959" y="255"/>
                    <a:pt x="4975" y="255"/>
                  </a:cubicBezTo>
                  <a:cubicBezTo>
                    <a:pt x="4986" y="245"/>
                    <a:pt x="4997" y="234"/>
                    <a:pt x="5008" y="224"/>
                  </a:cubicBezTo>
                  <a:cubicBezTo>
                    <a:pt x="5023" y="242"/>
                    <a:pt x="5037" y="260"/>
                    <a:pt x="5052" y="277"/>
                  </a:cubicBezTo>
                  <a:cubicBezTo>
                    <a:pt x="5009" y="277"/>
                    <a:pt x="4967" y="277"/>
                    <a:pt x="4925" y="277"/>
                  </a:cubicBezTo>
                  <a:cubicBezTo>
                    <a:pt x="4925" y="337"/>
                    <a:pt x="4925" y="396"/>
                    <a:pt x="4925" y="455"/>
                  </a:cubicBezTo>
                  <a:cubicBezTo>
                    <a:pt x="4950" y="455"/>
                    <a:pt x="4976" y="455"/>
                    <a:pt x="5001" y="455"/>
                  </a:cubicBezTo>
                  <a:cubicBezTo>
                    <a:pt x="5012" y="445"/>
                    <a:pt x="5023" y="435"/>
                    <a:pt x="5034" y="425"/>
                  </a:cubicBezTo>
                  <a:cubicBezTo>
                    <a:pt x="5047" y="442"/>
                    <a:pt x="5060" y="460"/>
                    <a:pt x="5073" y="478"/>
                  </a:cubicBezTo>
                  <a:cubicBezTo>
                    <a:pt x="4975" y="478"/>
                    <a:pt x="4877" y="478"/>
                    <a:pt x="4778" y="478"/>
                  </a:cubicBezTo>
                  <a:cubicBezTo>
                    <a:pt x="4770" y="478"/>
                    <a:pt x="4757" y="480"/>
                    <a:pt x="4741" y="484"/>
                  </a:cubicBezTo>
                  <a:cubicBezTo>
                    <a:pt x="4734" y="474"/>
                    <a:pt x="4726" y="465"/>
                    <a:pt x="4719" y="455"/>
                  </a:cubicBezTo>
                  <a:cubicBezTo>
                    <a:pt x="4743" y="455"/>
                    <a:pt x="4768" y="455"/>
                    <a:pt x="4792" y="455"/>
                  </a:cubicBezTo>
                  <a:cubicBezTo>
                    <a:pt x="4792" y="386"/>
                    <a:pt x="4792" y="316"/>
                    <a:pt x="4792" y="247"/>
                  </a:cubicBezTo>
                  <a:cubicBezTo>
                    <a:pt x="4792" y="225"/>
                    <a:pt x="4792" y="204"/>
                    <a:pt x="4792" y="183"/>
                  </a:cubicBezTo>
                  <a:cubicBezTo>
                    <a:pt x="4811" y="193"/>
                    <a:pt x="4829" y="204"/>
                    <a:pt x="4848" y="214"/>
                  </a:cubicBezTo>
                  <a:cubicBezTo>
                    <a:pt x="4842" y="220"/>
                    <a:pt x="4836" y="225"/>
                    <a:pt x="4830" y="231"/>
                  </a:cubicBezTo>
                  <a:cubicBezTo>
                    <a:pt x="4830" y="306"/>
                    <a:pt x="4830" y="381"/>
                    <a:pt x="4830" y="455"/>
                  </a:cubicBezTo>
                  <a:cubicBezTo>
                    <a:pt x="4849" y="455"/>
                    <a:pt x="4868" y="455"/>
                    <a:pt x="4887" y="455"/>
                  </a:cubicBezTo>
                  <a:cubicBezTo>
                    <a:pt x="4887" y="337"/>
                    <a:pt x="4887" y="219"/>
                    <a:pt x="4887" y="101"/>
                  </a:cubicBezTo>
                  <a:cubicBezTo>
                    <a:pt x="4861" y="101"/>
                    <a:pt x="4836" y="101"/>
                    <a:pt x="4810" y="101"/>
                  </a:cubicBezTo>
                  <a:cubicBezTo>
                    <a:pt x="4800" y="101"/>
                    <a:pt x="4787" y="103"/>
                    <a:pt x="4771" y="107"/>
                  </a:cubicBezTo>
                  <a:cubicBezTo>
                    <a:pt x="4763" y="98"/>
                    <a:pt x="4756" y="88"/>
                    <a:pt x="4749" y="79"/>
                  </a:cubicBezTo>
                  <a:cubicBezTo>
                    <a:pt x="4828" y="79"/>
                    <a:pt x="4906" y="79"/>
                    <a:pt x="4985" y="79"/>
                  </a:cubicBezTo>
                  <a:cubicBezTo>
                    <a:pt x="4997" y="68"/>
                    <a:pt x="5009" y="57"/>
                    <a:pt x="5020" y="46"/>
                  </a:cubicBezTo>
                  <a:moveTo>
                    <a:pt x="4516" y="44"/>
                  </a:moveTo>
                  <a:cubicBezTo>
                    <a:pt x="4532" y="62"/>
                    <a:pt x="4548" y="81"/>
                    <a:pt x="4564" y="99"/>
                  </a:cubicBezTo>
                  <a:cubicBezTo>
                    <a:pt x="4532" y="99"/>
                    <a:pt x="4501" y="99"/>
                    <a:pt x="4469" y="99"/>
                  </a:cubicBezTo>
                  <a:cubicBezTo>
                    <a:pt x="4469" y="209"/>
                    <a:pt x="4469" y="319"/>
                    <a:pt x="4469" y="429"/>
                  </a:cubicBezTo>
                  <a:cubicBezTo>
                    <a:pt x="4470" y="466"/>
                    <a:pt x="4452" y="491"/>
                    <a:pt x="4414" y="504"/>
                  </a:cubicBezTo>
                  <a:cubicBezTo>
                    <a:pt x="4411" y="484"/>
                    <a:pt x="4389" y="468"/>
                    <a:pt x="4346" y="456"/>
                  </a:cubicBezTo>
                  <a:cubicBezTo>
                    <a:pt x="4346" y="449"/>
                    <a:pt x="4346" y="442"/>
                    <a:pt x="4346" y="435"/>
                  </a:cubicBezTo>
                  <a:cubicBezTo>
                    <a:pt x="4371" y="439"/>
                    <a:pt x="4391" y="441"/>
                    <a:pt x="4408" y="442"/>
                  </a:cubicBezTo>
                  <a:cubicBezTo>
                    <a:pt x="4425" y="443"/>
                    <a:pt x="4432" y="435"/>
                    <a:pt x="4429" y="419"/>
                  </a:cubicBezTo>
                  <a:cubicBezTo>
                    <a:pt x="4429" y="313"/>
                    <a:pt x="4429" y="206"/>
                    <a:pt x="4429" y="99"/>
                  </a:cubicBezTo>
                  <a:cubicBezTo>
                    <a:pt x="4340" y="99"/>
                    <a:pt x="4251" y="99"/>
                    <a:pt x="4162" y="99"/>
                  </a:cubicBezTo>
                  <a:cubicBezTo>
                    <a:pt x="4145" y="99"/>
                    <a:pt x="4129" y="101"/>
                    <a:pt x="4113" y="105"/>
                  </a:cubicBezTo>
                  <a:cubicBezTo>
                    <a:pt x="4105" y="96"/>
                    <a:pt x="4098" y="86"/>
                    <a:pt x="4091" y="77"/>
                  </a:cubicBezTo>
                  <a:cubicBezTo>
                    <a:pt x="4222" y="77"/>
                    <a:pt x="4353" y="77"/>
                    <a:pt x="4484" y="77"/>
                  </a:cubicBezTo>
                  <a:cubicBezTo>
                    <a:pt x="4494" y="66"/>
                    <a:pt x="4505" y="55"/>
                    <a:pt x="4516" y="44"/>
                  </a:cubicBezTo>
                  <a:moveTo>
                    <a:pt x="7365" y="40"/>
                  </a:moveTo>
                  <a:cubicBezTo>
                    <a:pt x="7377" y="47"/>
                    <a:pt x="7390" y="54"/>
                    <a:pt x="7403" y="60"/>
                  </a:cubicBezTo>
                  <a:cubicBezTo>
                    <a:pt x="7449" y="60"/>
                    <a:pt x="7496" y="60"/>
                    <a:pt x="7542" y="60"/>
                  </a:cubicBezTo>
                  <a:cubicBezTo>
                    <a:pt x="7549" y="54"/>
                    <a:pt x="7556" y="47"/>
                    <a:pt x="7563" y="40"/>
                  </a:cubicBezTo>
                  <a:cubicBezTo>
                    <a:pt x="7574" y="52"/>
                    <a:pt x="7585" y="64"/>
                    <a:pt x="7597" y="76"/>
                  </a:cubicBezTo>
                  <a:cubicBezTo>
                    <a:pt x="7591" y="81"/>
                    <a:pt x="7585" y="86"/>
                    <a:pt x="7579" y="90"/>
                  </a:cubicBezTo>
                  <a:cubicBezTo>
                    <a:pt x="7579" y="152"/>
                    <a:pt x="7579" y="193"/>
                    <a:pt x="7581" y="214"/>
                  </a:cubicBezTo>
                  <a:cubicBezTo>
                    <a:pt x="7568" y="218"/>
                    <a:pt x="7554" y="222"/>
                    <a:pt x="7541" y="226"/>
                  </a:cubicBezTo>
                  <a:cubicBezTo>
                    <a:pt x="7541" y="218"/>
                    <a:pt x="7541" y="210"/>
                    <a:pt x="7541" y="202"/>
                  </a:cubicBezTo>
                  <a:cubicBezTo>
                    <a:pt x="7496" y="202"/>
                    <a:pt x="7450" y="202"/>
                    <a:pt x="7405" y="202"/>
                  </a:cubicBezTo>
                  <a:cubicBezTo>
                    <a:pt x="7405" y="208"/>
                    <a:pt x="7405" y="215"/>
                    <a:pt x="7405" y="222"/>
                  </a:cubicBezTo>
                  <a:cubicBezTo>
                    <a:pt x="7391" y="227"/>
                    <a:pt x="7378" y="232"/>
                    <a:pt x="7365" y="236"/>
                  </a:cubicBezTo>
                  <a:cubicBezTo>
                    <a:pt x="7366" y="201"/>
                    <a:pt x="7367" y="168"/>
                    <a:pt x="7367" y="137"/>
                  </a:cubicBezTo>
                  <a:cubicBezTo>
                    <a:pt x="7367" y="107"/>
                    <a:pt x="7366" y="74"/>
                    <a:pt x="7365" y="40"/>
                  </a:cubicBezTo>
                  <a:moveTo>
                    <a:pt x="3634" y="38"/>
                  </a:moveTo>
                  <a:cubicBezTo>
                    <a:pt x="3662" y="52"/>
                    <a:pt x="3682" y="64"/>
                    <a:pt x="3694" y="74"/>
                  </a:cubicBezTo>
                  <a:cubicBezTo>
                    <a:pt x="3706" y="83"/>
                    <a:pt x="3711" y="94"/>
                    <a:pt x="3710" y="105"/>
                  </a:cubicBezTo>
                  <a:cubicBezTo>
                    <a:pt x="3708" y="117"/>
                    <a:pt x="3702" y="127"/>
                    <a:pt x="3691" y="136"/>
                  </a:cubicBezTo>
                  <a:cubicBezTo>
                    <a:pt x="3681" y="144"/>
                    <a:pt x="3672" y="139"/>
                    <a:pt x="3666" y="119"/>
                  </a:cubicBezTo>
                  <a:cubicBezTo>
                    <a:pt x="3660" y="100"/>
                    <a:pt x="3647" y="77"/>
                    <a:pt x="3627" y="51"/>
                  </a:cubicBezTo>
                  <a:cubicBezTo>
                    <a:pt x="3629" y="47"/>
                    <a:pt x="3632" y="42"/>
                    <a:pt x="3634" y="38"/>
                  </a:cubicBezTo>
                  <a:moveTo>
                    <a:pt x="6475" y="32"/>
                  </a:moveTo>
                  <a:cubicBezTo>
                    <a:pt x="6489" y="43"/>
                    <a:pt x="6503" y="54"/>
                    <a:pt x="6516" y="65"/>
                  </a:cubicBezTo>
                  <a:cubicBezTo>
                    <a:pt x="6511" y="70"/>
                    <a:pt x="6506" y="75"/>
                    <a:pt x="6501" y="80"/>
                  </a:cubicBezTo>
                  <a:cubicBezTo>
                    <a:pt x="6501" y="107"/>
                    <a:pt x="6501" y="134"/>
                    <a:pt x="6501" y="161"/>
                  </a:cubicBezTo>
                  <a:cubicBezTo>
                    <a:pt x="6501" y="172"/>
                    <a:pt x="6507" y="177"/>
                    <a:pt x="6519" y="177"/>
                  </a:cubicBezTo>
                  <a:cubicBezTo>
                    <a:pt x="6531" y="177"/>
                    <a:pt x="6544" y="175"/>
                    <a:pt x="6558" y="171"/>
                  </a:cubicBezTo>
                  <a:cubicBezTo>
                    <a:pt x="6572" y="167"/>
                    <a:pt x="6582" y="172"/>
                    <a:pt x="6588" y="185"/>
                  </a:cubicBezTo>
                  <a:cubicBezTo>
                    <a:pt x="6594" y="199"/>
                    <a:pt x="6594" y="207"/>
                    <a:pt x="6588" y="209"/>
                  </a:cubicBezTo>
                  <a:cubicBezTo>
                    <a:pt x="6582" y="211"/>
                    <a:pt x="6563" y="212"/>
                    <a:pt x="6530" y="212"/>
                  </a:cubicBezTo>
                  <a:cubicBezTo>
                    <a:pt x="6520" y="212"/>
                    <a:pt x="6509" y="212"/>
                    <a:pt x="6499" y="212"/>
                  </a:cubicBezTo>
                  <a:cubicBezTo>
                    <a:pt x="6471" y="212"/>
                    <a:pt x="6458" y="199"/>
                    <a:pt x="6459" y="173"/>
                  </a:cubicBezTo>
                  <a:cubicBezTo>
                    <a:pt x="6459" y="141"/>
                    <a:pt x="6459" y="109"/>
                    <a:pt x="6459" y="77"/>
                  </a:cubicBezTo>
                  <a:cubicBezTo>
                    <a:pt x="6434" y="77"/>
                    <a:pt x="6409" y="77"/>
                    <a:pt x="6384" y="77"/>
                  </a:cubicBezTo>
                  <a:cubicBezTo>
                    <a:pt x="6385" y="120"/>
                    <a:pt x="6378" y="156"/>
                    <a:pt x="6363" y="185"/>
                  </a:cubicBezTo>
                  <a:cubicBezTo>
                    <a:pt x="6348" y="214"/>
                    <a:pt x="6315" y="241"/>
                    <a:pt x="6265" y="267"/>
                  </a:cubicBezTo>
                  <a:cubicBezTo>
                    <a:pt x="6262" y="263"/>
                    <a:pt x="6260" y="259"/>
                    <a:pt x="6257" y="255"/>
                  </a:cubicBezTo>
                  <a:cubicBezTo>
                    <a:pt x="6300" y="219"/>
                    <a:pt x="6324" y="190"/>
                    <a:pt x="6331" y="165"/>
                  </a:cubicBezTo>
                  <a:cubicBezTo>
                    <a:pt x="6339" y="140"/>
                    <a:pt x="6342" y="118"/>
                    <a:pt x="6342" y="99"/>
                  </a:cubicBezTo>
                  <a:cubicBezTo>
                    <a:pt x="6342" y="80"/>
                    <a:pt x="6342" y="59"/>
                    <a:pt x="6340" y="36"/>
                  </a:cubicBezTo>
                  <a:cubicBezTo>
                    <a:pt x="6353" y="42"/>
                    <a:pt x="6366" y="48"/>
                    <a:pt x="6380" y="54"/>
                  </a:cubicBezTo>
                  <a:cubicBezTo>
                    <a:pt x="6406" y="54"/>
                    <a:pt x="6433" y="54"/>
                    <a:pt x="6459" y="54"/>
                  </a:cubicBezTo>
                  <a:cubicBezTo>
                    <a:pt x="6465" y="47"/>
                    <a:pt x="6470" y="39"/>
                    <a:pt x="6475" y="32"/>
                  </a:cubicBezTo>
                  <a:moveTo>
                    <a:pt x="6197" y="32"/>
                  </a:moveTo>
                  <a:cubicBezTo>
                    <a:pt x="6222" y="48"/>
                    <a:pt x="6238" y="61"/>
                    <a:pt x="6247" y="71"/>
                  </a:cubicBezTo>
                  <a:cubicBezTo>
                    <a:pt x="6256" y="81"/>
                    <a:pt x="6261" y="91"/>
                    <a:pt x="6260" y="101"/>
                  </a:cubicBezTo>
                  <a:cubicBezTo>
                    <a:pt x="6259" y="112"/>
                    <a:pt x="6253" y="121"/>
                    <a:pt x="6241" y="130"/>
                  </a:cubicBezTo>
                  <a:cubicBezTo>
                    <a:pt x="6230" y="140"/>
                    <a:pt x="6221" y="134"/>
                    <a:pt x="6217" y="114"/>
                  </a:cubicBezTo>
                  <a:cubicBezTo>
                    <a:pt x="6212" y="94"/>
                    <a:pt x="6202" y="69"/>
                    <a:pt x="6186" y="41"/>
                  </a:cubicBezTo>
                  <a:cubicBezTo>
                    <a:pt x="6190" y="38"/>
                    <a:pt x="6194" y="35"/>
                    <a:pt x="6197" y="32"/>
                  </a:cubicBezTo>
                  <a:moveTo>
                    <a:pt x="435" y="30"/>
                  </a:moveTo>
                  <a:cubicBezTo>
                    <a:pt x="451" y="48"/>
                    <a:pt x="467" y="67"/>
                    <a:pt x="483" y="85"/>
                  </a:cubicBezTo>
                  <a:cubicBezTo>
                    <a:pt x="419" y="85"/>
                    <a:pt x="356" y="85"/>
                    <a:pt x="292" y="85"/>
                  </a:cubicBezTo>
                  <a:cubicBezTo>
                    <a:pt x="282" y="106"/>
                    <a:pt x="269" y="131"/>
                    <a:pt x="255" y="160"/>
                  </a:cubicBezTo>
                  <a:cubicBezTo>
                    <a:pt x="266" y="167"/>
                    <a:pt x="278" y="174"/>
                    <a:pt x="289" y="181"/>
                  </a:cubicBezTo>
                  <a:cubicBezTo>
                    <a:pt x="283" y="187"/>
                    <a:pt x="277" y="193"/>
                    <a:pt x="271" y="198"/>
                  </a:cubicBezTo>
                  <a:cubicBezTo>
                    <a:pt x="271" y="263"/>
                    <a:pt x="271" y="327"/>
                    <a:pt x="271" y="392"/>
                  </a:cubicBezTo>
                  <a:cubicBezTo>
                    <a:pt x="271" y="434"/>
                    <a:pt x="272" y="466"/>
                    <a:pt x="273" y="490"/>
                  </a:cubicBezTo>
                  <a:cubicBezTo>
                    <a:pt x="258" y="495"/>
                    <a:pt x="243" y="501"/>
                    <a:pt x="227" y="506"/>
                  </a:cubicBezTo>
                  <a:cubicBezTo>
                    <a:pt x="229" y="450"/>
                    <a:pt x="229" y="403"/>
                    <a:pt x="229" y="365"/>
                  </a:cubicBezTo>
                  <a:cubicBezTo>
                    <a:pt x="229" y="307"/>
                    <a:pt x="229" y="249"/>
                    <a:pt x="229" y="191"/>
                  </a:cubicBezTo>
                  <a:cubicBezTo>
                    <a:pt x="183" y="274"/>
                    <a:pt x="116" y="340"/>
                    <a:pt x="27" y="392"/>
                  </a:cubicBezTo>
                  <a:cubicBezTo>
                    <a:pt x="24" y="387"/>
                    <a:pt x="22" y="382"/>
                    <a:pt x="20" y="377"/>
                  </a:cubicBezTo>
                  <a:cubicBezTo>
                    <a:pt x="64" y="343"/>
                    <a:pt x="106" y="301"/>
                    <a:pt x="146" y="252"/>
                  </a:cubicBezTo>
                  <a:cubicBezTo>
                    <a:pt x="186" y="202"/>
                    <a:pt x="218" y="147"/>
                    <a:pt x="243" y="85"/>
                  </a:cubicBezTo>
                  <a:cubicBezTo>
                    <a:pt x="194" y="85"/>
                    <a:pt x="144" y="85"/>
                    <a:pt x="95" y="85"/>
                  </a:cubicBezTo>
                  <a:cubicBezTo>
                    <a:pt x="78" y="85"/>
                    <a:pt x="62" y="87"/>
                    <a:pt x="45" y="91"/>
                  </a:cubicBezTo>
                  <a:cubicBezTo>
                    <a:pt x="38" y="82"/>
                    <a:pt x="31" y="72"/>
                    <a:pt x="23" y="62"/>
                  </a:cubicBezTo>
                  <a:cubicBezTo>
                    <a:pt x="150" y="62"/>
                    <a:pt x="276" y="62"/>
                    <a:pt x="402" y="62"/>
                  </a:cubicBezTo>
                  <a:cubicBezTo>
                    <a:pt x="413" y="52"/>
                    <a:pt x="424" y="41"/>
                    <a:pt x="435" y="30"/>
                  </a:cubicBezTo>
                  <a:moveTo>
                    <a:pt x="7318" y="28"/>
                  </a:moveTo>
                  <a:cubicBezTo>
                    <a:pt x="7329" y="44"/>
                    <a:pt x="7339" y="60"/>
                    <a:pt x="7349" y="77"/>
                  </a:cubicBezTo>
                  <a:cubicBezTo>
                    <a:pt x="7334" y="77"/>
                    <a:pt x="7310" y="80"/>
                    <a:pt x="7278" y="86"/>
                  </a:cubicBezTo>
                  <a:cubicBezTo>
                    <a:pt x="7278" y="117"/>
                    <a:pt x="7278" y="148"/>
                    <a:pt x="7278" y="179"/>
                  </a:cubicBezTo>
                  <a:cubicBezTo>
                    <a:pt x="7285" y="179"/>
                    <a:pt x="7292" y="179"/>
                    <a:pt x="7299" y="179"/>
                  </a:cubicBezTo>
                  <a:cubicBezTo>
                    <a:pt x="7307" y="171"/>
                    <a:pt x="7315" y="163"/>
                    <a:pt x="7323" y="155"/>
                  </a:cubicBezTo>
                  <a:cubicBezTo>
                    <a:pt x="7336" y="170"/>
                    <a:pt x="7348" y="186"/>
                    <a:pt x="7361" y="202"/>
                  </a:cubicBezTo>
                  <a:cubicBezTo>
                    <a:pt x="7333" y="202"/>
                    <a:pt x="7306" y="202"/>
                    <a:pt x="7278" y="202"/>
                  </a:cubicBezTo>
                  <a:cubicBezTo>
                    <a:pt x="7278" y="212"/>
                    <a:pt x="7278" y="222"/>
                    <a:pt x="7278" y="232"/>
                  </a:cubicBezTo>
                  <a:cubicBezTo>
                    <a:pt x="7304" y="244"/>
                    <a:pt x="7324" y="256"/>
                    <a:pt x="7335" y="269"/>
                  </a:cubicBezTo>
                  <a:cubicBezTo>
                    <a:pt x="7347" y="281"/>
                    <a:pt x="7348" y="296"/>
                    <a:pt x="7338" y="312"/>
                  </a:cubicBezTo>
                  <a:cubicBezTo>
                    <a:pt x="7327" y="328"/>
                    <a:pt x="7318" y="326"/>
                    <a:pt x="7308" y="305"/>
                  </a:cubicBezTo>
                  <a:cubicBezTo>
                    <a:pt x="7299" y="283"/>
                    <a:pt x="7289" y="265"/>
                    <a:pt x="7278" y="249"/>
                  </a:cubicBezTo>
                  <a:cubicBezTo>
                    <a:pt x="7278" y="387"/>
                    <a:pt x="7279" y="470"/>
                    <a:pt x="7280" y="496"/>
                  </a:cubicBezTo>
                  <a:cubicBezTo>
                    <a:pt x="7266" y="501"/>
                    <a:pt x="7252" y="507"/>
                    <a:pt x="7238" y="512"/>
                  </a:cubicBezTo>
                  <a:cubicBezTo>
                    <a:pt x="7240" y="457"/>
                    <a:pt x="7240" y="377"/>
                    <a:pt x="7240" y="275"/>
                  </a:cubicBezTo>
                  <a:cubicBezTo>
                    <a:pt x="7224" y="336"/>
                    <a:pt x="7195" y="389"/>
                    <a:pt x="7152" y="433"/>
                  </a:cubicBezTo>
                  <a:cubicBezTo>
                    <a:pt x="7149" y="429"/>
                    <a:pt x="7146" y="425"/>
                    <a:pt x="7143" y="421"/>
                  </a:cubicBezTo>
                  <a:cubicBezTo>
                    <a:pt x="7170" y="378"/>
                    <a:pt x="7190" y="336"/>
                    <a:pt x="7205" y="297"/>
                  </a:cubicBezTo>
                  <a:cubicBezTo>
                    <a:pt x="7219" y="258"/>
                    <a:pt x="7229" y="226"/>
                    <a:pt x="7234" y="202"/>
                  </a:cubicBezTo>
                  <a:cubicBezTo>
                    <a:pt x="7227" y="202"/>
                    <a:pt x="7220" y="202"/>
                    <a:pt x="7213" y="202"/>
                  </a:cubicBezTo>
                  <a:cubicBezTo>
                    <a:pt x="7196" y="202"/>
                    <a:pt x="7179" y="204"/>
                    <a:pt x="7163" y="208"/>
                  </a:cubicBezTo>
                  <a:cubicBezTo>
                    <a:pt x="7156" y="198"/>
                    <a:pt x="7149" y="189"/>
                    <a:pt x="7141" y="179"/>
                  </a:cubicBezTo>
                  <a:cubicBezTo>
                    <a:pt x="7174" y="179"/>
                    <a:pt x="7207" y="179"/>
                    <a:pt x="7240" y="179"/>
                  </a:cubicBezTo>
                  <a:cubicBezTo>
                    <a:pt x="7240" y="150"/>
                    <a:pt x="7240" y="120"/>
                    <a:pt x="7240" y="91"/>
                  </a:cubicBezTo>
                  <a:cubicBezTo>
                    <a:pt x="7228" y="94"/>
                    <a:pt x="7200" y="97"/>
                    <a:pt x="7157" y="101"/>
                  </a:cubicBezTo>
                  <a:cubicBezTo>
                    <a:pt x="7157" y="95"/>
                    <a:pt x="7157" y="90"/>
                    <a:pt x="7157" y="84"/>
                  </a:cubicBezTo>
                  <a:cubicBezTo>
                    <a:pt x="7185" y="79"/>
                    <a:pt x="7215" y="72"/>
                    <a:pt x="7248" y="61"/>
                  </a:cubicBezTo>
                  <a:cubicBezTo>
                    <a:pt x="7281" y="50"/>
                    <a:pt x="7305" y="39"/>
                    <a:pt x="7318" y="28"/>
                  </a:cubicBezTo>
                  <a:moveTo>
                    <a:pt x="2637" y="26"/>
                  </a:moveTo>
                  <a:cubicBezTo>
                    <a:pt x="2668" y="43"/>
                    <a:pt x="2689" y="58"/>
                    <a:pt x="2698" y="72"/>
                  </a:cubicBezTo>
                  <a:cubicBezTo>
                    <a:pt x="2708" y="85"/>
                    <a:pt x="2707" y="100"/>
                    <a:pt x="2694" y="117"/>
                  </a:cubicBezTo>
                  <a:cubicBezTo>
                    <a:pt x="2681" y="134"/>
                    <a:pt x="2672" y="132"/>
                    <a:pt x="2666" y="111"/>
                  </a:cubicBezTo>
                  <a:cubicBezTo>
                    <a:pt x="2661" y="90"/>
                    <a:pt x="2649" y="66"/>
                    <a:pt x="2630" y="39"/>
                  </a:cubicBezTo>
                  <a:cubicBezTo>
                    <a:pt x="2632" y="34"/>
                    <a:pt x="2635" y="30"/>
                    <a:pt x="2637" y="26"/>
                  </a:cubicBezTo>
                  <a:moveTo>
                    <a:pt x="883" y="26"/>
                  </a:moveTo>
                  <a:cubicBezTo>
                    <a:pt x="894" y="42"/>
                    <a:pt x="906" y="58"/>
                    <a:pt x="917" y="75"/>
                  </a:cubicBezTo>
                  <a:cubicBezTo>
                    <a:pt x="897" y="73"/>
                    <a:pt x="879" y="74"/>
                    <a:pt x="862" y="76"/>
                  </a:cubicBezTo>
                  <a:cubicBezTo>
                    <a:pt x="845" y="78"/>
                    <a:pt x="816" y="81"/>
                    <a:pt x="776" y="84"/>
                  </a:cubicBezTo>
                  <a:cubicBezTo>
                    <a:pt x="776" y="99"/>
                    <a:pt x="776" y="113"/>
                    <a:pt x="776" y="128"/>
                  </a:cubicBezTo>
                  <a:cubicBezTo>
                    <a:pt x="817" y="128"/>
                    <a:pt x="858" y="128"/>
                    <a:pt x="898" y="128"/>
                  </a:cubicBezTo>
                  <a:cubicBezTo>
                    <a:pt x="909" y="118"/>
                    <a:pt x="920" y="107"/>
                    <a:pt x="931" y="97"/>
                  </a:cubicBezTo>
                  <a:cubicBezTo>
                    <a:pt x="945" y="115"/>
                    <a:pt x="960" y="133"/>
                    <a:pt x="974" y="150"/>
                  </a:cubicBezTo>
                  <a:cubicBezTo>
                    <a:pt x="908" y="150"/>
                    <a:pt x="842" y="150"/>
                    <a:pt x="776" y="150"/>
                  </a:cubicBezTo>
                  <a:cubicBezTo>
                    <a:pt x="776" y="163"/>
                    <a:pt x="776" y="175"/>
                    <a:pt x="776" y="187"/>
                  </a:cubicBezTo>
                  <a:cubicBezTo>
                    <a:pt x="805" y="187"/>
                    <a:pt x="835" y="187"/>
                    <a:pt x="864" y="187"/>
                  </a:cubicBezTo>
                  <a:cubicBezTo>
                    <a:pt x="869" y="180"/>
                    <a:pt x="874" y="172"/>
                    <a:pt x="880" y="165"/>
                  </a:cubicBezTo>
                  <a:cubicBezTo>
                    <a:pt x="892" y="175"/>
                    <a:pt x="905" y="186"/>
                    <a:pt x="917" y="196"/>
                  </a:cubicBezTo>
                  <a:cubicBezTo>
                    <a:pt x="912" y="202"/>
                    <a:pt x="906" y="207"/>
                    <a:pt x="901" y="213"/>
                  </a:cubicBezTo>
                  <a:cubicBezTo>
                    <a:pt x="901" y="269"/>
                    <a:pt x="902" y="315"/>
                    <a:pt x="903" y="351"/>
                  </a:cubicBezTo>
                  <a:cubicBezTo>
                    <a:pt x="890" y="356"/>
                    <a:pt x="877" y="362"/>
                    <a:pt x="863" y="367"/>
                  </a:cubicBezTo>
                  <a:cubicBezTo>
                    <a:pt x="863" y="359"/>
                    <a:pt x="863" y="351"/>
                    <a:pt x="863" y="343"/>
                  </a:cubicBezTo>
                  <a:cubicBezTo>
                    <a:pt x="834" y="343"/>
                    <a:pt x="805" y="343"/>
                    <a:pt x="776" y="343"/>
                  </a:cubicBezTo>
                  <a:cubicBezTo>
                    <a:pt x="776" y="358"/>
                    <a:pt x="776" y="373"/>
                    <a:pt x="776" y="388"/>
                  </a:cubicBezTo>
                  <a:cubicBezTo>
                    <a:pt x="809" y="388"/>
                    <a:pt x="842" y="388"/>
                    <a:pt x="874" y="388"/>
                  </a:cubicBezTo>
                  <a:cubicBezTo>
                    <a:pt x="884" y="378"/>
                    <a:pt x="893" y="369"/>
                    <a:pt x="903" y="359"/>
                  </a:cubicBezTo>
                  <a:cubicBezTo>
                    <a:pt x="917" y="376"/>
                    <a:pt x="931" y="393"/>
                    <a:pt x="945" y="410"/>
                  </a:cubicBezTo>
                  <a:cubicBezTo>
                    <a:pt x="889" y="410"/>
                    <a:pt x="832" y="410"/>
                    <a:pt x="776" y="410"/>
                  </a:cubicBezTo>
                  <a:cubicBezTo>
                    <a:pt x="776" y="427"/>
                    <a:pt x="776" y="444"/>
                    <a:pt x="776" y="461"/>
                  </a:cubicBezTo>
                  <a:cubicBezTo>
                    <a:pt x="823" y="461"/>
                    <a:pt x="869" y="461"/>
                    <a:pt x="916" y="461"/>
                  </a:cubicBezTo>
                  <a:cubicBezTo>
                    <a:pt x="927" y="450"/>
                    <a:pt x="939" y="438"/>
                    <a:pt x="951" y="427"/>
                  </a:cubicBezTo>
                  <a:cubicBezTo>
                    <a:pt x="966" y="446"/>
                    <a:pt x="981" y="465"/>
                    <a:pt x="996" y="484"/>
                  </a:cubicBezTo>
                  <a:cubicBezTo>
                    <a:pt x="862" y="484"/>
                    <a:pt x="728" y="484"/>
                    <a:pt x="594" y="484"/>
                  </a:cubicBezTo>
                  <a:cubicBezTo>
                    <a:pt x="578" y="484"/>
                    <a:pt x="561" y="486"/>
                    <a:pt x="545" y="490"/>
                  </a:cubicBezTo>
                  <a:cubicBezTo>
                    <a:pt x="538" y="480"/>
                    <a:pt x="530" y="471"/>
                    <a:pt x="523" y="461"/>
                  </a:cubicBezTo>
                  <a:cubicBezTo>
                    <a:pt x="595" y="461"/>
                    <a:pt x="667" y="461"/>
                    <a:pt x="739" y="461"/>
                  </a:cubicBezTo>
                  <a:cubicBezTo>
                    <a:pt x="739" y="444"/>
                    <a:pt x="739" y="427"/>
                    <a:pt x="739" y="410"/>
                  </a:cubicBezTo>
                  <a:cubicBezTo>
                    <a:pt x="707" y="410"/>
                    <a:pt x="675" y="410"/>
                    <a:pt x="644" y="410"/>
                  </a:cubicBezTo>
                  <a:cubicBezTo>
                    <a:pt x="627" y="410"/>
                    <a:pt x="611" y="412"/>
                    <a:pt x="594" y="416"/>
                  </a:cubicBezTo>
                  <a:cubicBezTo>
                    <a:pt x="587" y="407"/>
                    <a:pt x="580" y="397"/>
                    <a:pt x="572" y="388"/>
                  </a:cubicBezTo>
                  <a:cubicBezTo>
                    <a:pt x="628" y="388"/>
                    <a:pt x="683" y="388"/>
                    <a:pt x="739" y="388"/>
                  </a:cubicBezTo>
                  <a:cubicBezTo>
                    <a:pt x="739" y="373"/>
                    <a:pt x="739" y="358"/>
                    <a:pt x="739" y="343"/>
                  </a:cubicBezTo>
                  <a:cubicBezTo>
                    <a:pt x="710" y="343"/>
                    <a:pt x="682" y="343"/>
                    <a:pt x="654" y="343"/>
                  </a:cubicBezTo>
                  <a:cubicBezTo>
                    <a:pt x="654" y="346"/>
                    <a:pt x="654" y="350"/>
                    <a:pt x="654" y="353"/>
                  </a:cubicBezTo>
                  <a:cubicBezTo>
                    <a:pt x="640" y="358"/>
                    <a:pt x="626" y="362"/>
                    <a:pt x="612" y="367"/>
                  </a:cubicBezTo>
                  <a:cubicBezTo>
                    <a:pt x="613" y="330"/>
                    <a:pt x="614" y="297"/>
                    <a:pt x="614" y="267"/>
                  </a:cubicBezTo>
                  <a:cubicBezTo>
                    <a:pt x="614" y="237"/>
                    <a:pt x="613" y="204"/>
                    <a:pt x="612" y="169"/>
                  </a:cubicBezTo>
                  <a:cubicBezTo>
                    <a:pt x="625" y="175"/>
                    <a:pt x="637" y="181"/>
                    <a:pt x="650" y="187"/>
                  </a:cubicBezTo>
                  <a:cubicBezTo>
                    <a:pt x="679" y="187"/>
                    <a:pt x="709" y="187"/>
                    <a:pt x="739" y="187"/>
                  </a:cubicBezTo>
                  <a:cubicBezTo>
                    <a:pt x="739" y="175"/>
                    <a:pt x="739" y="163"/>
                    <a:pt x="739" y="150"/>
                  </a:cubicBezTo>
                  <a:cubicBezTo>
                    <a:pt x="698" y="150"/>
                    <a:pt x="658" y="150"/>
                    <a:pt x="618" y="150"/>
                  </a:cubicBezTo>
                  <a:cubicBezTo>
                    <a:pt x="601" y="150"/>
                    <a:pt x="585" y="152"/>
                    <a:pt x="569" y="157"/>
                  </a:cubicBezTo>
                  <a:cubicBezTo>
                    <a:pt x="561" y="147"/>
                    <a:pt x="554" y="137"/>
                    <a:pt x="547" y="128"/>
                  </a:cubicBezTo>
                  <a:cubicBezTo>
                    <a:pt x="611" y="128"/>
                    <a:pt x="675" y="128"/>
                    <a:pt x="739" y="128"/>
                  </a:cubicBezTo>
                  <a:cubicBezTo>
                    <a:pt x="739" y="115"/>
                    <a:pt x="739" y="102"/>
                    <a:pt x="739" y="89"/>
                  </a:cubicBezTo>
                  <a:cubicBezTo>
                    <a:pt x="674" y="92"/>
                    <a:pt x="625" y="94"/>
                    <a:pt x="590" y="95"/>
                  </a:cubicBezTo>
                  <a:cubicBezTo>
                    <a:pt x="590" y="89"/>
                    <a:pt x="590" y="83"/>
                    <a:pt x="590" y="77"/>
                  </a:cubicBezTo>
                  <a:cubicBezTo>
                    <a:pt x="658" y="73"/>
                    <a:pt x="718" y="66"/>
                    <a:pt x="770" y="58"/>
                  </a:cubicBezTo>
                  <a:cubicBezTo>
                    <a:pt x="823" y="49"/>
                    <a:pt x="860" y="38"/>
                    <a:pt x="883" y="26"/>
                  </a:cubicBezTo>
                  <a:moveTo>
                    <a:pt x="5884" y="22"/>
                  </a:moveTo>
                  <a:cubicBezTo>
                    <a:pt x="5903" y="31"/>
                    <a:pt x="5923" y="41"/>
                    <a:pt x="5942" y="50"/>
                  </a:cubicBezTo>
                  <a:cubicBezTo>
                    <a:pt x="5936" y="56"/>
                    <a:pt x="5930" y="62"/>
                    <a:pt x="5924" y="68"/>
                  </a:cubicBezTo>
                  <a:cubicBezTo>
                    <a:pt x="5924" y="77"/>
                    <a:pt x="5924" y="87"/>
                    <a:pt x="5924" y="97"/>
                  </a:cubicBezTo>
                  <a:cubicBezTo>
                    <a:pt x="5945" y="97"/>
                    <a:pt x="5965" y="97"/>
                    <a:pt x="5986" y="97"/>
                  </a:cubicBezTo>
                  <a:cubicBezTo>
                    <a:pt x="5993" y="90"/>
                    <a:pt x="6000" y="84"/>
                    <a:pt x="6007" y="77"/>
                  </a:cubicBezTo>
                  <a:cubicBezTo>
                    <a:pt x="6018" y="88"/>
                    <a:pt x="6029" y="99"/>
                    <a:pt x="6041" y="111"/>
                  </a:cubicBezTo>
                  <a:cubicBezTo>
                    <a:pt x="6035" y="115"/>
                    <a:pt x="6030" y="120"/>
                    <a:pt x="6025" y="125"/>
                  </a:cubicBezTo>
                  <a:cubicBezTo>
                    <a:pt x="6025" y="135"/>
                    <a:pt x="6025" y="145"/>
                    <a:pt x="6025" y="156"/>
                  </a:cubicBezTo>
                  <a:cubicBezTo>
                    <a:pt x="6032" y="148"/>
                    <a:pt x="6039" y="141"/>
                    <a:pt x="6047" y="134"/>
                  </a:cubicBezTo>
                  <a:cubicBezTo>
                    <a:pt x="6060" y="150"/>
                    <a:pt x="6073" y="165"/>
                    <a:pt x="6086" y="181"/>
                  </a:cubicBezTo>
                  <a:cubicBezTo>
                    <a:pt x="6066" y="181"/>
                    <a:pt x="6045" y="181"/>
                    <a:pt x="6025" y="181"/>
                  </a:cubicBezTo>
                  <a:cubicBezTo>
                    <a:pt x="6025" y="209"/>
                    <a:pt x="6025" y="230"/>
                    <a:pt x="6027" y="246"/>
                  </a:cubicBezTo>
                  <a:cubicBezTo>
                    <a:pt x="6014" y="252"/>
                    <a:pt x="6000" y="257"/>
                    <a:pt x="5987" y="263"/>
                  </a:cubicBezTo>
                  <a:cubicBezTo>
                    <a:pt x="5987" y="257"/>
                    <a:pt x="5987" y="251"/>
                    <a:pt x="5987" y="245"/>
                  </a:cubicBezTo>
                  <a:cubicBezTo>
                    <a:pt x="5966" y="245"/>
                    <a:pt x="5945" y="245"/>
                    <a:pt x="5924" y="245"/>
                  </a:cubicBezTo>
                  <a:cubicBezTo>
                    <a:pt x="5924" y="260"/>
                    <a:pt x="5924" y="276"/>
                    <a:pt x="5924" y="292"/>
                  </a:cubicBezTo>
                  <a:cubicBezTo>
                    <a:pt x="5939" y="292"/>
                    <a:pt x="5953" y="292"/>
                    <a:pt x="5968" y="292"/>
                  </a:cubicBezTo>
                  <a:cubicBezTo>
                    <a:pt x="5977" y="283"/>
                    <a:pt x="5985" y="275"/>
                    <a:pt x="5993" y="267"/>
                  </a:cubicBezTo>
                  <a:cubicBezTo>
                    <a:pt x="6006" y="283"/>
                    <a:pt x="6018" y="298"/>
                    <a:pt x="6031" y="314"/>
                  </a:cubicBezTo>
                  <a:cubicBezTo>
                    <a:pt x="5995" y="314"/>
                    <a:pt x="5959" y="314"/>
                    <a:pt x="5924" y="314"/>
                  </a:cubicBezTo>
                  <a:cubicBezTo>
                    <a:pt x="5924" y="328"/>
                    <a:pt x="5924" y="343"/>
                    <a:pt x="5924" y="357"/>
                  </a:cubicBezTo>
                  <a:cubicBezTo>
                    <a:pt x="5951" y="357"/>
                    <a:pt x="5979" y="357"/>
                    <a:pt x="6006" y="357"/>
                  </a:cubicBezTo>
                  <a:cubicBezTo>
                    <a:pt x="6015" y="348"/>
                    <a:pt x="6024" y="339"/>
                    <a:pt x="6033" y="330"/>
                  </a:cubicBezTo>
                  <a:cubicBezTo>
                    <a:pt x="6046" y="347"/>
                    <a:pt x="6059" y="363"/>
                    <a:pt x="6072" y="380"/>
                  </a:cubicBezTo>
                  <a:cubicBezTo>
                    <a:pt x="6023" y="380"/>
                    <a:pt x="5973" y="380"/>
                    <a:pt x="5924" y="380"/>
                  </a:cubicBezTo>
                  <a:cubicBezTo>
                    <a:pt x="5924" y="398"/>
                    <a:pt x="5924" y="422"/>
                    <a:pt x="5926" y="449"/>
                  </a:cubicBezTo>
                  <a:cubicBezTo>
                    <a:pt x="5916" y="453"/>
                    <a:pt x="5905" y="456"/>
                    <a:pt x="5895" y="460"/>
                  </a:cubicBezTo>
                  <a:cubicBezTo>
                    <a:pt x="5901" y="460"/>
                    <a:pt x="5908" y="461"/>
                    <a:pt x="5914" y="461"/>
                  </a:cubicBezTo>
                  <a:cubicBezTo>
                    <a:pt x="5956" y="463"/>
                    <a:pt x="6015" y="459"/>
                    <a:pt x="6092" y="449"/>
                  </a:cubicBezTo>
                  <a:cubicBezTo>
                    <a:pt x="6092" y="455"/>
                    <a:pt x="6092" y="461"/>
                    <a:pt x="6092" y="468"/>
                  </a:cubicBezTo>
                  <a:cubicBezTo>
                    <a:pt x="6071" y="476"/>
                    <a:pt x="6059" y="487"/>
                    <a:pt x="6055" y="500"/>
                  </a:cubicBezTo>
                  <a:cubicBezTo>
                    <a:pt x="6014" y="501"/>
                    <a:pt x="5969" y="502"/>
                    <a:pt x="5921" y="501"/>
                  </a:cubicBezTo>
                  <a:cubicBezTo>
                    <a:pt x="5873" y="500"/>
                    <a:pt x="5834" y="495"/>
                    <a:pt x="5802" y="483"/>
                  </a:cubicBezTo>
                  <a:cubicBezTo>
                    <a:pt x="5770" y="472"/>
                    <a:pt x="5744" y="456"/>
                    <a:pt x="5725" y="435"/>
                  </a:cubicBezTo>
                  <a:cubicBezTo>
                    <a:pt x="5707" y="460"/>
                    <a:pt x="5675" y="485"/>
                    <a:pt x="5629" y="510"/>
                  </a:cubicBezTo>
                  <a:cubicBezTo>
                    <a:pt x="5626" y="506"/>
                    <a:pt x="5624" y="502"/>
                    <a:pt x="5621" y="498"/>
                  </a:cubicBezTo>
                  <a:cubicBezTo>
                    <a:pt x="5655" y="473"/>
                    <a:pt x="5682" y="445"/>
                    <a:pt x="5704" y="413"/>
                  </a:cubicBezTo>
                  <a:cubicBezTo>
                    <a:pt x="5683" y="383"/>
                    <a:pt x="5667" y="347"/>
                    <a:pt x="5657" y="306"/>
                  </a:cubicBezTo>
                  <a:cubicBezTo>
                    <a:pt x="5662" y="303"/>
                    <a:pt x="5668" y="301"/>
                    <a:pt x="5674" y="298"/>
                  </a:cubicBezTo>
                  <a:cubicBezTo>
                    <a:pt x="5689" y="334"/>
                    <a:pt x="5703" y="362"/>
                    <a:pt x="5716" y="384"/>
                  </a:cubicBezTo>
                  <a:cubicBezTo>
                    <a:pt x="5727" y="357"/>
                    <a:pt x="5736" y="316"/>
                    <a:pt x="5744" y="259"/>
                  </a:cubicBezTo>
                  <a:cubicBezTo>
                    <a:pt x="5726" y="259"/>
                    <a:pt x="5708" y="259"/>
                    <a:pt x="5691" y="259"/>
                  </a:cubicBezTo>
                  <a:cubicBezTo>
                    <a:pt x="5685" y="265"/>
                    <a:pt x="5679" y="271"/>
                    <a:pt x="5673" y="277"/>
                  </a:cubicBezTo>
                  <a:cubicBezTo>
                    <a:pt x="5662" y="266"/>
                    <a:pt x="5651" y="255"/>
                    <a:pt x="5641" y="244"/>
                  </a:cubicBezTo>
                  <a:cubicBezTo>
                    <a:pt x="5648" y="240"/>
                    <a:pt x="5656" y="236"/>
                    <a:pt x="5664" y="232"/>
                  </a:cubicBezTo>
                  <a:cubicBezTo>
                    <a:pt x="5686" y="192"/>
                    <a:pt x="5708" y="153"/>
                    <a:pt x="5730" y="114"/>
                  </a:cubicBezTo>
                  <a:cubicBezTo>
                    <a:pt x="5709" y="114"/>
                    <a:pt x="5688" y="114"/>
                    <a:pt x="5667" y="114"/>
                  </a:cubicBezTo>
                  <a:cubicBezTo>
                    <a:pt x="5660" y="115"/>
                    <a:pt x="5654" y="116"/>
                    <a:pt x="5647" y="118"/>
                  </a:cubicBezTo>
                  <a:cubicBezTo>
                    <a:pt x="5640" y="109"/>
                    <a:pt x="5634" y="100"/>
                    <a:pt x="5627" y="91"/>
                  </a:cubicBezTo>
                  <a:cubicBezTo>
                    <a:pt x="5662" y="91"/>
                    <a:pt x="5697" y="91"/>
                    <a:pt x="5733" y="91"/>
                  </a:cubicBezTo>
                  <a:cubicBezTo>
                    <a:pt x="5740" y="84"/>
                    <a:pt x="5747" y="77"/>
                    <a:pt x="5754" y="71"/>
                  </a:cubicBezTo>
                  <a:cubicBezTo>
                    <a:pt x="5765" y="83"/>
                    <a:pt x="5776" y="95"/>
                    <a:pt x="5787" y="108"/>
                  </a:cubicBezTo>
                  <a:cubicBezTo>
                    <a:pt x="5780" y="112"/>
                    <a:pt x="5773" y="116"/>
                    <a:pt x="5766" y="120"/>
                  </a:cubicBezTo>
                  <a:cubicBezTo>
                    <a:pt x="5743" y="159"/>
                    <a:pt x="5719" y="198"/>
                    <a:pt x="5696" y="236"/>
                  </a:cubicBezTo>
                  <a:cubicBezTo>
                    <a:pt x="5713" y="236"/>
                    <a:pt x="5729" y="236"/>
                    <a:pt x="5746" y="236"/>
                  </a:cubicBezTo>
                  <a:cubicBezTo>
                    <a:pt x="5752" y="230"/>
                    <a:pt x="5757" y="223"/>
                    <a:pt x="5763" y="216"/>
                  </a:cubicBezTo>
                  <a:cubicBezTo>
                    <a:pt x="5774" y="227"/>
                    <a:pt x="5786" y="239"/>
                    <a:pt x="5797" y="250"/>
                  </a:cubicBezTo>
                  <a:cubicBezTo>
                    <a:pt x="5792" y="255"/>
                    <a:pt x="5786" y="260"/>
                    <a:pt x="5781" y="264"/>
                  </a:cubicBezTo>
                  <a:cubicBezTo>
                    <a:pt x="5776" y="297"/>
                    <a:pt x="5770" y="325"/>
                    <a:pt x="5763" y="349"/>
                  </a:cubicBezTo>
                  <a:cubicBezTo>
                    <a:pt x="5762" y="351"/>
                    <a:pt x="5761" y="354"/>
                    <a:pt x="5761" y="357"/>
                  </a:cubicBezTo>
                  <a:cubicBezTo>
                    <a:pt x="5802" y="357"/>
                    <a:pt x="5844" y="357"/>
                    <a:pt x="5886" y="357"/>
                  </a:cubicBezTo>
                  <a:cubicBezTo>
                    <a:pt x="5886" y="343"/>
                    <a:pt x="5886" y="328"/>
                    <a:pt x="5886" y="314"/>
                  </a:cubicBezTo>
                  <a:cubicBezTo>
                    <a:pt x="5867" y="314"/>
                    <a:pt x="5848" y="314"/>
                    <a:pt x="5830" y="314"/>
                  </a:cubicBezTo>
                  <a:cubicBezTo>
                    <a:pt x="5823" y="315"/>
                    <a:pt x="5816" y="317"/>
                    <a:pt x="5809" y="318"/>
                  </a:cubicBezTo>
                  <a:cubicBezTo>
                    <a:pt x="5802" y="309"/>
                    <a:pt x="5796" y="300"/>
                    <a:pt x="5789" y="292"/>
                  </a:cubicBezTo>
                  <a:cubicBezTo>
                    <a:pt x="5822" y="292"/>
                    <a:pt x="5854" y="292"/>
                    <a:pt x="5886" y="292"/>
                  </a:cubicBezTo>
                  <a:cubicBezTo>
                    <a:pt x="5886" y="276"/>
                    <a:pt x="5886" y="260"/>
                    <a:pt x="5886" y="245"/>
                  </a:cubicBezTo>
                  <a:cubicBezTo>
                    <a:pt x="5867" y="245"/>
                    <a:pt x="5848" y="245"/>
                    <a:pt x="5830" y="245"/>
                  </a:cubicBezTo>
                  <a:cubicBezTo>
                    <a:pt x="5823" y="246"/>
                    <a:pt x="5816" y="247"/>
                    <a:pt x="5809" y="249"/>
                  </a:cubicBezTo>
                  <a:cubicBezTo>
                    <a:pt x="5802" y="240"/>
                    <a:pt x="5796" y="231"/>
                    <a:pt x="5789" y="222"/>
                  </a:cubicBezTo>
                  <a:cubicBezTo>
                    <a:pt x="5822" y="222"/>
                    <a:pt x="5854" y="222"/>
                    <a:pt x="5886" y="222"/>
                  </a:cubicBezTo>
                  <a:cubicBezTo>
                    <a:pt x="5886" y="208"/>
                    <a:pt x="5886" y="195"/>
                    <a:pt x="5886" y="181"/>
                  </a:cubicBezTo>
                  <a:cubicBezTo>
                    <a:pt x="5858" y="181"/>
                    <a:pt x="5829" y="181"/>
                    <a:pt x="5800" y="181"/>
                  </a:cubicBezTo>
                  <a:cubicBezTo>
                    <a:pt x="5794" y="182"/>
                    <a:pt x="5788" y="184"/>
                    <a:pt x="5781" y="185"/>
                  </a:cubicBezTo>
                  <a:cubicBezTo>
                    <a:pt x="5775" y="176"/>
                    <a:pt x="5768" y="167"/>
                    <a:pt x="5762" y="159"/>
                  </a:cubicBezTo>
                  <a:cubicBezTo>
                    <a:pt x="5803" y="159"/>
                    <a:pt x="5845" y="159"/>
                    <a:pt x="5886" y="159"/>
                  </a:cubicBezTo>
                  <a:cubicBezTo>
                    <a:pt x="5886" y="146"/>
                    <a:pt x="5886" y="133"/>
                    <a:pt x="5886" y="120"/>
                  </a:cubicBezTo>
                  <a:cubicBezTo>
                    <a:pt x="5868" y="120"/>
                    <a:pt x="5850" y="120"/>
                    <a:pt x="5832" y="120"/>
                  </a:cubicBezTo>
                  <a:cubicBezTo>
                    <a:pt x="5826" y="121"/>
                    <a:pt x="5819" y="122"/>
                    <a:pt x="5813" y="124"/>
                  </a:cubicBezTo>
                  <a:cubicBezTo>
                    <a:pt x="5806" y="115"/>
                    <a:pt x="5800" y="106"/>
                    <a:pt x="5793" y="97"/>
                  </a:cubicBezTo>
                  <a:cubicBezTo>
                    <a:pt x="5824" y="97"/>
                    <a:pt x="5855" y="97"/>
                    <a:pt x="5886" y="97"/>
                  </a:cubicBezTo>
                  <a:cubicBezTo>
                    <a:pt x="5886" y="72"/>
                    <a:pt x="5886" y="46"/>
                    <a:pt x="5884" y="22"/>
                  </a:cubicBezTo>
                  <a:moveTo>
                    <a:pt x="5219" y="22"/>
                  </a:moveTo>
                  <a:cubicBezTo>
                    <a:pt x="5237" y="32"/>
                    <a:pt x="5256" y="43"/>
                    <a:pt x="5274" y="53"/>
                  </a:cubicBezTo>
                  <a:cubicBezTo>
                    <a:pt x="5260" y="63"/>
                    <a:pt x="5242" y="88"/>
                    <a:pt x="5220" y="130"/>
                  </a:cubicBezTo>
                  <a:cubicBezTo>
                    <a:pt x="5239" y="130"/>
                    <a:pt x="5258" y="130"/>
                    <a:pt x="5277" y="130"/>
                  </a:cubicBezTo>
                  <a:cubicBezTo>
                    <a:pt x="5284" y="122"/>
                    <a:pt x="5292" y="115"/>
                    <a:pt x="5300" y="107"/>
                  </a:cubicBezTo>
                  <a:cubicBezTo>
                    <a:pt x="5311" y="120"/>
                    <a:pt x="5323" y="133"/>
                    <a:pt x="5335" y="146"/>
                  </a:cubicBezTo>
                  <a:cubicBezTo>
                    <a:pt x="5329" y="151"/>
                    <a:pt x="5322" y="156"/>
                    <a:pt x="5315" y="162"/>
                  </a:cubicBezTo>
                  <a:cubicBezTo>
                    <a:pt x="5315" y="182"/>
                    <a:pt x="5315" y="201"/>
                    <a:pt x="5315" y="219"/>
                  </a:cubicBezTo>
                  <a:cubicBezTo>
                    <a:pt x="5315" y="226"/>
                    <a:pt x="5316" y="233"/>
                    <a:pt x="5316" y="240"/>
                  </a:cubicBezTo>
                  <a:cubicBezTo>
                    <a:pt x="5326" y="222"/>
                    <a:pt x="5336" y="204"/>
                    <a:pt x="5346" y="186"/>
                  </a:cubicBezTo>
                  <a:cubicBezTo>
                    <a:pt x="5356" y="166"/>
                    <a:pt x="5364" y="148"/>
                    <a:pt x="5371" y="131"/>
                  </a:cubicBezTo>
                  <a:cubicBezTo>
                    <a:pt x="5384" y="97"/>
                    <a:pt x="5395" y="61"/>
                    <a:pt x="5402" y="24"/>
                  </a:cubicBezTo>
                  <a:cubicBezTo>
                    <a:pt x="5420" y="35"/>
                    <a:pt x="5438" y="46"/>
                    <a:pt x="5456" y="57"/>
                  </a:cubicBezTo>
                  <a:cubicBezTo>
                    <a:pt x="5445" y="66"/>
                    <a:pt x="5428" y="93"/>
                    <a:pt x="5407" y="136"/>
                  </a:cubicBezTo>
                  <a:cubicBezTo>
                    <a:pt x="5439" y="136"/>
                    <a:pt x="5472" y="136"/>
                    <a:pt x="5504" y="136"/>
                  </a:cubicBezTo>
                  <a:cubicBezTo>
                    <a:pt x="5513" y="128"/>
                    <a:pt x="5521" y="120"/>
                    <a:pt x="5529" y="112"/>
                  </a:cubicBezTo>
                  <a:cubicBezTo>
                    <a:pt x="5541" y="124"/>
                    <a:pt x="5553" y="137"/>
                    <a:pt x="5565" y="150"/>
                  </a:cubicBezTo>
                  <a:cubicBezTo>
                    <a:pt x="5559" y="155"/>
                    <a:pt x="5553" y="160"/>
                    <a:pt x="5547" y="166"/>
                  </a:cubicBezTo>
                  <a:cubicBezTo>
                    <a:pt x="5544" y="324"/>
                    <a:pt x="5541" y="414"/>
                    <a:pt x="5536" y="436"/>
                  </a:cubicBezTo>
                  <a:cubicBezTo>
                    <a:pt x="5531" y="458"/>
                    <a:pt x="5524" y="473"/>
                    <a:pt x="5515" y="482"/>
                  </a:cubicBezTo>
                  <a:cubicBezTo>
                    <a:pt x="5505" y="491"/>
                    <a:pt x="5489" y="499"/>
                    <a:pt x="5466" y="506"/>
                  </a:cubicBezTo>
                  <a:cubicBezTo>
                    <a:pt x="5459" y="484"/>
                    <a:pt x="5436" y="467"/>
                    <a:pt x="5399" y="456"/>
                  </a:cubicBezTo>
                  <a:cubicBezTo>
                    <a:pt x="5399" y="449"/>
                    <a:pt x="5399" y="442"/>
                    <a:pt x="5399" y="435"/>
                  </a:cubicBezTo>
                  <a:cubicBezTo>
                    <a:pt x="5436" y="443"/>
                    <a:pt x="5461" y="447"/>
                    <a:pt x="5473" y="447"/>
                  </a:cubicBezTo>
                  <a:cubicBezTo>
                    <a:pt x="5486" y="447"/>
                    <a:pt x="5494" y="436"/>
                    <a:pt x="5497" y="414"/>
                  </a:cubicBezTo>
                  <a:cubicBezTo>
                    <a:pt x="5500" y="392"/>
                    <a:pt x="5503" y="307"/>
                    <a:pt x="5505" y="159"/>
                  </a:cubicBezTo>
                  <a:cubicBezTo>
                    <a:pt x="5470" y="159"/>
                    <a:pt x="5435" y="159"/>
                    <a:pt x="5400" y="159"/>
                  </a:cubicBezTo>
                  <a:cubicBezTo>
                    <a:pt x="5377" y="197"/>
                    <a:pt x="5351" y="230"/>
                    <a:pt x="5322" y="259"/>
                  </a:cubicBezTo>
                  <a:cubicBezTo>
                    <a:pt x="5320" y="257"/>
                    <a:pt x="5318" y="256"/>
                    <a:pt x="5316" y="255"/>
                  </a:cubicBezTo>
                  <a:cubicBezTo>
                    <a:pt x="5316" y="260"/>
                    <a:pt x="5316" y="266"/>
                    <a:pt x="5316" y="271"/>
                  </a:cubicBezTo>
                  <a:cubicBezTo>
                    <a:pt x="5316" y="370"/>
                    <a:pt x="5316" y="438"/>
                    <a:pt x="5317" y="475"/>
                  </a:cubicBezTo>
                  <a:cubicBezTo>
                    <a:pt x="5304" y="481"/>
                    <a:pt x="5291" y="488"/>
                    <a:pt x="5278" y="494"/>
                  </a:cubicBezTo>
                  <a:cubicBezTo>
                    <a:pt x="5278" y="480"/>
                    <a:pt x="5278" y="465"/>
                    <a:pt x="5278" y="451"/>
                  </a:cubicBezTo>
                  <a:cubicBezTo>
                    <a:pt x="5247" y="451"/>
                    <a:pt x="5217" y="451"/>
                    <a:pt x="5187" y="451"/>
                  </a:cubicBezTo>
                  <a:cubicBezTo>
                    <a:pt x="5187" y="462"/>
                    <a:pt x="5187" y="473"/>
                    <a:pt x="5187" y="483"/>
                  </a:cubicBezTo>
                  <a:cubicBezTo>
                    <a:pt x="5174" y="490"/>
                    <a:pt x="5160" y="496"/>
                    <a:pt x="5147" y="502"/>
                  </a:cubicBezTo>
                  <a:cubicBezTo>
                    <a:pt x="5149" y="434"/>
                    <a:pt x="5149" y="368"/>
                    <a:pt x="5149" y="305"/>
                  </a:cubicBezTo>
                  <a:cubicBezTo>
                    <a:pt x="5149" y="242"/>
                    <a:pt x="5149" y="176"/>
                    <a:pt x="5147" y="110"/>
                  </a:cubicBezTo>
                  <a:cubicBezTo>
                    <a:pt x="5160" y="116"/>
                    <a:pt x="5172" y="123"/>
                    <a:pt x="5185" y="130"/>
                  </a:cubicBezTo>
                  <a:cubicBezTo>
                    <a:pt x="5189" y="130"/>
                    <a:pt x="5193" y="130"/>
                    <a:pt x="5198" y="130"/>
                  </a:cubicBezTo>
                  <a:cubicBezTo>
                    <a:pt x="5210" y="86"/>
                    <a:pt x="5217" y="50"/>
                    <a:pt x="5219" y="22"/>
                  </a:cubicBezTo>
                  <a:moveTo>
                    <a:pt x="3812" y="22"/>
                  </a:moveTo>
                  <a:cubicBezTo>
                    <a:pt x="3831" y="33"/>
                    <a:pt x="3851" y="44"/>
                    <a:pt x="3870" y="55"/>
                  </a:cubicBezTo>
                  <a:cubicBezTo>
                    <a:pt x="3865" y="60"/>
                    <a:pt x="3859" y="64"/>
                    <a:pt x="3853" y="69"/>
                  </a:cubicBezTo>
                  <a:cubicBezTo>
                    <a:pt x="3843" y="87"/>
                    <a:pt x="3834" y="104"/>
                    <a:pt x="3825" y="120"/>
                  </a:cubicBezTo>
                  <a:cubicBezTo>
                    <a:pt x="3869" y="120"/>
                    <a:pt x="3912" y="120"/>
                    <a:pt x="3956" y="120"/>
                  </a:cubicBezTo>
                  <a:cubicBezTo>
                    <a:pt x="3967" y="109"/>
                    <a:pt x="3977" y="98"/>
                    <a:pt x="3987" y="87"/>
                  </a:cubicBezTo>
                  <a:cubicBezTo>
                    <a:pt x="4002" y="105"/>
                    <a:pt x="4018" y="124"/>
                    <a:pt x="4033" y="142"/>
                  </a:cubicBezTo>
                  <a:cubicBezTo>
                    <a:pt x="3994" y="142"/>
                    <a:pt x="3955" y="142"/>
                    <a:pt x="3916" y="142"/>
                  </a:cubicBezTo>
                  <a:cubicBezTo>
                    <a:pt x="3916" y="186"/>
                    <a:pt x="3916" y="230"/>
                    <a:pt x="3916" y="273"/>
                  </a:cubicBezTo>
                  <a:cubicBezTo>
                    <a:pt x="3938" y="273"/>
                    <a:pt x="3960" y="273"/>
                    <a:pt x="3982" y="273"/>
                  </a:cubicBezTo>
                  <a:cubicBezTo>
                    <a:pt x="3993" y="263"/>
                    <a:pt x="4004" y="253"/>
                    <a:pt x="4015" y="242"/>
                  </a:cubicBezTo>
                  <a:cubicBezTo>
                    <a:pt x="4029" y="260"/>
                    <a:pt x="4043" y="278"/>
                    <a:pt x="4056" y="296"/>
                  </a:cubicBezTo>
                  <a:cubicBezTo>
                    <a:pt x="4010" y="296"/>
                    <a:pt x="3963" y="296"/>
                    <a:pt x="3916" y="296"/>
                  </a:cubicBezTo>
                  <a:cubicBezTo>
                    <a:pt x="3916" y="393"/>
                    <a:pt x="3917" y="459"/>
                    <a:pt x="3918" y="494"/>
                  </a:cubicBezTo>
                  <a:cubicBezTo>
                    <a:pt x="3903" y="500"/>
                    <a:pt x="3889" y="506"/>
                    <a:pt x="3874" y="512"/>
                  </a:cubicBezTo>
                  <a:cubicBezTo>
                    <a:pt x="3876" y="431"/>
                    <a:pt x="3876" y="358"/>
                    <a:pt x="3876" y="296"/>
                  </a:cubicBezTo>
                  <a:cubicBezTo>
                    <a:pt x="3843" y="296"/>
                    <a:pt x="3810" y="296"/>
                    <a:pt x="3777" y="296"/>
                  </a:cubicBezTo>
                  <a:cubicBezTo>
                    <a:pt x="3767" y="296"/>
                    <a:pt x="3754" y="298"/>
                    <a:pt x="3738" y="302"/>
                  </a:cubicBezTo>
                  <a:cubicBezTo>
                    <a:pt x="3731" y="292"/>
                    <a:pt x="3723" y="283"/>
                    <a:pt x="3716" y="273"/>
                  </a:cubicBezTo>
                  <a:cubicBezTo>
                    <a:pt x="3769" y="273"/>
                    <a:pt x="3823" y="273"/>
                    <a:pt x="3876" y="273"/>
                  </a:cubicBezTo>
                  <a:cubicBezTo>
                    <a:pt x="3876" y="230"/>
                    <a:pt x="3876" y="186"/>
                    <a:pt x="3876" y="142"/>
                  </a:cubicBezTo>
                  <a:cubicBezTo>
                    <a:pt x="3857" y="142"/>
                    <a:pt x="3838" y="142"/>
                    <a:pt x="3818" y="142"/>
                  </a:cubicBezTo>
                  <a:cubicBezTo>
                    <a:pt x="3797" y="180"/>
                    <a:pt x="3770" y="215"/>
                    <a:pt x="3738" y="247"/>
                  </a:cubicBezTo>
                  <a:cubicBezTo>
                    <a:pt x="3734" y="243"/>
                    <a:pt x="3730" y="239"/>
                    <a:pt x="3726" y="236"/>
                  </a:cubicBezTo>
                  <a:cubicBezTo>
                    <a:pt x="3750" y="200"/>
                    <a:pt x="3769" y="161"/>
                    <a:pt x="3784" y="120"/>
                  </a:cubicBezTo>
                  <a:cubicBezTo>
                    <a:pt x="3800" y="79"/>
                    <a:pt x="3809" y="46"/>
                    <a:pt x="3812" y="22"/>
                  </a:cubicBezTo>
                  <a:moveTo>
                    <a:pt x="1176" y="22"/>
                  </a:moveTo>
                  <a:cubicBezTo>
                    <a:pt x="1192" y="34"/>
                    <a:pt x="1208" y="46"/>
                    <a:pt x="1224" y="58"/>
                  </a:cubicBezTo>
                  <a:cubicBezTo>
                    <a:pt x="1217" y="62"/>
                    <a:pt x="1210" y="66"/>
                    <a:pt x="1202" y="70"/>
                  </a:cubicBezTo>
                  <a:cubicBezTo>
                    <a:pt x="1198" y="73"/>
                    <a:pt x="1193" y="77"/>
                    <a:pt x="1189" y="81"/>
                  </a:cubicBezTo>
                  <a:cubicBezTo>
                    <a:pt x="1262" y="81"/>
                    <a:pt x="1334" y="81"/>
                    <a:pt x="1407" y="81"/>
                  </a:cubicBezTo>
                  <a:cubicBezTo>
                    <a:pt x="1418" y="71"/>
                    <a:pt x="1428" y="60"/>
                    <a:pt x="1438" y="50"/>
                  </a:cubicBezTo>
                  <a:cubicBezTo>
                    <a:pt x="1453" y="68"/>
                    <a:pt x="1469" y="86"/>
                    <a:pt x="1484" y="103"/>
                  </a:cubicBezTo>
                  <a:cubicBezTo>
                    <a:pt x="1382" y="103"/>
                    <a:pt x="1281" y="103"/>
                    <a:pt x="1180" y="103"/>
                  </a:cubicBezTo>
                  <a:cubicBezTo>
                    <a:pt x="1173" y="110"/>
                    <a:pt x="1166" y="117"/>
                    <a:pt x="1159" y="124"/>
                  </a:cubicBezTo>
                  <a:cubicBezTo>
                    <a:pt x="1169" y="129"/>
                    <a:pt x="1179" y="134"/>
                    <a:pt x="1189" y="138"/>
                  </a:cubicBezTo>
                  <a:cubicBezTo>
                    <a:pt x="1249" y="138"/>
                    <a:pt x="1309" y="138"/>
                    <a:pt x="1370" y="138"/>
                  </a:cubicBezTo>
                  <a:cubicBezTo>
                    <a:pt x="1376" y="131"/>
                    <a:pt x="1383" y="123"/>
                    <a:pt x="1390" y="116"/>
                  </a:cubicBezTo>
                  <a:cubicBezTo>
                    <a:pt x="1403" y="128"/>
                    <a:pt x="1417" y="140"/>
                    <a:pt x="1430" y="152"/>
                  </a:cubicBezTo>
                  <a:cubicBezTo>
                    <a:pt x="1424" y="156"/>
                    <a:pt x="1418" y="161"/>
                    <a:pt x="1412" y="166"/>
                  </a:cubicBezTo>
                  <a:cubicBezTo>
                    <a:pt x="1412" y="180"/>
                    <a:pt x="1412" y="199"/>
                    <a:pt x="1412" y="221"/>
                  </a:cubicBezTo>
                  <a:cubicBezTo>
                    <a:pt x="1412" y="244"/>
                    <a:pt x="1413" y="265"/>
                    <a:pt x="1414" y="283"/>
                  </a:cubicBezTo>
                  <a:cubicBezTo>
                    <a:pt x="1400" y="288"/>
                    <a:pt x="1385" y="293"/>
                    <a:pt x="1371" y="298"/>
                  </a:cubicBezTo>
                  <a:cubicBezTo>
                    <a:pt x="1371" y="294"/>
                    <a:pt x="1371" y="290"/>
                    <a:pt x="1371" y="285"/>
                  </a:cubicBezTo>
                  <a:cubicBezTo>
                    <a:pt x="1316" y="285"/>
                    <a:pt x="1261" y="285"/>
                    <a:pt x="1207" y="285"/>
                  </a:cubicBezTo>
                  <a:cubicBezTo>
                    <a:pt x="1218" y="291"/>
                    <a:pt x="1230" y="296"/>
                    <a:pt x="1242" y="301"/>
                  </a:cubicBezTo>
                  <a:cubicBezTo>
                    <a:pt x="1236" y="305"/>
                    <a:pt x="1230" y="309"/>
                    <a:pt x="1224" y="313"/>
                  </a:cubicBezTo>
                  <a:cubicBezTo>
                    <a:pt x="1222" y="313"/>
                    <a:pt x="1220" y="314"/>
                    <a:pt x="1218" y="314"/>
                  </a:cubicBezTo>
                  <a:cubicBezTo>
                    <a:pt x="1267" y="314"/>
                    <a:pt x="1315" y="314"/>
                    <a:pt x="1364" y="314"/>
                  </a:cubicBezTo>
                  <a:cubicBezTo>
                    <a:pt x="1371" y="307"/>
                    <a:pt x="1378" y="300"/>
                    <a:pt x="1385" y="294"/>
                  </a:cubicBezTo>
                  <a:cubicBezTo>
                    <a:pt x="1397" y="307"/>
                    <a:pt x="1410" y="321"/>
                    <a:pt x="1422" y="335"/>
                  </a:cubicBezTo>
                  <a:cubicBezTo>
                    <a:pt x="1415" y="339"/>
                    <a:pt x="1407" y="342"/>
                    <a:pt x="1400" y="346"/>
                  </a:cubicBezTo>
                  <a:cubicBezTo>
                    <a:pt x="1370" y="377"/>
                    <a:pt x="1341" y="402"/>
                    <a:pt x="1311" y="421"/>
                  </a:cubicBezTo>
                  <a:cubicBezTo>
                    <a:pt x="1362" y="449"/>
                    <a:pt x="1426" y="463"/>
                    <a:pt x="1505" y="463"/>
                  </a:cubicBezTo>
                  <a:cubicBezTo>
                    <a:pt x="1505" y="469"/>
                    <a:pt x="1505" y="475"/>
                    <a:pt x="1505" y="481"/>
                  </a:cubicBezTo>
                  <a:cubicBezTo>
                    <a:pt x="1487" y="483"/>
                    <a:pt x="1474" y="492"/>
                    <a:pt x="1468" y="508"/>
                  </a:cubicBezTo>
                  <a:cubicBezTo>
                    <a:pt x="1396" y="500"/>
                    <a:pt x="1336" y="478"/>
                    <a:pt x="1285" y="441"/>
                  </a:cubicBezTo>
                  <a:cubicBezTo>
                    <a:pt x="1217" y="482"/>
                    <a:pt x="1137" y="506"/>
                    <a:pt x="1046" y="512"/>
                  </a:cubicBezTo>
                  <a:cubicBezTo>
                    <a:pt x="1046" y="507"/>
                    <a:pt x="1046" y="501"/>
                    <a:pt x="1046" y="495"/>
                  </a:cubicBezTo>
                  <a:cubicBezTo>
                    <a:pt x="1141" y="476"/>
                    <a:pt x="1211" y="450"/>
                    <a:pt x="1258" y="418"/>
                  </a:cubicBezTo>
                  <a:cubicBezTo>
                    <a:pt x="1235" y="395"/>
                    <a:pt x="1216" y="369"/>
                    <a:pt x="1200" y="341"/>
                  </a:cubicBezTo>
                  <a:cubicBezTo>
                    <a:pt x="1174" y="378"/>
                    <a:pt x="1135" y="411"/>
                    <a:pt x="1082" y="441"/>
                  </a:cubicBezTo>
                  <a:cubicBezTo>
                    <a:pt x="1081" y="437"/>
                    <a:pt x="1079" y="432"/>
                    <a:pt x="1078" y="428"/>
                  </a:cubicBezTo>
                  <a:cubicBezTo>
                    <a:pt x="1115" y="382"/>
                    <a:pt x="1151" y="337"/>
                    <a:pt x="1188" y="291"/>
                  </a:cubicBezTo>
                  <a:cubicBezTo>
                    <a:pt x="1175" y="297"/>
                    <a:pt x="1162" y="302"/>
                    <a:pt x="1149" y="308"/>
                  </a:cubicBezTo>
                  <a:cubicBezTo>
                    <a:pt x="1150" y="274"/>
                    <a:pt x="1151" y="242"/>
                    <a:pt x="1151" y="213"/>
                  </a:cubicBezTo>
                  <a:cubicBezTo>
                    <a:pt x="1151" y="187"/>
                    <a:pt x="1150" y="160"/>
                    <a:pt x="1149" y="134"/>
                  </a:cubicBezTo>
                  <a:cubicBezTo>
                    <a:pt x="1139" y="144"/>
                    <a:pt x="1129" y="154"/>
                    <a:pt x="1119" y="164"/>
                  </a:cubicBezTo>
                  <a:cubicBezTo>
                    <a:pt x="1099" y="182"/>
                    <a:pt x="1077" y="197"/>
                    <a:pt x="1055" y="210"/>
                  </a:cubicBezTo>
                  <a:cubicBezTo>
                    <a:pt x="1051" y="206"/>
                    <a:pt x="1048" y="202"/>
                    <a:pt x="1044" y="198"/>
                  </a:cubicBezTo>
                  <a:cubicBezTo>
                    <a:pt x="1082" y="166"/>
                    <a:pt x="1110" y="136"/>
                    <a:pt x="1130" y="106"/>
                  </a:cubicBezTo>
                  <a:cubicBezTo>
                    <a:pt x="1149" y="76"/>
                    <a:pt x="1165" y="48"/>
                    <a:pt x="1176" y="22"/>
                  </a:cubicBezTo>
                  <a:moveTo>
                    <a:pt x="2840" y="20"/>
                  </a:moveTo>
                  <a:cubicBezTo>
                    <a:pt x="2858" y="31"/>
                    <a:pt x="2875" y="42"/>
                    <a:pt x="2893" y="54"/>
                  </a:cubicBezTo>
                  <a:cubicBezTo>
                    <a:pt x="2887" y="58"/>
                    <a:pt x="2880" y="61"/>
                    <a:pt x="2874" y="65"/>
                  </a:cubicBezTo>
                  <a:cubicBezTo>
                    <a:pt x="2859" y="90"/>
                    <a:pt x="2850" y="105"/>
                    <a:pt x="2844" y="110"/>
                  </a:cubicBezTo>
                  <a:cubicBezTo>
                    <a:pt x="2882" y="110"/>
                    <a:pt x="2921" y="110"/>
                    <a:pt x="2959" y="110"/>
                  </a:cubicBezTo>
                  <a:cubicBezTo>
                    <a:pt x="2969" y="100"/>
                    <a:pt x="2979" y="90"/>
                    <a:pt x="2988" y="81"/>
                  </a:cubicBezTo>
                  <a:cubicBezTo>
                    <a:pt x="3003" y="98"/>
                    <a:pt x="3017" y="115"/>
                    <a:pt x="3032" y="132"/>
                  </a:cubicBezTo>
                  <a:cubicBezTo>
                    <a:pt x="2966" y="132"/>
                    <a:pt x="2901" y="132"/>
                    <a:pt x="2835" y="132"/>
                  </a:cubicBezTo>
                  <a:cubicBezTo>
                    <a:pt x="2825" y="148"/>
                    <a:pt x="2813" y="164"/>
                    <a:pt x="2800" y="179"/>
                  </a:cubicBezTo>
                  <a:cubicBezTo>
                    <a:pt x="2796" y="182"/>
                    <a:pt x="2793" y="186"/>
                    <a:pt x="2789" y="189"/>
                  </a:cubicBezTo>
                  <a:cubicBezTo>
                    <a:pt x="2806" y="198"/>
                    <a:pt x="2824" y="206"/>
                    <a:pt x="2842" y="214"/>
                  </a:cubicBezTo>
                  <a:cubicBezTo>
                    <a:pt x="2836" y="219"/>
                    <a:pt x="2830" y="224"/>
                    <a:pt x="2824" y="229"/>
                  </a:cubicBezTo>
                  <a:cubicBezTo>
                    <a:pt x="2824" y="241"/>
                    <a:pt x="2824" y="253"/>
                    <a:pt x="2824" y="265"/>
                  </a:cubicBezTo>
                  <a:cubicBezTo>
                    <a:pt x="2836" y="261"/>
                    <a:pt x="2849" y="256"/>
                    <a:pt x="2861" y="252"/>
                  </a:cubicBezTo>
                  <a:cubicBezTo>
                    <a:pt x="2861" y="224"/>
                    <a:pt x="2861" y="187"/>
                    <a:pt x="2859" y="140"/>
                  </a:cubicBezTo>
                  <a:cubicBezTo>
                    <a:pt x="2879" y="151"/>
                    <a:pt x="2898" y="161"/>
                    <a:pt x="2917" y="171"/>
                  </a:cubicBezTo>
                  <a:cubicBezTo>
                    <a:pt x="2911" y="176"/>
                    <a:pt x="2905" y="181"/>
                    <a:pt x="2899" y="186"/>
                  </a:cubicBezTo>
                  <a:cubicBezTo>
                    <a:pt x="2899" y="204"/>
                    <a:pt x="2899" y="222"/>
                    <a:pt x="2899" y="240"/>
                  </a:cubicBezTo>
                  <a:cubicBezTo>
                    <a:pt x="2915" y="235"/>
                    <a:pt x="2932" y="229"/>
                    <a:pt x="2948" y="223"/>
                  </a:cubicBezTo>
                  <a:cubicBezTo>
                    <a:pt x="2952" y="215"/>
                    <a:pt x="2957" y="206"/>
                    <a:pt x="2962" y="197"/>
                  </a:cubicBezTo>
                  <a:cubicBezTo>
                    <a:pt x="2975" y="206"/>
                    <a:pt x="2989" y="215"/>
                    <a:pt x="3002" y="224"/>
                  </a:cubicBezTo>
                  <a:cubicBezTo>
                    <a:pt x="2997" y="230"/>
                    <a:pt x="2993" y="235"/>
                    <a:pt x="2988" y="241"/>
                  </a:cubicBezTo>
                  <a:cubicBezTo>
                    <a:pt x="2987" y="305"/>
                    <a:pt x="2985" y="343"/>
                    <a:pt x="2983" y="354"/>
                  </a:cubicBezTo>
                  <a:cubicBezTo>
                    <a:pt x="2981" y="365"/>
                    <a:pt x="2976" y="374"/>
                    <a:pt x="2970" y="380"/>
                  </a:cubicBezTo>
                  <a:cubicBezTo>
                    <a:pt x="2963" y="386"/>
                    <a:pt x="2952" y="391"/>
                    <a:pt x="2935" y="396"/>
                  </a:cubicBezTo>
                  <a:cubicBezTo>
                    <a:pt x="2935" y="389"/>
                    <a:pt x="2931" y="382"/>
                    <a:pt x="2925" y="377"/>
                  </a:cubicBezTo>
                  <a:cubicBezTo>
                    <a:pt x="2917" y="373"/>
                    <a:pt x="2908" y="368"/>
                    <a:pt x="2900" y="364"/>
                  </a:cubicBezTo>
                  <a:cubicBezTo>
                    <a:pt x="2900" y="381"/>
                    <a:pt x="2901" y="399"/>
                    <a:pt x="2901" y="416"/>
                  </a:cubicBezTo>
                  <a:cubicBezTo>
                    <a:pt x="2887" y="422"/>
                    <a:pt x="2873" y="427"/>
                    <a:pt x="2859" y="433"/>
                  </a:cubicBezTo>
                  <a:cubicBezTo>
                    <a:pt x="2861" y="389"/>
                    <a:pt x="2861" y="337"/>
                    <a:pt x="2861" y="275"/>
                  </a:cubicBezTo>
                  <a:cubicBezTo>
                    <a:pt x="2849" y="280"/>
                    <a:pt x="2836" y="285"/>
                    <a:pt x="2824" y="290"/>
                  </a:cubicBezTo>
                  <a:cubicBezTo>
                    <a:pt x="2824" y="337"/>
                    <a:pt x="2824" y="384"/>
                    <a:pt x="2824" y="431"/>
                  </a:cubicBezTo>
                  <a:cubicBezTo>
                    <a:pt x="2824" y="446"/>
                    <a:pt x="2830" y="453"/>
                    <a:pt x="2842" y="453"/>
                  </a:cubicBezTo>
                  <a:cubicBezTo>
                    <a:pt x="2883" y="453"/>
                    <a:pt x="2925" y="453"/>
                    <a:pt x="2966" y="453"/>
                  </a:cubicBezTo>
                  <a:cubicBezTo>
                    <a:pt x="2974" y="453"/>
                    <a:pt x="2979" y="446"/>
                    <a:pt x="2982" y="431"/>
                  </a:cubicBezTo>
                  <a:cubicBezTo>
                    <a:pt x="2985" y="417"/>
                    <a:pt x="2988" y="397"/>
                    <a:pt x="2991" y="371"/>
                  </a:cubicBezTo>
                  <a:cubicBezTo>
                    <a:pt x="2997" y="371"/>
                    <a:pt x="3003" y="371"/>
                    <a:pt x="3010" y="371"/>
                  </a:cubicBezTo>
                  <a:cubicBezTo>
                    <a:pt x="3010" y="391"/>
                    <a:pt x="3011" y="408"/>
                    <a:pt x="3012" y="423"/>
                  </a:cubicBezTo>
                  <a:cubicBezTo>
                    <a:pt x="3013" y="438"/>
                    <a:pt x="3020" y="448"/>
                    <a:pt x="3034" y="451"/>
                  </a:cubicBezTo>
                  <a:cubicBezTo>
                    <a:pt x="3023" y="475"/>
                    <a:pt x="3006" y="488"/>
                    <a:pt x="2984" y="488"/>
                  </a:cubicBezTo>
                  <a:cubicBezTo>
                    <a:pt x="2933" y="488"/>
                    <a:pt x="2881" y="488"/>
                    <a:pt x="2830" y="488"/>
                  </a:cubicBezTo>
                  <a:cubicBezTo>
                    <a:pt x="2800" y="489"/>
                    <a:pt x="2785" y="474"/>
                    <a:pt x="2786" y="443"/>
                  </a:cubicBezTo>
                  <a:cubicBezTo>
                    <a:pt x="2786" y="395"/>
                    <a:pt x="2786" y="347"/>
                    <a:pt x="2786" y="300"/>
                  </a:cubicBezTo>
                  <a:cubicBezTo>
                    <a:pt x="2781" y="302"/>
                    <a:pt x="2777" y="305"/>
                    <a:pt x="2772" y="307"/>
                  </a:cubicBezTo>
                  <a:cubicBezTo>
                    <a:pt x="2768" y="310"/>
                    <a:pt x="2765" y="313"/>
                    <a:pt x="2761" y="316"/>
                  </a:cubicBezTo>
                  <a:cubicBezTo>
                    <a:pt x="2754" y="310"/>
                    <a:pt x="2748" y="304"/>
                    <a:pt x="2741" y="299"/>
                  </a:cubicBezTo>
                  <a:cubicBezTo>
                    <a:pt x="2741" y="306"/>
                    <a:pt x="2741" y="313"/>
                    <a:pt x="2741" y="320"/>
                  </a:cubicBezTo>
                  <a:cubicBezTo>
                    <a:pt x="2739" y="382"/>
                    <a:pt x="2737" y="419"/>
                    <a:pt x="2734" y="430"/>
                  </a:cubicBezTo>
                  <a:cubicBezTo>
                    <a:pt x="2732" y="446"/>
                    <a:pt x="2726" y="459"/>
                    <a:pt x="2718" y="468"/>
                  </a:cubicBezTo>
                  <a:cubicBezTo>
                    <a:pt x="2710" y="477"/>
                    <a:pt x="2693" y="484"/>
                    <a:pt x="2667" y="490"/>
                  </a:cubicBezTo>
                  <a:cubicBezTo>
                    <a:pt x="2669" y="473"/>
                    <a:pt x="2654" y="458"/>
                    <a:pt x="2624" y="444"/>
                  </a:cubicBezTo>
                  <a:cubicBezTo>
                    <a:pt x="2625" y="438"/>
                    <a:pt x="2626" y="433"/>
                    <a:pt x="2627" y="427"/>
                  </a:cubicBezTo>
                  <a:cubicBezTo>
                    <a:pt x="2651" y="433"/>
                    <a:pt x="2667" y="437"/>
                    <a:pt x="2675" y="437"/>
                  </a:cubicBezTo>
                  <a:cubicBezTo>
                    <a:pt x="2684" y="437"/>
                    <a:pt x="2689" y="436"/>
                    <a:pt x="2692" y="433"/>
                  </a:cubicBezTo>
                  <a:cubicBezTo>
                    <a:pt x="2694" y="431"/>
                    <a:pt x="2697" y="420"/>
                    <a:pt x="2699" y="402"/>
                  </a:cubicBezTo>
                  <a:cubicBezTo>
                    <a:pt x="2702" y="384"/>
                    <a:pt x="2704" y="332"/>
                    <a:pt x="2705" y="247"/>
                  </a:cubicBezTo>
                  <a:cubicBezTo>
                    <a:pt x="2691" y="247"/>
                    <a:pt x="2676" y="247"/>
                    <a:pt x="2662" y="247"/>
                  </a:cubicBezTo>
                  <a:cubicBezTo>
                    <a:pt x="2664" y="357"/>
                    <a:pt x="2632" y="444"/>
                    <a:pt x="2566" y="506"/>
                  </a:cubicBezTo>
                  <a:cubicBezTo>
                    <a:pt x="2563" y="503"/>
                    <a:pt x="2560" y="500"/>
                    <a:pt x="2557" y="497"/>
                  </a:cubicBezTo>
                  <a:cubicBezTo>
                    <a:pt x="2601" y="431"/>
                    <a:pt x="2624" y="350"/>
                    <a:pt x="2624" y="255"/>
                  </a:cubicBezTo>
                  <a:cubicBezTo>
                    <a:pt x="2624" y="221"/>
                    <a:pt x="2624" y="188"/>
                    <a:pt x="2624" y="155"/>
                  </a:cubicBezTo>
                  <a:cubicBezTo>
                    <a:pt x="2618" y="155"/>
                    <a:pt x="2612" y="155"/>
                    <a:pt x="2607" y="155"/>
                  </a:cubicBezTo>
                  <a:cubicBezTo>
                    <a:pt x="2598" y="156"/>
                    <a:pt x="2590" y="157"/>
                    <a:pt x="2582" y="159"/>
                  </a:cubicBezTo>
                  <a:cubicBezTo>
                    <a:pt x="2576" y="150"/>
                    <a:pt x="2569" y="141"/>
                    <a:pt x="2563" y="132"/>
                  </a:cubicBezTo>
                  <a:cubicBezTo>
                    <a:pt x="2618" y="132"/>
                    <a:pt x="2673" y="132"/>
                    <a:pt x="2728" y="132"/>
                  </a:cubicBezTo>
                  <a:cubicBezTo>
                    <a:pt x="2736" y="123"/>
                    <a:pt x="2744" y="114"/>
                    <a:pt x="2752" y="105"/>
                  </a:cubicBezTo>
                  <a:cubicBezTo>
                    <a:pt x="2764" y="119"/>
                    <a:pt x="2776" y="133"/>
                    <a:pt x="2788" y="147"/>
                  </a:cubicBezTo>
                  <a:cubicBezTo>
                    <a:pt x="2792" y="140"/>
                    <a:pt x="2795" y="133"/>
                    <a:pt x="2799" y="126"/>
                  </a:cubicBezTo>
                  <a:cubicBezTo>
                    <a:pt x="2815" y="94"/>
                    <a:pt x="2829" y="59"/>
                    <a:pt x="2840" y="20"/>
                  </a:cubicBezTo>
                  <a:moveTo>
                    <a:pt x="1726" y="20"/>
                  </a:moveTo>
                  <a:cubicBezTo>
                    <a:pt x="1745" y="30"/>
                    <a:pt x="1764" y="40"/>
                    <a:pt x="1783" y="50"/>
                  </a:cubicBezTo>
                  <a:cubicBezTo>
                    <a:pt x="1779" y="55"/>
                    <a:pt x="1774" y="60"/>
                    <a:pt x="1769" y="66"/>
                  </a:cubicBezTo>
                  <a:cubicBezTo>
                    <a:pt x="1767" y="92"/>
                    <a:pt x="1764" y="119"/>
                    <a:pt x="1762" y="146"/>
                  </a:cubicBezTo>
                  <a:cubicBezTo>
                    <a:pt x="1799" y="146"/>
                    <a:pt x="1836" y="146"/>
                    <a:pt x="1873" y="146"/>
                  </a:cubicBezTo>
                  <a:cubicBezTo>
                    <a:pt x="1880" y="138"/>
                    <a:pt x="1888" y="130"/>
                    <a:pt x="1895" y="122"/>
                  </a:cubicBezTo>
                  <a:cubicBezTo>
                    <a:pt x="1909" y="134"/>
                    <a:pt x="1922" y="146"/>
                    <a:pt x="1936" y="157"/>
                  </a:cubicBezTo>
                  <a:cubicBezTo>
                    <a:pt x="1929" y="164"/>
                    <a:pt x="1922" y="170"/>
                    <a:pt x="1916" y="176"/>
                  </a:cubicBezTo>
                  <a:cubicBezTo>
                    <a:pt x="1914" y="195"/>
                    <a:pt x="1913" y="214"/>
                    <a:pt x="1912" y="233"/>
                  </a:cubicBezTo>
                  <a:cubicBezTo>
                    <a:pt x="1972" y="271"/>
                    <a:pt x="2004" y="298"/>
                    <a:pt x="2008" y="315"/>
                  </a:cubicBezTo>
                  <a:cubicBezTo>
                    <a:pt x="2011" y="332"/>
                    <a:pt x="2008" y="347"/>
                    <a:pt x="1998" y="360"/>
                  </a:cubicBezTo>
                  <a:cubicBezTo>
                    <a:pt x="1989" y="373"/>
                    <a:pt x="1978" y="367"/>
                    <a:pt x="1967" y="341"/>
                  </a:cubicBezTo>
                  <a:cubicBezTo>
                    <a:pt x="1956" y="316"/>
                    <a:pt x="1937" y="286"/>
                    <a:pt x="1909" y="253"/>
                  </a:cubicBezTo>
                  <a:cubicBezTo>
                    <a:pt x="1904" y="324"/>
                    <a:pt x="1899" y="377"/>
                    <a:pt x="1892" y="410"/>
                  </a:cubicBezTo>
                  <a:cubicBezTo>
                    <a:pt x="1885" y="444"/>
                    <a:pt x="1875" y="467"/>
                    <a:pt x="1863" y="481"/>
                  </a:cubicBezTo>
                  <a:cubicBezTo>
                    <a:pt x="1850" y="495"/>
                    <a:pt x="1829" y="505"/>
                    <a:pt x="1799" y="512"/>
                  </a:cubicBezTo>
                  <a:cubicBezTo>
                    <a:pt x="1799" y="495"/>
                    <a:pt x="1777" y="475"/>
                    <a:pt x="1734" y="455"/>
                  </a:cubicBezTo>
                  <a:cubicBezTo>
                    <a:pt x="1735" y="448"/>
                    <a:pt x="1736" y="441"/>
                    <a:pt x="1737" y="435"/>
                  </a:cubicBezTo>
                  <a:cubicBezTo>
                    <a:pt x="1777" y="447"/>
                    <a:pt x="1801" y="453"/>
                    <a:pt x="1810" y="453"/>
                  </a:cubicBezTo>
                  <a:cubicBezTo>
                    <a:pt x="1820" y="453"/>
                    <a:pt x="1828" y="450"/>
                    <a:pt x="1835" y="444"/>
                  </a:cubicBezTo>
                  <a:cubicBezTo>
                    <a:pt x="1843" y="438"/>
                    <a:pt x="1850" y="416"/>
                    <a:pt x="1857" y="376"/>
                  </a:cubicBezTo>
                  <a:cubicBezTo>
                    <a:pt x="1863" y="337"/>
                    <a:pt x="1869" y="268"/>
                    <a:pt x="1874" y="169"/>
                  </a:cubicBezTo>
                  <a:cubicBezTo>
                    <a:pt x="1837" y="169"/>
                    <a:pt x="1799" y="169"/>
                    <a:pt x="1761" y="169"/>
                  </a:cubicBezTo>
                  <a:cubicBezTo>
                    <a:pt x="1756" y="216"/>
                    <a:pt x="1748" y="259"/>
                    <a:pt x="1736" y="298"/>
                  </a:cubicBezTo>
                  <a:cubicBezTo>
                    <a:pt x="1725" y="336"/>
                    <a:pt x="1706" y="374"/>
                    <a:pt x="1680" y="411"/>
                  </a:cubicBezTo>
                  <a:cubicBezTo>
                    <a:pt x="1654" y="448"/>
                    <a:pt x="1613" y="482"/>
                    <a:pt x="1558" y="515"/>
                  </a:cubicBezTo>
                  <a:cubicBezTo>
                    <a:pt x="1555" y="510"/>
                    <a:pt x="1552" y="506"/>
                    <a:pt x="1550" y="502"/>
                  </a:cubicBezTo>
                  <a:cubicBezTo>
                    <a:pt x="1594" y="467"/>
                    <a:pt x="1627" y="431"/>
                    <a:pt x="1650" y="394"/>
                  </a:cubicBezTo>
                  <a:cubicBezTo>
                    <a:pt x="1673" y="358"/>
                    <a:pt x="1689" y="322"/>
                    <a:pt x="1699" y="287"/>
                  </a:cubicBezTo>
                  <a:cubicBezTo>
                    <a:pt x="1709" y="251"/>
                    <a:pt x="1716" y="212"/>
                    <a:pt x="1720" y="169"/>
                  </a:cubicBezTo>
                  <a:cubicBezTo>
                    <a:pt x="1697" y="169"/>
                    <a:pt x="1675" y="169"/>
                    <a:pt x="1653" y="169"/>
                  </a:cubicBezTo>
                  <a:cubicBezTo>
                    <a:pt x="1636" y="169"/>
                    <a:pt x="1620" y="171"/>
                    <a:pt x="1603" y="175"/>
                  </a:cubicBezTo>
                  <a:cubicBezTo>
                    <a:pt x="1596" y="165"/>
                    <a:pt x="1589" y="156"/>
                    <a:pt x="1581" y="146"/>
                  </a:cubicBezTo>
                  <a:cubicBezTo>
                    <a:pt x="1628" y="146"/>
                    <a:pt x="1674" y="146"/>
                    <a:pt x="1720" y="146"/>
                  </a:cubicBezTo>
                  <a:cubicBezTo>
                    <a:pt x="1723" y="108"/>
                    <a:pt x="1725" y="66"/>
                    <a:pt x="1726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group 68"/>
          <p:cNvGrpSpPr/>
          <p:nvPr/>
        </p:nvGrpSpPr>
        <p:grpSpPr>
          <a:xfrm rot="21600000">
            <a:off x="289559" y="5111495"/>
            <a:ext cx="1898904" cy="801624"/>
            <a:chOff x="0" y="0"/>
            <a:chExt cx="1898904" cy="801624"/>
          </a:xfrm>
        </p:grpSpPr>
        <p:pic>
          <p:nvPicPr>
            <p:cNvPr id="270" name="picture 270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 rot="21600000">
              <a:off x="0" y="0"/>
              <a:ext cx="1898904" cy="801624"/>
            </a:xfrm>
            <a:prstGeom prst="rect">
              <a:avLst/>
            </a:prstGeom>
          </p:spPr>
        </p:pic>
        <p:sp>
          <p:nvSpPr>
            <p:cNvPr id="271" name="textbox 271"/>
            <p:cNvSpPr/>
            <p:nvPr/>
          </p:nvSpPr>
          <p:spPr>
            <a:xfrm>
              <a:off x="-12700" y="-12700"/>
              <a:ext cx="1924685" cy="87058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5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785"/>
                </a:lnSpc>
                <a:tabLst/>
              </a:pPr>
              <a:endParaRPr lang="Arial" altLang="Arial" sz="100" dirty="0"/>
            </a:p>
            <a:p>
              <a:pPr marL="253063" algn="l" rtl="0" eaLnBrk="0">
                <a:lnSpc>
                  <a:spcPts val="3184"/>
                </a:lnSpc>
                <a:tabLst/>
              </a:pPr>
              <a:r>
                <a:rPr sz="2600" spc="-16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复办理</a:t>
              </a:r>
              <a:r>
                <a:rPr sz="2600" spc="-15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。</a:t>
              </a:r>
              <a:endParaRPr lang="SimHei" altLang="SimHei" sz="2600" dirty="0"/>
            </a:p>
          </p:txBody>
        </p:sp>
      </p:grpSp>
      <p:sp>
        <p:nvSpPr>
          <p:cNvPr id="272" name="textbox 272"/>
          <p:cNvSpPr/>
          <p:nvPr/>
        </p:nvSpPr>
        <p:spPr>
          <a:xfrm>
            <a:off x="1006594" y="1119514"/>
            <a:ext cx="4610734" cy="368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5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2300" spc="11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施工许可证和开工报告的适用范</a:t>
            </a:r>
            <a:r>
              <a:rPr sz="2300" spc="6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围</a:t>
            </a:r>
            <a:endParaRPr lang="SimHei" altLang="SimHei" sz="2300" dirty="0"/>
          </a:p>
        </p:txBody>
      </p:sp>
      <p:sp>
        <p:nvSpPr>
          <p:cNvPr id="273" name="textbox 273"/>
          <p:cNvSpPr/>
          <p:nvPr/>
        </p:nvSpPr>
        <p:spPr>
          <a:xfrm>
            <a:off x="3474211" y="2319020"/>
            <a:ext cx="1574164" cy="8750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  <a:tabLst/>
            </a:pPr>
            <a:endParaRPr lang="Arial" altLang="Arial" sz="1000" dirty="0"/>
          </a:p>
          <a:p>
            <a:pPr marL="251845" algn="l" rtl="0" eaLnBrk="0">
              <a:lnSpc>
                <a:spcPct val="96000"/>
              </a:lnSpc>
              <a:spcBef>
                <a:spcPts val="4"/>
              </a:spcBef>
              <a:tabLst/>
            </a:pPr>
            <a:r>
              <a:rPr sz="2800" spc="-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建筑</a:t>
            </a:r>
            <a:r>
              <a:rPr sz="28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法</a:t>
            </a:r>
            <a:endParaRPr lang="SimHei" altLang="SimHei" sz="2800" dirty="0"/>
          </a:p>
        </p:txBody>
      </p:sp>
      <p:pic>
        <p:nvPicPr>
          <p:cNvPr id="274" name="picture 27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275" name="textbox 275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70" name="group 70"/>
          <p:cNvGrpSpPr/>
          <p:nvPr/>
        </p:nvGrpSpPr>
        <p:grpSpPr>
          <a:xfrm rot="21600000">
            <a:off x="1545336" y="5102352"/>
            <a:ext cx="5907023" cy="573023"/>
            <a:chOff x="0" y="0"/>
            <a:chExt cx="5907023" cy="573023"/>
          </a:xfrm>
        </p:grpSpPr>
        <p:pic>
          <p:nvPicPr>
            <p:cNvPr id="277" name="picture 2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78" name="textbox 278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05083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建设资金已经落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实</a:t>
              </a:r>
              <a:endParaRPr lang="SimHei" altLang="SimHei" sz="2000" dirty="0"/>
            </a:p>
          </p:txBody>
        </p:sp>
      </p:grpSp>
      <p:grpSp>
        <p:nvGrpSpPr>
          <p:cNvPr id="72" name="group 72"/>
          <p:cNvGrpSpPr/>
          <p:nvPr/>
        </p:nvGrpSpPr>
        <p:grpSpPr>
          <a:xfrm rot="21600000">
            <a:off x="1545336" y="5605271"/>
            <a:ext cx="5907023" cy="573023"/>
            <a:chOff x="0" y="0"/>
            <a:chExt cx="5907023" cy="573023"/>
          </a:xfrm>
        </p:grpSpPr>
        <p:pic>
          <p:nvPicPr>
            <p:cNvPr id="279" name="picture 27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80" name="textbox 280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07115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法律、行政法规规定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的其他条件</a:t>
              </a:r>
              <a:endParaRPr lang="SimHei" altLang="SimHei" sz="2000" dirty="0"/>
            </a:p>
          </p:txBody>
        </p:sp>
      </p:grpSp>
      <p:grpSp>
        <p:nvGrpSpPr>
          <p:cNvPr id="74" name="group 74"/>
          <p:cNvGrpSpPr/>
          <p:nvPr/>
        </p:nvGrpSpPr>
        <p:grpSpPr>
          <a:xfrm rot="21600000">
            <a:off x="1545336" y="1572767"/>
            <a:ext cx="5907023" cy="573023"/>
            <a:chOff x="0" y="0"/>
            <a:chExt cx="5907023" cy="573023"/>
          </a:xfrm>
        </p:grpSpPr>
        <p:pic>
          <p:nvPicPr>
            <p:cNvPr id="281" name="picture 28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82" name="textbox 282"/>
            <p:cNvSpPr/>
            <p:nvPr/>
          </p:nvSpPr>
          <p:spPr>
            <a:xfrm>
              <a:off x="-12700" y="-12700"/>
              <a:ext cx="5932804" cy="6318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lang="Arial" altLang="Arial" sz="900" dirty="0"/>
            </a:p>
            <a:p>
              <a:pPr marL="221085" algn="l" rtl="0" eaLnBrk="0">
                <a:lnSpc>
                  <a:spcPct val="96000"/>
                </a:lnSpc>
                <a:spcBef>
                  <a:spcPts val="4"/>
                </a:spcBef>
                <a:tabLst/>
              </a:pPr>
              <a:r>
                <a:rPr sz="20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已经办理该建筑工程用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地批准手续</a:t>
              </a:r>
              <a:endParaRPr lang="SimHei" altLang="SimHei" sz="2000" dirty="0"/>
            </a:p>
          </p:txBody>
        </p:sp>
      </p:grpSp>
      <p:grpSp>
        <p:nvGrpSpPr>
          <p:cNvPr id="76" name="group 76"/>
          <p:cNvGrpSpPr/>
          <p:nvPr/>
        </p:nvGrpSpPr>
        <p:grpSpPr>
          <a:xfrm rot="21600000">
            <a:off x="1545336" y="2075688"/>
            <a:ext cx="5907023" cy="573023"/>
            <a:chOff x="0" y="0"/>
            <a:chExt cx="5907023" cy="573023"/>
          </a:xfrm>
        </p:grpSpPr>
        <p:pic>
          <p:nvPicPr>
            <p:cNvPr id="283" name="picture 28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84" name="textbox 284"/>
            <p:cNvSpPr/>
            <p:nvPr/>
          </p:nvSpPr>
          <p:spPr>
            <a:xfrm>
              <a:off x="-12700" y="-12700"/>
              <a:ext cx="5932804" cy="621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03051" algn="l" rtl="0" eaLnBrk="0">
                <a:lnSpc>
                  <a:spcPct val="92000"/>
                </a:lnSpc>
                <a:spcBef>
                  <a:spcPts val="6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在城市规划区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的建筑工程，已经取得规划许可证</a:t>
              </a:r>
              <a:endParaRPr lang="SimHei" altLang="SimHei" sz="2000" dirty="0"/>
            </a:p>
          </p:txBody>
        </p:sp>
      </p:grpSp>
      <p:grpSp>
        <p:nvGrpSpPr>
          <p:cNvPr id="78" name="group 78"/>
          <p:cNvGrpSpPr/>
          <p:nvPr/>
        </p:nvGrpSpPr>
        <p:grpSpPr>
          <a:xfrm rot="21600000">
            <a:off x="1545336" y="2578608"/>
            <a:ext cx="5907023" cy="573023"/>
            <a:chOff x="0" y="0"/>
            <a:chExt cx="5907023" cy="573023"/>
          </a:xfrm>
        </p:grpSpPr>
        <p:pic>
          <p:nvPicPr>
            <p:cNvPr id="285" name="picture 28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86" name="textbox 286"/>
            <p:cNvSpPr/>
            <p:nvPr/>
          </p:nvSpPr>
          <p:spPr>
            <a:xfrm>
              <a:off x="-12700" y="-12700"/>
              <a:ext cx="5932804" cy="62103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12957" algn="l" rtl="0" eaLnBrk="0">
                <a:lnSpc>
                  <a:spcPct val="92000"/>
                </a:lnSpc>
                <a:spcBef>
                  <a:spcPts val="6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需要拆迁的，其拆迁进度符合施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工要求</a:t>
              </a:r>
              <a:endParaRPr lang="SimHei" altLang="SimHei" sz="2000" dirty="0"/>
            </a:p>
          </p:txBody>
        </p:sp>
      </p:grpSp>
      <p:grpSp>
        <p:nvGrpSpPr>
          <p:cNvPr id="80" name="group 80"/>
          <p:cNvGrpSpPr/>
          <p:nvPr/>
        </p:nvGrpSpPr>
        <p:grpSpPr>
          <a:xfrm rot="21600000">
            <a:off x="1545336" y="3084576"/>
            <a:ext cx="5907023" cy="573023"/>
            <a:chOff x="0" y="0"/>
            <a:chExt cx="5907023" cy="573023"/>
          </a:xfrm>
        </p:grpSpPr>
        <p:pic>
          <p:nvPicPr>
            <p:cNvPr id="287" name="picture 28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88" name="textbox 288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21085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0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已经确定建筑施工企</a:t>
              </a: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业</a:t>
              </a:r>
              <a:endParaRPr lang="SimHei" altLang="SimHei" sz="2000" dirty="0"/>
            </a:p>
          </p:txBody>
        </p:sp>
      </p:grpSp>
      <p:grpSp>
        <p:nvGrpSpPr>
          <p:cNvPr id="82" name="group 82"/>
          <p:cNvGrpSpPr/>
          <p:nvPr/>
        </p:nvGrpSpPr>
        <p:grpSpPr>
          <a:xfrm rot="21600000">
            <a:off x="1545336" y="3590544"/>
            <a:ext cx="5907023" cy="573023"/>
            <a:chOff x="0" y="0"/>
            <a:chExt cx="5907023" cy="573023"/>
          </a:xfrm>
        </p:grpSpPr>
        <p:pic>
          <p:nvPicPr>
            <p:cNvPr id="289" name="picture 28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90" name="textbox 290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3000"/>
                </a:lnSpc>
                <a:tabLst/>
              </a:pPr>
              <a:endParaRPr lang="Arial" altLang="Arial" sz="900" dirty="0"/>
            </a:p>
            <a:p>
              <a:pPr marL="206099" algn="l" rtl="0" eaLnBrk="0">
                <a:lnSpc>
                  <a:spcPct val="96000"/>
                </a:lnSpc>
                <a:spcBef>
                  <a:spcPts val="1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有满足施工需要的施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工图纸及技术资料</a:t>
              </a:r>
              <a:endParaRPr lang="SimHei" altLang="SimHei" sz="2000" dirty="0"/>
            </a:p>
          </p:txBody>
        </p:sp>
      </p:grpSp>
      <p:grpSp>
        <p:nvGrpSpPr>
          <p:cNvPr id="84" name="group 84"/>
          <p:cNvGrpSpPr/>
          <p:nvPr/>
        </p:nvGrpSpPr>
        <p:grpSpPr>
          <a:xfrm rot="21600000">
            <a:off x="1545336" y="4093464"/>
            <a:ext cx="5907023" cy="573023"/>
            <a:chOff x="0" y="0"/>
            <a:chExt cx="5907023" cy="573023"/>
          </a:xfrm>
        </p:grpSpPr>
        <p:pic>
          <p:nvPicPr>
            <p:cNvPr id="291" name="picture 29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92" name="textbox 292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06099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有保证工程质量和安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全的具体措施</a:t>
              </a:r>
              <a:endParaRPr lang="SimHei" altLang="SimHei" sz="2000" dirty="0"/>
            </a:p>
          </p:txBody>
        </p:sp>
      </p:grpSp>
      <p:grpSp>
        <p:nvGrpSpPr>
          <p:cNvPr id="86" name="group 86"/>
          <p:cNvGrpSpPr/>
          <p:nvPr/>
        </p:nvGrpSpPr>
        <p:grpSpPr>
          <a:xfrm rot="21600000">
            <a:off x="1545336" y="4596384"/>
            <a:ext cx="5907023" cy="573023"/>
            <a:chOff x="0" y="0"/>
            <a:chExt cx="5907023" cy="573023"/>
          </a:xfrm>
        </p:grpSpPr>
        <p:pic>
          <p:nvPicPr>
            <p:cNvPr id="293" name="picture 29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0" y="0"/>
              <a:ext cx="5907023" cy="573023"/>
            </a:xfrm>
            <a:prstGeom prst="rect">
              <a:avLst/>
            </a:prstGeom>
          </p:spPr>
        </p:pic>
        <p:sp>
          <p:nvSpPr>
            <p:cNvPr id="294" name="textbox 294"/>
            <p:cNvSpPr/>
            <p:nvPr/>
          </p:nvSpPr>
          <p:spPr>
            <a:xfrm>
              <a:off x="-12700" y="-12700"/>
              <a:ext cx="5932804" cy="6330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203051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0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按照规定应该</a:t>
              </a:r>
              <a:r>
                <a:rPr sz="20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委托监理的工程已委托监理</a:t>
              </a:r>
              <a:endParaRPr lang="SimHei" altLang="SimHei" sz="2000" dirty="0"/>
            </a:p>
          </p:txBody>
        </p:sp>
      </p:grpSp>
      <p:pic>
        <p:nvPicPr>
          <p:cNvPr id="295" name="picture 29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pic>
        <p:nvPicPr>
          <p:cNvPr id="296" name="picture 29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0" y="995362"/>
            <a:ext cx="4441830" cy="576267"/>
          </a:xfrm>
          <a:prstGeom prst="rect">
            <a:avLst/>
          </a:prstGeom>
        </p:spPr>
      </p:pic>
      <p:grpSp>
        <p:nvGrpSpPr>
          <p:cNvPr id="88" name="group 88"/>
          <p:cNvGrpSpPr/>
          <p:nvPr/>
        </p:nvGrpSpPr>
        <p:grpSpPr>
          <a:xfrm rot="21600000">
            <a:off x="0" y="999744"/>
            <a:ext cx="1152143" cy="688847"/>
            <a:chOff x="0" y="0"/>
            <a:chExt cx="1152143" cy="688847"/>
          </a:xfrm>
        </p:grpSpPr>
        <p:pic>
          <p:nvPicPr>
            <p:cNvPr id="297" name="picture 29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1152143" cy="688847"/>
            </a:xfrm>
            <a:prstGeom prst="rect">
              <a:avLst/>
            </a:prstGeom>
          </p:spPr>
        </p:pic>
        <p:sp>
          <p:nvSpPr>
            <p:cNvPr id="298" name="textbox 298"/>
            <p:cNvSpPr/>
            <p:nvPr/>
          </p:nvSpPr>
          <p:spPr>
            <a:xfrm>
              <a:off x="-12700" y="-12700"/>
              <a:ext cx="1177925" cy="7842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172"/>
                </a:lnSpc>
                <a:tabLst/>
              </a:pPr>
              <a:endParaRPr lang="Arial" altLang="Arial" sz="100" dirty="0"/>
            </a:p>
            <a:p>
              <a:pPr marL="191661" algn="l" rtl="0" eaLnBrk="0">
                <a:lnSpc>
                  <a:spcPct val="76000"/>
                </a:lnSpc>
                <a:tabLst/>
              </a:pPr>
              <a:r>
                <a:rPr sz="2400" b="1" spc="-1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2.2.2</a:t>
              </a:r>
              <a:endParaRPr lang="Times New Roman" altLang="Times New Roman" sz="2400" dirty="0"/>
            </a:p>
          </p:txBody>
        </p:sp>
      </p:grpSp>
      <p:grpSp>
        <p:nvGrpSpPr>
          <p:cNvPr id="90" name="group 90"/>
          <p:cNvGrpSpPr/>
          <p:nvPr/>
        </p:nvGrpSpPr>
        <p:grpSpPr>
          <a:xfrm rot="21600000">
            <a:off x="740663" y="975360"/>
            <a:ext cx="3782567" cy="688847"/>
            <a:chOff x="0" y="0"/>
            <a:chExt cx="3782567" cy="688847"/>
          </a:xfrm>
        </p:grpSpPr>
        <p:pic>
          <p:nvPicPr>
            <p:cNvPr id="299" name="picture 299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3782567" cy="688847"/>
            </a:xfrm>
            <a:prstGeom prst="rect">
              <a:avLst/>
            </a:prstGeom>
          </p:spPr>
        </p:pic>
        <p:sp>
          <p:nvSpPr>
            <p:cNvPr id="300" name="textbox 300"/>
            <p:cNvSpPr/>
            <p:nvPr/>
          </p:nvSpPr>
          <p:spPr>
            <a:xfrm>
              <a:off x="-12700" y="-12700"/>
              <a:ext cx="3808095" cy="75501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1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6330"/>
                </a:lnSpc>
                <a:tabLst/>
              </a:pPr>
              <a:endParaRPr lang="Arial" altLang="Arial" sz="100" dirty="0"/>
            </a:p>
            <a:p>
              <a:pPr marL="242562" algn="l" rtl="0" eaLnBrk="0">
                <a:lnSpc>
                  <a:spcPct val="98000"/>
                </a:lnSpc>
                <a:tabLst/>
              </a:pPr>
              <a:r>
                <a:rPr sz="2300" spc="9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申请主体和法定批准条</a:t>
              </a:r>
              <a:r>
                <a:rPr sz="2300" spc="3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件</a:t>
              </a:r>
              <a:endParaRPr lang="SimHei" altLang="SimHei" sz="2300" dirty="0"/>
            </a:p>
          </p:txBody>
        </p:sp>
      </p:grpSp>
      <p:pic>
        <p:nvPicPr>
          <p:cNvPr id="301" name="picture 30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7916730" y="1611312"/>
            <a:ext cx="362083" cy="4227065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303" name="textbox 303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5" name="path"/>
          <p:cNvSpPr/>
          <p:nvPr/>
        </p:nvSpPr>
        <p:spPr>
          <a:xfrm>
            <a:off x="1557392" y="2077109"/>
            <a:ext cx="5995932" cy="3417172"/>
          </a:xfrm>
          <a:custGeom>
            <a:avLst/>
            <a:gdLst/>
            <a:ahLst/>
            <a:cxnLst/>
            <a:rect l="0" t="0" r="0" b="0"/>
            <a:pathLst>
              <a:path w="9442" h="5381">
                <a:moveTo>
                  <a:pt x="0" y="45"/>
                </a:moveTo>
                <a:lnTo>
                  <a:pt x="9134" y="45"/>
                </a:lnTo>
                <a:moveTo>
                  <a:pt x="9397" y="307"/>
                </a:moveTo>
                <a:lnTo>
                  <a:pt x="9397" y="5381"/>
                </a:lnTo>
              </a:path>
            </a:pathLst>
          </a:custGeom>
          <a:noFill/>
          <a:ln w="57150" cap="flat">
            <a:bevel/>
            <a:solidFill>
              <a:srgbClr val="7F7F7F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6" name="textbox 306"/>
          <p:cNvSpPr/>
          <p:nvPr/>
        </p:nvSpPr>
        <p:spPr>
          <a:xfrm>
            <a:off x="1684898" y="2526283"/>
            <a:ext cx="5500370" cy="27362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534"/>
              </a:lnSpc>
              <a:tabLst/>
            </a:pPr>
            <a:endParaRPr lang="Arial" altLang="Arial" sz="100" dirty="0"/>
          </a:p>
          <a:p>
            <a:pPr marL="609193" algn="l" rtl="0" eaLnBrk="0">
              <a:lnSpc>
                <a:spcPct val="85000"/>
              </a:lnSpc>
              <a:tabLst/>
            </a:pP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《建筑法》第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9</a:t>
            </a:r>
            <a:r>
              <a:rPr sz="240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条规定：“建设单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位应</a:t>
            </a:r>
            <a:endParaRPr lang="SimHei" altLang="SimHei" sz="2400" dirty="0"/>
          </a:p>
          <a:p>
            <a:pPr marL="12700" indent="20116" algn="l" rtl="0" eaLnBrk="0">
              <a:lnSpc>
                <a:spcPct val="131000"/>
              </a:lnSpc>
              <a:spcBef>
                <a:spcPts val="44"/>
              </a:spcBef>
              <a:tabLst/>
            </a:pP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当自领取施工许可证之日起</a:t>
            </a: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sz="2400" spc="0" dirty="0">
                <a:solidFill>
                  <a:srgbClr val="FF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个月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内开工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。因故不能按期开工的，应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当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向发证机关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申请延期；延期以</a:t>
            </a:r>
            <a:r>
              <a:rPr sz="2400" spc="-10" dirty="0">
                <a:solidFill>
                  <a:srgbClr val="FF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两次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为限，每次不超过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sz="2400" spc="-20" dirty="0">
                <a:solidFill>
                  <a:srgbClr val="FF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个月</a:t>
            </a:r>
            <a:r>
              <a:rPr sz="2400" spc="-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。既不开工又</a:t>
            </a:r>
            <a:r>
              <a:rPr sz="2400" spc="-1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不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申请延期或者超过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400" spc="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延期时限的，施工许可证自行废止</a:t>
            </a:r>
            <a:r>
              <a:rPr sz="240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r>
              <a:rPr sz="24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”</a:t>
            </a:r>
            <a:endParaRPr lang="SimHei" altLang="SimHei" sz="2400" dirty="0"/>
          </a:p>
        </p:txBody>
      </p:sp>
      <p:pic>
        <p:nvPicPr>
          <p:cNvPr id="307" name="picture 3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sp>
        <p:nvSpPr>
          <p:cNvPr id="308" name="path"/>
          <p:cNvSpPr/>
          <p:nvPr/>
        </p:nvSpPr>
        <p:spPr>
          <a:xfrm>
            <a:off x="1362075" y="2077109"/>
            <a:ext cx="6191250" cy="223892"/>
          </a:xfrm>
          <a:custGeom>
            <a:avLst/>
            <a:gdLst/>
            <a:ahLst/>
            <a:cxnLst/>
            <a:rect l="0" t="0" r="0" b="0"/>
            <a:pathLst>
              <a:path w="9750" h="352">
                <a:moveTo>
                  <a:pt x="45" y="307"/>
                </a:moveTo>
                <a:cubicBezTo>
                  <a:pt x="45" y="162"/>
                  <a:pt x="162" y="45"/>
                  <a:pt x="307" y="45"/>
                </a:cubicBezTo>
                <a:moveTo>
                  <a:pt x="9442" y="45"/>
                </a:moveTo>
                <a:cubicBezTo>
                  <a:pt x="9587" y="45"/>
                  <a:pt x="9705" y="162"/>
                  <a:pt x="9705" y="307"/>
                </a:cubicBezTo>
              </a:path>
            </a:pathLst>
          </a:custGeom>
          <a:noFill/>
          <a:ln w="57150" cap="flat">
            <a:bevel/>
            <a:solidFill>
              <a:srgbClr val="7F7F7F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9" name="picture 3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967577" y="1892808"/>
            <a:ext cx="4980249" cy="569976"/>
          </a:xfrm>
          <a:prstGeom prst="rect">
            <a:avLst/>
          </a:prstGeom>
        </p:spPr>
      </p:pic>
      <p:grpSp>
        <p:nvGrpSpPr>
          <p:cNvPr id="92" name="group 92"/>
          <p:cNvGrpSpPr/>
          <p:nvPr/>
        </p:nvGrpSpPr>
        <p:grpSpPr>
          <a:xfrm rot="21600000">
            <a:off x="0" y="975360"/>
            <a:ext cx="3649666" cy="713231"/>
            <a:chOff x="0" y="0"/>
            <a:chExt cx="3649666" cy="713231"/>
          </a:xfrm>
        </p:grpSpPr>
        <p:pic>
          <p:nvPicPr>
            <p:cNvPr id="310" name="picture 3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20002"/>
              <a:ext cx="3649666" cy="693229"/>
            </a:xfrm>
            <a:prstGeom prst="rect">
              <a:avLst/>
            </a:prstGeom>
          </p:spPr>
        </p:pic>
        <p:pic>
          <p:nvPicPr>
            <p:cNvPr id="311" name="picture 3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740663" y="0"/>
              <a:ext cx="2865120" cy="688847"/>
            </a:xfrm>
            <a:prstGeom prst="rect">
              <a:avLst/>
            </a:prstGeom>
          </p:spPr>
        </p:pic>
        <p:sp>
          <p:nvSpPr>
            <p:cNvPr id="312" name="textbox 312"/>
            <p:cNvSpPr/>
            <p:nvPr/>
          </p:nvSpPr>
          <p:spPr>
            <a:xfrm>
              <a:off x="166261" y="144153"/>
              <a:ext cx="3229610" cy="371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3520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5000"/>
                </a:lnSpc>
                <a:tabLst/>
              </a:pPr>
              <a:r>
                <a:rPr sz="2400" b="1" spc="6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2.2.3</a:t>
              </a:r>
              <a:r>
                <a:rPr sz="2400" spc="6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  </a:t>
              </a: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施工许可证的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管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理</a:t>
              </a:r>
              <a:endParaRPr lang="SimHei" altLang="SimHei" sz="2300" dirty="0"/>
            </a:p>
          </p:txBody>
        </p:sp>
      </p:grpSp>
      <p:sp>
        <p:nvSpPr>
          <p:cNvPr id="313" name="textbox 313"/>
          <p:cNvSpPr/>
          <p:nvPr/>
        </p:nvSpPr>
        <p:spPr>
          <a:xfrm>
            <a:off x="3069487" y="2031491"/>
            <a:ext cx="199389" cy="2578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1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6000"/>
              </a:lnSpc>
              <a:tabLst/>
            </a:pPr>
            <a:r>
              <a:rPr sz="2000" b="1" spc="-50" dirty="0">
                <a:solidFill>
                  <a:srgbClr val="FFFF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sz="2000" b="1" spc="-40" dirty="0">
                <a:solidFill>
                  <a:srgbClr val="FFFF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Times New Roman" altLang="Times New Roman" sz="2000" dirty="0"/>
          </a:p>
        </p:txBody>
      </p:sp>
      <p:grpSp>
        <p:nvGrpSpPr>
          <p:cNvPr id="94" name="group 94"/>
          <p:cNvGrpSpPr/>
          <p:nvPr/>
        </p:nvGrpSpPr>
        <p:grpSpPr>
          <a:xfrm rot="21600000">
            <a:off x="3096767" y="1865376"/>
            <a:ext cx="2898647" cy="573023"/>
            <a:chOff x="0" y="0"/>
            <a:chExt cx="2898647" cy="573023"/>
          </a:xfrm>
        </p:grpSpPr>
        <p:pic>
          <p:nvPicPr>
            <p:cNvPr id="314" name="picture 31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2898647" cy="573023"/>
            </a:xfrm>
            <a:prstGeom prst="rect">
              <a:avLst/>
            </a:prstGeom>
          </p:spPr>
        </p:pic>
        <p:sp>
          <p:nvSpPr>
            <p:cNvPr id="315" name="textbox 315"/>
            <p:cNvSpPr/>
            <p:nvPr/>
          </p:nvSpPr>
          <p:spPr>
            <a:xfrm>
              <a:off x="-12700" y="-12700"/>
              <a:ext cx="2924175" cy="63119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5000"/>
                </a:lnSpc>
                <a:tabLst/>
              </a:pPr>
              <a:endParaRPr lang="Arial" altLang="Arial" sz="900" dirty="0"/>
            </a:p>
            <a:p>
              <a:pPr marL="179728" algn="l" rtl="0" eaLnBrk="0">
                <a:lnSpc>
                  <a:spcPct val="99000"/>
                </a:lnSpc>
                <a:spcBef>
                  <a:spcPts val="5"/>
                </a:spcBef>
                <a:tabLst/>
              </a:pPr>
              <a:r>
                <a:rPr sz="1900" spc="110" dirty="0">
                  <a:solidFill>
                    <a:srgbClr val="FFFF00">
                      <a:alpha val="100000"/>
                    </a:srgbClr>
                  </a:solidFill>
                  <a:ln w="6604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施工许可证废止的条</a:t>
              </a:r>
              <a:r>
                <a:rPr sz="1900" spc="60" dirty="0">
                  <a:solidFill>
                    <a:srgbClr val="FFFF00">
                      <a:alpha val="100000"/>
                    </a:srgbClr>
                  </a:solidFill>
                  <a:ln w="6604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件</a:t>
              </a:r>
              <a:endParaRPr lang="SimHei" altLang="SimHei" sz="1900" dirty="0"/>
            </a:p>
          </p:txBody>
        </p:sp>
      </p:grpSp>
      <p:sp>
        <p:nvSpPr>
          <p:cNvPr id="316" name="path"/>
          <p:cNvSpPr/>
          <p:nvPr/>
        </p:nvSpPr>
        <p:spPr>
          <a:xfrm>
            <a:off x="1362075" y="2177109"/>
            <a:ext cx="223892" cy="3512491"/>
          </a:xfrm>
          <a:custGeom>
            <a:avLst/>
            <a:gdLst/>
            <a:ahLst/>
            <a:cxnLst/>
            <a:rect l="0" t="0" r="0" b="0"/>
            <a:pathLst>
              <a:path w="352" h="5531">
                <a:moveTo>
                  <a:pt x="307" y="5486"/>
                </a:moveTo>
                <a:cubicBezTo>
                  <a:pt x="162" y="5486"/>
                  <a:pt x="45" y="5368"/>
                  <a:pt x="45" y="5223"/>
                </a:cubicBezTo>
                <a:lnTo>
                  <a:pt x="45" y="150"/>
                </a:lnTo>
                <a:close/>
              </a:path>
            </a:pathLst>
          </a:custGeom>
          <a:noFill/>
          <a:ln w="57150" cap="flat">
            <a:bevel/>
            <a:solidFill>
              <a:srgbClr val="7F7F7F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7" name="picture 3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318" name="rect"/>
          <p:cNvSpPr/>
          <p:nvPr/>
        </p:nvSpPr>
        <p:spPr>
          <a:xfrm>
            <a:off x="1557392" y="5632450"/>
            <a:ext cx="5800615" cy="57150"/>
          </a:xfrm>
          <a:prstGeom prst="rect">
            <a:avLst/>
          </a:prstGeom>
          <a:solidFill>
            <a:srgbClr val="7F7F7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9" name="textbox 319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21" name="picture 3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53961" y="1892808"/>
            <a:ext cx="5082065" cy="569976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2737971" y="2031491"/>
            <a:ext cx="210184" cy="2578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1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6000"/>
              </a:lnSpc>
              <a:tabLst/>
            </a:pPr>
            <a:r>
              <a:rPr sz="2000" b="1" spc="-20" dirty="0">
                <a:solidFill>
                  <a:srgbClr val="FFFF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2.</a:t>
            </a:r>
            <a:endParaRPr lang="Times New Roman" altLang="Times New Roman" sz="2000" dirty="0"/>
          </a:p>
        </p:txBody>
      </p:sp>
      <p:grpSp>
        <p:nvGrpSpPr>
          <p:cNvPr id="96" name="group 96"/>
          <p:cNvGrpSpPr/>
          <p:nvPr/>
        </p:nvGrpSpPr>
        <p:grpSpPr>
          <a:xfrm rot="21600000">
            <a:off x="2776727" y="1865376"/>
            <a:ext cx="3410711" cy="573023"/>
            <a:chOff x="0" y="0"/>
            <a:chExt cx="3410711" cy="573023"/>
          </a:xfrm>
        </p:grpSpPr>
        <p:pic>
          <p:nvPicPr>
            <p:cNvPr id="323" name="picture 3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3410711" cy="573023"/>
            </a:xfrm>
            <a:prstGeom prst="rect">
              <a:avLst/>
            </a:prstGeom>
          </p:spPr>
        </p:pic>
        <p:sp>
          <p:nvSpPr>
            <p:cNvPr id="324" name="textbox 324"/>
            <p:cNvSpPr/>
            <p:nvPr/>
          </p:nvSpPr>
          <p:spPr>
            <a:xfrm>
              <a:off x="-12700" y="-12700"/>
              <a:ext cx="3436620" cy="6305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  <a:tabLst/>
              </a:pPr>
              <a:endParaRPr lang="Arial" altLang="Arial" sz="900" dirty="0"/>
            </a:p>
            <a:p>
              <a:pPr algn="l" rtl="0" eaLnBrk="0">
                <a:lnSpc>
                  <a:spcPct val="8049"/>
                </a:lnSpc>
                <a:tabLst/>
              </a:pPr>
              <a:endParaRPr lang="Arial" altLang="Arial" sz="100" dirty="0"/>
            </a:p>
            <a:p>
              <a:pPr marL="187049" algn="l" rtl="0" eaLnBrk="0">
                <a:lnSpc>
                  <a:spcPct val="98000"/>
                </a:lnSpc>
                <a:tabLst/>
              </a:pPr>
              <a:r>
                <a:rPr sz="1900" spc="110" dirty="0">
                  <a:solidFill>
                    <a:srgbClr val="FFFF00">
                      <a:alpha val="100000"/>
                    </a:srgbClr>
                  </a:solidFill>
                  <a:ln w="6604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重新核验施工许可证的条</a:t>
              </a:r>
              <a:r>
                <a:rPr sz="1900" spc="0" dirty="0">
                  <a:solidFill>
                    <a:srgbClr val="FFFF00">
                      <a:alpha val="100000"/>
                    </a:srgbClr>
                  </a:solidFill>
                  <a:ln w="6604" cap="flat" cmpd="sng">
                    <a:solidFill>
                      <a:srgbClr a:val="FFFF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件</a:t>
              </a:r>
              <a:endParaRPr lang="SimHei" altLang="SimHei" sz="1900" dirty="0"/>
            </a:p>
          </p:txBody>
        </p:sp>
      </p:grpSp>
      <p:grpSp>
        <p:nvGrpSpPr>
          <p:cNvPr id="98" name="group 98"/>
          <p:cNvGrpSpPr/>
          <p:nvPr/>
        </p:nvGrpSpPr>
        <p:grpSpPr>
          <a:xfrm rot="21600000">
            <a:off x="1981200" y="2383536"/>
            <a:ext cx="5291328" cy="688847"/>
            <a:chOff x="0" y="0"/>
            <a:chExt cx="5291328" cy="688847"/>
          </a:xfrm>
        </p:grpSpPr>
        <p:pic>
          <p:nvPicPr>
            <p:cNvPr id="325" name="picture 32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5291328" cy="688847"/>
            </a:xfrm>
            <a:prstGeom prst="rect">
              <a:avLst/>
            </a:prstGeom>
          </p:spPr>
        </p:pic>
        <p:sp>
          <p:nvSpPr>
            <p:cNvPr id="326" name="textbox 326"/>
            <p:cNvSpPr/>
            <p:nvPr/>
          </p:nvSpPr>
          <p:spPr>
            <a:xfrm>
              <a:off x="-12700" y="-12700"/>
              <a:ext cx="5316854" cy="7410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5012" algn="l" rtl="0" eaLnBrk="0">
                <a:lnSpc>
                  <a:spcPct val="92000"/>
                </a:lnSpc>
                <a:spcBef>
                  <a:spcPts val="3"/>
                </a:spcBef>
                <a:tabLst/>
              </a:pPr>
              <a:r>
                <a:rPr sz="24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在建的建筑工程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因故中止施工的，建</a:t>
              </a:r>
              <a:endParaRPr lang="SimHei" altLang="SimHei" sz="2400" dirty="0"/>
            </a:p>
          </p:txBody>
        </p:sp>
      </p:grpSp>
      <p:grpSp>
        <p:nvGrpSpPr>
          <p:cNvPr id="100" name="group 100"/>
          <p:cNvGrpSpPr/>
          <p:nvPr/>
        </p:nvGrpSpPr>
        <p:grpSpPr>
          <a:xfrm rot="21600000">
            <a:off x="1371600" y="2865120"/>
            <a:ext cx="5900928" cy="688847"/>
            <a:chOff x="0" y="0"/>
            <a:chExt cx="5900928" cy="688847"/>
          </a:xfrm>
        </p:grpSpPr>
        <p:pic>
          <p:nvPicPr>
            <p:cNvPr id="327" name="picture 32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5900928" cy="688847"/>
            </a:xfrm>
            <a:prstGeom prst="rect">
              <a:avLst/>
            </a:prstGeom>
          </p:spPr>
        </p:pic>
        <p:sp>
          <p:nvSpPr>
            <p:cNvPr id="328" name="textbox 328"/>
            <p:cNvSpPr/>
            <p:nvPr/>
          </p:nvSpPr>
          <p:spPr>
            <a:xfrm>
              <a:off x="-12700" y="-12700"/>
              <a:ext cx="5926454" cy="7410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18669" algn="l" rtl="0" eaLnBrk="0">
                <a:lnSpc>
                  <a:spcPct val="92000"/>
                </a:lnSpc>
                <a:spcBef>
                  <a:spcPts val="3"/>
                </a:spcBef>
                <a:tabLst/>
              </a:pPr>
              <a:r>
                <a:rPr sz="2400" spc="-10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设单位应当自中止施工之日起一个月内</a:t>
              </a:r>
              <a:r>
                <a:rPr sz="2400" spc="-4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，</a:t>
              </a:r>
              <a:endParaRPr lang="SimHei" altLang="SimHei" sz="2400" dirty="0"/>
            </a:p>
          </p:txBody>
        </p:sp>
      </p:grpSp>
      <p:grpSp>
        <p:nvGrpSpPr>
          <p:cNvPr id="102" name="group 102"/>
          <p:cNvGrpSpPr/>
          <p:nvPr/>
        </p:nvGrpSpPr>
        <p:grpSpPr>
          <a:xfrm rot="21600000">
            <a:off x="1371600" y="3334511"/>
            <a:ext cx="5900928" cy="688848"/>
            <a:chOff x="0" y="0"/>
            <a:chExt cx="5900928" cy="688848"/>
          </a:xfrm>
        </p:grpSpPr>
        <p:pic>
          <p:nvPicPr>
            <p:cNvPr id="329" name="picture 32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5900928" cy="688848"/>
            </a:xfrm>
            <a:prstGeom prst="rect">
              <a:avLst/>
            </a:prstGeom>
          </p:spPr>
        </p:pic>
        <p:sp>
          <p:nvSpPr>
            <p:cNvPr id="330" name="textbox 330"/>
            <p:cNvSpPr/>
            <p:nvPr/>
          </p:nvSpPr>
          <p:spPr>
            <a:xfrm>
              <a:off x="-12700" y="-12700"/>
              <a:ext cx="5926454" cy="7410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0005" algn="l" rtl="0" eaLnBrk="0">
                <a:lnSpc>
                  <a:spcPct val="92000"/>
                </a:lnSpc>
                <a:spcBef>
                  <a:spcPts val="3"/>
                </a:spcBef>
                <a:tabLst/>
              </a:pPr>
              <a:r>
                <a:rPr sz="24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向发证机关报告，并按照规定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做好建筑工</a:t>
              </a:r>
              <a:endParaRPr lang="SimHei" altLang="SimHei" sz="2400" dirty="0"/>
            </a:p>
          </p:txBody>
        </p:sp>
      </p:grpSp>
      <p:grpSp>
        <p:nvGrpSpPr>
          <p:cNvPr id="104" name="group 104"/>
          <p:cNvGrpSpPr/>
          <p:nvPr/>
        </p:nvGrpSpPr>
        <p:grpSpPr>
          <a:xfrm rot="21600000">
            <a:off x="1371600" y="3806952"/>
            <a:ext cx="5900928" cy="688848"/>
            <a:chOff x="0" y="0"/>
            <a:chExt cx="5900928" cy="688848"/>
          </a:xfrm>
        </p:grpSpPr>
        <p:pic>
          <p:nvPicPr>
            <p:cNvPr id="331" name="picture 3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5900928" cy="688848"/>
            </a:xfrm>
            <a:prstGeom prst="rect">
              <a:avLst/>
            </a:prstGeom>
          </p:spPr>
        </p:pic>
        <p:sp>
          <p:nvSpPr>
            <p:cNvPr id="332" name="textbox 332"/>
            <p:cNvSpPr/>
            <p:nvPr/>
          </p:nvSpPr>
          <p:spPr>
            <a:xfrm>
              <a:off x="-12700" y="-12700"/>
              <a:ext cx="5926454" cy="7410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8000"/>
                </a:lnSpc>
                <a:tabLst/>
              </a:pPr>
              <a:endParaRPr lang="Arial" altLang="Arial" sz="1000" dirty="0"/>
            </a:p>
            <a:p>
              <a:pPr marL="216231" algn="l" rtl="0" eaLnBrk="0">
                <a:lnSpc>
                  <a:spcPct val="92000"/>
                </a:lnSpc>
                <a:spcBef>
                  <a:spcPts val="3"/>
                </a:spcBef>
                <a:tabLst/>
              </a:pPr>
              <a:r>
                <a:rPr sz="2400" spc="-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程的维护管理工作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，建筑工程恢复施工时</a:t>
              </a:r>
              <a:endParaRPr lang="SimHei" altLang="SimHei" sz="2400" dirty="0"/>
            </a:p>
          </p:txBody>
        </p:sp>
      </p:grpSp>
      <p:grpSp>
        <p:nvGrpSpPr>
          <p:cNvPr id="106" name="group 106"/>
          <p:cNvGrpSpPr/>
          <p:nvPr/>
        </p:nvGrpSpPr>
        <p:grpSpPr>
          <a:xfrm rot="21600000">
            <a:off x="1371600" y="4288535"/>
            <a:ext cx="5900928" cy="688848"/>
            <a:chOff x="0" y="0"/>
            <a:chExt cx="5900928" cy="688848"/>
          </a:xfrm>
        </p:grpSpPr>
        <p:pic>
          <p:nvPicPr>
            <p:cNvPr id="333" name="picture 33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5900928" cy="688848"/>
            </a:xfrm>
            <a:prstGeom prst="rect">
              <a:avLst/>
            </a:prstGeom>
          </p:spPr>
        </p:pic>
        <p:sp>
          <p:nvSpPr>
            <p:cNvPr id="334" name="textbox 334"/>
            <p:cNvSpPr/>
            <p:nvPr/>
          </p:nvSpPr>
          <p:spPr>
            <a:xfrm>
              <a:off x="-12700" y="-12700"/>
              <a:ext cx="5926454" cy="7410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7321" algn="l" rtl="0" eaLnBrk="0">
                <a:lnSpc>
                  <a:spcPct val="92000"/>
                </a:lnSpc>
                <a:spcBef>
                  <a:spcPts val="3"/>
                </a:spcBef>
                <a:tabLst/>
              </a:pPr>
              <a:r>
                <a:rPr sz="2400" spc="-3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，应向发证机关报告；中止满</a:t>
              </a:r>
              <a:r>
                <a:rPr sz="24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一</a:t>
              </a:r>
              <a:r>
                <a:rPr sz="24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年的，建</a:t>
              </a:r>
              <a:endParaRPr lang="SimHei" altLang="SimHei" sz="2400" dirty="0"/>
            </a:p>
          </p:txBody>
        </p:sp>
      </p:grpSp>
      <p:grpSp>
        <p:nvGrpSpPr>
          <p:cNvPr id="108" name="group 108"/>
          <p:cNvGrpSpPr/>
          <p:nvPr/>
        </p:nvGrpSpPr>
        <p:grpSpPr>
          <a:xfrm rot="21600000">
            <a:off x="1371600" y="4757928"/>
            <a:ext cx="5593080" cy="688848"/>
            <a:chOff x="0" y="0"/>
            <a:chExt cx="5593080" cy="688848"/>
          </a:xfrm>
        </p:grpSpPr>
        <p:pic>
          <p:nvPicPr>
            <p:cNvPr id="335" name="picture 33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5593080" cy="688848"/>
            </a:xfrm>
            <a:prstGeom prst="rect">
              <a:avLst/>
            </a:prstGeom>
          </p:spPr>
        </p:pic>
        <p:sp>
          <p:nvSpPr>
            <p:cNvPr id="336" name="textbox 336"/>
            <p:cNvSpPr/>
            <p:nvPr/>
          </p:nvSpPr>
          <p:spPr>
            <a:xfrm>
              <a:off x="-12700" y="-12700"/>
              <a:ext cx="5619115" cy="75438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9000"/>
                </a:lnSpc>
                <a:tabLst/>
              </a:pPr>
              <a:endParaRPr lang="Arial" altLang="Arial" sz="1000" dirty="0"/>
            </a:p>
            <a:p>
              <a:pPr marL="218669" algn="l" rtl="0" eaLnBrk="0">
                <a:lnSpc>
                  <a:spcPct val="96000"/>
                </a:lnSpc>
                <a:spcBef>
                  <a:spcPts val="3"/>
                </a:spcBef>
                <a:tabLst/>
              </a:pPr>
              <a:r>
                <a:rPr sz="2400" spc="-9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设单位应报发证机关核验施工许可证</a:t>
              </a:r>
              <a:r>
                <a:rPr sz="2400" spc="-8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。</a:t>
              </a:r>
              <a:endParaRPr lang="SimHei" altLang="SimHei" sz="2400" dirty="0"/>
            </a:p>
          </p:txBody>
        </p:sp>
      </p:grpSp>
      <p:pic>
        <p:nvPicPr>
          <p:cNvPr id="337" name="picture 33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grpSp>
        <p:nvGrpSpPr>
          <p:cNvPr id="110" name="group 110"/>
          <p:cNvGrpSpPr/>
          <p:nvPr/>
        </p:nvGrpSpPr>
        <p:grpSpPr>
          <a:xfrm rot="21600000">
            <a:off x="0" y="975360"/>
            <a:ext cx="3649666" cy="713231"/>
            <a:chOff x="0" y="0"/>
            <a:chExt cx="3649666" cy="713231"/>
          </a:xfrm>
        </p:grpSpPr>
        <p:pic>
          <p:nvPicPr>
            <p:cNvPr id="338" name="picture 33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20002"/>
              <a:ext cx="3649666" cy="693229"/>
            </a:xfrm>
            <a:prstGeom prst="rect">
              <a:avLst/>
            </a:prstGeom>
          </p:spPr>
        </p:pic>
        <p:pic>
          <p:nvPicPr>
            <p:cNvPr id="339" name="picture 33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740663" y="0"/>
              <a:ext cx="2865120" cy="688847"/>
            </a:xfrm>
            <a:prstGeom prst="rect">
              <a:avLst/>
            </a:prstGeom>
          </p:spPr>
        </p:pic>
        <p:sp>
          <p:nvSpPr>
            <p:cNvPr id="340" name="textbox 340"/>
            <p:cNvSpPr/>
            <p:nvPr/>
          </p:nvSpPr>
          <p:spPr>
            <a:xfrm>
              <a:off x="166261" y="144153"/>
              <a:ext cx="3229610" cy="371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3520"/>
                </a:lnSpc>
                <a:tabLst/>
              </a:pPr>
              <a:endParaRPr lang="Arial" altLang="Arial" sz="100" dirty="0"/>
            </a:p>
            <a:p>
              <a:pPr marL="12700" algn="l" rtl="0" eaLnBrk="0">
                <a:lnSpc>
                  <a:spcPct val="95000"/>
                </a:lnSpc>
                <a:tabLst/>
              </a:pPr>
              <a:r>
                <a:rPr sz="2400" b="1" spc="6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2.2.3</a:t>
              </a:r>
              <a:r>
                <a:rPr sz="2400" spc="6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  </a:t>
              </a: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施工许可证的</a:t>
              </a:r>
              <a:r>
                <a:rPr sz="2300" spc="4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管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理</a:t>
              </a:r>
              <a:endParaRPr lang="SimHei" altLang="SimHei" sz="2300" dirty="0"/>
            </a:p>
          </p:txBody>
        </p:sp>
      </p:grpSp>
      <p:pic>
        <p:nvPicPr>
          <p:cNvPr id="341" name="picture 34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342" name="textbox 342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picture 3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9"/>
          </a:xfrm>
          <a:prstGeom prst="rect">
            <a:avLst/>
          </a:prstGeom>
        </p:spPr>
      </p:pic>
      <p:sp>
        <p:nvSpPr>
          <p:cNvPr id="344" name="textbox 344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167062" y="3021012"/>
            <a:ext cx="749299" cy="922337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405187" y="3403600"/>
            <a:ext cx="5151754" cy="1261744"/>
          </a:xfrm>
          <a:prstGeom prst="rect">
            <a:avLst/>
          </a:prstGeom>
          <a:solidFill>
            <a:srgbClr val="76AA30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6000"/>
              </a:lnSpc>
              <a:tabLst/>
            </a:pPr>
            <a:endParaRPr lang="Arial" altLang="Arial" sz="1000" dirty="0"/>
          </a:p>
          <a:p>
            <a:pPr marL="307549" algn="l" rtl="0" eaLnBrk="0">
              <a:lnSpc>
                <a:spcPct val="96000"/>
              </a:lnSpc>
              <a:spcBef>
                <a:spcPts val="3"/>
              </a:spcBef>
              <a:tabLst/>
            </a:pPr>
            <a:r>
              <a:rPr sz="3600" spc="-2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建设工程施工</a:t>
            </a:r>
            <a:r>
              <a:rPr sz="3600" spc="-1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许</a:t>
            </a:r>
            <a:r>
              <a:rPr sz="3600" spc="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可制度</a:t>
            </a:r>
            <a:endParaRPr lang="SimHei" altLang="SimHei" sz="3600" dirty="0"/>
          </a:p>
        </p:txBody>
      </p:sp>
      <p:sp>
        <p:nvSpPr>
          <p:cNvPr id="7" name="textbox 7"/>
          <p:cNvSpPr/>
          <p:nvPr/>
        </p:nvSpPr>
        <p:spPr>
          <a:xfrm>
            <a:off x="808068" y="2365298"/>
            <a:ext cx="2083435" cy="6242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96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/>
            </a:pPr>
            <a:r>
              <a:rPr sz="3000" b="1" spc="0" dirty="0" baseline="-6945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CHAPTER</a:t>
            </a:r>
            <a:r>
              <a:rPr sz="1900" spc="2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     </a:t>
            </a:r>
            <a:r>
              <a:rPr sz="1900" spc="1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1900" spc="0" dirty="0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6700" spc="0" dirty="0" baseline="3887">
                <a:solidFill>
                  <a:srgbClr val="76AA30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4354" dirty="0"/>
          </a:p>
        </p:txBody>
      </p:sp>
      <p:sp>
        <p:nvSpPr>
          <p:cNvPr id="8" name="rect"/>
          <p:cNvSpPr/>
          <p:nvPr/>
        </p:nvSpPr>
        <p:spPr>
          <a:xfrm>
            <a:off x="0" y="2935287"/>
            <a:ext cx="3179762" cy="214312"/>
          </a:xfrm>
          <a:prstGeom prst="rect">
            <a:avLst/>
          </a:prstGeom>
          <a:solidFill>
            <a:srgbClr val="BED15D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textbox 9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" name="group 2"/>
          <p:cNvGrpSpPr/>
          <p:nvPr/>
        </p:nvGrpSpPr>
        <p:grpSpPr>
          <a:xfrm rot="21600000">
            <a:off x="847343" y="1774825"/>
            <a:ext cx="7443216" cy="2919412"/>
            <a:chOff x="0" y="0"/>
            <a:chExt cx="7443216" cy="2919412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7443216" cy="2919412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2007742"/>
              <a:ext cx="4191000" cy="893064"/>
            </a:xfrm>
            <a:prstGeom prst="rect">
              <a:avLst/>
            </a:prstGeom>
          </p:spPr>
        </p:pic>
        <p:sp>
          <p:nvSpPr>
            <p:cNvPr id="13" name="textbox 13"/>
            <p:cNvSpPr/>
            <p:nvPr/>
          </p:nvSpPr>
          <p:spPr>
            <a:xfrm>
              <a:off x="251754" y="289178"/>
              <a:ext cx="6920230" cy="239648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95931"/>
                </a:lnSpc>
                <a:tabLst/>
              </a:pPr>
              <a:endParaRPr lang="Arial" altLang="Arial" sz="100" dirty="0"/>
            </a:p>
            <a:p>
              <a:pPr marL="623925" algn="l" rtl="0" eaLnBrk="0">
                <a:lnSpc>
                  <a:spcPct val="87000"/>
                </a:lnSpc>
                <a:tabLst/>
              </a:pPr>
              <a:r>
                <a:rPr sz="3100" spc="10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建设许可是指建设行政主管部</a:t>
              </a:r>
              <a:r>
                <a:rPr sz="3100" spc="7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门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或</a:t>
              </a:r>
              <a:endParaRPr lang="SimHei" altLang="SimHei" sz="3100" dirty="0"/>
            </a:p>
            <a:p>
              <a:pPr marL="12700" indent="4876" algn="l" rtl="0" eaLnBrk="0">
                <a:lnSpc>
                  <a:spcPct val="139000"/>
                </a:lnSpc>
                <a:spcBef>
                  <a:spcPts val="60"/>
                </a:spcBef>
                <a:tabLst/>
              </a:pPr>
              <a:r>
                <a:rPr sz="3100" spc="10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者其他有关行政主管部门准许、变</a:t>
              </a:r>
              <a:r>
                <a:rPr sz="3100" spc="4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更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或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 </a:t>
              </a:r>
              <a:r>
                <a:rPr sz="3100" spc="10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终止公民、法人和其他组织从事建</a:t>
              </a:r>
              <a:r>
                <a:rPr sz="3100" spc="8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设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活</a:t>
              </a:r>
              <a:endParaRPr lang="SimHei" altLang="SimHei" sz="3100" dirty="0"/>
            </a:p>
            <a:p>
              <a:pPr algn="l" rtl="0" eaLnBrk="0">
                <a:lnSpc>
                  <a:spcPct val="101000"/>
                </a:lnSpc>
                <a:tabLst/>
              </a:pPr>
              <a:endParaRPr lang="Arial" altLang="Arial" sz="1100" dirty="0"/>
            </a:p>
            <a:p>
              <a:pPr marL="15951" algn="l" rtl="0" eaLnBrk="0">
                <a:lnSpc>
                  <a:spcPct val="99000"/>
                </a:lnSpc>
                <a:tabLst/>
              </a:pPr>
              <a:r>
                <a:rPr sz="3100" spc="-13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动的具体行政行为</a:t>
              </a:r>
              <a:r>
                <a:rPr sz="3100" spc="-8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。</a:t>
              </a:r>
              <a:endParaRPr lang="SimHei" altLang="SimHei" sz="3100" dirty="0"/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995362"/>
            <a:ext cx="5726112" cy="69322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364479" y="103187"/>
            <a:ext cx="4471672" cy="606996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242562" y="1174191"/>
            <a:ext cx="158114" cy="299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46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200" b="1" spc="-6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1</a:t>
            </a:r>
            <a:endParaRPr lang="Times New Roman" altLang="Times New Roman" sz="2200" dirty="0"/>
          </a:p>
        </p:txBody>
      </p:sp>
      <p:grpSp>
        <p:nvGrpSpPr>
          <p:cNvPr id="4" name="group 4"/>
          <p:cNvGrpSpPr/>
          <p:nvPr/>
        </p:nvGrpSpPr>
        <p:grpSpPr>
          <a:xfrm rot="21600000">
            <a:off x="195072" y="975360"/>
            <a:ext cx="2862072" cy="688847"/>
            <a:chOff x="0" y="0"/>
            <a:chExt cx="2862072" cy="688847"/>
          </a:xfrm>
        </p:grpSpPr>
        <p:pic>
          <p:nvPicPr>
            <p:cNvPr id="17" name="picture 1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0"/>
              <a:ext cx="2862072" cy="688847"/>
            </a:xfrm>
            <a:prstGeom prst="rect">
              <a:avLst/>
            </a:prstGeom>
          </p:spPr>
        </p:pic>
        <p:sp>
          <p:nvSpPr>
            <p:cNvPr id="18" name="textbox 18"/>
            <p:cNvSpPr/>
            <p:nvPr/>
          </p:nvSpPr>
          <p:spPr>
            <a:xfrm>
              <a:off x="-12700" y="-12700"/>
              <a:ext cx="2887979" cy="752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9369" algn="l" rtl="0" eaLnBrk="0">
                <a:lnSpc>
                  <a:spcPct val="98000"/>
                </a:lnSpc>
                <a:spcBef>
                  <a:spcPts val="2"/>
                </a:spcBef>
                <a:tabLst/>
              </a:pP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、建设许可的概</a:t>
              </a:r>
              <a:r>
                <a:rPr sz="2300" spc="2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念</a:t>
              </a:r>
              <a:endParaRPr lang="SimHei" altLang="SimHei" sz="2300" dirty="0"/>
            </a:p>
          </p:txBody>
        </p:sp>
      </p:grpSp>
      <p:pic>
        <p:nvPicPr>
          <p:cNvPr id="19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2327275" y="146525"/>
            <a:ext cx="1613789" cy="511842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121636" y="1570037"/>
            <a:ext cx="5427050" cy="1109662"/>
          </a:xfrm>
          <a:prstGeom prst="rect">
            <a:avLst/>
          </a:prstGeom>
        </p:spPr>
      </p:pic>
      <p:sp>
        <p:nvSpPr>
          <p:cNvPr id="23" name="textbox 23"/>
          <p:cNvSpPr/>
          <p:nvPr/>
        </p:nvSpPr>
        <p:spPr>
          <a:xfrm>
            <a:off x="3881646" y="1780270"/>
            <a:ext cx="4295140" cy="426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41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spc="11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工程施工许可：工程施工</a:t>
            </a:r>
            <a:r>
              <a:rPr sz="2700" spc="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许</a:t>
            </a:r>
            <a:endParaRPr lang="SimHei" altLang="SimHei" sz="27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63895" y="2017776"/>
            <a:ext cx="1548383" cy="801623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146283" y="2781300"/>
            <a:ext cx="5350016" cy="116046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094037" y="3222096"/>
            <a:ext cx="585158" cy="359833"/>
          </a:xfrm>
          <a:prstGeom prst="rect">
            <a:avLst/>
          </a:prstGeom>
        </p:spPr>
      </p:pic>
      <p:pic>
        <p:nvPicPr>
          <p:cNvPr id="27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578352" y="2724911"/>
            <a:ext cx="4764023" cy="804672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3118104" y="3941064"/>
            <a:ext cx="5355335" cy="1033272"/>
          </a:xfrm>
          <a:prstGeom prst="rect">
            <a:avLst/>
          </a:prstGeom>
        </p:spPr>
      </p:pic>
      <p:pic>
        <p:nvPicPr>
          <p:cNvPr id="29" name="picture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4828032" y="3133344"/>
            <a:ext cx="2264663" cy="801623"/>
          </a:xfrm>
          <a:prstGeom prst="rect">
            <a:avLst/>
          </a:prstGeom>
        </p:spPr>
      </p:pic>
      <p:graphicFrame>
        <p:nvGraphicFramePr>
          <p:cNvPr id="30" name="table 30"/>
          <p:cNvGraphicFramePr>
            <a:graphicFrameLocks noGrp="1"/>
          </p:cNvGraphicFramePr>
          <p:nvPr/>
        </p:nvGraphicFramePr>
        <p:xfrm>
          <a:off x="3068637" y="1903412"/>
          <a:ext cx="5689600" cy="3231514"/>
        </p:xfrm>
        <a:graphic>
          <a:graphicData uri="http://schemas.openxmlformats.org/drawingml/2006/table">
            <a:tbl>
              <a:tblPr/>
              <a:tblGrid>
                <a:gridCol w="5689600"/>
              </a:tblGrid>
              <a:tr h="32283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746499" algn="l" rtl="0" eaLnBrk="0">
                        <a:lnSpc>
                          <a:spcPct val="97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spc="110" dirty="0">
                          <a:solidFill>
                            <a:srgbClr val="FF33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FF33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Hei"/>
                          <a:ea typeface="SimHei"/>
                          <a:cs typeface="SimHei"/>
                        </a:rPr>
                        <a:t>从业企业许可：施工企业</a:t>
                      </a:r>
                      <a:r>
                        <a:rPr sz="2700" spc="10" dirty="0">
                          <a:solidFill>
                            <a:srgbClr val="FF33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FF33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Hei"/>
                          <a:ea typeface="SimHei"/>
                          <a:cs typeface="SimHei"/>
                        </a:rPr>
                        <a:t>从</a:t>
                      </a:r>
                      <a:endParaRPr lang="SimHei" altLang="SimHei" sz="27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2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600" dirty="0"/>
                    </a:p>
                    <a:p>
                      <a:pPr marL="699801" algn="l" rtl="0" eaLnBrk="0">
                        <a:lnSpc>
                          <a:spcPct val="96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spc="100" dirty="0">
                          <a:solidFill>
                            <a:srgbClr val="FF33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FF33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Hei"/>
                          <a:ea typeface="SimHei"/>
                          <a:cs typeface="SimHei"/>
                        </a:rPr>
                        <a:t>人员执业许可：建造师注</a:t>
                      </a:r>
                      <a:r>
                        <a:rPr sz="2700" spc="80" dirty="0">
                          <a:solidFill>
                            <a:srgbClr val="FF3300">
                              <a:alpha val="100000"/>
                            </a:srgbClr>
                          </a:solidFill>
                          <a:ln w="8635" cap="flat" cmpd="sng">
                            <a:solidFill>
                              <a:srgbClr a:val="FF3300">
                                <a:alpha val="100000"/>
                              </a:srgbClr>
                            </a:solidFill>
                            <a:prstDash a:val="solid"/>
                            <a:miter lim="10"/>
                          </a:ln>
                          <a:latin typeface="SimHei"/>
                          <a:ea typeface="SimHei"/>
                          <a:cs typeface="SimHei"/>
                        </a:rPr>
                        <a:t>册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1" name="picture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408431" y="1690455"/>
            <a:ext cx="2342373" cy="3153498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2828544" y="173735"/>
            <a:ext cx="4061205" cy="532703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 rot="21600000">
            <a:off x="4953000" y="4376928"/>
            <a:ext cx="1908047" cy="801623"/>
            <a:chOff x="0" y="0"/>
            <a:chExt cx="1908047" cy="801623"/>
          </a:xfrm>
        </p:grpSpPr>
        <p:pic>
          <p:nvPicPr>
            <p:cNvPr id="33" name="picture 3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1908047" cy="801623"/>
            </a:xfrm>
            <a:prstGeom prst="rect">
              <a:avLst/>
            </a:prstGeom>
          </p:spPr>
        </p:pic>
        <p:sp>
          <p:nvSpPr>
            <p:cNvPr id="34" name="textbox 34"/>
            <p:cNvSpPr/>
            <p:nvPr/>
          </p:nvSpPr>
          <p:spPr>
            <a:xfrm>
              <a:off x="-12700" y="-12700"/>
              <a:ext cx="1933575" cy="86931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7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052"/>
                </a:lnSpc>
                <a:tabLst/>
              </a:pPr>
              <a:endParaRPr lang="Arial" altLang="Arial" sz="100" dirty="0"/>
            </a:p>
            <a:p>
              <a:pPr marL="249777" algn="l" rtl="0" eaLnBrk="0">
                <a:lnSpc>
                  <a:spcPct val="96000"/>
                </a:lnSpc>
                <a:tabLst/>
              </a:pPr>
              <a:r>
                <a:rPr sz="2700" spc="90" dirty="0">
                  <a:solidFill>
                    <a:srgbClr val="FF3300">
                      <a:alpha val="100000"/>
                    </a:srgbClr>
                  </a:solidFill>
                  <a:ln w="8635" cap="flat" cmpd="sng">
                    <a:solidFill>
                      <a:srgbClr a:val="FF33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执业制</a:t>
              </a:r>
              <a:r>
                <a:rPr sz="2700" spc="60" dirty="0">
                  <a:solidFill>
                    <a:srgbClr val="FF3300">
                      <a:alpha val="100000"/>
                    </a:srgbClr>
                  </a:solidFill>
                  <a:ln w="8635" cap="flat" cmpd="sng">
                    <a:solidFill>
                      <a:srgbClr a:val="FF3300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度</a:t>
              </a:r>
              <a:endParaRPr lang="SimHei" altLang="SimHei" sz="2700" dirty="0"/>
            </a:p>
          </p:txBody>
        </p:sp>
      </p:grpSp>
      <p:sp>
        <p:nvSpPr>
          <p:cNvPr id="35" name="textbox 35"/>
          <p:cNvSpPr/>
          <p:nvPr/>
        </p:nvSpPr>
        <p:spPr>
          <a:xfrm>
            <a:off x="5056892" y="3301221"/>
            <a:ext cx="1791970" cy="426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41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spc="9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业资格制</a:t>
            </a:r>
            <a:r>
              <a:rPr sz="2700" spc="4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度</a:t>
            </a:r>
            <a:endParaRPr lang="SimHei" altLang="SimHei" sz="2700" dirty="0"/>
          </a:p>
        </p:txBody>
      </p:sp>
      <p:sp>
        <p:nvSpPr>
          <p:cNvPr id="36" name="textbox 36"/>
          <p:cNvSpPr/>
          <p:nvPr/>
        </p:nvSpPr>
        <p:spPr>
          <a:xfrm>
            <a:off x="5493289" y="2185653"/>
            <a:ext cx="1076325" cy="426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41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2700" spc="6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可制</a:t>
            </a:r>
            <a:r>
              <a:rPr sz="2700" spc="50" dirty="0">
                <a:solidFill>
                  <a:srgbClr val="FF3300">
                    <a:alpha val="100000"/>
                  </a:srgbClr>
                </a:solidFill>
                <a:ln w="8635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度</a:t>
            </a:r>
            <a:endParaRPr lang="SimHei" altLang="SimHei" sz="2700" dirty="0"/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3068637" y="1982935"/>
            <a:ext cx="593583" cy="344080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3068637" y="4333111"/>
            <a:ext cx="585158" cy="319468"/>
          </a:xfrm>
          <a:prstGeom prst="rect">
            <a:avLst/>
          </a:prstGeom>
        </p:spPr>
      </p:pic>
      <p:sp>
        <p:nvSpPr>
          <p:cNvPr id="39" name="textbox 39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493125" y="2781300"/>
            <a:ext cx="6350" cy="11604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" name="textbox 42"/>
          <p:cNvSpPr/>
          <p:nvPr/>
        </p:nvSpPr>
        <p:spPr>
          <a:xfrm>
            <a:off x="917575" y="1774825"/>
            <a:ext cx="7308850" cy="2334260"/>
          </a:xfrm>
          <a:prstGeom prst="rect">
            <a:avLst/>
          </a:prstGeom>
          <a:solidFill>
            <a:srgbClr val="00FFFF">
              <a:alpha val="29411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5000"/>
              </a:lnSpc>
              <a:tabLst/>
            </a:pPr>
            <a:endParaRPr lang="Arial" altLang="Arial" sz="600" dirty="0"/>
          </a:p>
          <a:p>
            <a:pPr marL="200726" indent="609599" algn="l" rtl="0" eaLnBrk="0">
              <a:lnSpc>
                <a:spcPct val="136000"/>
              </a:lnSpc>
              <a:spcBef>
                <a:spcPts val="2"/>
              </a:spcBef>
              <a:tabLst/>
            </a:pPr>
            <a:r>
              <a:rPr sz="3100" spc="10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建设工程项目是指</a:t>
            </a:r>
            <a:r>
              <a:rPr sz="3100" spc="10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土木工程、建</a:t>
            </a:r>
            <a:r>
              <a:rPr sz="3100" spc="1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筑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</a:t>
            </a:r>
            <a:r>
              <a:rPr sz="3100" spc="11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工程、线路管道</a:t>
            </a:r>
            <a:r>
              <a:rPr sz="3100" spc="1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和设</a:t>
            </a:r>
            <a:r>
              <a:rPr sz="3100" spc="11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备安装工程及</a:t>
            </a:r>
            <a:r>
              <a:rPr sz="3100" spc="6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装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修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100" spc="9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工程</a:t>
            </a: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等项目的新建、扩建和改建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n w="965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miter lim="10"/>
                </a:ln>
                <a:latin typeface="SimSun"/>
                <a:ea typeface="SimSun"/>
                <a:cs typeface="SimSun"/>
              </a:rPr>
              <a:t>。</a:t>
            </a:r>
            <a:endParaRPr lang="SimSun" altLang="SimSun" sz="3100" dirty="0"/>
          </a:p>
        </p:txBody>
      </p:sp>
      <p:pic>
        <p:nvPicPr>
          <p:cNvPr id="43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95362"/>
            <a:ext cx="5738812" cy="693229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526274" y="103187"/>
            <a:ext cx="5309877" cy="606996"/>
          </a:xfrm>
          <a:prstGeom prst="rect">
            <a:avLst/>
          </a:prstGeom>
        </p:spPr>
      </p:pic>
      <p:sp>
        <p:nvSpPr>
          <p:cNvPr id="45" name="textbox 45"/>
          <p:cNvSpPr/>
          <p:nvPr/>
        </p:nvSpPr>
        <p:spPr>
          <a:xfrm>
            <a:off x="255262" y="1174191"/>
            <a:ext cx="158114" cy="2990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46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2200" b="1" spc="-6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1</a:t>
            </a:r>
            <a:endParaRPr lang="Times New Roman" altLang="Times New Roman" sz="2200" dirty="0"/>
          </a:p>
        </p:txBody>
      </p:sp>
      <p:grpSp>
        <p:nvGrpSpPr>
          <p:cNvPr id="8" name="group 8"/>
          <p:cNvGrpSpPr/>
          <p:nvPr/>
        </p:nvGrpSpPr>
        <p:grpSpPr>
          <a:xfrm rot="21600000">
            <a:off x="207263" y="975360"/>
            <a:ext cx="3477767" cy="688847"/>
            <a:chOff x="0" y="0"/>
            <a:chExt cx="3477767" cy="688847"/>
          </a:xfrm>
        </p:grpSpPr>
        <p:pic>
          <p:nvPicPr>
            <p:cNvPr id="46" name="picture 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3477767" cy="688847"/>
            </a:xfrm>
            <a:prstGeom prst="rect">
              <a:avLst/>
            </a:prstGeom>
          </p:spPr>
        </p:pic>
        <p:sp>
          <p:nvSpPr>
            <p:cNvPr id="47" name="textbox 47"/>
            <p:cNvSpPr/>
            <p:nvPr/>
          </p:nvSpPr>
          <p:spPr>
            <a:xfrm>
              <a:off x="-12700" y="-12700"/>
              <a:ext cx="3503295" cy="75374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843"/>
                </a:lnSpc>
                <a:tabLst/>
              </a:pPr>
              <a:endParaRPr lang="Arial" altLang="Arial" sz="100" dirty="0"/>
            </a:p>
            <a:p>
              <a:pPr marL="249877" algn="l" rtl="0" eaLnBrk="0">
                <a:lnSpc>
                  <a:spcPct val="98000"/>
                </a:lnSpc>
                <a:tabLst/>
              </a:pPr>
              <a:r>
                <a:rPr sz="2300" spc="7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、建设工程项目的</a:t>
              </a:r>
              <a:r>
                <a:rPr sz="2300" spc="6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定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义</a:t>
              </a:r>
              <a:endParaRPr lang="SimHei" altLang="SimHei" sz="2300" dirty="0"/>
            </a:p>
          </p:txBody>
        </p:sp>
      </p:grpSp>
      <p:pic>
        <p:nvPicPr>
          <p:cNvPr id="48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327275" y="150747"/>
            <a:ext cx="961516" cy="504572"/>
          </a:xfrm>
          <a:prstGeom prst="rect">
            <a:avLst/>
          </a:prstGeom>
        </p:spPr>
      </p:pic>
      <p:sp>
        <p:nvSpPr>
          <p:cNvPr id="49" name="textbox 49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1" name="rect"/>
          <p:cNvSpPr/>
          <p:nvPr/>
        </p:nvSpPr>
        <p:spPr>
          <a:xfrm>
            <a:off x="628650" y="1774825"/>
            <a:ext cx="8110537" cy="5035550"/>
          </a:xfrm>
          <a:prstGeom prst="rect">
            <a:avLst/>
          </a:prstGeom>
          <a:solidFill>
            <a:srgbClr val="00FFFF">
              <a:alpha val="2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1167383" y="1877567"/>
            <a:ext cx="5815583" cy="893064"/>
            <a:chOff x="0" y="0"/>
            <a:chExt cx="5815583" cy="893064"/>
          </a:xfrm>
        </p:grpSpPr>
        <p:pic>
          <p:nvPicPr>
            <p:cNvPr id="52" name="picture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0"/>
              <a:ext cx="5815583" cy="893064"/>
            </a:xfrm>
            <a:prstGeom prst="rect">
              <a:avLst/>
            </a:prstGeom>
          </p:spPr>
        </p:pic>
        <p:sp>
          <p:nvSpPr>
            <p:cNvPr id="53" name="textbox 53"/>
            <p:cNvSpPr/>
            <p:nvPr/>
          </p:nvSpPr>
          <p:spPr>
            <a:xfrm>
              <a:off x="-12700" y="-12700"/>
              <a:ext cx="5841365" cy="97028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142"/>
                </a:lnSpc>
                <a:tabLst/>
              </a:pPr>
              <a:endParaRPr lang="Arial" altLang="Arial" sz="100" dirty="0"/>
            </a:p>
            <a:p>
              <a:pPr marL="305018" algn="l" rtl="0" eaLnBrk="0">
                <a:lnSpc>
                  <a:spcPct val="98000"/>
                </a:lnSpc>
                <a:tabLst/>
              </a:pPr>
              <a:r>
                <a:rPr sz="3100" spc="-9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以建设标准规模为标准分类</a:t>
              </a:r>
              <a:r>
                <a:rPr sz="3100" spc="-5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：</a:t>
              </a:r>
              <a:endParaRPr lang="SimHei" altLang="SimHei" sz="3100" dirty="0"/>
            </a:p>
          </p:txBody>
        </p:sp>
      </p:grpSp>
      <p:grpSp>
        <p:nvGrpSpPr>
          <p:cNvPr id="12" name="group 12"/>
          <p:cNvGrpSpPr/>
          <p:nvPr/>
        </p:nvGrpSpPr>
        <p:grpSpPr>
          <a:xfrm rot="21600000">
            <a:off x="1167383" y="2612135"/>
            <a:ext cx="6224016" cy="896111"/>
            <a:chOff x="0" y="0"/>
            <a:chExt cx="6224016" cy="896111"/>
          </a:xfrm>
        </p:grpSpPr>
        <p:pic>
          <p:nvPicPr>
            <p:cNvPr id="54" name="picture 5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6224016" cy="896111"/>
            </a:xfrm>
            <a:prstGeom prst="rect">
              <a:avLst/>
            </a:prstGeom>
          </p:spPr>
        </p:pic>
        <p:sp>
          <p:nvSpPr>
            <p:cNvPr id="55" name="textbox 55"/>
            <p:cNvSpPr/>
            <p:nvPr/>
          </p:nvSpPr>
          <p:spPr>
            <a:xfrm>
              <a:off x="-12700" y="-12700"/>
              <a:ext cx="6249670" cy="97472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7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8234"/>
                </a:lnSpc>
                <a:tabLst/>
              </a:pPr>
              <a:endParaRPr lang="Arial" altLang="Arial" sz="100" dirty="0"/>
            </a:p>
            <a:p>
              <a:pPr marL="277789" algn="l" rtl="0" eaLnBrk="0">
                <a:lnSpc>
                  <a:spcPct val="99000"/>
                </a:lnSpc>
                <a:tabLst/>
              </a:pPr>
              <a:r>
                <a:rPr sz="3100" spc="10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大型项目、中型项目、小型</a:t>
              </a:r>
              <a:r>
                <a:rPr sz="3100" spc="8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项</a:t>
              </a:r>
              <a:r>
                <a:rPr sz="3100" spc="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目</a:t>
              </a:r>
              <a:endParaRPr lang="SimHei" altLang="SimHei" sz="3100" dirty="0"/>
            </a:p>
          </p:txBody>
        </p:sp>
      </p:grpSp>
      <p:grpSp>
        <p:nvGrpSpPr>
          <p:cNvPr id="14" name="group 14"/>
          <p:cNvGrpSpPr/>
          <p:nvPr/>
        </p:nvGrpSpPr>
        <p:grpSpPr>
          <a:xfrm rot="21600000">
            <a:off x="1167383" y="3349752"/>
            <a:ext cx="7443216" cy="893063"/>
            <a:chOff x="0" y="0"/>
            <a:chExt cx="7443216" cy="893063"/>
          </a:xfrm>
        </p:grpSpPr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0" y="0"/>
              <a:ext cx="7443216" cy="893063"/>
            </a:xfrm>
            <a:prstGeom prst="rect">
              <a:avLst/>
            </a:prstGeom>
          </p:spPr>
        </p:pic>
        <p:sp>
          <p:nvSpPr>
            <p:cNvPr id="57" name="textbox 57"/>
            <p:cNvSpPr/>
            <p:nvPr/>
          </p:nvSpPr>
          <p:spPr>
            <a:xfrm>
              <a:off x="-12700" y="-12700"/>
              <a:ext cx="7468869" cy="97028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141"/>
                </a:lnSpc>
                <a:tabLst/>
              </a:pPr>
              <a:endParaRPr lang="Arial" altLang="Arial" sz="100" dirty="0"/>
            </a:p>
            <a:p>
              <a:pPr marL="279415" algn="l" rtl="0" eaLnBrk="0">
                <a:lnSpc>
                  <a:spcPct val="98000"/>
                </a:lnSpc>
                <a:tabLst/>
              </a:pPr>
              <a:r>
                <a:rPr sz="3100" spc="-3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属于生产性建设项目中的能源、</a:t>
              </a:r>
              <a:r>
                <a:rPr sz="3100" spc="-2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交</a:t>
              </a:r>
              <a:r>
                <a:rPr sz="3100" spc="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通、</a:t>
              </a:r>
              <a:endParaRPr lang="SimHei" altLang="SimHei" sz="3100" dirty="0"/>
            </a:p>
          </p:txBody>
        </p:sp>
      </p:grpSp>
      <p:pic>
        <p:nvPicPr>
          <p:cNvPr id="58" name="picture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557784" y="3983735"/>
            <a:ext cx="7034784" cy="896111"/>
          </a:xfrm>
          <a:prstGeom prst="rect">
            <a:avLst/>
          </a:prstGeom>
        </p:spPr>
      </p:pic>
      <p:pic>
        <p:nvPicPr>
          <p:cNvPr id="59" name="picture 5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062216" y="4011167"/>
            <a:ext cx="1344168" cy="893064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 rot="21600000">
            <a:off x="7872984" y="3983735"/>
            <a:ext cx="938783" cy="896111"/>
            <a:chOff x="0" y="0"/>
            <a:chExt cx="938783" cy="896111"/>
          </a:xfrm>
        </p:grpSpPr>
        <p:pic>
          <p:nvPicPr>
            <p:cNvPr id="60" name="picture 6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938783" cy="896111"/>
            </a:xfrm>
            <a:prstGeom prst="rect">
              <a:avLst/>
            </a:prstGeom>
          </p:spPr>
        </p:pic>
        <p:sp>
          <p:nvSpPr>
            <p:cNvPr id="61" name="textbox 61"/>
            <p:cNvSpPr/>
            <p:nvPr/>
          </p:nvSpPr>
          <p:spPr>
            <a:xfrm>
              <a:off x="-12700" y="-12700"/>
              <a:ext cx="964564" cy="9791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7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7508"/>
                </a:lnSpc>
                <a:tabLst/>
              </a:pPr>
              <a:endParaRPr lang="Arial" altLang="Arial" sz="100" dirty="0"/>
            </a:p>
            <a:p>
              <a:pPr marL="289167" algn="l" rtl="0" eaLnBrk="0">
                <a:lnSpc>
                  <a:spcPct val="100000"/>
                </a:lnSpc>
                <a:tabLst/>
              </a:pPr>
              <a:r>
                <a:rPr sz="3100" spc="0" dirty="0">
                  <a:solidFill>
                    <a:srgbClr val="FF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万</a:t>
              </a:r>
              <a:endParaRPr lang="SimHei" altLang="SimHei" sz="3100" dirty="0"/>
            </a:p>
          </p:txBody>
        </p:sp>
      </p:grpSp>
      <p:grpSp>
        <p:nvGrpSpPr>
          <p:cNvPr id="18" name="group 18"/>
          <p:cNvGrpSpPr/>
          <p:nvPr/>
        </p:nvGrpSpPr>
        <p:grpSpPr>
          <a:xfrm rot="21600000">
            <a:off x="557784" y="4605528"/>
            <a:ext cx="8257031" cy="896111"/>
            <a:chOff x="0" y="0"/>
            <a:chExt cx="8257031" cy="896111"/>
          </a:xfrm>
        </p:grpSpPr>
        <p:pic>
          <p:nvPicPr>
            <p:cNvPr id="62" name="picture 6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0" y="0"/>
              <a:ext cx="8257031" cy="896111"/>
            </a:xfrm>
            <a:prstGeom prst="rect">
              <a:avLst/>
            </a:prstGeom>
          </p:spPr>
        </p:pic>
        <p:sp>
          <p:nvSpPr>
            <p:cNvPr id="63" name="textbox 63"/>
            <p:cNvSpPr/>
            <p:nvPr/>
          </p:nvSpPr>
          <p:spPr>
            <a:xfrm>
              <a:off x="-12700" y="-12700"/>
              <a:ext cx="8282940" cy="95631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8000"/>
                </a:lnSpc>
                <a:tabLst/>
              </a:pPr>
              <a:endParaRPr lang="Arial" altLang="Arial" sz="1000" dirty="0"/>
            </a:p>
            <a:p>
              <a:pPr marL="289169" algn="l" rtl="0" eaLnBrk="0">
                <a:lnSpc>
                  <a:spcPct val="95000"/>
                </a:lnSpc>
                <a:spcBef>
                  <a:spcPts val="1"/>
                </a:spcBef>
                <a:tabLst/>
              </a:pPr>
              <a:r>
                <a:rPr sz="3100" spc="9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元以上为大中型项目，其他部门和非工业</a:t>
              </a:r>
              <a:r>
                <a:rPr sz="3100" spc="7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建</a:t>
              </a:r>
              <a:endParaRPr lang="SimHei" altLang="SimHei" sz="3100" dirty="0"/>
            </a:p>
          </p:txBody>
        </p:sp>
      </p:grpSp>
      <p:sp>
        <p:nvSpPr>
          <p:cNvPr id="64" name="textbox 64"/>
          <p:cNvSpPr/>
          <p:nvPr/>
        </p:nvSpPr>
        <p:spPr>
          <a:xfrm>
            <a:off x="545084" y="3971035"/>
            <a:ext cx="7060565" cy="956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38000"/>
              </a:lnSpc>
              <a:tabLst/>
            </a:pPr>
            <a:endParaRPr lang="Arial" altLang="Arial" sz="1000" dirty="0"/>
          </a:p>
          <a:p>
            <a:pPr marL="281041" algn="l" rtl="0" eaLnBrk="0">
              <a:lnSpc>
                <a:spcPct val="95000"/>
              </a:lnSpc>
              <a:spcBef>
                <a:spcPts val="1"/>
              </a:spcBef>
              <a:tabLst/>
            </a:pPr>
            <a:r>
              <a:rPr sz="3100" spc="10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原材料部门的工程项目，投资额</a:t>
            </a:r>
            <a:r>
              <a:rPr sz="3100" spc="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达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到</a:t>
            </a:r>
            <a:endParaRPr lang="SimHei" altLang="SimHei" sz="3100" dirty="0"/>
          </a:p>
        </p:txBody>
      </p:sp>
      <p:pic>
        <p:nvPicPr>
          <p:cNvPr id="65" name="picture 6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0" y="995362"/>
            <a:ext cx="5738812" cy="693229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557784" y="5242559"/>
            <a:ext cx="4191000" cy="893063"/>
          </a:xfrm>
          <a:prstGeom prst="rect">
            <a:avLst/>
          </a:prstGeom>
        </p:spPr>
      </p:pic>
      <p:pic>
        <p:nvPicPr>
          <p:cNvPr id="67" name="picture 6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526274" y="103187"/>
            <a:ext cx="5309877" cy="606996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813425" y="5428995"/>
            <a:ext cx="4885054" cy="473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33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3100" spc="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设项目，投资额达到</a:t>
            </a:r>
            <a:r>
              <a:rPr sz="3100" spc="80" dirty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3000</a:t>
            </a:r>
            <a:r>
              <a:rPr sz="3100" spc="20" dirty="0">
                <a:solidFill>
                  <a:srgbClr val="FF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万</a:t>
            </a:r>
            <a:endParaRPr lang="SimHei" altLang="SimHei" sz="3100" dirty="0"/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5434583" y="5242559"/>
            <a:ext cx="3377183" cy="893063"/>
            <a:chOff x="0" y="0"/>
            <a:chExt cx="3377183" cy="893063"/>
          </a:xfrm>
        </p:grpSpPr>
        <p:pic>
          <p:nvPicPr>
            <p:cNvPr id="69" name="picture 69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0" y="0"/>
              <a:ext cx="3377183" cy="893063"/>
            </a:xfrm>
            <a:prstGeom prst="rect">
              <a:avLst/>
            </a:prstGeom>
          </p:spPr>
        </p:pic>
        <p:sp>
          <p:nvSpPr>
            <p:cNvPr id="70" name="textbox 70"/>
            <p:cNvSpPr/>
            <p:nvPr/>
          </p:nvSpPr>
          <p:spPr>
            <a:xfrm>
              <a:off x="-12700" y="-12700"/>
              <a:ext cx="3402965" cy="97028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algn="l" rtl="0" eaLnBrk="0">
                <a:lnSpc>
                  <a:spcPct val="9141"/>
                </a:lnSpc>
                <a:tabLst/>
              </a:pPr>
              <a:endParaRPr lang="Arial" altLang="Arial" sz="100" dirty="0"/>
            </a:p>
            <a:p>
              <a:pPr marL="289169" algn="l" rtl="0" eaLnBrk="0">
                <a:lnSpc>
                  <a:spcPct val="98000"/>
                </a:lnSpc>
                <a:tabLst/>
              </a:pPr>
              <a:r>
                <a:rPr sz="3100" spc="8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元以上为大中</a:t>
              </a:r>
              <a:r>
                <a:rPr sz="3100" spc="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型</a:t>
              </a:r>
              <a:endParaRPr lang="SimHei" altLang="SimHei" sz="3100" dirty="0"/>
            </a:p>
          </p:txBody>
        </p:sp>
      </p:grpSp>
      <p:sp>
        <p:nvSpPr>
          <p:cNvPr id="71" name="textbox 71"/>
          <p:cNvSpPr/>
          <p:nvPr/>
        </p:nvSpPr>
        <p:spPr>
          <a:xfrm>
            <a:off x="242461" y="1174191"/>
            <a:ext cx="170814" cy="304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46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6000"/>
              </a:lnSpc>
              <a:tabLst/>
            </a:pPr>
            <a:r>
              <a:rPr sz="2400" b="1" spc="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2</a:t>
            </a:r>
            <a:endParaRPr lang="Times New Roman" altLang="Times New Roman" sz="2400" dirty="0"/>
          </a:p>
        </p:txBody>
      </p:sp>
      <p:grpSp>
        <p:nvGrpSpPr>
          <p:cNvPr id="22" name="group 22"/>
          <p:cNvGrpSpPr/>
          <p:nvPr/>
        </p:nvGrpSpPr>
        <p:grpSpPr>
          <a:xfrm rot="21600000">
            <a:off x="207263" y="975360"/>
            <a:ext cx="4090415" cy="688847"/>
            <a:chOff x="0" y="0"/>
            <a:chExt cx="4090415" cy="688847"/>
          </a:xfrm>
        </p:grpSpPr>
        <p:pic>
          <p:nvPicPr>
            <p:cNvPr id="72" name="picture 7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4090415" cy="688847"/>
            </a:xfrm>
            <a:prstGeom prst="rect">
              <a:avLst/>
            </a:prstGeom>
          </p:spPr>
        </p:pic>
        <p:sp>
          <p:nvSpPr>
            <p:cNvPr id="73" name="textbox 73"/>
            <p:cNvSpPr/>
            <p:nvPr/>
          </p:nvSpPr>
          <p:spPr>
            <a:xfrm>
              <a:off x="-12700" y="-12700"/>
              <a:ext cx="4116070" cy="75247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0000"/>
                </a:lnSpc>
                <a:tabLst/>
              </a:pPr>
              <a:endParaRPr lang="Arial" altLang="Arial" sz="1000" dirty="0"/>
            </a:p>
            <a:p>
              <a:pPr marL="249877" algn="l" rtl="0" eaLnBrk="0">
                <a:lnSpc>
                  <a:spcPct val="98000"/>
                </a:lnSpc>
                <a:spcBef>
                  <a:spcPts val="2"/>
                </a:spcBef>
                <a:tabLst/>
              </a:pPr>
              <a:r>
                <a:rPr sz="2300" spc="8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、建设工程项目的基本</a:t>
              </a:r>
              <a:r>
                <a:rPr sz="2300" spc="5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分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n w="7620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miter lim="10"/>
                  </a:ln>
                  <a:latin typeface="SimHei"/>
                  <a:ea typeface="SimHei"/>
                  <a:cs typeface="SimHei"/>
                </a:rPr>
                <a:t>类</a:t>
              </a:r>
              <a:endParaRPr lang="SimHei" altLang="SimHei" sz="2300" dirty="0"/>
            </a:p>
          </p:txBody>
        </p:sp>
      </p:grpSp>
      <p:grpSp>
        <p:nvGrpSpPr>
          <p:cNvPr id="24" name="group 24"/>
          <p:cNvGrpSpPr/>
          <p:nvPr/>
        </p:nvGrpSpPr>
        <p:grpSpPr>
          <a:xfrm rot="21600000">
            <a:off x="557784" y="5876544"/>
            <a:ext cx="1752600" cy="893063"/>
            <a:chOff x="0" y="0"/>
            <a:chExt cx="1752600" cy="893063"/>
          </a:xfrm>
        </p:grpSpPr>
        <p:pic>
          <p:nvPicPr>
            <p:cNvPr id="74" name="picture 74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rot="21600000">
              <a:off x="0" y="0"/>
              <a:ext cx="1752600" cy="893063"/>
            </a:xfrm>
            <a:prstGeom prst="rect">
              <a:avLst/>
            </a:prstGeom>
          </p:spPr>
        </p:pic>
        <p:sp>
          <p:nvSpPr>
            <p:cNvPr id="75" name="textbox 75"/>
            <p:cNvSpPr/>
            <p:nvPr/>
          </p:nvSpPr>
          <p:spPr>
            <a:xfrm>
              <a:off x="-12700" y="-12700"/>
              <a:ext cx="1778000" cy="95376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9000"/>
                </a:lnSpc>
                <a:tabLst/>
              </a:pPr>
              <a:endParaRPr lang="Arial" altLang="Arial" sz="1000" dirty="0"/>
            </a:p>
            <a:p>
              <a:pPr marL="279415" algn="l" rtl="0" eaLnBrk="0">
                <a:lnSpc>
                  <a:spcPct val="96000"/>
                </a:lnSpc>
                <a:spcBef>
                  <a:spcPts val="2"/>
                </a:spcBef>
                <a:tabLst/>
              </a:pPr>
              <a:r>
                <a:rPr sz="2900" spc="-210" dirty="0">
                  <a:solidFill>
                    <a:srgbClr val="000000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项目。</a:t>
              </a:r>
              <a:endParaRPr lang="SimHei" altLang="SimHei" sz="2900" dirty="0"/>
            </a:p>
            <a:p>
              <a:pPr marL="179425" algn="l" rtl="0" eaLnBrk="0">
                <a:lnSpc>
                  <a:spcPct val="80000"/>
                </a:lnSpc>
                <a:spcBef>
                  <a:spcPts val="8"/>
                </a:spcBef>
                <a:tabLst/>
              </a:pPr>
              <a:r>
                <a:rPr sz="1200" spc="-10" dirty="0">
                  <a:solidFill>
                    <a:srgbClr val="A6A6A6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2020/2</a:t>
              </a:r>
              <a:r>
                <a:rPr sz="1200" spc="0" dirty="0">
                  <a:solidFill>
                    <a:srgbClr val="A6A6A6">
                      <a:alpha val="100000"/>
                    </a:srgbClr>
                  </a:solidFill>
                  <a:latin typeface="Arial"/>
                  <a:ea typeface="Arial"/>
                  <a:cs typeface="Arial"/>
                </a:rPr>
                <a:t>/9</a:t>
              </a:r>
              <a:endParaRPr lang="Arial" altLang="Arial" sz="1200" dirty="0"/>
            </a:p>
          </p:txBody>
        </p:sp>
      </p:grpSp>
      <p:sp>
        <p:nvSpPr>
          <p:cNvPr id="76" name="textbox 76"/>
          <p:cNvSpPr/>
          <p:nvPr/>
        </p:nvSpPr>
        <p:spPr>
          <a:xfrm>
            <a:off x="7049516" y="3998467"/>
            <a:ext cx="1369694" cy="10083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  <a:tabLst/>
            </a:pPr>
            <a:endParaRPr lang="Arial" altLang="Arial" sz="1000" dirty="0"/>
          </a:p>
          <a:p>
            <a:pPr marL="281040" algn="l" rtl="0" eaLnBrk="0">
              <a:lnSpc>
                <a:spcPct val="78000"/>
              </a:lnSpc>
              <a:spcBef>
                <a:spcPts val="6"/>
              </a:spcBef>
              <a:tabLst/>
            </a:pPr>
            <a:r>
              <a:rPr sz="3100" spc="20" dirty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50</a:t>
            </a:r>
            <a:r>
              <a:rPr sz="3100" spc="0" dirty="0">
                <a:solidFill>
                  <a:srgbClr val="FF0000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00</a:t>
            </a:r>
            <a:endParaRPr lang="Times New Roman" altLang="Times New Roman" sz="3100" dirty="0"/>
          </a:p>
        </p:txBody>
      </p:sp>
      <p:pic>
        <p:nvPicPr>
          <p:cNvPr id="77" name="picture 77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2327275" y="150747"/>
            <a:ext cx="961516" cy="5045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" name="rect"/>
          <p:cNvSpPr/>
          <p:nvPr/>
        </p:nvSpPr>
        <p:spPr>
          <a:xfrm>
            <a:off x="1171575" y="680949"/>
            <a:ext cx="77787" cy="687563"/>
          </a:xfrm>
          <a:prstGeom prst="rect">
            <a:avLst/>
          </a:prstGeom>
          <a:solidFill>
            <a:srgbClr val="CCFFF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0" name="rect"/>
          <p:cNvSpPr/>
          <p:nvPr/>
        </p:nvSpPr>
        <p:spPr>
          <a:xfrm>
            <a:off x="1323975" y="298393"/>
            <a:ext cx="77787" cy="1070088"/>
          </a:xfrm>
          <a:prstGeom prst="rect">
            <a:avLst/>
          </a:prstGeom>
          <a:solidFill>
            <a:srgbClr val="CCFFCC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1" name="picture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171575"/>
            <a:ext cx="9144000" cy="5627687"/>
          </a:xfrm>
          <a:prstGeom prst="rect">
            <a:avLst/>
          </a:prstGeom>
        </p:spPr>
      </p:pic>
      <p:graphicFrame>
        <p:nvGraphicFramePr>
          <p:cNvPr id="82" name="table 82"/>
          <p:cNvGraphicFramePr>
            <a:graphicFrameLocks noGrp="1"/>
          </p:cNvGraphicFramePr>
          <p:nvPr/>
        </p:nvGraphicFramePr>
        <p:xfrm>
          <a:off x="1662112" y="292100"/>
          <a:ext cx="5227320" cy="642620"/>
        </p:xfrm>
        <a:graphic>
          <a:graphicData uri="http://schemas.openxmlformats.org/drawingml/2006/table">
            <a:tbl>
              <a:tblPr/>
              <a:tblGrid>
                <a:gridCol w="5227320"/>
              </a:tblGrid>
              <a:tr h="6299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800" dirty="0"/>
                    </a:p>
                    <a:p>
                      <a:pPr marL="303885" algn="l" rtl="0" eaLnBrk="0">
                        <a:lnSpc>
                          <a:spcPct val="95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工程项目建设基</a:t>
                      </a:r>
                      <a:r>
                        <a:rPr sz="28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本程序示意图</a:t>
                      </a:r>
                      <a:endParaRPr lang="SimSun" altLang="SimSun" sz="2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</a:tr>
            </a:tbl>
          </a:graphicData>
        </a:graphic>
      </p:graphicFrame>
      <p:sp>
        <p:nvSpPr>
          <p:cNvPr id="83" name="textbox 83"/>
          <p:cNvSpPr/>
          <p:nvPr/>
        </p:nvSpPr>
        <p:spPr>
          <a:xfrm>
            <a:off x="1355978" y="3455110"/>
            <a:ext cx="1028700" cy="1096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470"/>
              </a:lnSpc>
              <a:tabLst/>
            </a:pPr>
            <a:endParaRPr lang="Arial" altLang="Arial" sz="100" dirty="0"/>
          </a:p>
          <a:p>
            <a:pPr marL="406133" indent="-99974" algn="l" rtl="0" eaLnBrk="0">
              <a:lnSpc>
                <a:spcPct val="114000"/>
              </a:lnSpc>
              <a:tabLst/>
            </a:pPr>
            <a:r>
              <a:rPr sz="150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可行</a:t>
            </a:r>
            <a:r>
              <a:rPr sz="150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性</a:t>
            </a:r>
            <a:r>
              <a:rPr sz="15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研</a:t>
            </a:r>
            <a:r>
              <a:rPr sz="150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究</a:t>
            </a:r>
            <a:endParaRPr lang="SimSun" altLang="SimSun" sz="1500" dirty="0"/>
          </a:p>
          <a:p>
            <a:pPr algn="l" rtl="0" eaLnBrk="0">
              <a:lnSpc>
                <a:spcPct val="11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500" dirty="0"/>
          </a:p>
          <a:p>
            <a:pPr marL="12700" algn="l" rtl="0" eaLnBrk="0">
              <a:lnSpc>
                <a:spcPct val="95000"/>
              </a:lnSpc>
              <a:spcBef>
                <a:spcPts val="4"/>
              </a:spcBef>
              <a:tabLst/>
            </a:pPr>
            <a:r>
              <a:rPr sz="20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投资估算</a:t>
            </a:r>
            <a:endParaRPr lang="SimSun" altLang="SimSun" sz="2000" dirty="0"/>
          </a:p>
        </p:txBody>
      </p:sp>
      <p:sp>
        <p:nvSpPr>
          <p:cNvPr id="84" name="textbox 84"/>
          <p:cNvSpPr/>
          <p:nvPr/>
        </p:nvSpPr>
        <p:spPr>
          <a:xfrm>
            <a:off x="4361815" y="4237481"/>
            <a:ext cx="2882264" cy="3155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54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施工图预算</a:t>
            </a:r>
            <a:r>
              <a:rPr sz="20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 </a:t>
            </a:r>
            <a:r>
              <a:rPr sz="20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竣工决</a:t>
            </a:r>
            <a:r>
              <a:rPr sz="2000" spc="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算</a:t>
            </a:r>
            <a:endParaRPr lang="SimSun" altLang="SimSun" sz="2000" dirty="0"/>
          </a:p>
        </p:txBody>
      </p:sp>
      <p:sp>
        <p:nvSpPr>
          <p:cNvPr id="85" name="textbox 85"/>
          <p:cNvSpPr/>
          <p:nvPr/>
        </p:nvSpPr>
        <p:spPr>
          <a:xfrm>
            <a:off x="5346826" y="1247394"/>
            <a:ext cx="776605" cy="647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771"/>
              </a:lnSpc>
              <a:tabLst/>
            </a:pPr>
            <a:endParaRPr lang="Arial" altLang="Arial" sz="100" dirty="0"/>
          </a:p>
          <a:p>
            <a:pPr marL="22606" indent="-9906" algn="l" rtl="0" eaLnBrk="0">
              <a:lnSpc>
                <a:spcPct val="102000"/>
              </a:lnSpc>
              <a:tabLst/>
            </a:pPr>
            <a:r>
              <a:rPr sz="2000" spc="-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年度投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资计</a:t>
            </a:r>
            <a:r>
              <a:rPr sz="200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划</a:t>
            </a:r>
            <a:endParaRPr lang="SimSun" altLang="SimSun" sz="2000" dirty="0"/>
          </a:p>
        </p:txBody>
      </p:sp>
      <p:sp>
        <p:nvSpPr>
          <p:cNvPr id="86" name="textbox 86"/>
          <p:cNvSpPr/>
          <p:nvPr/>
        </p:nvSpPr>
        <p:spPr>
          <a:xfrm>
            <a:off x="3874325" y="1247394"/>
            <a:ext cx="775969" cy="6470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771"/>
              </a:lnSpc>
              <a:tabLst/>
            </a:pPr>
            <a:endParaRPr lang="Arial" altLang="Arial" sz="100" dirty="0"/>
          </a:p>
          <a:p>
            <a:pPr marL="59182" indent="-46482" algn="l" rtl="0" eaLnBrk="0">
              <a:lnSpc>
                <a:spcPct val="102000"/>
              </a:lnSpc>
              <a:tabLst/>
            </a:pPr>
            <a:r>
              <a:rPr sz="200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预备</a:t>
            </a:r>
            <a:r>
              <a:rPr sz="20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项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spc="-1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目计</a:t>
            </a:r>
            <a:r>
              <a:rPr sz="2000" spc="-1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划</a:t>
            </a:r>
            <a:endParaRPr lang="SimSun" altLang="SimSun" sz="2000" dirty="0"/>
          </a:p>
        </p:txBody>
      </p:sp>
      <p:sp>
        <p:nvSpPr>
          <p:cNvPr id="87" name="textbox 87"/>
          <p:cNvSpPr/>
          <p:nvPr/>
        </p:nvSpPr>
        <p:spPr>
          <a:xfrm>
            <a:off x="5398376" y="3455110"/>
            <a:ext cx="2011045" cy="255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1814"/>
              </a:lnSpc>
              <a:tabLst/>
            </a:pP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交付使用</a:t>
            </a: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  </a:t>
            </a: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竣工验</a:t>
            </a:r>
            <a:r>
              <a:rPr sz="150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收</a:t>
            </a:r>
            <a:endParaRPr lang="SimSun" altLang="SimSun" sz="1500" dirty="0"/>
          </a:p>
        </p:txBody>
      </p:sp>
      <p:sp>
        <p:nvSpPr>
          <p:cNvPr id="88" name="textbox 88"/>
          <p:cNvSpPr/>
          <p:nvPr/>
        </p:nvSpPr>
        <p:spPr>
          <a:xfrm>
            <a:off x="5599950" y="2766262"/>
            <a:ext cx="1793239" cy="255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1814"/>
              </a:lnSpc>
              <a:tabLst/>
            </a:pP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建设实施</a:t>
            </a: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1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生产准</a:t>
            </a:r>
            <a:r>
              <a:rPr sz="1500" spc="1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备</a:t>
            </a:r>
            <a:endParaRPr lang="SimSun" altLang="SimSun" sz="1500" dirty="0"/>
          </a:p>
        </p:txBody>
      </p:sp>
      <p:sp>
        <p:nvSpPr>
          <p:cNvPr id="89" name="textbox 89"/>
          <p:cNvSpPr/>
          <p:nvPr/>
        </p:nvSpPr>
        <p:spPr>
          <a:xfrm>
            <a:off x="2846070" y="4237481"/>
            <a:ext cx="1281430" cy="3155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54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spc="-2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设计总概</a:t>
            </a:r>
            <a:r>
              <a:rPr sz="2000" spc="-1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算</a:t>
            </a:r>
            <a:endParaRPr lang="SimSun" altLang="SimSun" sz="2000" dirty="0"/>
          </a:p>
        </p:txBody>
      </p:sp>
      <p:sp>
        <p:nvSpPr>
          <p:cNvPr id="90" name="textbox 90"/>
          <p:cNvSpPr/>
          <p:nvPr/>
        </p:nvSpPr>
        <p:spPr>
          <a:xfrm>
            <a:off x="1021143" y="1207769"/>
            <a:ext cx="523875" cy="6502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" dirty="0"/>
          </a:p>
          <a:p>
            <a:pPr marL="12700" indent="1016" algn="l" rtl="0" eaLnBrk="0">
              <a:lnSpc>
                <a:spcPct val="102000"/>
              </a:lnSpc>
              <a:spcBef>
                <a:spcPts val="1"/>
              </a:spcBef>
              <a:tabLst/>
            </a:pPr>
            <a:r>
              <a:rPr sz="2000" spc="-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长</a:t>
            </a:r>
            <a:r>
              <a:rPr sz="200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期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计划</a:t>
            </a:r>
            <a:endParaRPr lang="SimSun" altLang="SimSun" sz="2000" dirty="0"/>
          </a:p>
        </p:txBody>
      </p:sp>
      <p:sp>
        <p:nvSpPr>
          <p:cNvPr id="91" name="textbox 91"/>
          <p:cNvSpPr/>
          <p:nvPr/>
        </p:nvSpPr>
        <p:spPr>
          <a:xfrm>
            <a:off x="2372105" y="1207769"/>
            <a:ext cx="523875" cy="6502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lang="Arial" altLang="Arial" sz="100" dirty="0"/>
          </a:p>
          <a:p>
            <a:pPr marL="12700" indent="4064" algn="l" rtl="0" eaLnBrk="0">
              <a:lnSpc>
                <a:spcPct val="102000"/>
              </a:lnSpc>
              <a:spcBef>
                <a:spcPts val="1"/>
              </a:spcBef>
              <a:tabLst/>
            </a:pPr>
            <a:r>
              <a:rPr sz="2000" spc="-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五年</a:t>
            </a:r>
            <a:r>
              <a:rPr sz="20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spc="-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计划</a:t>
            </a:r>
            <a:endParaRPr lang="SimSun" altLang="SimSun" sz="2000" dirty="0"/>
          </a:p>
        </p:txBody>
      </p:sp>
      <p:sp>
        <p:nvSpPr>
          <p:cNvPr id="92" name="textbox 92"/>
          <p:cNvSpPr/>
          <p:nvPr/>
        </p:nvSpPr>
        <p:spPr>
          <a:xfrm>
            <a:off x="2268956" y="2620441"/>
            <a:ext cx="728344" cy="4025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6393"/>
              </a:lnSpc>
              <a:tabLst/>
            </a:pPr>
            <a:endParaRPr lang="Arial" altLang="Arial" sz="100" dirty="0"/>
          </a:p>
          <a:p>
            <a:pPr marL="19634" indent="-6934" algn="l" rtl="0" eaLnBrk="0">
              <a:lnSpc>
                <a:spcPct val="95000"/>
              </a:lnSpc>
              <a:tabLst/>
            </a:pPr>
            <a:r>
              <a:rPr sz="130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可行性</a:t>
            </a:r>
            <a:r>
              <a:rPr sz="1300" spc="6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研</a:t>
            </a:r>
            <a:r>
              <a:rPr sz="1300" spc="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300" spc="4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究</a:t>
            </a:r>
            <a:r>
              <a:rPr sz="1300" spc="3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告</a:t>
            </a:r>
            <a:endParaRPr lang="SimSun" altLang="SimSun" sz="1300" dirty="0"/>
          </a:p>
        </p:txBody>
      </p:sp>
      <p:sp>
        <p:nvSpPr>
          <p:cNvPr id="93" name="textbox 93"/>
          <p:cNvSpPr/>
          <p:nvPr/>
        </p:nvSpPr>
        <p:spPr>
          <a:xfrm>
            <a:off x="641413" y="2687015"/>
            <a:ext cx="1030605" cy="2552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28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100000"/>
              </a:lnSpc>
              <a:tabLst/>
            </a:pPr>
            <a:r>
              <a:rPr sz="1500" spc="9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项目建议</a:t>
            </a:r>
            <a:r>
              <a:rPr sz="1500" spc="5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书</a:t>
            </a:r>
            <a:endParaRPr lang="SimSun" altLang="SimSun" sz="1500" dirty="0"/>
          </a:p>
        </p:txBody>
      </p:sp>
      <p:sp>
        <p:nvSpPr>
          <p:cNvPr id="94" name="rect"/>
          <p:cNvSpPr/>
          <p:nvPr/>
        </p:nvSpPr>
        <p:spPr>
          <a:xfrm>
            <a:off x="0" y="260350"/>
            <a:ext cx="2586061" cy="77788"/>
          </a:xfrm>
          <a:prstGeom prst="rect">
            <a:avLst/>
          </a:prstGeom>
          <a:solidFill>
            <a:srgbClr val="FFCC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5" name="textbox 95"/>
          <p:cNvSpPr/>
          <p:nvPr/>
        </p:nvSpPr>
        <p:spPr>
          <a:xfrm>
            <a:off x="4569663" y="2699206"/>
            <a:ext cx="828039" cy="2578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1825"/>
              </a:lnSpc>
              <a:tabLst/>
            </a:pPr>
            <a:r>
              <a:rPr sz="150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建设准</a:t>
            </a:r>
            <a:r>
              <a:rPr sz="150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备</a:t>
            </a:r>
            <a:endParaRPr lang="SimSun" altLang="SimSun" sz="1500" dirty="0"/>
          </a:p>
        </p:txBody>
      </p:sp>
      <p:sp>
        <p:nvSpPr>
          <p:cNvPr id="96" name="textbox 96"/>
          <p:cNvSpPr/>
          <p:nvPr/>
        </p:nvSpPr>
        <p:spPr>
          <a:xfrm>
            <a:off x="3454463" y="2687015"/>
            <a:ext cx="827405" cy="2559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1814"/>
              </a:lnSpc>
              <a:tabLst/>
            </a:pPr>
            <a:r>
              <a:rPr sz="1500" spc="8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设计文</a:t>
            </a:r>
            <a:r>
              <a:rPr sz="1500" spc="70" dirty="0">
                <a:solidFill>
                  <a:srgbClr val="00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件</a:t>
            </a:r>
            <a:endParaRPr lang="SimSun" altLang="SimSun" sz="1500" dirty="0"/>
          </a:p>
        </p:txBody>
      </p:sp>
      <p:sp>
        <p:nvSpPr>
          <p:cNvPr id="97" name="rect"/>
          <p:cNvSpPr/>
          <p:nvPr/>
        </p:nvSpPr>
        <p:spPr>
          <a:xfrm>
            <a:off x="0" y="431800"/>
            <a:ext cx="2979737" cy="25400"/>
          </a:xfrm>
          <a:prstGeom prst="rect">
            <a:avLst/>
          </a:prstGeom>
          <a:solidFill>
            <a:srgbClr val="98CB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9" name="rect"/>
          <p:cNvSpPr/>
          <p:nvPr/>
        </p:nvSpPr>
        <p:spPr>
          <a:xfrm>
            <a:off x="1171575" y="680949"/>
            <a:ext cx="77787" cy="687563"/>
          </a:xfrm>
          <a:prstGeom prst="rect">
            <a:avLst/>
          </a:prstGeom>
          <a:solidFill>
            <a:srgbClr val="CCFFF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0" name="textbox 100"/>
          <p:cNvSpPr/>
          <p:nvPr/>
        </p:nvSpPr>
        <p:spPr>
          <a:xfrm>
            <a:off x="96761" y="285693"/>
            <a:ext cx="6948169" cy="12045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5000"/>
              </a:lnSpc>
              <a:tabLst/>
            </a:pPr>
            <a:endParaRPr lang="Arial" altLang="Arial" sz="900" dirty="0"/>
          </a:p>
          <a:p>
            <a:pPr marL="12700" algn="l" rtl="0" eaLnBrk="0">
              <a:lnSpc>
                <a:spcPts val="4077"/>
              </a:lnSpc>
              <a:spcBef>
                <a:spcPts val="4"/>
              </a:spcBef>
              <a:tabLst/>
            </a:pPr>
            <a:r>
              <a:rPr sz="3200" spc="110" dirty="0">
                <a:solidFill>
                  <a:srgbClr val="336600">
                    <a:alpha val="100000"/>
                  </a:srgbClr>
                </a:solidFill>
                <a:ln w="9906" cap="flat" cmpd="sng">
                  <a:solidFill>
                    <a:srgbClr a:val="336600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三</a:t>
            </a:r>
            <a:r>
              <a:rPr sz="3200" spc="110" dirty="0">
                <a:solidFill>
                  <a:srgbClr val="336600">
                    <a:alpha val="100000"/>
                  </a:srgbClr>
                </a:solidFill>
                <a:latin typeface="KaiTi"/>
                <a:ea typeface="KaiTi"/>
                <a:cs typeface="KaiTi"/>
              </a:rPr>
              <a:t> </a:t>
            </a:r>
            <a:r>
              <a:rPr sz="3200" spc="110" dirty="0">
                <a:solidFill>
                  <a:srgbClr val="336600">
                    <a:alpha val="100000"/>
                  </a:srgbClr>
                </a:solidFill>
                <a:ln w="9906" cap="flat" cmpd="sng">
                  <a:solidFill>
                    <a:srgbClr a:val="336600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工程建设程序阶段的划分及其</a:t>
            </a:r>
            <a:r>
              <a:rPr sz="3200" spc="50" dirty="0">
                <a:solidFill>
                  <a:srgbClr val="336600">
                    <a:alpha val="100000"/>
                  </a:srgbClr>
                </a:solidFill>
                <a:ln w="9906" cap="flat" cmpd="sng">
                  <a:solidFill>
                    <a:srgbClr a:val="336600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内</a:t>
            </a:r>
            <a:r>
              <a:rPr sz="3200" spc="0" dirty="0">
                <a:solidFill>
                  <a:srgbClr val="336600">
                    <a:alpha val="100000"/>
                  </a:srgbClr>
                </a:solidFill>
                <a:ln w="9906" cap="flat" cmpd="sng">
                  <a:solidFill>
                    <a:srgbClr a:val="336600">
                      <a:alpha val="100000"/>
                    </a:srgbClr>
                  </a:solidFill>
                  <a:prstDash a:val="solid"/>
                  <a:miter lim="10"/>
                </a:ln>
                <a:latin typeface="KaiTi"/>
                <a:ea typeface="KaiTi"/>
                <a:cs typeface="KaiTi"/>
              </a:rPr>
              <a:t>容</a:t>
            </a:r>
            <a:endParaRPr lang="KaiTi" altLang="KaiTi" sz="3200" dirty="0"/>
          </a:p>
        </p:txBody>
      </p:sp>
      <p:sp>
        <p:nvSpPr>
          <p:cNvPr id="101" name="path"/>
          <p:cNvSpPr/>
          <p:nvPr/>
        </p:nvSpPr>
        <p:spPr>
          <a:xfrm>
            <a:off x="916474" y="298393"/>
            <a:ext cx="77787" cy="1070088"/>
          </a:xfrm>
          <a:custGeom>
            <a:avLst/>
            <a:gdLst/>
            <a:ahLst/>
            <a:cxnLst/>
            <a:rect l="0" t="0" r="0" b="0"/>
            <a:pathLst>
              <a:path w="122" h="1685">
                <a:moveTo>
                  <a:pt x="60" y="0"/>
                </a:moveTo>
                <a:lnTo>
                  <a:pt x="62" y="1685"/>
                </a:lnTo>
              </a:path>
            </a:pathLst>
          </a:custGeom>
          <a:noFill/>
          <a:ln w="76200" cap="flat">
            <a:round/>
            <a:solidFill>
              <a:srgbClr val="CCFFCC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2" name="picture 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94423" y="2131476"/>
            <a:ext cx="154756" cy="363458"/>
          </a:xfrm>
          <a:prstGeom prst="rect">
            <a:avLst/>
          </a:prstGeom>
        </p:spPr>
      </p:pic>
      <p:graphicFrame>
        <p:nvGraphicFramePr>
          <p:cNvPr id="103" name="table 103"/>
          <p:cNvGraphicFramePr>
            <a:graphicFrameLocks noGrp="1"/>
          </p:cNvGraphicFramePr>
          <p:nvPr/>
        </p:nvGraphicFramePr>
        <p:xfrm>
          <a:off x="3104259" y="1585912"/>
          <a:ext cx="3335020" cy="551815"/>
        </p:xfrm>
        <a:graphic>
          <a:graphicData uri="http://schemas.openxmlformats.org/drawingml/2006/table">
            <a:tbl>
              <a:tblPr/>
              <a:tblGrid>
                <a:gridCol w="3335020"/>
              </a:tblGrid>
              <a:tr h="5391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618877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工程建设阶段</a:t>
                      </a:r>
                      <a:endParaRPr lang="SimSun" altLang="SimSun" sz="2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pic>
        <p:nvPicPr>
          <p:cNvPr id="104" name="picture 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42181" y="3284660"/>
            <a:ext cx="154756" cy="683957"/>
          </a:xfrm>
          <a:prstGeom prst="rect">
            <a:avLst/>
          </a:prstGeom>
        </p:spPr>
      </p:pic>
      <p:grpSp>
        <p:nvGrpSpPr>
          <p:cNvPr id="26" name="group 26"/>
          <p:cNvGrpSpPr/>
          <p:nvPr/>
        </p:nvGrpSpPr>
        <p:grpSpPr>
          <a:xfrm rot="21600000">
            <a:off x="3128121" y="3284660"/>
            <a:ext cx="3682162" cy="367417"/>
            <a:chOff x="0" y="0"/>
            <a:chExt cx="3682162" cy="367417"/>
          </a:xfrm>
        </p:grpSpPr>
        <p:sp>
          <p:nvSpPr>
            <p:cNvPr id="105" name="path"/>
            <p:cNvSpPr/>
            <p:nvPr/>
          </p:nvSpPr>
          <p:spPr>
            <a:xfrm>
              <a:off x="1619004" y="0"/>
              <a:ext cx="144867" cy="275913"/>
            </a:xfrm>
            <a:custGeom>
              <a:avLst/>
              <a:gdLst/>
              <a:ahLst/>
              <a:cxnLst/>
              <a:rect l="0" t="0" r="0" b="0"/>
              <a:pathLst>
                <a:path w="228" h="434">
                  <a:moveTo>
                    <a:pt x="0" y="424"/>
                  </a:moveTo>
                  <a:lnTo>
                    <a:pt x="57" y="424"/>
                  </a:lnTo>
                  <a:lnTo>
                    <a:pt x="57" y="0"/>
                  </a:lnTo>
                  <a:moveTo>
                    <a:pt x="171" y="0"/>
                  </a:moveTo>
                  <a:lnTo>
                    <a:pt x="171" y="424"/>
                  </a:lnTo>
                  <a:lnTo>
                    <a:pt x="228" y="424"/>
                  </a:lnTo>
                </a:path>
              </a:pathLst>
            </a:custGeom>
            <a:noFill/>
            <a:ln w="12700" cap="flat">
              <a:miter lim="800000"/>
              <a:solidFill>
                <a:srgbClr val="777777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06" name="path"/>
            <p:cNvSpPr/>
            <p:nvPr/>
          </p:nvSpPr>
          <p:spPr>
            <a:xfrm>
              <a:off x="0" y="354716"/>
              <a:ext cx="3682162" cy="12700"/>
            </a:xfrm>
            <a:custGeom>
              <a:avLst/>
              <a:gdLst/>
              <a:ahLst/>
              <a:cxnLst/>
              <a:rect l="0" t="0" r="0" b="0"/>
              <a:pathLst>
                <a:path w="5798" h="20">
                  <a:moveTo>
                    <a:pt x="0" y="10"/>
                  </a:moveTo>
                  <a:lnTo>
                    <a:pt x="5798" y="10"/>
                  </a:lnTo>
                </a:path>
              </a:pathLst>
            </a:custGeom>
            <a:noFill/>
            <a:ln w="12700" cap="flat">
              <a:round/>
              <a:solidFill>
                <a:srgbClr val="777777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107" name="picture 1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973823" y="3319654"/>
            <a:ext cx="154756" cy="363458"/>
          </a:xfrm>
          <a:prstGeom prst="rect">
            <a:avLst/>
          </a:prstGeom>
        </p:spPr>
      </p:pic>
      <p:graphicFrame>
        <p:nvGraphicFramePr>
          <p:cNvPr id="108" name="table 108"/>
          <p:cNvGraphicFramePr>
            <a:graphicFrameLocks noGrp="1"/>
          </p:cNvGraphicFramePr>
          <p:nvPr/>
        </p:nvGraphicFramePr>
        <p:xfrm>
          <a:off x="6873978" y="2774091"/>
          <a:ext cx="2250440" cy="551815"/>
        </p:xfrm>
        <a:graphic>
          <a:graphicData uri="http://schemas.openxmlformats.org/drawingml/2006/table">
            <a:tbl>
              <a:tblPr/>
              <a:tblGrid>
                <a:gridCol w="2250440"/>
              </a:tblGrid>
              <a:tr h="5391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433843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终结阶段</a:t>
                      </a:r>
                      <a:endParaRPr lang="SimSun" altLang="SimSun" sz="2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pic>
        <p:nvPicPr>
          <p:cNvPr id="109" name="picture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45691" y="3284660"/>
            <a:ext cx="154756" cy="363458"/>
          </a:xfrm>
          <a:prstGeom prst="rect">
            <a:avLst/>
          </a:prstGeom>
        </p:spPr>
      </p:pic>
      <p:graphicFrame>
        <p:nvGraphicFramePr>
          <p:cNvPr id="110" name="table 110"/>
          <p:cNvGraphicFramePr>
            <a:graphicFrameLocks noGrp="1"/>
          </p:cNvGraphicFramePr>
          <p:nvPr/>
        </p:nvGraphicFramePr>
        <p:xfrm>
          <a:off x="17485" y="2743869"/>
          <a:ext cx="2177414" cy="546734"/>
        </p:xfrm>
        <a:graphic>
          <a:graphicData uri="http://schemas.openxmlformats.org/drawingml/2006/table">
            <a:tbl>
              <a:tblPr/>
              <a:tblGrid>
                <a:gridCol w="2177414"/>
              </a:tblGrid>
              <a:tr h="5340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397228" algn="l" rtl="0" eaLnBrk="0">
                        <a:lnSpc>
                          <a:spcPct val="89000"/>
                        </a:lnSpc>
                        <a:spcBef>
                          <a:spcPts val="7"/>
                        </a:spcBef>
                        <a:tabLst/>
                      </a:pPr>
                      <a:r>
                        <a:rPr sz="2800" spc="-3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前期阶段</a:t>
                      </a:r>
                      <a:endParaRPr lang="SimSun" altLang="SimSun" sz="2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1" name="table 111"/>
          <p:cNvGraphicFramePr>
            <a:graphicFrameLocks noGrp="1"/>
          </p:cNvGraphicFramePr>
          <p:nvPr/>
        </p:nvGraphicFramePr>
        <p:xfrm>
          <a:off x="3796754" y="2735915"/>
          <a:ext cx="2105659" cy="554990"/>
        </p:xfrm>
        <a:graphic>
          <a:graphicData uri="http://schemas.openxmlformats.org/drawingml/2006/table">
            <a:tbl>
              <a:tblPr/>
              <a:tblGrid>
                <a:gridCol w="2105659"/>
              </a:tblGrid>
              <a:tr h="542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364254" algn="l" rtl="0" eaLnBrk="0">
                        <a:lnSpc>
                          <a:spcPct val="91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800" spc="-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实施阶</a:t>
                      </a:r>
                      <a:r>
                        <a:rPr sz="28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段</a:t>
                      </a:r>
                      <a:endParaRPr lang="SimSun" altLang="SimSun" sz="28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112" name="rect"/>
          <p:cNvSpPr/>
          <p:nvPr/>
        </p:nvSpPr>
        <p:spPr>
          <a:xfrm>
            <a:off x="238747" y="3639377"/>
            <a:ext cx="1805262" cy="12700"/>
          </a:xfrm>
          <a:prstGeom prst="rect">
            <a:avLst/>
          </a:prstGeom>
          <a:solidFill>
            <a:srgbClr val="77777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3" name="picture 1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1811586" y="3650499"/>
            <a:ext cx="461662" cy="2253877"/>
          </a:xfrm>
          <a:prstGeom prst="rect">
            <a:avLst/>
          </a:prstGeom>
        </p:spPr>
      </p:pic>
      <p:graphicFrame>
        <p:nvGraphicFramePr>
          <p:cNvPr id="114" name="table 114"/>
          <p:cNvGraphicFramePr>
            <a:graphicFrameLocks noGrp="1"/>
          </p:cNvGraphicFramePr>
          <p:nvPr/>
        </p:nvGraphicFramePr>
        <p:xfrm>
          <a:off x="8324239" y="3995671"/>
          <a:ext cx="474344" cy="1960879"/>
        </p:xfrm>
        <a:graphic>
          <a:graphicData uri="http://schemas.openxmlformats.org/drawingml/2006/table">
            <a:tbl>
              <a:tblPr/>
              <a:tblGrid>
                <a:gridCol w="474344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893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2167" algn="l" rtl="0" eaLnBrk="0">
                        <a:lnSpc>
                          <a:spcPct val="90000"/>
                        </a:lnSpc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投资后评价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5" name="table 115"/>
          <p:cNvGraphicFramePr>
            <a:graphicFrameLocks noGrp="1"/>
          </p:cNvGraphicFramePr>
          <p:nvPr/>
        </p:nvGraphicFramePr>
        <p:xfrm>
          <a:off x="7461406" y="3995671"/>
          <a:ext cx="474344" cy="1960879"/>
        </p:xfrm>
        <a:graphic>
          <a:graphicData uri="http://schemas.openxmlformats.org/drawingml/2006/table">
            <a:tbl>
              <a:tblPr/>
              <a:tblGrid>
                <a:gridCol w="474344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2167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生产运营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6" name="table 116"/>
          <p:cNvGraphicFramePr>
            <a:graphicFrameLocks noGrp="1"/>
          </p:cNvGraphicFramePr>
          <p:nvPr/>
        </p:nvGraphicFramePr>
        <p:xfrm>
          <a:off x="1805236" y="3949543"/>
          <a:ext cx="474345" cy="1960879"/>
        </p:xfrm>
        <a:graphic>
          <a:graphicData uri="http://schemas.openxmlformats.org/drawingml/2006/table">
            <a:tbl>
              <a:tblPr/>
              <a:tblGrid>
                <a:gridCol w="474345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2575" algn="l" rtl="0" eaLnBrk="0">
                        <a:lnSpc>
                          <a:spcPct val="90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办理用地手续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7" name="table 117"/>
          <p:cNvGraphicFramePr>
            <a:graphicFrameLocks noGrp="1"/>
          </p:cNvGraphicFramePr>
          <p:nvPr/>
        </p:nvGraphicFramePr>
        <p:xfrm>
          <a:off x="9525" y="3936819"/>
          <a:ext cx="474344" cy="1960879"/>
        </p:xfrm>
        <a:graphic>
          <a:graphicData uri="http://schemas.openxmlformats.org/drawingml/2006/table">
            <a:tbl>
              <a:tblPr/>
              <a:tblGrid>
                <a:gridCol w="474344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3107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编制项目建议书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8" name="table 118"/>
          <p:cNvGraphicFramePr>
            <a:graphicFrameLocks noGrp="1"/>
          </p:cNvGraphicFramePr>
          <p:nvPr/>
        </p:nvGraphicFramePr>
        <p:xfrm>
          <a:off x="614462" y="3944772"/>
          <a:ext cx="474344" cy="1960879"/>
        </p:xfrm>
        <a:graphic>
          <a:graphicData uri="http://schemas.openxmlformats.org/drawingml/2006/table">
            <a:tbl>
              <a:tblPr/>
              <a:tblGrid>
                <a:gridCol w="474344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51250" algn="l" rtl="0" eaLnBrk="0">
                        <a:lnSpc>
                          <a:spcPct val="91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进行可行性研究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9" name="table 119"/>
          <p:cNvGraphicFramePr>
            <a:graphicFrameLocks noGrp="1"/>
          </p:cNvGraphicFramePr>
          <p:nvPr/>
        </p:nvGraphicFramePr>
        <p:xfrm>
          <a:off x="1227361" y="3941591"/>
          <a:ext cx="474344" cy="1960879"/>
        </p:xfrm>
        <a:graphic>
          <a:graphicData uri="http://schemas.openxmlformats.org/drawingml/2006/table">
            <a:tbl>
              <a:tblPr/>
              <a:tblGrid>
                <a:gridCol w="474344"/>
              </a:tblGrid>
              <a:tr h="194817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0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709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1384" algn="l" rtl="0" eaLnBrk="0">
                        <a:lnSpc>
                          <a:spcPct val="91000"/>
                        </a:lnSpc>
                        <a:tabLst/>
                      </a:pP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审批立项</a:t>
                      </a:r>
                      <a:endParaRPr lang="SimSun" altLang="SimSun" sz="20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0" name="table 120"/>
          <p:cNvGraphicFramePr>
            <a:graphicFrameLocks noGrp="1"/>
          </p:cNvGraphicFramePr>
          <p:nvPr/>
        </p:nvGraphicFramePr>
        <p:xfrm>
          <a:off x="4331647" y="3987717"/>
          <a:ext cx="1440179" cy="504189"/>
        </p:xfrm>
        <a:graphic>
          <a:graphicData uri="http://schemas.openxmlformats.org/drawingml/2006/table">
            <a:tbl>
              <a:tblPr/>
              <a:tblGrid>
                <a:gridCol w="1440179"/>
              </a:tblGrid>
              <a:tr h="4914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lang="Arial" altLang="Arial" sz="800" dirty="0"/>
                    </a:p>
                    <a:p>
                      <a:pPr marL="221226" algn="l" rtl="0" eaLnBrk="0">
                        <a:lnSpc>
                          <a:spcPct val="96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20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施工阶</a:t>
                      </a:r>
                      <a:r>
                        <a:rPr sz="2000" spc="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段</a:t>
                      </a:r>
                      <a:endParaRPr lang="SimSun" altLang="SimSun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pic>
        <p:nvPicPr>
          <p:cNvPr id="121" name="picture 1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983806" y="4736877"/>
            <a:ext cx="399577" cy="1743297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5366391" y="4740059"/>
            <a:ext cx="399577" cy="1740115"/>
          </a:xfrm>
          <a:prstGeom prst="rect">
            <a:avLst/>
          </a:prstGeom>
        </p:spPr>
      </p:pic>
      <p:pic>
        <p:nvPicPr>
          <p:cNvPr id="123" name="picture 1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5794625" y="4740059"/>
            <a:ext cx="399577" cy="1740115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4490824" y="4740059"/>
            <a:ext cx="399577" cy="1740115"/>
          </a:xfrm>
          <a:prstGeom prst="rect">
            <a:avLst/>
          </a:prstGeom>
        </p:spPr>
      </p:pic>
      <p:pic>
        <p:nvPicPr>
          <p:cNvPr id="125" name="picture 1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3194983" y="4740059"/>
            <a:ext cx="399577" cy="1740115"/>
          </a:xfrm>
          <a:prstGeom prst="rect">
            <a:avLst/>
          </a:prstGeom>
        </p:spPr>
      </p:pic>
      <p:pic>
        <p:nvPicPr>
          <p:cNvPr id="126" name="picture 12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6313597" y="4740059"/>
            <a:ext cx="399577" cy="1740115"/>
          </a:xfrm>
          <a:prstGeom prst="rect">
            <a:avLst/>
          </a:prstGeom>
        </p:spPr>
      </p:pic>
      <p:graphicFrame>
        <p:nvGraphicFramePr>
          <p:cNvPr id="127" name="table 127"/>
          <p:cNvGraphicFramePr>
            <a:graphicFrameLocks noGrp="1"/>
          </p:cNvGraphicFramePr>
          <p:nvPr/>
        </p:nvGraphicFramePr>
        <p:xfrm>
          <a:off x="2574144" y="3987717"/>
          <a:ext cx="1343025" cy="504189"/>
        </p:xfrm>
        <a:graphic>
          <a:graphicData uri="http://schemas.openxmlformats.org/drawingml/2006/table">
            <a:tbl>
              <a:tblPr/>
              <a:tblGrid>
                <a:gridCol w="1343025"/>
              </a:tblGrid>
              <a:tr h="4914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lang="Arial" altLang="Arial" sz="800" dirty="0"/>
                    </a:p>
                    <a:p>
                      <a:pPr marL="175719" algn="l" rtl="0" eaLnBrk="0">
                        <a:lnSpc>
                          <a:spcPct val="96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20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准备阶段</a:t>
                      </a:r>
                      <a:endParaRPr lang="SimSun" altLang="SimSun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8" name="table 128"/>
          <p:cNvGraphicFramePr>
            <a:graphicFrameLocks noGrp="1"/>
          </p:cNvGraphicFramePr>
          <p:nvPr/>
        </p:nvGraphicFramePr>
        <p:xfrm>
          <a:off x="6071641" y="4000442"/>
          <a:ext cx="1304925" cy="504189"/>
        </p:xfrm>
        <a:graphic>
          <a:graphicData uri="http://schemas.openxmlformats.org/drawingml/2006/table">
            <a:tbl>
              <a:tblPr/>
              <a:tblGrid>
                <a:gridCol w="1304925"/>
              </a:tblGrid>
              <a:tr h="49148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2000"/>
                        </a:lnSpc>
                        <a:tabLst/>
                      </a:pPr>
                      <a:endParaRPr lang="Arial" altLang="Arial" sz="800" dirty="0"/>
                    </a:p>
                    <a:p>
                      <a:pPr algn="l" rtl="0" eaLnBrk="0">
                        <a:lnSpc>
                          <a:spcPct val="699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55598" algn="l" rtl="0" eaLnBrk="0">
                        <a:lnSpc>
                          <a:spcPct val="95000"/>
                        </a:lnSpc>
                        <a:tabLst/>
                      </a:pPr>
                      <a:r>
                        <a:rPr sz="2000" spc="-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竣工阶</a:t>
                      </a:r>
                      <a:r>
                        <a:rPr sz="2000" spc="-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段</a:t>
                      </a:r>
                      <a:endParaRPr lang="SimSun" altLang="SimSun" sz="20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9" name="table 129"/>
          <p:cNvGraphicFramePr>
            <a:graphicFrameLocks noGrp="1"/>
          </p:cNvGraphicFramePr>
          <p:nvPr/>
        </p:nvGraphicFramePr>
        <p:xfrm>
          <a:off x="3188633" y="5023198"/>
          <a:ext cx="412115" cy="1463039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503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lang="Arial" altLang="Arial" sz="900" dirty="0"/>
                    </a:p>
                    <a:p>
                      <a:pPr algn="l" rtl="0" eaLnBrk="0">
                        <a:lnSpc>
                          <a:spcPct val="6821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1788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设计文件审</a:t>
                      </a:r>
                      <a:r>
                        <a:rPr sz="13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批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0" name="table 130"/>
          <p:cNvGraphicFramePr>
            <a:graphicFrameLocks noGrp="1"/>
          </p:cNvGraphicFramePr>
          <p:nvPr/>
        </p:nvGraphicFramePr>
        <p:xfrm>
          <a:off x="3621642" y="5027969"/>
          <a:ext cx="412115" cy="1457960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452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marL="53113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领取规划许可</a:t>
                      </a:r>
                      <a:r>
                        <a:rPr sz="13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证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1" name="table 131"/>
          <p:cNvGraphicFramePr>
            <a:graphicFrameLocks noGrp="1"/>
          </p:cNvGraphicFramePr>
          <p:nvPr/>
        </p:nvGraphicFramePr>
        <p:xfrm>
          <a:off x="4051466" y="5027969"/>
          <a:ext cx="412115" cy="1457960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452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algn="l" rtl="0" eaLnBrk="0">
                        <a:lnSpc>
                          <a:spcPct val="6138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3113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委托建设监</a:t>
                      </a:r>
                      <a:r>
                        <a:rPr sz="13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理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2" name="table 132"/>
          <p:cNvGraphicFramePr>
            <a:graphicFrameLocks noGrp="1"/>
          </p:cNvGraphicFramePr>
          <p:nvPr/>
        </p:nvGraphicFramePr>
        <p:xfrm>
          <a:off x="4484474" y="5031151"/>
          <a:ext cx="412115" cy="1454785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420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marL="52979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施工招标投</a:t>
                      </a:r>
                      <a:r>
                        <a:rPr sz="13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标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3" name="table 133"/>
          <p:cNvGraphicFramePr>
            <a:graphicFrameLocks noGrp="1"/>
          </p:cNvGraphicFramePr>
          <p:nvPr/>
        </p:nvGraphicFramePr>
        <p:xfrm>
          <a:off x="6977456" y="5031151"/>
          <a:ext cx="412115" cy="1454785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420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algn="l" rtl="0" eaLnBrk="0">
                        <a:lnSpc>
                          <a:spcPct val="623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2979" algn="l" rtl="0" eaLnBrk="0">
                        <a:lnSpc>
                          <a:spcPct val="96000"/>
                        </a:lnSpc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期内保</a:t>
                      </a:r>
                      <a:r>
                        <a:rPr sz="1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修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4" name="table 134"/>
          <p:cNvGraphicFramePr>
            <a:graphicFrameLocks noGrp="1"/>
          </p:cNvGraphicFramePr>
          <p:nvPr/>
        </p:nvGraphicFramePr>
        <p:xfrm>
          <a:off x="2742890" y="5031151"/>
          <a:ext cx="412114" cy="1454785"/>
        </p:xfrm>
        <a:graphic>
          <a:graphicData uri="http://schemas.openxmlformats.org/drawingml/2006/table">
            <a:tbl>
              <a:tblPr/>
              <a:tblGrid>
                <a:gridCol w="412114"/>
              </a:tblGrid>
              <a:tr h="14420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lang="Arial" altLang="Arial" sz="900" dirty="0"/>
                    </a:p>
                    <a:p>
                      <a:pPr algn="l" rtl="0" eaLnBrk="0">
                        <a:lnSpc>
                          <a:spcPct val="6813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2979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勘察设</a:t>
                      </a:r>
                      <a:r>
                        <a:rPr sz="1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计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5" name="table 135"/>
          <p:cNvGraphicFramePr>
            <a:graphicFrameLocks noGrp="1"/>
          </p:cNvGraphicFramePr>
          <p:nvPr/>
        </p:nvGraphicFramePr>
        <p:xfrm>
          <a:off x="2301922" y="5031151"/>
          <a:ext cx="412114" cy="1454785"/>
        </p:xfrm>
        <a:graphic>
          <a:graphicData uri="http://schemas.openxmlformats.org/drawingml/2006/table">
            <a:tbl>
              <a:tblPr/>
              <a:tblGrid>
                <a:gridCol w="412114"/>
              </a:tblGrid>
              <a:tr h="14420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  <a:tabLst/>
                      </a:pPr>
                      <a:endParaRPr lang="Arial" altLang="Arial" sz="300" dirty="0"/>
                    </a:p>
                    <a:p>
                      <a:pPr marL="91797" algn="l" rtl="0" eaLnBrk="0">
                        <a:lnSpc>
                          <a:spcPct val="90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3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报</a:t>
                      </a:r>
                      <a:endParaRPr lang="SimSun" altLang="SimSun" sz="1300" dirty="0"/>
                    </a:p>
                    <a:p>
                      <a:pPr marL="95353" algn="l" rtl="0" eaLnBrk="0">
                        <a:lnSpc>
                          <a:spcPts val="1587"/>
                        </a:lnSpc>
                        <a:tabLst/>
                      </a:pPr>
                      <a:r>
                        <a:rPr sz="1300" spc="2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建</a:t>
                      </a:r>
                      <a:endParaRPr lang="SimSun" altLang="SimSun" sz="1300" dirty="0"/>
                    </a:p>
                  </a:txBody>
                  <a:tcPr marL="0" marR="0" marT="0" marB="0" vert="horz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6" name="table 136"/>
          <p:cNvGraphicFramePr>
            <a:graphicFrameLocks noGrp="1"/>
          </p:cNvGraphicFramePr>
          <p:nvPr/>
        </p:nvGraphicFramePr>
        <p:xfrm>
          <a:off x="6307247" y="5031151"/>
          <a:ext cx="412114" cy="1454785"/>
        </p:xfrm>
        <a:graphic>
          <a:graphicData uri="http://schemas.openxmlformats.org/drawingml/2006/table">
            <a:tbl>
              <a:tblPr/>
              <a:tblGrid>
                <a:gridCol w="412114"/>
              </a:tblGrid>
              <a:tr h="14420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lang="Arial" altLang="Arial" sz="900" dirty="0"/>
                    </a:p>
                    <a:p>
                      <a:pPr algn="l" rtl="0" eaLnBrk="0">
                        <a:lnSpc>
                          <a:spcPct val="6813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52979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竣工验</a:t>
                      </a:r>
                      <a:r>
                        <a:rPr sz="1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收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7" name="table 137"/>
          <p:cNvGraphicFramePr>
            <a:graphicFrameLocks noGrp="1"/>
          </p:cNvGraphicFramePr>
          <p:nvPr/>
        </p:nvGraphicFramePr>
        <p:xfrm>
          <a:off x="5788275" y="5035923"/>
          <a:ext cx="412115" cy="1450339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37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marL="51255" algn="l" rtl="0" eaLnBrk="0">
                        <a:lnSpc>
                          <a:spcPct val="97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领取施工许可</a:t>
                      </a:r>
                      <a:r>
                        <a:rPr sz="1300" spc="4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证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8" name="table 138"/>
          <p:cNvGraphicFramePr>
            <a:graphicFrameLocks noGrp="1"/>
          </p:cNvGraphicFramePr>
          <p:nvPr/>
        </p:nvGraphicFramePr>
        <p:xfrm>
          <a:off x="5360041" y="5035923"/>
          <a:ext cx="412115" cy="1450339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3763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marL="51255" algn="l" rtl="0" eaLnBrk="0">
                        <a:lnSpc>
                          <a:spcPct val="97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申请质量监</a:t>
                      </a:r>
                      <a:r>
                        <a:rPr sz="1300" spc="5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督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9" name="table 139"/>
          <p:cNvGraphicFramePr>
            <a:graphicFrameLocks noGrp="1"/>
          </p:cNvGraphicFramePr>
          <p:nvPr/>
        </p:nvGraphicFramePr>
        <p:xfrm>
          <a:off x="4917483" y="5040694"/>
          <a:ext cx="412115" cy="1445260"/>
        </p:xfrm>
        <a:graphic>
          <a:graphicData uri="http://schemas.openxmlformats.org/drawingml/2006/table">
            <a:tbl>
              <a:tblPr/>
              <a:tblGrid>
                <a:gridCol w="412115"/>
              </a:tblGrid>
              <a:tr h="14325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6000"/>
                        </a:lnSpc>
                        <a:tabLst/>
                      </a:pPr>
                      <a:endParaRPr lang="Arial" altLang="Arial" sz="900" dirty="0"/>
                    </a:p>
                    <a:p>
                      <a:pPr marL="52579" algn="l" rtl="0" eaLnBrk="0">
                        <a:lnSpc>
                          <a:spcPct val="97000"/>
                        </a:lnSpc>
                        <a:spcBef>
                          <a:spcPts val="7"/>
                        </a:spcBef>
                        <a:tabLst/>
                      </a:pPr>
                      <a:r>
                        <a:rPr sz="1300" spc="11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签订合</a:t>
                      </a:r>
                      <a:r>
                        <a:rPr sz="1300" spc="70" dirty="0">
                          <a:solidFill>
                            <a:srgbClr val="000000">
                              <a:alpha val="100000"/>
                            </a:srgbClr>
                          </a:solidFill>
                          <a:latin typeface="SimSun"/>
                          <a:ea typeface="SimSun"/>
                          <a:cs typeface="SimSun"/>
                        </a:rPr>
                        <a:t>同</a:t>
                      </a:r>
                      <a:endParaRPr lang="SimSun" altLang="SimSun" sz="1300" dirty="0"/>
                    </a:p>
                  </a:txBody>
                  <a:tcPr marL="0" marR="0" marT="0" marB="0" vert="eaVert">
                    <a:lnL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7777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pic>
        <p:nvPicPr>
          <p:cNvPr id="140" name="picture 14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0" y="1023937"/>
            <a:ext cx="2586061" cy="77787"/>
          </a:xfrm>
          <a:prstGeom prst="rect">
            <a:avLst/>
          </a:prstGeom>
        </p:spPr>
      </p:pic>
      <p:sp>
        <p:nvSpPr>
          <p:cNvPr id="141" name="rect"/>
          <p:cNvSpPr/>
          <p:nvPr/>
        </p:nvSpPr>
        <p:spPr>
          <a:xfrm>
            <a:off x="1106354" y="2463924"/>
            <a:ext cx="6931316" cy="12701"/>
          </a:xfrm>
          <a:prstGeom prst="rect">
            <a:avLst/>
          </a:prstGeom>
          <a:solidFill>
            <a:srgbClr val="77777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2" name="rect"/>
          <p:cNvSpPr/>
          <p:nvPr/>
        </p:nvSpPr>
        <p:spPr>
          <a:xfrm>
            <a:off x="0" y="1195387"/>
            <a:ext cx="2979737" cy="25400"/>
          </a:xfrm>
          <a:prstGeom prst="rect">
            <a:avLst/>
          </a:prstGeom>
          <a:solidFill>
            <a:srgbClr val="98CB00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3" name="picture 14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049947" y="4367858"/>
            <a:ext cx="154757" cy="363458"/>
          </a:xfrm>
          <a:prstGeom prst="rect">
            <a:avLst/>
          </a:prstGeom>
        </p:spPr>
      </p:pic>
      <p:sp>
        <p:nvSpPr>
          <p:cNvPr id="144" name="rect"/>
          <p:cNvSpPr/>
          <p:nvPr/>
        </p:nvSpPr>
        <p:spPr>
          <a:xfrm>
            <a:off x="6473825" y="4721225"/>
            <a:ext cx="698500" cy="12700"/>
          </a:xfrm>
          <a:prstGeom prst="rect">
            <a:avLst/>
          </a:prstGeom>
          <a:solidFill>
            <a:srgbClr val="77777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5" name="picture 14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733702" y="4380584"/>
            <a:ext cx="154756" cy="363458"/>
          </a:xfrm>
          <a:prstGeom prst="rect">
            <a:avLst/>
          </a:prstGeom>
        </p:spPr>
      </p:pic>
      <p:sp>
        <p:nvSpPr>
          <p:cNvPr id="146" name="rect"/>
          <p:cNvSpPr/>
          <p:nvPr/>
        </p:nvSpPr>
        <p:spPr>
          <a:xfrm>
            <a:off x="2478609" y="4720982"/>
            <a:ext cx="3465658" cy="12700"/>
          </a:xfrm>
          <a:prstGeom prst="rect">
            <a:avLst/>
          </a:prstGeom>
          <a:solidFill>
            <a:srgbClr val="77777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7" name="picture 14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761631" y="3645365"/>
            <a:ext cx="76168" cy="335977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3079469" y="3645365"/>
            <a:ext cx="76168" cy="335977"/>
          </a:xfrm>
          <a:prstGeom prst="rect">
            <a:avLst/>
          </a:prstGeom>
        </p:spPr>
      </p:pic>
      <p:pic>
        <p:nvPicPr>
          <p:cNvPr id="149" name="picture 14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7999571" y="2490951"/>
            <a:ext cx="76200" cy="289490"/>
          </a:xfrm>
          <a:prstGeom prst="rect">
            <a:avLst/>
          </a:prstGeom>
        </p:spPr>
      </p:pic>
      <p:pic>
        <p:nvPicPr>
          <p:cNvPr id="150" name="picture 15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4737682" y="2465501"/>
            <a:ext cx="76200" cy="289488"/>
          </a:xfrm>
          <a:prstGeom prst="rect">
            <a:avLst/>
          </a:prstGeom>
        </p:spPr>
      </p:pic>
      <p:pic>
        <p:nvPicPr>
          <p:cNvPr id="151" name="picture 15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2443691" y="4736877"/>
            <a:ext cx="76200" cy="287898"/>
          </a:xfrm>
          <a:prstGeom prst="rect">
            <a:avLst/>
          </a:prstGeom>
        </p:spPr>
      </p:pic>
      <p:pic>
        <p:nvPicPr>
          <p:cNvPr id="152" name="picture 15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8518542" y="3704578"/>
            <a:ext cx="76200" cy="287898"/>
          </a:xfrm>
          <a:prstGeom prst="rect">
            <a:avLst/>
          </a:prstGeom>
        </p:spPr>
      </p:pic>
      <p:pic>
        <p:nvPicPr>
          <p:cNvPr id="153" name="picture 153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 rot="21600000">
            <a:off x="7609543" y="3704578"/>
            <a:ext cx="76200" cy="287898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 rot="21600000">
            <a:off x="1058703" y="2470274"/>
            <a:ext cx="76200" cy="287897"/>
          </a:xfrm>
          <a:prstGeom prst="rect">
            <a:avLst/>
          </a:prstGeom>
        </p:spPr>
      </p:pic>
      <p:pic>
        <p:nvPicPr>
          <p:cNvPr id="155" name="picture 155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rot="21600000">
            <a:off x="191094" y="3645727"/>
            <a:ext cx="76200" cy="287897"/>
          </a:xfrm>
          <a:prstGeom prst="rect">
            <a:avLst/>
          </a:prstGeom>
        </p:spPr>
      </p:pic>
      <p:pic>
        <p:nvPicPr>
          <p:cNvPr id="156" name="picture 156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 rot="21600000">
            <a:off x="5056069" y="4740059"/>
            <a:ext cx="76200" cy="287897"/>
          </a:xfrm>
          <a:prstGeom prst="rect">
            <a:avLst/>
          </a:prstGeom>
        </p:spPr>
      </p:pic>
      <p:pic>
        <p:nvPicPr>
          <p:cNvPr id="157" name="picture 157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 rot="21600000">
            <a:off x="816727" y="3645727"/>
            <a:ext cx="76200" cy="287897"/>
          </a:xfrm>
          <a:prstGeom prst="rect">
            <a:avLst/>
          </a:prstGeom>
        </p:spPr>
      </p:pic>
      <p:pic>
        <p:nvPicPr>
          <p:cNvPr id="158" name="picture 158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rot="21600000">
            <a:off x="4198013" y="4740059"/>
            <a:ext cx="76200" cy="287897"/>
          </a:xfrm>
          <a:prstGeom prst="rect">
            <a:avLst/>
          </a:prstGeom>
        </p:spPr>
      </p:pic>
      <p:pic>
        <p:nvPicPr>
          <p:cNvPr id="159" name="picture 159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21600000">
            <a:off x="3765003" y="4740059"/>
            <a:ext cx="76200" cy="287897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21600000">
            <a:off x="1429625" y="3645727"/>
            <a:ext cx="76200" cy="287897"/>
          </a:xfrm>
          <a:prstGeom prst="rect">
            <a:avLst/>
          </a:prstGeom>
        </p:spPr>
      </p:pic>
      <p:pic>
        <p:nvPicPr>
          <p:cNvPr id="161" name="picture 161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 rot="21600000">
            <a:off x="2873517" y="4740059"/>
            <a:ext cx="76200" cy="287897"/>
          </a:xfrm>
          <a:prstGeom prst="rect">
            <a:avLst/>
          </a:prstGeom>
        </p:spPr>
      </p:pic>
      <p:sp>
        <p:nvSpPr>
          <p:cNvPr id="162" name="path"/>
          <p:cNvSpPr/>
          <p:nvPr/>
        </p:nvSpPr>
        <p:spPr>
          <a:xfrm>
            <a:off x="7650829" y="3687094"/>
            <a:ext cx="902630" cy="12700"/>
          </a:xfrm>
          <a:custGeom>
            <a:avLst/>
            <a:gdLst/>
            <a:ahLst/>
            <a:cxnLst/>
            <a:rect l="0" t="0" r="0" b="0"/>
            <a:pathLst>
              <a:path w="1421" h="20">
                <a:moveTo>
                  <a:pt x="0" y="10"/>
                </a:moveTo>
                <a:lnTo>
                  <a:pt x="1421" y="10"/>
                </a:lnTo>
              </a:path>
            </a:pathLst>
          </a:custGeom>
          <a:noFill/>
          <a:ln w="12700" cap="flat">
            <a:round/>
            <a:solidFill>
              <a:srgbClr val="777777">
                <a:alpha val="100000"/>
              </a:srgbClr>
            </a:solidFill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DAEEBF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64" name="rect"/>
          <p:cNvSpPr/>
          <p:nvPr/>
        </p:nvSpPr>
        <p:spPr>
          <a:xfrm>
            <a:off x="917575" y="1774825"/>
            <a:ext cx="7308850" cy="2895600"/>
          </a:xfrm>
          <a:prstGeom prst="rect">
            <a:avLst/>
          </a:prstGeom>
          <a:solidFill>
            <a:srgbClr val="00FFFF">
              <a:alpha val="29411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5" name="picture 1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456943" y="1877567"/>
            <a:ext cx="938783" cy="893064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1696023" y="2064003"/>
            <a:ext cx="401954" cy="4387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212725" algn="l" rtl="0" eaLnBrk="0">
              <a:lnSpc>
                <a:spcPts val="3251"/>
              </a:lnSpc>
              <a:tabLst/>
            </a:pPr>
            <a:r>
              <a:rPr sz="1500" spc="-12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《</a:t>
            </a:r>
            <a:endParaRPr lang="SimHei" altLang="SimHei" sz="1500" dirty="0"/>
          </a:p>
        </p:txBody>
      </p:sp>
      <p:pic>
        <p:nvPicPr>
          <p:cNvPr id="167" name="picture 1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865376" y="1877567"/>
            <a:ext cx="1749552" cy="893064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084576" y="1877567"/>
            <a:ext cx="935735" cy="893064"/>
          </a:xfrm>
          <a:prstGeom prst="rect">
            <a:avLst/>
          </a:prstGeom>
        </p:spPr>
      </p:pic>
      <p:pic>
        <p:nvPicPr>
          <p:cNvPr id="169" name="picture 16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847343" y="2511552"/>
            <a:ext cx="2161032" cy="896111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3346896" y="2064003"/>
            <a:ext cx="400684" cy="4387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3251"/>
              </a:lnSpc>
              <a:tabLst/>
            </a:pPr>
            <a:r>
              <a:rPr sz="1500" spc="-1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》</a:t>
            </a:r>
            <a:endParaRPr lang="SimHei" altLang="SimHei" sz="1500" dirty="0"/>
          </a:p>
        </p:txBody>
      </p:sp>
      <p:pic>
        <p:nvPicPr>
          <p:cNvPr id="171" name="picture 17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3489959" y="1877567"/>
            <a:ext cx="3377183" cy="893064"/>
          </a:xfrm>
          <a:prstGeom prst="rect">
            <a:avLst/>
          </a:prstGeom>
        </p:spPr>
      </p:pic>
      <p:pic>
        <p:nvPicPr>
          <p:cNvPr id="172" name="picture 17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6333744" y="1877567"/>
            <a:ext cx="2157984" cy="893064"/>
          </a:xfrm>
          <a:prstGeom prst="rect">
            <a:avLst/>
          </a:prstGeom>
        </p:spPr>
      </p:pic>
      <p:sp>
        <p:nvSpPr>
          <p:cNvPr id="173" name="textbox 173"/>
          <p:cNvSpPr/>
          <p:nvPr/>
        </p:nvSpPr>
        <p:spPr>
          <a:xfrm>
            <a:off x="1100724" y="2697987"/>
            <a:ext cx="1635760" cy="491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3100" spc="7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建设单</a:t>
            </a:r>
            <a:r>
              <a:rPr sz="3100" spc="6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位</a:t>
            </a:r>
            <a:endParaRPr lang="SimHei" altLang="SimHei" sz="3100" dirty="0"/>
          </a:p>
        </p:txBody>
      </p:sp>
      <p:pic>
        <p:nvPicPr>
          <p:cNvPr id="174" name="picture 17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2471927" y="2511552"/>
            <a:ext cx="5004815" cy="896111"/>
          </a:xfrm>
          <a:prstGeom prst="rect">
            <a:avLst/>
          </a:prstGeom>
        </p:spPr>
      </p:pic>
      <p:pic>
        <p:nvPicPr>
          <p:cNvPr id="175" name="picture 17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6943344" y="2511552"/>
            <a:ext cx="1347216" cy="896111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847343" y="3145535"/>
            <a:ext cx="2566415" cy="896112"/>
          </a:xfrm>
          <a:prstGeom prst="rect">
            <a:avLst/>
          </a:prstGeom>
        </p:spPr>
      </p:pic>
      <p:sp>
        <p:nvSpPr>
          <p:cNvPr id="177" name="textbox 177"/>
          <p:cNvSpPr/>
          <p:nvPr/>
        </p:nvSpPr>
        <p:spPr>
          <a:xfrm>
            <a:off x="1105601" y="3331971"/>
            <a:ext cx="2037079" cy="4902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3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3100" spc="7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所在地县</a:t>
            </a:r>
            <a:r>
              <a:rPr sz="3100" spc="5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级</a:t>
            </a:r>
            <a:endParaRPr lang="SimHei" altLang="SimHei" sz="3100" dirty="0"/>
          </a:p>
        </p:txBody>
      </p:sp>
      <p:pic>
        <p:nvPicPr>
          <p:cNvPr id="178" name="picture 17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2880360" y="3145535"/>
            <a:ext cx="5410200" cy="896112"/>
          </a:xfrm>
          <a:prstGeom prst="rect">
            <a:avLst/>
          </a:prstGeom>
        </p:spPr>
      </p:pic>
      <p:sp>
        <p:nvSpPr>
          <p:cNvPr id="179" name="textbox 179"/>
          <p:cNvSpPr/>
          <p:nvPr/>
        </p:nvSpPr>
        <p:spPr>
          <a:xfrm>
            <a:off x="2729575" y="2064003"/>
            <a:ext cx="5289550" cy="1758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339"/>
              </a:lnSpc>
              <a:tabLst/>
            </a:pPr>
            <a:endParaRPr lang="Arial" altLang="Arial" sz="100" dirty="0"/>
          </a:p>
          <a:p>
            <a:pPr marL="1022197" algn="l" rtl="0" eaLnBrk="0">
              <a:lnSpc>
                <a:spcPct val="95000"/>
              </a:lnSpc>
              <a:tabLst/>
            </a:pP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规定，建筑工</a:t>
            </a:r>
            <a:r>
              <a:rPr sz="3100" spc="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程</a:t>
            </a:r>
            <a:endParaRPr lang="SimHei" altLang="SimHei" sz="3100" dirty="0"/>
          </a:p>
          <a:p>
            <a:pPr marL="12700" algn="l" rtl="0" eaLnBrk="0">
              <a:lnSpc>
                <a:spcPct val="99000"/>
              </a:lnSpc>
              <a:spcBef>
                <a:spcPts val="1455"/>
              </a:spcBef>
              <a:tabLst/>
            </a:pPr>
            <a:r>
              <a:rPr sz="3100" spc="9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应当按照国家有关规定</a:t>
            </a:r>
            <a:r>
              <a:rPr sz="3100" spc="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向</a:t>
            </a:r>
            <a:endParaRPr lang="SimHei" altLang="SimHei" sz="31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1100" dirty="0"/>
          </a:p>
          <a:p>
            <a:pPr marL="441451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3100" spc="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以上人民政府建设行政</a:t>
            </a:r>
            <a:r>
              <a:rPr sz="3100" spc="7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</a:t>
            </a:r>
            <a:r>
              <a:rPr sz="31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管</a:t>
            </a:r>
            <a:endParaRPr lang="SimHei" altLang="SimHei" sz="3100" dirty="0"/>
          </a:p>
        </p:txBody>
      </p:sp>
      <p:pic>
        <p:nvPicPr>
          <p:cNvPr id="180" name="picture 18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847343" y="3782567"/>
            <a:ext cx="5410200" cy="893064"/>
          </a:xfrm>
          <a:prstGeom prst="rect">
            <a:avLst/>
          </a:prstGeom>
        </p:spPr>
      </p:pic>
      <p:pic>
        <p:nvPicPr>
          <p:cNvPr id="181" name="picture 18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0" y="995362"/>
            <a:ext cx="5738812" cy="693229"/>
          </a:xfrm>
          <a:prstGeom prst="rect">
            <a:avLst/>
          </a:prstGeom>
        </p:spPr>
      </p:pic>
      <p:sp>
        <p:nvSpPr>
          <p:cNvPr id="182" name="textbox 182"/>
          <p:cNvSpPr/>
          <p:nvPr/>
        </p:nvSpPr>
        <p:spPr>
          <a:xfrm>
            <a:off x="242461" y="1174191"/>
            <a:ext cx="628015" cy="3048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5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76000"/>
              </a:lnSpc>
              <a:tabLst/>
            </a:pPr>
            <a:r>
              <a:rPr sz="2400" b="1" spc="-10" dirty="0">
                <a:solidFill>
                  <a:srgbClr val="0000FF">
                    <a:alpha val="100000"/>
                  </a:srgbClr>
                </a:solidFill>
                <a:latin typeface="Times New Roman"/>
                <a:ea typeface="Times New Roman"/>
                <a:cs typeface="Times New Roman"/>
              </a:rPr>
              <a:t>2.2.1</a:t>
            </a:r>
            <a:endParaRPr lang="Times New Roman" altLang="Times New Roman" sz="2400" dirty="0"/>
          </a:p>
        </p:txBody>
      </p:sp>
      <p:pic>
        <p:nvPicPr>
          <p:cNvPr id="183" name="picture 18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816863" y="975360"/>
            <a:ext cx="5007863" cy="688847"/>
          </a:xfrm>
          <a:prstGeom prst="rect">
            <a:avLst/>
          </a:prstGeom>
        </p:spPr>
      </p:pic>
      <p:pic>
        <p:nvPicPr>
          <p:cNvPr id="184" name="picture 18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3526754" y="103187"/>
            <a:ext cx="5309397" cy="606996"/>
          </a:xfrm>
          <a:prstGeom prst="rect">
            <a:avLst/>
          </a:prstGeom>
        </p:spPr>
      </p:pic>
      <p:sp>
        <p:nvSpPr>
          <p:cNvPr id="185" name="textbox 185"/>
          <p:cNvSpPr/>
          <p:nvPr/>
        </p:nvSpPr>
        <p:spPr>
          <a:xfrm>
            <a:off x="1110478" y="3969003"/>
            <a:ext cx="4821554" cy="4902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35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3100" spc="-8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部门申请领取施工许可证</a:t>
            </a:r>
            <a:r>
              <a:rPr sz="3100" spc="-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lang="SimHei" altLang="SimHei" sz="3100" dirty="0"/>
          </a:p>
        </p:txBody>
      </p:sp>
      <p:grpSp>
        <p:nvGrpSpPr>
          <p:cNvPr id="28" name="group 28"/>
          <p:cNvGrpSpPr/>
          <p:nvPr/>
        </p:nvGrpSpPr>
        <p:grpSpPr>
          <a:xfrm rot="21600000">
            <a:off x="1966912" y="5145087"/>
            <a:ext cx="5159474" cy="363378"/>
            <a:chOff x="0" y="0"/>
            <a:chExt cx="5159474" cy="363378"/>
          </a:xfrm>
        </p:grpSpPr>
        <p:sp>
          <p:nvSpPr>
            <p:cNvPr id="186" name="path"/>
            <p:cNvSpPr/>
            <p:nvPr/>
          </p:nvSpPr>
          <p:spPr>
            <a:xfrm>
              <a:off x="25400" y="50334"/>
              <a:ext cx="289454" cy="285264"/>
            </a:xfrm>
            <a:custGeom>
              <a:avLst/>
              <a:gdLst/>
              <a:ahLst/>
              <a:cxnLst/>
              <a:rect l="0" t="0" r="0" b="0"/>
              <a:pathLst>
                <a:path w="455" h="449">
                  <a:moveTo>
                    <a:pt x="385" y="341"/>
                  </a:moveTo>
                  <a:cubicBezTo>
                    <a:pt x="399" y="341"/>
                    <a:pt x="411" y="345"/>
                    <a:pt x="421" y="354"/>
                  </a:cubicBezTo>
                  <a:cubicBezTo>
                    <a:pt x="431" y="362"/>
                    <a:pt x="435" y="373"/>
                    <a:pt x="435" y="385"/>
                  </a:cubicBezTo>
                  <a:cubicBezTo>
                    <a:pt x="435" y="398"/>
                    <a:pt x="431" y="409"/>
                    <a:pt x="421" y="417"/>
                  </a:cubicBezTo>
                  <a:cubicBezTo>
                    <a:pt x="411" y="425"/>
                    <a:pt x="399" y="429"/>
                    <a:pt x="384" y="429"/>
                  </a:cubicBezTo>
                  <a:cubicBezTo>
                    <a:pt x="370" y="429"/>
                    <a:pt x="359" y="425"/>
                    <a:pt x="349" y="416"/>
                  </a:cubicBezTo>
                  <a:cubicBezTo>
                    <a:pt x="339" y="408"/>
                    <a:pt x="334" y="398"/>
                    <a:pt x="334" y="385"/>
                  </a:cubicBezTo>
                  <a:cubicBezTo>
                    <a:pt x="334" y="372"/>
                    <a:pt x="339" y="362"/>
                    <a:pt x="349" y="354"/>
                  </a:cubicBezTo>
                  <a:cubicBezTo>
                    <a:pt x="359" y="345"/>
                    <a:pt x="371" y="341"/>
                    <a:pt x="385" y="341"/>
                  </a:cubicBezTo>
                  <a:moveTo>
                    <a:pt x="193" y="19"/>
                  </a:moveTo>
                  <a:cubicBezTo>
                    <a:pt x="193" y="132"/>
                    <a:pt x="193" y="244"/>
                    <a:pt x="193" y="356"/>
                  </a:cubicBezTo>
                  <a:cubicBezTo>
                    <a:pt x="221" y="356"/>
                    <a:pt x="249" y="356"/>
                    <a:pt x="278" y="356"/>
                  </a:cubicBezTo>
                  <a:cubicBezTo>
                    <a:pt x="278" y="378"/>
                    <a:pt x="278" y="400"/>
                    <a:pt x="278" y="422"/>
                  </a:cubicBezTo>
                  <a:cubicBezTo>
                    <a:pt x="192" y="422"/>
                    <a:pt x="107" y="422"/>
                    <a:pt x="22" y="422"/>
                  </a:cubicBezTo>
                  <a:cubicBezTo>
                    <a:pt x="22" y="400"/>
                    <a:pt x="22" y="378"/>
                    <a:pt x="22" y="356"/>
                  </a:cubicBezTo>
                  <a:cubicBezTo>
                    <a:pt x="50" y="356"/>
                    <a:pt x="79" y="356"/>
                    <a:pt x="107" y="356"/>
                  </a:cubicBezTo>
                  <a:cubicBezTo>
                    <a:pt x="107" y="272"/>
                    <a:pt x="107" y="187"/>
                    <a:pt x="107" y="103"/>
                  </a:cubicBezTo>
                  <a:cubicBezTo>
                    <a:pt x="78" y="109"/>
                    <a:pt x="49" y="116"/>
                    <a:pt x="20" y="122"/>
                  </a:cubicBezTo>
                  <a:cubicBezTo>
                    <a:pt x="20" y="100"/>
                    <a:pt x="20" y="77"/>
                    <a:pt x="20" y="54"/>
                  </a:cubicBezTo>
                  <a:cubicBezTo>
                    <a:pt x="77" y="43"/>
                    <a:pt x="135" y="31"/>
                    <a:pt x="193" y="19"/>
                  </a:cubicBezTo>
                </a:path>
                <a:path w="455" h="449">
                  <a:moveTo>
                    <a:pt x="385" y="362"/>
                  </a:moveTo>
                  <a:lnTo>
                    <a:pt x="372" y="364"/>
                  </a:lnTo>
                  <a:lnTo>
                    <a:pt x="361" y="370"/>
                  </a:lnTo>
                  <a:lnTo>
                    <a:pt x="358" y="373"/>
                  </a:lnTo>
                  <a:lnTo>
                    <a:pt x="356" y="376"/>
                  </a:lnTo>
                  <a:lnTo>
                    <a:pt x="355" y="380"/>
                  </a:lnTo>
                  <a:lnTo>
                    <a:pt x="354" y="385"/>
                  </a:lnTo>
                  <a:lnTo>
                    <a:pt x="355" y="390"/>
                  </a:lnTo>
                  <a:lnTo>
                    <a:pt x="356" y="394"/>
                  </a:lnTo>
                  <a:lnTo>
                    <a:pt x="358" y="397"/>
                  </a:lnTo>
                  <a:lnTo>
                    <a:pt x="361" y="401"/>
                  </a:lnTo>
                  <a:lnTo>
                    <a:pt x="372" y="407"/>
                  </a:lnTo>
                  <a:lnTo>
                    <a:pt x="384" y="409"/>
                  </a:lnTo>
                  <a:lnTo>
                    <a:pt x="398" y="407"/>
                  </a:lnTo>
                  <a:lnTo>
                    <a:pt x="409" y="401"/>
                  </a:lnTo>
                  <a:lnTo>
                    <a:pt x="411" y="398"/>
                  </a:lnTo>
                  <a:lnTo>
                    <a:pt x="413" y="394"/>
                  </a:lnTo>
                  <a:lnTo>
                    <a:pt x="415" y="390"/>
                  </a:lnTo>
                  <a:lnTo>
                    <a:pt x="415" y="385"/>
                  </a:lnTo>
                  <a:lnTo>
                    <a:pt x="415" y="380"/>
                  </a:lnTo>
                  <a:lnTo>
                    <a:pt x="414" y="376"/>
                  </a:lnTo>
                  <a:lnTo>
                    <a:pt x="411" y="373"/>
                  </a:lnTo>
                  <a:lnTo>
                    <a:pt x="408" y="370"/>
                  </a:lnTo>
                  <a:lnTo>
                    <a:pt x="398" y="364"/>
                  </a:lnTo>
                  <a:lnTo>
                    <a:pt x="385" y="362"/>
                  </a:lnTo>
                  <a:close/>
                  <a:moveTo>
                    <a:pt x="382" y="322"/>
                  </a:moveTo>
                  <a:lnTo>
                    <a:pt x="388" y="322"/>
                  </a:lnTo>
                  <a:lnTo>
                    <a:pt x="408" y="325"/>
                  </a:lnTo>
                  <a:lnTo>
                    <a:pt x="415" y="327"/>
                  </a:lnTo>
                  <a:lnTo>
                    <a:pt x="431" y="336"/>
                  </a:lnTo>
                  <a:lnTo>
                    <a:pt x="435" y="340"/>
                  </a:lnTo>
                  <a:lnTo>
                    <a:pt x="442" y="347"/>
                  </a:lnTo>
                  <a:lnTo>
                    <a:pt x="444" y="350"/>
                  </a:lnTo>
                  <a:lnTo>
                    <a:pt x="449" y="357"/>
                  </a:lnTo>
                  <a:lnTo>
                    <a:pt x="451" y="362"/>
                  </a:lnTo>
                  <a:lnTo>
                    <a:pt x="453" y="370"/>
                  </a:lnTo>
                  <a:lnTo>
                    <a:pt x="454" y="374"/>
                  </a:lnTo>
                  <a:lnTo>
                    <a:pt x="455" y="383"/>
                  </a:lnTo>
                  <a:lnTo>
                    <a:pt x="455" y="387"/>
                  </a:lnTo>
                  <a:lnTo>
                    <a:pt x="454" y="396"/>
                  </a:lnTo>
                  <a:lnTo>
                    <a:pt x="454" y="401"/>
                  </a:lnTo>
                  <a:lnTo>
                    <a:pt x="451" y="409"/>
                  </a:lnTo>
                  <a:lnTo>
                    <a:pt x="449" y="413"/>
                  </a:lnTo>
                  <a:lnTo>
                    <a:pt x="444" y="421"/>
                  </a:lnTo>
                  <a:lnTo>
                    <a:pt x="442" y="424"/>
                  </a:lnTo>
                  <a:lnTo>
                    <a:pt x="435" y="431"/>
                  </a:lnTo>
                  <a:lnTo>
                    <a:pt x="431" y="434"/>
                  </a:lnTo>
                  <a:lnTo>
                    <a:pt x="414" y="443"/>
                  </a:lnTo>
                  <a:lnTo>
                    <a:pt x="407" y="446"/>
                  </a:lnTo>
                  <a:lnTo>
                    <a:pt x="387" y="449"/>
                  </a:lnTo>
                  <a:lnTo>
                    <a:pt x="381" y="449"/>
                  </a:lnTo>
                  <a:lnTo>
                    <a:pt x="362" y="446"/>
                  </a:lnTo>
                  <a:lnTo>
                    <a:pt x="355" y="443"/>
                  </a:lnTo>
                  <a:lnTo>
                    <a:pt x="339" y="434"/>
                  </a:lnTo>
                  <a:lnTo>
                    <a:pt x="334" y="430"/>
                  </a:lnTo>
                  <a:lnTo>
                    <a:pt x="328" y="424"/>
                  </a:lnTo>
                  <a:lnTo>
                    <a:pt x="325" y="420"/>
                  </a:lnTo>
                  <a:lnTo>
                    <a:pt x="321" y="413"/>
                  </a:lnTo>
                  <a:lnTo>
                    <a:pt x="319" y="409"/>
                  </a:lnTo>
                  <a:lnTo>
                    <a:pt x="316" y="400"/>
                  </a:lnTo>
                  <a:lnTo>
                    <a:pt x="315" y="396"/>
                  </a:lnTo>
                  <a:lnTo>
                    <a:pt x="314" y="387"/>
                  </a:lnTo>
                  <a:lnTo>
                    <a:pt x="314" y="383"/>
                  </a:lnTo>
                  <a:lnTo>
                    <a:pt x="315" y="374"/>
                  </a:lnTo>
                  <a:lnTo>
                    <a:pt x="316" y="369"/>
                  </a:lnTo>
                  <a:lnTo>
                    <a:pt x="319" y="361"/>
                  </a:lnTo>
                  <a:lnTo>
                    <a:pt x="321" y="357"/>
                  </a:lnTo>
                  <a:lnTo>
                    <a:pt x="326" y="349"/>
                  </a:lnTo>
                  <a:lnTo>
                    <a:pt x="328" y="346"/>
                  </a:lnTo>
                  <a:lnTo>
                    <a:pt x="335" y="339"/>
                  </a:lnTo>
                  <a:lnTo>
                    <a:pt x="339" y="336"/>
                  </a:lnTo>
                  <a:lnTo>
                    <a:pt x="356" y="327"/>
                  </a:lnTo>
                  <a:lnTo>
                    <a:pt x="363" y="325"/>
                  </a:lnTo>
                  <a:lnTo>
                    <a:pt x="382" y="322"/>
                  </a:lnTo>
                  <a:close/>
                  <a:moveTo>
                    <a:pt x="173" y="44"/>
                  </a:moveTo>
                  <a:lnTo>
                    <a:pt x="40" y="71"/>
                  </a:lnTo>
                  <a:lnTo>
                    <a:pt x="40" y="97"/>
                  </a:lnTo>
                  <a:lnTo>
                    <a:pt x="103" y="83"/>
                  </a:lnTo>
                  <a:lnTo>
                    <a:pt x="127" y="103"/>
                  </a:lnTo>
                  <a:lnTo>
                    <a:pt x="127" y="356"/>
                  </a:lnTo>
                  <a:lnTo>
                    <a:pt x="107" y="376"/>
                  </a:lnTo>
                  <a:lnTo>
                    <a:pt x="42" y="376"/>
                  </a:lnTo>
                  <a:lnTo>
                    <a:pt x="42" y="402"/>
                  </a:lnTo>
                  <a:lnTo>
                    <a:pt x="258" y="402"/>
                  </a:lnTo>
                  <a:lnTo>
                    <a:pt x="258" y="376"/>
                  </a:lnTo>
                  <a:lnTo>
                    <a:pt x="193" y="376"/>
                  </a:lnTo>
                  <a:lnTo>
                    <a:pt x="173" y="356"/>
                  </a:lnTo>
                  <a:lnTo>
                    <a:pt x="173" y="44"/>
                  </a:lnTo>
                  <a:close/>
                  <a:moveTo>
                    <a:pt x="189" y="0"/>
                  </a:moveTo>
                  <a:lnTo>
                    <a:pt x="213" y="19"/>
                  </a:lnTo>
                  <a:lnTo>
                    <a:pt x="213" y="336"/>
                  </a:lnTo>
                  <a:lnTo>
                    <a:pt x="278" y="336"/>
                  </a:lnTo>
                  <a:lnTo>
                    <a:pt x="298" y="356"/>
                  </a:lnTo>
                  <a:lnTo>
                    <a:pt x="298" y="422"/>
                  </a:lnTo>
                  <a:lnTo>
                    <a:pt x="278" y="442"/>
                  </a:lnTo>
                  <a:lnTo>
                    <a:pt x="22" y="442"/>
                  </a:lnTo>
                  <a:lnTo>
                    <a:pt x="2" y="422"/>
                  </a:lnTo>
                  <a:lnTo>
                    <a:pt x="2" y="356"/>
                  </a:lnTo>
                  <a:lnTo>
                    <a:pt x="22" y="336"/>
                  </a:lnTo>
                  <a:lnTo>
                    <a:pt x="87" y="336"/>
                  </a:lnTo>
                  <a:lnTo>
                    <a:pt x="87" y="128"/>
                  </a:lnTo>
                  <a:lnTo>
                    <a:pt x="24" y="142"/>
                  </a:lnTo>
                  <a:lnTo>
                    <a:pt x="0" y="122"/>
                  </a:lnTo>
                  <a:lnTo>
                    <a:pt x="0" y="54"/>
                  </a:lnTo>
                  <a:lnTo>
                    <a:pt x="16" y="35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7" name="path"/>
            <p:cNvSpPr/>
            <p:nvPr/>
          </p:nvSpPr>
          <p:spPr>
            <a:xfrm>
              <a:off x="12700" y="37378"/>
              <a:ext cx="264114" cy="260259"/>
            </a:xfrm>
            <a:custGeom>
              <a:avLst/>
              <a:gdLst/>
              <a:ahLst/>
              <a:cxnLst/>
              <a:rect l="0" t="0" r="0" b="0"/>
              <a:pathLst>
                <a:path w="415" h="409">
                  <a:moveTo>
                    <a:pt x="365" y="322"/>
                  </a:moveTo>
                  <a:cubicBezTo>
                    <a:pt x="379" y="322"/>
                    <a:pt x="391" y="326"/>
                    <a:pt x="401" y="334"/>
                  </a:cubicBezTo>
                  <a:cubicBezTo>
                    <a:pt x="411" y="343"/>
                    <a:pt x="415" y="353"/>
                    <a:pt x="415" y="365"/>
                  </a:cubicBezTo>
                  <a:cubicBezTo>
                    <a:pt x="415" y="379"/>
                    <a:pt x="411" y="389"/>
                    <a:pt x="401" y="397"/>
                  </a:cubicBezTo>
                  <a:cubicBezTo>
                    <a:pt x="391" y="405"/>
                    <a:pt x="379" y="409"/>
                    <a:pt x="364" y="409"/>
                  </a:cubicBezTo>
                  <a:cubicBezTo>
                    <a:pt x="350" y="409"/>
                    <a:pt x="339" y="405"/>
                    <a:pt x="329" y="397"/>
                  </a:cubicBezTo>
                  <a:cubicBezTo>
                    <a:pt x="319" y="388"/>
                    <a:pt x="314" y="378"/>
                    <a:pt x="314" y="365"/>
                  </a:cubicBezTo>
                  <a:cubicBezTo>
                    <a:pt x="314" y="353"/>
                    <a:pt x="319" y="342"/>
                    <a:pt x="329" y="334"/>
                  </a:cubicBezTo>
                  <a:cubicBezTo>
                    <a:pt x="339" y="326"/>
                    <a:pt x="351" y="322"/>
                    <a:pt x="365" y="322"/>
                  </a:cubicBezTo>
                  <a:moveTo>
                    <a:pt x="173" y="0"/>
                  </a:moveTo>
                  <a:cubicBezTo>
                    <a:pt x="173" y="112"/>
                    <a:pt x="173" y="224"/>
                    <a:pt x="173" y="337"/>
                  </a:cubicBezTo>
                  <a:cubicBezTo>
                    <a:pt x="201" y="337"/>
                    <a:pt x="229" y="337"/>
                    <a:pt x="258" y="337"/>
                  </a:cubicBezTo>
                  <a:cubicBezTo>
                    <a:pt x="258" y="359"/>
                    <a:pt x="258" y="381"/>
                    <a:pt x="258" y="402"/>
                  </a:cubicBezTo>
                  <a:cubicBezTo>
                    <a:pt x="172" y="402"/>
                    <a:pt x="87" y="402"/>
                    <a:pt x="2" y="402"/>
                  </a:cubicBezTo>
                  <a:cubicBezTo>
                    <a:pt x="2" y="381"/>
                    <a:pt x="2" y="359"/>
                    <a:pt x="2" y="337"/>
                  </a:cubicBezTo>
                  <a:cubicBezTo>
                    <a:pt x="30" y="337"/>
                    <a:pt x="59" y="337"/>
                    <a:pt x="87" y="337"/>
                  </a:cubicBezTo>
                  <a:cubicBezTo>
                    <a:pt x="87" y="252"/>
                    <a:pt x="87" y="168"/>
                    <a:pt x="87" y="83"/>
                  </a:cubicBezTo>
                  <a:cubicBezTo>
                    <a:pt x="58" y="90"/>
                    <a:pt x="29" y="96"/>
                    <a:pt x="0" y="103"/>
                  </a:cubicBezTo>
                  <a:cubicBezTo>
                    <a:pt x="0" y="80"/>
                    <a:pt x="0" y="57"/>
                    <a:pt x="0" y="35"/>
                  </a:cubicBezTo>
                  <a:cubicBezTo>
                    <a:pt x="57" y="23"/>
                    <a:pt x="115" y="11"/>
                    <a:pt x="173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8" name="path"/>
            <p:cNvSpPr/>
            <p:nvPr/>
          </p:nvSpPr>
          <p:spPr>
            <a:xfrm>
              <a:off x="0" y="24678"/>
              <a:ext cx="289514" cy="285659"/>
            </a:xfrm>
            <a:custGeom>
              <a:avLst/>
              <a:gdLst/>
              <a:ahLst/>
              <a:cxnLst/>
              <a:rect l="0" t="0" r="0" b="0"/>
              <a:pathLst>
                <a:path w="455" h="449">
                  <a:moveTo>
                    <a:pt x="385" y="342"/>
                  </a:moveTo>
                  <a:cubicBezTo>
                    <a:pt x="399" y="342"/>
                    <a:pt x="411" y="346"/>
                    <a:pt x="421" y="354"/>
                  </a:cubicBezTo>
                  <a:cubicBezTo>
                    <a:pt x="431" y="363"/>
                    <a:pt x="435" y="373"/>
                    <a:pt x="435" y="385"/>
                  </a:cubicBezTo>
                  <a:cubicBezTo>
                    <a:pt x="435" y="399"/>
                    <a:pt x="431" y="409"/>
                    <a:pt x="421" y="417"/>
                  </a:cubicBezTo>
                  <a:cubicBezTo>
                    <a:pt x="411" y="425"/>
                    <a:pt x="399" y="429"/>
                    <a:pt x="384" y="429"/>
                  </a:cubicBezTo>
                  <a:cubicBezTo>
                    <a:pt x="370" y="429"/>
                    <a:pt x="359" y="425"/>
                    <a:pt x="349" y="417"/>
                  </a:cubicBezTo>
                  <a:cubicBezTo>
                    <a:pt x="339" y="408"/>
                    <a:pt x="334" y="398"/>
                    <a:pt x="334" y="385"/>
                  </a:cubicBezTo>
                  <a:cubicBezTo>
                    <a:pt x="334" y="373"/>
                    <a:pt x="339" y="362"/>
                    <a:pt x="349" y="354"/>
                  </a:cubicBezTo>
                  <a:cubicBezTo>
                    <a:pt x="359" y="346"/>
                    <a:pt x="371" y="342"/>
                    <a:pt x="385" y="342"/>
                  </a:cubicBezTo>
                  <a:moveTo>
                    <a:pt x="193" y="20"/>
                  </a:moveTo>
                  <a:cubicBezTo>
                    <a:pt x="193" y="132"/>
                    <a:pt x="193" y="244"/>
                    <a:pt x="193" y="357"/>
                  </a:cubicBezTo>
                  <a:cubicBezTo>
                    <a:pt x="221" y="357"/>
                    <a:pt x="249" y="357"/>
                    <a:pt x="278" y="357"/>
                  </a:cubicBezTo>
                  <a:cubicBezTo>
                    <a:pt x="278" y="379"/>
                    <a:pt x="278" y="401"/>
                    <a:pt x="278" y="422"/>
                  </a:cubicBezTo>
                  <a:cubicBezTo>
                    <a:pt x="192" y="422"/>
                    <a:pt x="107" y="422"/>
                    <a:pt x="22" y="422"/>
                  </a:cubicBezTo>
                  <a:cubicBezTo>
                    <a:pt x="22" y="401"/>
                    <a:pt x="22" y="379"/>
                    <a:pt x="22" y="357"/>
                  </a:cubicBezTo>
                  <a:cubicBezTo>
                    <a:pt x="50" y="357"/>
                    <a:pt x="79" y="357"/>
                    <a:pt x="107" y="357"/>
                  </a:cubicBezTo>
                  <a:cubicBezTo>
                    <a:pt x="107" y="272"/>
                    <a:pt x="107" y="188"/>
                    <a:pt x="107" y="103"/>
                  </a:cubicBezTo>
                  <a:cubicBezTo>
                    <a:pt x="78" y="110"/>
                    <a:pt x="49" y="116"/>
                    <a:pt x="20" y="123"/>
                  </a:cubicBezTo>
                  <a:cubicBezTo>
                    <a:pt x="20" y="100"/>
                    <a:pt x="20" y="77"/>
                    <a:pt x="20" y="55"/>
                  </a:cubicBezTo>
                  <a:cubicBezTo>
                    <a:pt x="77" y="43"/>
                    <a:pt x="135" y="31"/>
                    <a:pt x="193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89" name="path"/>
            <p:cNvSpPr/>
            <p:nvPr/>
          </p:nvSpPr>
          <p:spPr>
            <a:xfrm>
              <a:off x="339609" y="26745"/>
              <a:ext cx="4819864" cy="336633"/>
            </a:xfrm>
            <a:custGeom>
              <a:avLst/>
              <a:gdLst/>
              <a:ahLst/>
              <a:cxnLst/>
              <a:rect l="0" t="0" r="0" b="0"/>
              <a:pathLst>
                <a:path w="7590" h="530">
                  <a:moveTo>
                    <a:pt x="5584" y="356"/>
                  </a:moveTo>
                  <a:cubicBezTo>
                    <a:pt x="5581" y="364"/>
                    <a:pt x="5578" y="371"/>
                    <a:pt x="5576" y="379"/>
                  </a:cubicBezTo>
                  <a:cubicBezTo>
                    <a:pt x="5572" y="389"/>
                    <a:pt x="5568" y="398"/>
                    <a:pt x="5564" y="406"/>
                  </a:cubicBezTo>
                  <a:cubicBezTo>
                    <a:pt x="5582" y="422"/>
                    <a:pt x="5606" y="434"/>
                    <a:pt x="5636" y="443"/>
                  </a:cubicBezTo>
                  <a:cubicBezTo>
                    <a:pt x="5651" y="448"/>
                    <a:pt x="5668" y="452"/>
                    <a:pt x="5687" y="454"/>
                  </a:cubicBezTo>
                  <a:cubicBezTo>
                    <a:pt x="5697" y="455"/>
                    <a:pt x="5707" y="456"/>
                    <a:pt x="5716" y="457"/>
                  </a:cubicBezTo>
                  <a:cubicBezTo>
                    <a:pt x="5717" y="442"/>
                    <a:pt x="5717" y="428"/>
                    <a:pt x="5718" y="414"/>
                  </a:cubicBezTo>
                  <a:cubicBezTo>
                    <a:pt x="5718" y="400"/>
                    <a:pt x="5718" y="388"/>
                    <a:pt x="5718" y="377"/>
                  </a:cubicBezTo>
                  <a:cubicBezTo>
                    <a:pt x="5688" y="377"/>
                    <a:pt x="5657" y="377"/>
                    <a:pt x="5626" y="377"/>
                  </a:cubicBezTo>
                  <a:cubicBezTo>
                    <a:pt x="5619" y="379"/>
                    <a:pt x="5611" y="380"/>
                    <a:pt x="5604" y="381"/>
                  </a:cubicBezTo>
                  <a:cubicBezTo>
                    <a:pt x="5597" y="373"/>
                    <a:pt x="5590" y="364"/>
                    <a:pt x="5584" y="356"/>
                  </a:cubicBezTo>
                  <a:moveTo>
                    <a:pt x="735" y="326"/>
                  </a:moveTo>
                  <a:cubicBezTo>
                    <a:pt x="726" y="338"/>
                    <a:pt x="713" y="355"/>
                    <a:pt x="695" y="377"/>
                  </a:cubicBezTo>
                  <a:cubicBezTo>
                    <a:pt x="723" y="380"/>
                    <a:pt x="760" y="384"/>
                    <a:pt x="807" y="390"/>
                  </a:cubicBezTo>
                  <a:cubicBezTo>
                    <a:pt x="825" y="374"/>
                    <a:pt x="841" y="352"/>
                    <a:pt x="856" y="326"/>
                  </a:cubicBezTo>
                  <a:cubicBezTo>
                    <a:pt x="816" y="326"/>
                    <a:pt x="775" y="326"/>
                    <a:pt x="735" y="326"/>
                  </a:cubicBezTo>
                  <a:moveTo>
                    <a:pt x="4971" y="294"/>
                  </a:moveTo>
                  <a:cubicBezTo>
                    <a:pt x="4971" y="338"/>
                    <a:pt x="4971" y="382"/>
                    <a:pt x="4971" y="426"/>
                  </a:cubicBezTo>
                  <a:cubicBezTo>
                    <a:pt x="5004" y="426"/>
                    <a:pt x="5036" y="426"/>
                    <a:pt x="5069" y="426"/>
                  </a:cubicBezTo>
                  <a:cubicBezTo>
                    <a:pt x="5069" y="382"/>
                    <a:pt x="5069" y="338"/>
                    <a:pt x="5069" y="294"/>
                  </a:cubicBezTo>
                  <a:cubicBezTo>
                    <a:pt x="5036" y="294"/>
                    <a:pt x="5004" y="294"/>
                    <a:pt x="4971" y="294"/>
                  </a:cubicBezTo>
                  <a:moveTo>
                    <a:pt x="6237" y="259"/>
                  </a:moveTo>
                  <a:cubicBezTo>
                    <a:pt x="6256" y="314"/>
                    <a:pt x="6277" y="352"/>
                    <a:pt x="6298" y="373"/>
                  </a:cubicBezTo>
                  <a:cubicBezTo>
                    <a:pt x="6321" y="344"/>
                    <a:pt x="6341" y="306"/>
                    <a:pt x="6358" y="259"/>
                  </a:cubicBezTo>
                  <a:cubicBezTo>
                    <a:pt x="6317" y="259"/>
                    <a:pt x="6277" y="259"/>
                    <a:pt x="6237" y="259"/>
                  </a:cubicBezTo>
                  <a:moveTo>
                    <a:pt x="2584" y="242"/>
                  </a:moveTo>
                  <a:cubicBezTo>
                    <a:pt x="2565" y="249"/>
                    <a:pt x="2547" y="256"/>
                    <a:pt x="2529" y="263"/>
                  </a:cubicBezTo>
                  <a:cubicBezTo>
                    <a:pt x="2529" y="290"/>
                    <a:pt x="2529" y="316"/>
                    <a:pt x="2529" y="343"/>
                  </a:cubicBezTo>
                  <a:cubicBezTo>
                    <a:pt x="2555" y="345"/>
                    <a:pt x="2570" y="347"/>
                    <a:pt x="2574" y="346"/>
                  </a:cubicBezTo>
                  <a:cubicBezTo>
                    <a:pt x="2578" y="346"/>
                    <a:pt x="2580" y="336"/>
                    <a:pt x="2580" y="317"/>
                  </a:cubicBezTo>
                  <a:cubicBezTo>
                    <a:pt x="2581" y="297"/>
                    <a:pt x="2582" y="272"/>
                    <a:pt x="2584" y="242"/>
                  </a:cubicBezTo>
                  <a:moveTo>
                    <a:pt x="7520" y="226"/>
                  </a:moveTo>
                  <a:cubicBezTo>
                    <a:pt x="7533" y="242"/>
                    <a:pt x="7546" y="257"/>
                    <a:pt x="7560" y="273"/>
                  </a:cubicBezTo>
                  <a:cubicBezTo>
                    <a:pt x="7517" y="273"/>
                    <a:pt x="7474" y="273"/>
                    <a:pt x="7431" y="273"/>
                  </a:cubicBezTo>
                  <a:cubicBezTo>
                    <a:pt x="7431" y="299"/>
                    <a:pt x="7431" y="325"/>
                    <a:pt x="7431" y="351"/>
                  </a:cubicBezTo>
                  <a:cubicBezTo>
                    <a:pt x="7448" y="351"/>
                    <a:pt x="7465" y="351"/>
                    <a:pt x="7482" y="351"/>
                  </a:cubicBezTo>
                  <a:cubicBezTo>
                    <a:pt x="7491" y="343"/>
                    <a:pt x="7500" y="334"/>
                    <a:pt x="7509" y="326"/>
                  </a:cubicBezTo>
                  <a:cubicBezTo>
                    <a:pt x="7523" y="342"/>
                    <a:pt x="7536" y="358"/>
                    <a:pt x="7549" y="373"/>
                  </a:cubicBezTo>
                  <a:cubicBezTo>
                    <a:pt x="7510" y="373"/>
                    <a:pt x="7470" y="373"/>
                    <a:pt x="7431" y="373"/>
                  </a:cubicBezTo>
                  <a:cubicBezTo>
                    <a:pt x="7431" y="401"/>
                    <a:pt x="7431" y="429"/>
                    <a:pt x="7431" y="457"/>
                  </a:cubicBezTo>
                  <a:cubicBezTo>
                    <a:pt x="7455" y="457"/>
                    <a:pt x="7479" y="457"/>
                    <a:pt x="7504" y="457"/>
                  </a:cubicBezTo>
                  <a:cubicBezTo>
                    <a:pt x="7513" y="448"/>
                    <a:pt x="7523" y="439"/>
                    <a:pt x="7532" y="431"/>
                  </a:cubicBezTo>
                  <a:cubicBezTo>
                    <a:pt x="7547" y="447"/>
                    <a:pt x="7561" y="463"/>
                    <a:pt x="7575" y="480"/>
                  </a:cubicBezTo>
                  <a:cubicBezTo>
                    <a:pt x="7488" y="480"/>
                    <a:pt x="7401" y="480"/>
                    <a:pt x="7314" y="480"/>
                  </a:cubicBezTo>
                  <a:cubicBezTo>
                    <a:pt x="7297" y="480"/>
                    <a:pt x="7279" y="482"/>
                    <a:pt x="7262" y="486"/>
                  </a:cubicBezTo>
                  <a:cubicBezTo>
                    <a:pt x="7254" y="476"/>
                    <a:pt x="7246" y="467"/>
                    <a:pt x="7238" y="457"/>
                  </a:cubicBezTo>
                  <a:cubicBezTo>
                    <a:pt x="7289" y="457"/>
                    <a:pt x="7340" y="457"/>
                    <a:pt x="7391" y="457"/>
                  </a:cubicBezTo>
                  <a:cubicBezTo>
                    <a:pt x="7391" y="429"/>
                    <a:pt x="7391" y="401"/>
                    <a:pt x="7391" y="373"/>
                  </a:cubicBezTo>
                  <a:cubicBezTo>
                    <a:pt x="7380" y="373"/>
                    <a:pt x="7369" y="373"/>
                    <a:pt x="7359" y="373"/>
                  </a:cubicBezTo>
                  <a:cubicBezTo>
                    <a:pt x="7341" y="373"/>
                    <a:pt x="7323" y="375"/>
                    <a:pt x="7306" y="379"/>
                  </a:cubicBezTo>
                  <a:cubicBezTo>
                    <a:pt x="7298" y="370"/>
                    <a:pt x="7290" y="360"/>
                    <a:pt x="7283" y="351"/>
                  </a:cubicBezTo>
                  <a:cubicBezTo>
                    <a:pt x="7319" y="351"/>
                    <a:pt x="7355" y="351"/>
                    <a:pt x="7391" y="351"/>
                  </a:cubicBezTo>
                  <a:cubicBezTo>
                    <a:pt x="7391" y="325"/>
                    <a:pt x="7391" y="299"/>
                    <a:pt x="7391" y="273"/>
                  </a:cubicBezTo>
                  <a:cubicBezTo>
                    <a:pt x="7376" y="273"/>
                    <a:pt x="7361" y="273"/>
                    <a:pt x="7346" y="273"/>
                  </a:cubicBezTo>
                  <a:cubicBezTo>
                    <a:pt x="7328" y="273"/>
                    <a:pt x="7311" y="275"/>
                    <a:pt x="7293" y="279"/>
                  </a:cubicBezTo>
                  <a:cubicBezTo>
                    <a:pt x="7285" y="270"/>
                    <a:pt x="7278" y="260"/>
                    <a:pt x="7270" y="251"/>
                  </a:cubicBezTo>
                  <a:cubicBezTo>
                    <a:pt x="7344" y="251"/>
                    <a:pt x="7419" y="251"/>
                    <a:pt x="7493" y="251"/>
                  </a:cubicBezTo>
                  <a:cubicBezTo>
                    <a:pt x="7502" y="242"/>
                    <a:pt x="7511" y="234"/>
                    <a:pt x="7520" y="226"/>
                  </a:cubicBezTo>
                  <a:moveTo>
                    <a:pt x="429" y="226"/>
                  </a:moveTo>
                  <a:cubicBezTo>
                    <a:pt x="444" y="243"/>
                    <a:pt x="458" y="260"/>
                    <a:pt x="473" y="277"/>
                  </a:cubicBezTo>
                  <a:cubicBezTo>
                    <a:pt x="399" y="277"/>
                    <a:pt x="325" y="277"/>
                    <a:pt x="252" y="277"/>
                  </a:cubicBezTo>
                  <a:cubicBezTo>
                    <a:pt x="232" y="297"/>
                    <a:pt x="219" y="311"/>
                    <a:pt x="213" y="318"/>
                  </a:cubicBezTo>
                  <a:cubicBezTo>
                    <a:pt x="272" y="318"/>
                    <a:pt x="332" y="318"/>
                    <a:pt x="391" y="318"/>
                  </a:cubicBezTo>
                  <a:cubicBezTo>
                    <a:pt x="396" y="311"/>
                    <a:pt x="401" y="304"/>
                    <a:pt x="406" y="298"/>
                  </a:cubicBezTo>
                  <a:cubicBezTo>
                    <a:pt x="420" y="308"/>
                    <a:pt x="434" y="318"/>
                    <a:pt x="448" y="329"/>
                  </a:cubicBezTo>
                  <a:cubicBezTo>
                    <a:pt x="442" y="334"/>
                    <a:pt x="437" y="340"/>
                    <a:pt x="431" y="345"/>
                  </a:cubicBezTo>
                  <a:cubicBezTo>
                    <a:pt x="431" y="384"/>
                    <a:pt x="431" y="423"/>
                    <a:pt x="431" y="461"/>
                  </a:cubicBezTo>
                  <a:cubicBezTo>
                    <a:pt x="431" y="485"/>
                    <a:pt x="414" y="501"/>
                    <a:pt x="381" y="508"/>
                  </a:cubicBezTo>
                  <a:cubicBezTo>
                    <a:pt x="378" y="490"/>
                    <a:pt x="361" y="478"/>
                    <a:pt x="331" y="472"/>
                  </a:cubicBezTo>
                  <a:cubicBezTo>
                    <a:pt x="331" y="466"/>
                    <a:pt x="331" y="460"/>
                    <a:pt x="331" y="453"/>
                  </a:cubicBezTo>
                  <a:cubicBezTo>
                    <a:pt x="354" y="456"/>
                    <a:pt x="369" y="457"/>
                    <a:pt x="378" y="457"/>
                  </a:cubicBezTo>
                  <a:cubicBezTo>
                    <a:pt x="386" y="457"/>
                    <a:pt x="391" y="454"/>
                    <a:pt x="391" y="447"/>
                  </a:cubicBezTo>
                  <a:cubicBezTo>
                    <a:pt x="391" y="411"/>
                    <a:pt x="391" y="376"/>
                    <a:pt x="391" y="341"/>
                  </a:cubicBezTo>
                  <a:cubicBezTo>
                    <a:pt x="367" y="341"/>
                    <a:pt x="343" y="341"/>
                    <a:pt x="319" y="341"/>
                  </a:cubicBezTo>
                  <a:cubicBezTo>
                    <a:pt x="319" y="383"/>
                    <a:pt x="319" y="426"/>
                    <a:pt x="319" y="469"/>
                  </a:cubicBezTo>
                  <a:cubicBezTo>
                    <a:pt x="305" y="475"/>
                    <a:pt x="292" y="480"/>
                    <a:pt x="278" y="486"/>
                  </a:cubicBezTo>
                  <a:cubicBezTo>
                    <a:pt x="278" y="437"/>
                    <a:pt x="278" y="389"/>
                    <a:pt x="278" y="341"/>
                  </a:cubicBezTo>
                  <a:cubicBezTo>
                    <a:pt x="258" y="341"/>
                    <a:pt x="238" y="341"/>
                    <a:pt x="217" y="341"/>
                  </a:cubicBezTo>
                  <a:cubicBezTo>
                    <a:pt x="217" y="385"/>
                    <a:pt x="217" y="429"/>
                    <a:pt x="217" y="473"/>
                  </a:cubicBezTo>
                  <a:cubicBezTo>
                    <a:pt x="204" y="479"/>
                    <a:pt x="190" y="484"/>
                    <a:pt x="177" y="490"/>
                  </a:cubicBezTo>
                  <a:cubicBezTo>
                    <a:pt x="177" y="440"/>
                    <a:pt x="177" y="390"/>
                    <a:pt x="177" y="341"/>
                  </a:cubicBezTo>
                  <a:cubicBezTo>
                    <a:pt x="154" y="341"/>
                    <a:pt x="130" y="341"/>
                    <a:pt x="107" y="341"/>
                  </a:cubicBezTo>
                  <a:cubicBezTo>
                    <a:pt x="107" y="392"/>
                    <a:pt x="107" y="443"/>
                    <a:pt x="107" y="494"/>
                  </a:cubicBezTo>
                  <a:cubicBezTo>
                    <a:pt x="92" y="499"/>
                    <a:pt x="77" y="505"/>
                    <a:pt x="63" y="510"/>
                  </a:cubicBezTo>
                  <a:cubicBezTo>
                    <a:pt x="64" y="478"/>
                    <a:pt x="65" y="440"/>
                    <a:pt x="65" y="397"/>
                  </a:cubicBezTo>
                  <a:cubicBezTo>
                    <a:pt x="65" y="354"/>
                    <a:pt x="64" y="322"/>
                    <a:pt x="63" y="300"/>
                  </a:cubicBezTo>
                  <a:cubicBezTo>
                    <a:pt x="76" y="306"/>
                    <a:pt x="89" y="312"/>
                    <a:pt x="103" y="318"/>
                  </a:cubicBezTo>
                  <a:cubicBezTo>
                    <a:pt x="132" y="318"/>
                    <a:pt x="161" y="318"/>
                    <a:pt x="191" y="318"/>
                  </a:cubicBezTo>
                  <a:cubicBezTo>
                    <a:pt x="195" y="304"/>
                    <a:pt x="200" y="291"/>
                    <a:pt x="204" y="277"/>
                  </a:cubicBezTo>
                  <a:cubicBezTo>
                    <a:pt x="165" y="277"/>
                    <a:pt x="125" y="277"/>
                    <a:pt x="86" y="277"/>
                  </a:cubicBezTo>
                  <a:cubicBezTo>
                    <a:pt x="75" y="277"/>
                    <a:pt x="61" y="279"/>
                    <a:pt x="44" y="283"/>
                  </a:cubicBezTo>
                  <a:cubicBezTo>
                    <a:pt x="36" y="274"/>
                    <a:pt x="28" y="264"/>
                    <a:pt x="20" y="255"/>
                  </a:cubicBezTo>
                  <a:cubicBezTo>
                    <a:pt x="146" y="255"/>
                    <a:pt x="272" y="255"/>
                    <a:pt x="398" y="255"/>
                  </a:cubicBezTo>
                  <a:cubicBezTo>
                    <a:pt x="408" y="245"/>
                    <a:pt x="419" y="236"/>
                    <a:pt x="429" y="226"/>
                  </a:cubicBezTo>
                  <a:moveTo>
                    <a:pt x="5166" y="222"/>
                  </a:moveTo>
                  <a:cubicBezTo>
                    <a:pt x="5205" y="249"/>
                    <a:pt x="5228" y="272"/>
                    <a:pt x="5236" y="289"/>
                  </a:cubicBezTo>
                  <a:cubicBezTo>
                    <a:pt x="5244" y="306"/>
                    <a:pt x="5241" y="323"/>
                    <a:pt x="5226" y="338"/>
                  </a:cubicBezTo>
                  <a:cubicBezTo>
                    <a:pt x="5212" y="353"/>
                    <a:pt x="5201" y="347"/>
                    <a:pt x="5196" y="318"/>
                  </a:cubicBezTo>
                  <a:cubicBezTo>
                    <a:pt x="5190" y="290"/>
                    <a:pt x="5177" y="262"/>
                    <a:pt x="5157" y="235"/>
                  </a:cubicBezTo>
                  <a:cubicBezTo>
                    <a:pt x="5160" y="231"/>
                    <a:pt x="5163" y="226"/>
                    <a:pt x="5166" y="222"/>
                  </a:cubicBezTo>
                  <a:moveTo>
                    <a:pt x="1179" y="220"/>
                  </a:moveTo>
                  <a:cubicBezTo>
                    <a:pt x="1187" y="220"/>
                    <a:pt x="1194" y="220"/>
                    <a:pt x="1201" y="220"/>
                  </a:cubicBezTo>
                  <a:cubicBezTo>
                    <a:pt x="1195" y="285"/>
                    <a:pt x="1184" y="323"/>
                    <a:pt x="1168" y="334"/>
                  </a:cubicBezTo>
                  <a:cubicBezTo>
                    <a:pt x="1151" y="345"/>
                    <a:pt x="1135" y="348"/>
                    <a:pt x="1119" y="343"/>
                  </a:cubicBezTo>
                  <a:cubicBezTo>
                    <a:pt x="1103" y="338"/>
                    <a:pt x="1106" y="326"/>
                    <a:pt x="1127" y="309"/>
                  </a:cubicBezTo>
                  <a:cubicBezTo>
                    <a:pt x="1149" y="291"/>
                    <a:pt x="1166" y="261"/>
                    <a:pt x="1179" y="220"/>
                  </a:cubicBezTo>
                  <a:moveTo>
                    <a:pt x="6378" y="214"/>
                  </a:moveTo>
                  <a:cubicBezTo>
                    <a:pt x="6393" y="227"/>
                    <a:pt x="6408" y="241"/>
                    <a:pt x="6423" y="255"/>
                  </a:cubicBezTo>
                  <a:cubicBezTo>
                    <a:pt x="6416" y="259"/>
                    <a:pt x="6408" y="263"/>
                    <a:pt x="6401" y="267"/>
                  </a:cubicBezTo>
                  <a:cubicBezTo>
                    <a:pt x="6380" y="321"/>
                    <a:pt x="6355" y="365"/>
                    <a:pt x="6326" y="400"/>
                  </a:cubicBezTo>
                  <a:cubicBezTo>
                    <a:pt x="6365" y="429"/>
                    <a:pt x="6416" y="446"/>
                    <a:pt x="6480" y="452"/>
                  </a:cubicBezTo>
                  <a:cubicBezTo>
                    <a:pt x="6480" y="456"/>
                    <a:pt x="6480" y="461"/>
                    <a:pt x="6480" y="466"/>
                  </a:cubicBezTo>
                  <a:cubicBezTo>
                    <a:pt x="6452" y="473"/>
                    <a:pt x="6437" y="484"/>
                    <a:pt x="6435" y="498"/>
                  </a:cubicBezTo>
                  <a:cubicBezTo>
                    <a:pt x="6380" y="481"/>
                    <a:pt x="6335" y="456"/>
                    <a:pt x="6300" y="422"/>
                  </a:cubicBezTo>
                  <a:cubicBezTo>
                    <a:pt x="6243" y="469"/>
                    <a:pt x="6172" y="497"/>
                    <a:pt x="6086" y="508"/>
                  </a:cubicBezTo>
                  <a:cubicBezTo>
                    <a:pt x="6085" y="503"/>
                    <a:pt x="6084" y="499"/>
                    <a:pt x="6082" y="494"/>
                  </a:cubicBezTo>
                  <a:cubicBezTo>
                    <a:pt x="6174" y="467"/>
                    <a:pt x="6238" y="435"/>
                    <a:pt x="6273" y="396"/>
                  </a:cubicBezTo>
                  <a:cubicBezTo>
                    <a:pt x="6244" y="355"/>
                    <a:pt x="6224" y="309"/>
                    <a:pt x="6215" y="259"/>
                  </a:cubicBezTo>
                  <a:cubicBezTo>
                    <a:pt x="6213" y="259"/>
                    <a:pt x="6212" y="259"/>
                    <a:pt x="6210" y="259"/>
                  </a:cubicBezTo>
                  <a:cubicBezTo>
                    <a:pt x="6203" y="260"/>
                    <a:pt x="6196" y="261"/>
                    <a:pt x="6188" y="263"/>
                  </a:cubicBezTo>
                  <a:cubicBezTo>
                    <a:pt x="6181" y="254"/>
                    <a:pt x="6174" y="245"/>
                    <a:pt x="6167" y="236"/>
                  </a:cubicBezTo>
                  <a:cubicBezTo>
                    <a:pt x="6231" y="236"/>
                    <a:pt x="6294" y="236"/>
                    <a:pt x="6358" y="236"/>
                  </a:cubicBezTo>
                  <a:cubicBezTo>
                    <a:pt x="6365" y="229"/>
                    <a:pt x="6371" y="221"/>
                    <a:pt x="6378" y="214"/>
                  </a:cubicBezTo>
                  <a:moveTo>
                    <a:pt x="283" y="204"/>
                  </a:moveTo>
                  <a:cubicBezTo>
                    <a:pt x="319" y="204"/>
                    <a:pt x="356" y="204"/>
                    <a:pt x="393" y="204"/>
                  </a:cubicBezTo>
                  <a:cubicBezTo>
                    <a:pt x="393" y="211"/>
                    <a:pt x="393" y="219"/>
                    <a:pt x="393" y="226"/>
                  </a:cubicBezTo>
                  <a:cubicBezTo>
                    <a:pt x="356" y="226"/>
                    <a:pt x="319" y="226"/>
                    <a:pt x="283" y="226"/>
                  </a:cubicBezTo>
                  <a:cubicBezTo>
                    <a:pt x="283" y="219"/>
                    <a:pt x="283" y="211"/>
                    <a:pt x="283" y="204"/>
                  </a:cubicBezTo>
                  <a:moveTo>
                    <a:pt x="88" y="204"/>
                  </a:moveTo>
                  <a:cubicBezTo>
                    <a:pt x="126" y="204"/>
                    <a:pt x="164" y="204"/>
                    <a:pt x="202" y="204"/>
                  </a:cubicBezTo>
                  <a:cubicBezTo>
                    <a:pt x="202" y="211"/>
                    <a:pt x="202" y="219"/>
                    <a:pt x="202" y="226"/>
                  </a:cubicBezTo>
                  <a:cubicBezTo>
                    <a:pt x="164" y="226"/>
                    <a:pt x="126" y="226"/>
                    <a:pt x="88" y="226"/>
                  </a:cubicBezTo>
                  <a:cubicBezTo>
                    <a:pt x="88" y="219"/>
                    <a:pt x="88" y="211"/>
                    <a:pt x="88" y="204"/>
                  </a:cubicBezTo>
                  <a:moveTo>
                    <a:pt x="3921" y="193"/>
                  </a:moveTo>
                  <a:cubicBezTo>
                    <a:pt x="3921" y="237"/>
                    <a:pt x="3921" y="281"/>
                    <a:pt x="3921" y="324"/>
                  </a:cubicBezTo>
                  <a:cubicBezTo>
                    <a:pt x="3957" y="324"/>
                    <a:pt x="3993" y="324"/>
                    <a:pt x="4029" y="324"/>
                  </a:cubicBezTo>
                  <a:cubicBezTo>
                    <a:pt x="4029" y="281"/>
                    <a:pt x="4029" y="237"/>
                    <a:pt x="4029" y="193"/>
                  </a:cubicBezTo>
                  <a:cubicBezTo>
                    <a:pt x="3993" y="193"/>
                    <a:pt x="3957" y="193"/>
                    <a:pt x="3921" y="193"/>
                  </a:cubicBezTo>
                  <a:moveTo>
                    <a:pt x="4432" y="185"/>
                  </a:moveTo>
                  <a:cubicBezTo>
                    <a:pt x="4446" y="196"/>
                    <a:pt x="4461" y="206"/>
                    <a:pt x="4476" y="216"/>
                  </a:cubicBezTo>
                  <a:cubicBezTo>
                    <a:pt x="4470" y="222"/>
                    <a:pt x="4463" y="228"/>
                    <a:pt x="4457" y="233"/>
                  </a:cubicBezTo>
                  <a:cubicBezTo>
                    <a:pt x="4457" y="291"/>
                    <a:pt x="4457" y="350"/>
                    <a:pt x="4457" y="408"/>
                  </a:cubicBezTo>
                  <a:cubicBezTo>
                    <a:pt x="4478" y="386"/>
                    <a:pt x="4499" y="364"/>
                    <a:pt x="4519" y="343"/>
                  </a:cubicBezTo>
                  <a:cubicBezTo>
                    <a:pt x="4524" y="346"/>
                    <a:pt x="4528" y="349"/>
                    <a:pt x="4533" y="352"/>
                  </a:cubicBezTo>
                  <a:cubicBezTo>
                    <a:pt x="4509" y="386"/>
                    <a:pt x="4491" y="410"/>
                    <a:pt x="4480" y="424"/>
                  </a:cubicBezTo>
                  <a:cubicBezTo>
                    <a:pt x="4468" y="439"/>
                    <a:pt x="4457" y="457"/>
                    <a:pt x="4446" y="478"/>
                  </a:cubicBezTo>
                  <a:cubicBezTo>
                    <a:pt x="4433" y="466"/>
                    <a:pt x="4421" y="453"/>
                    <a:pt x="4408" y="441"/>
                  </a:cubicBezTo>
                  <a:cubicBezTo>
                    <a:pt x="4415" y="433"/>
                    <a:pt x="4418" y="421"/>
                    <a:pt x="4417" y="404"/>
                  </a:cubicBezTo>
                  <a:cubicBezTo>
                    <a:pt x="4417" y="346"/>
                    <a:pt x="4417" y="288"/>
                    <a:pt x="4417" y="230"/>
                  </a:cubicBezTo>
                  <a:cubicBezTo>
                    <a:pt x="4412" y="230"/>
                    <a:pt x="4408" y="230"/>
                    <a:pt x="4404" y="230"/>
                  </a:cubicBezTo>
                  <a:cubicBezTo>
                    <a:pt x="4395" y="230"/>
                    <a:pt x="4381" y="232"/>
                    <a:pt x="4364" y="236"/>
                  </a:cubicBezTo>
                  <a:cubicBezTo>
                    <a:pt x="4356" y="227"/>
                    <a:pt x="4348" y="217"/>
                    <a:pt x="4340" y="208"/>
                  </a:cubicBezTo>
                  <a:cubicBezTo>
                    <a:pt x="4365" y="208"/>
                    <a:pt x="4390" y="208"/>
                    <a:pt x="4415" y="208"/>
                  </a:cubicBezTo>
                  <a:cubicBezTo>
                    <a:pt x="4420" y="200"/>
                    <a:pt x="4426" y="193"/>
                    <a:pt x="4432" y="185"/>
                  </a:cubicBezTo>
                  <a:moveTo>
                    <a:pt x="1980" y="183"/>
                  </a:moveTo>
                  <a:cubicBezTo>
                    <a:pt x="1980" y="208"/>
                    <a:pt x="1980" y="234"/>
                    <a:pt x="1980" y="259"/>
                  </a:cubicBezTo>
                  <a:cubicBezTo>
                    <a:pt x="2001" y="259"/>
                    <a:pt x="2023" y="259"/>
                    <a:pt x="2044" y="259"/>
                  </a:cubicBezTo>
                  <a:cubicBezTo>
                    <a:pt x="2044" y="234"/>
                    <a:pt x="2044" y="208"/>
                    <a:pt x="2044" y="183"/>
                  </a:cubicBezTo>
                  <a:cubicBezTo>
                    <a:pt x="2023" y="183"/>
                    <a:pt x="2001" y="183"/>
                    <a:pt x="1980" y="183"/>
                  </a:cubicBezTo>
                  <a:moveTo>
                    <a:pt x="1877" y="183"/>
                  </a:moveTo>
                  <a:cubicBezTo>
                    <a:pt x="1877" y="208"/>
                    <a:pt x="1877" y="234"/>
                    <a:pt x="1877" y="259"/>
                  </a:cubicBezTo>
                  <a:cubicBezTo>
                    <a:pt x="1898" y="259"/>
                    <a:pt x="1920" y="259"/>
                    <a:pt x="1942" y="259"/>
                  </a:cubicBezTo>
                  <a:cubicBezTo>
                    <a:pt x="1942" y="234"/>
                    <a:pt x="1942" y="208"/>
                    <a:pt x="1942" y="183"/>
                  </a:cubicBezTo>
                  <a:cubicBezTo>
                    <a:pt x="1920" y="183"/>
                    <a:pt x="1898" y="183"/>
                    <a:pt x="1877" y="183"/>
                  </a:cubicBezTo>
                  <a:moveTo>
                    <a:pt x="5759" y="179"/>
                  </a:moveTo>
                  <a:cubicBezTo>
                    <a:pt x="5759" y="193"/>
                    <a:pt x="5759" y="206"/>
                    <a:pt x="5759" y="220"/>
                  </a:cubicBezTo>
                  <a:cubicBezTo>
                    <a:pt x="5781" y="220"/>
                    <a:pt x="5804" y="220"/>
                    <a:pt x="5826" y="220"/>
                  </a:cubicBezTo>
                  <a:cubicBezTo>
                    <a:pt x="5826" y="206"/>
                    <a:pt x="5826" y="193"/>
                    <a:pt x="5826" y="179"/>
                  </a:cubicBezTo>
                  <a:cubicBezTo>
                    <a:pt x="5804" y="179"/>
                    <a:pt x="5781" y="179"/>
                    <a:pt x="5759" y="179"/>
                  </a:cubicBezTo>
                  <a:moveTo>
                    <a:pt x="6085" y="173"/>
                  </a:moveTo>
                  <a:cubicBezTo>
                    <a:pt x="6100" y="184"/>
                    <a:pt x="6116" y="195"/>
                    <a:pt x="6131" y="207"/>
                  </a:cubicBezTo>
                  <a:cubicBezTo>
                    <a:pt x="6124" y="212"/>
                    <a:pt x="6117" y="218"/>
                    <a:pt x="6110" y="223"/>
                  </a:cubicBezTo>
                  <a:cubicBezTo>
                    <a:pt x="6110" y="280"/>
                    <a:pt x="6110" y="337"/>
                    <a:pt x="6110" y="394"/>
                  </a:cubicBezTo>
                  <a:cubicBezTo>
                    <a:pt x="6135" y="371"/>
                    <a:pt x="6160" y="347"/>
                    <a:pt x="6184" y="324"/>
                  </a:cubicBezTo>
                  <a:cubicBezTo>
                    <a:pt x="6188" y="328"/>
                    <a:pt x="6193" y="333"/>
                    <a:pt x="6197" y="337"/>
                  </a:cubicBezTo>
                  <a:cubicBezTo>
                    <a:pt x="6173" y="364"/>
                    <a:pt x="6154" y="386"/>
                    <a:pt x="6139" y="406"/>
                  </a:cubicBezTo>
                  <a:cubicBezTo>
                    <a:pt x="6125" y="425"/>
                    <a:pt x="6110" y="444"/>
                    <a:pt x="6096" y="463"/>
                  </a:cubicBezTo>
                  <a:cubicBezTo>
                    <a:pt x="6083" y="452"/>
                    <a:pt x="6070" y="441"/>
                    <a:pt x="6057" y="429"/>
                  </a:cubicBezTo>
                  <a:cubicBezTo>
                    <a:pt x="6065" y="420"/>
                    <a:pt x="6069" y="410"/>
                    <a:pt x="6068" y="401"/>
                  </a:cubicBezTo>
                  <a:cubicBezTo>
                    <a:pt x="6068" y="340"/>
                    <a:pt x="6068" y="279"/>
                    <a:pt x="6068" y="218"/>
                  </a:cubicBezTo>
                  <a:cubicBezTo>
                    <a:pt x="6061" y="218"/>
                    <a:pt x="6053" y="218"/>
                    <a:pt x="6046" y="218"/>
                  </a:cubicBezTo>
                  <a:cubicBezTo>
                    <a:pt x="6036" y="218"/>
                    <a:pt x="6022" y="220"/>
                    <a:pt x="6004" y="224"/>
                  </a:cubicBezTo>
                  <a:cubicBezTo>
                    <a:pt x="5996" y="214"/>
                    <a:pt x="5989" y="205"/>
                    <a:pt x="5981" y="195"/>
                  </a:cubicBezTo>
                  <a:cubicBezTo>
                    <a:pt x="6010" y="195"/>
                    <a:pt x="6039" y="195"/>
                    <a:pt x="6068" y="195"/>
                  </a:cubicBezTo>
                  <a:cubicBezTo>
                    <a:pt x="6074" y="188"/>
                    <a:pt x="6079" y="180"/>
                    <a:pt x="6085" y="173"/>
                  </a:cubicBezTo>
                  <a:moveTo>
                    <a:pt x="3354" y="173"/>
                  </a:moveTo>
                  <a:cubicBezTo>
                    <a:pt x="3369" y="183"/>
                    <a:pt x="3384" y="194"/>
                    <a:pt x="3398" y="204"/>
                  </a:cubicBezTo>
                  <a:cubicBezTo>
                    <a:pt x="3392" y="210"/>
                    <a:pt x="3386" y="215"/>
                    <a:pt x="3379" y="221"/>
                  </a:cubicBezTo>
                  <a:cubicBezTo>
                    <a:pt x="3379" y="281"/>
                    <a:pt x="3379" y="340"/>
                    <a:pt x="3379" y="400"/>
                  </a:cubicBezTo>
                  <a:cubicBezTo>
                    <a:pt x="3407" y="375"/>
                    <a:pt x="3435" y="349"/>
                    <a:pt x="3462" y="324"/>
                  </a:cubicBezTo>
                  <a:cubicBezTo>
                    <a:pt x="3466" y="328"/>
                    <a:pt x="3471" y="333"/>
                    <a:pt x="3475" y="337"/>
                  </a:cubicBezTo>
                  <a:cubicBezTo>
                    <a:pt x="3447" y="369"/>
                    <a:pt x="3426" y="394"/>
                    <a:pt x="3411" y="412"/>
                  </a:cubicBezTo>
                  <a:cubicBezTo>
                    <a:pt x="3396" y="429"/>
                    <a:pt x="3383" y="448"/>
                    <a:pt x="3370" y="467"/>
                  </a:cubicBezTo>
                  <a:cubicBezTo>
                    <a:pt x="3357" y="454"/>
                    <a:pt x="3344" y="441"/>
                    <a:pt x="3331" y="427"/>
                  </a:cubicBezTo>
                  <a:cubicBezTo>
                    <a:pt x="3336" y="418"/>
                    <a:pt x="3339" y="408"/>
                    <a:pt x="3339" y="396"/>
                  </a:cubicBezTo>
                  <a:cubicBezTo>
                    <a:pt x="3339" y="336"/>
                    <a:pt x="3339" y="277"/>
                    <a:pt x="3339" y="218"/>
                  </a:cubicBezTo>
                  <a:cubicBezTo>
                    <a:pt x="3332" y="218"/>
                    <a:pt x="3325" y="218"/>
                    <a:pt x="3318" y="218"/>
                  </a:cubicBezTo>
                  <a:cubicBezTo>
                    <a:pt x="3309" y="218"/>
                    <a:pt x="3295" y="220"/>
                    <a:pt x="3278" y="224"/>
                  </a:cubicBezTo>
                  <a:cubicBezTo>
                    <a:pt x="3270" y="214"/>
                    <a:pt x="3262" y="205"/>
                    <a:pt x="3255" y="195"/>
                  </a:cubicBezTo>
                  <a:cubicBezTo>
                    <a:pt x="3283" y="195"/>
                    <a:pt x="3311" y="195"/>
                    <a:pt x="3339" y="195"/>
                  </a:cubicBezTo>
                  <a:cubicBezTo>
                    <a:pt x="3344" y="188"/>
                    <a:pt x="3349" y="180"/>
                    <a:pt x="3354" y="173"/>
                  </a:cubicBezTo>
                  <a:moveTo>
                    <a:pt x="863" y="156"/>
                  </a:moveTo>
                  <a:cubicBezTo>
                    <a:pt x="863" y="178"/>
                    <a:pt x="863" y="200"/>
                    <a:pt x="863" y="222"/>
                  </a:cubicBezTo>
                  <a:cubicBezTo>
                    <a:pt x="883" y="222"/>
                    <a:pt x="904" y="222"/>
                    <a:pt x="924" y="222"/>
                  </a:cubicBezTo>
                  <a:cubicBezTo>
                    <a:pt x="924" y="200"/>
                    <a:pt x="924" y="178"/>
                    <a:pt x="924" y="156"/>
                  </a:cubicBezTo>
                  <a:cubicBezTo>
                    <a:pt x="904" y="156"/>
                    <a:pt x="883" y="156"/>
                    <a:pt x="863" y="156"/>
                  </a:cubicBezTo>
                  <a:moveTo>
                    <a:pt x="751" y="156"/>
                  </a:moveTo>
                  <a:cubicBezTo>
                    <a:pt x="751" y="178"/>
                    <a:pt x="751" y="200"/>
                    <a:pt x="751" y="222"/>
                  </a:cubicBezTo>
                  <a:cubicBezTo>
                    <a:pt x="774" y="222"/>
                    <a:pt x="798" y="222"/>
                    <a:pt x="822" y="222"/>
                  </a:cubicBezTo>
                  <a:cubicBezTo>
                    <a:pt x="822" y="200"/>
                    <a:pt x="822" y="178"/>
                    <a:pt x="822" y="156"/>
                  </a:cubicBezTo>
                  <a:cubicBezTo>
                    <a:pt x="798" y="156"/>
                    <a:pt x="774" y="156"/>
                    <a:pt x="751" y="156"/>
                  </a:cubicBezTo>
                  <a:moveTo>
                    <a:pt x="649" y="156"/>
                  </a:moveTo>
                  <a:cubicBezTo>
                    <a:pt x="649" y="178"/>
                    <a:pt x="649" y="200"/>
                    <a:pt x="649" y="222"/>
                  </a:cubicBezTo>
                  <a:cubicBezTo>
                    <a:pt x="669" y="222"/>
                    <a:pt x="690" y="222"/>
                    <a:pt x="710" y="222"/>
                  </a:cubicBezTo>
                  <a:cubicBezTo>
                    <a:pt x="710" y="200"/>
                    <a:pt x="710" y="178"/>
                    <a:pt x="710" y="156"/>
                  </a:cubicBezTo>
                  <a:cubicBezTo>
                    <a:pt x="690" y="156"/>
                    <a:pt x="669" y="156"/>
                    <a:pt x="649" y="156"/>
                  </a:cubicBezTo>
                  <a:moveTo>
                    <a:pt x="283" y="154"/>
                  </a:moveTo>
                  <a:cubicBezTo>
                    <a:pt x="319" y="154"/>
                    <a:pt x="356" y="154"/>
                    <a:pt x="393" y="154"/>
                  </a:cubicBezTo>
                  <a:cubicBezTo>
                    <a:pt x="393" y="162"/>
                    <a:pt x="393" y="169"/>
                    <a:pt x="393" y="177"/>
                  </a:cubicBezTo>
                  <a:cubicBezTo>
                    <a:pt x="356" y="177"/>
                    <a:pt x="319" y="177"/>
                    <a:pt x="283" y="177"/>
                  </a:cubicBezTo>
                  <a:cubicBezTo>
                    <a:pt x="283" y="169"/>
                    <a:pt x="283" y="162"/>
                    <a:pt x="283" y="154"/>
                  </a:cubicBezTo>
                  <a:moveTo>
                    <a:pt x="94" y="154"/>
                  </a:moveTo>
                  <a:cubicBezTo>
                    <a:pt x="130" y="154"/>
                    <a:pt x="166" y="154"/>
                    <a:pt x="202" y="154"/>
                  </a:cubicBezTo>
                  <a:cubicBezTo>
                    <a:pt x="202" y="162"/>
                    <a:pt x="202" y="169"/>
                    <a:pt x="202" y="177"/>
                  </a:cubicBezTo>
                  <a:cubicBezTo>
                    <a:pt x="166" y="177"/>
                    <a:pt x="130" y="177"/>
                    <a:pt x="94" y="177"/>
                  </a:cubicBezTo>
                  <a:cubicBezTo>
                    <a:pt x="94" y="169"/>
                    <a:pt x="94" y="162"/>
                    <a:pt x="94" y="154"/>
                  </a:cubicBezTo>
                  <a:moveTo>
                    <a:pt x="2275" y="152"/>
                  </a:moveTo>
                  <a:cubicBezTo>
                    <a:pt x="2275" y="176"/>
                    <a:pt x="2275" y="199"/>
                    <a:pt x="2275" y="222"/>
                  </a:cubicBezTo>
                  <a:cubicBezTo>
                    <a:pt x="2290" y="222"/>
                    <a:pt x="2306" y="222"/>
                    <a:pt x="2321" y="222"/>
                  </a:cubicBezTo>
                  <a:cubicBezTo>
                    <a:pt x="2326" y="215"/>
                    <a:pt x="2331" y="208"/>
                    <a:pt x="2336" y="201"/>
                  </a:cubicBezTo>
                  <a:cubicBezTo>
                    <a:pt x="2350" y="212"/>
                    <a:pt x="2363" y="222"/>
                    <a:pt x="2376" y="233"/>
                  </a:cubicBezTo>
                  <a:cubicBezTo>
                    <a:pt x="2371" y="238"/>
                    <a:pt x="2366" y="243"/>
                    <a:pt x="2361" y="247"/>
                  </a:cubicBezTo>
                  <a:cubicBezTo>
                    <a:pt x="2361" y="260"/>
                    <a:pt x="2360" y="273"/>
                    <a:pt x="2360" y="285"/>
                  </a:cubicBezTo>
                  <a:cubicBezTo>
                    <a:pt x="2360" y="287"/>
                    <a:pt x="2360" y="289"/>
                    <a:pt x="2360" y="291"/>
                  </a:cubicBezTo>
                  <a:cubicBezTo>
                    <a:pt x="2376" y="286"/>
                    <a:pt x="2392" y="280"/>
                    <a:pt x="2408" y="275"/>
                  </a:cubicBezTo>
                  <a:cubicBezTo>
                    <a:pt x="2408" y="263"/>
                    <a:pt x="2408" y="249"/>
                    <a:pt x="2407" y="234"/>
                  </a:cubicBezTo>
                  <a:cubicBezTo>
                    <a:pt x="2407" y="220"/>
                    <a:pt x="2406" y="206"/>
                    <a:pt x="2406" y="192"/>
                  </a:cubicBezTo>
                  <a:cubicBezTo>
                    <a:pt x="2396" y="200"/>
                    <a:pt x="2386" y="209"/>
                    <a:pt x="2376" y="218"/>
                  </a:cubicBezTo>
                  <a:cubicBezTo>
                    <a:pt x="2372" y="215"/>
                    <a:pt x="2368" y="212"/>
                    <a:pt x="2363" y="209"/>
                  </a:cubicBezTo>
                  <a:cubicBezTo>
                    <a:pt x="2374" y="197"/>
                    <a:pt x="2385" y="184"/>
                    <a:pt x="2394" y="169"/>
                  </a:cubicBezTo>
                  <a:cubicBezTo>
                    <a:pt x="2398" y="164"/>
                    <a:pt x="2401" y="158"/>
                    <a:pt x="2405" y="152"/>
                  </a:cubicBezTo>
                  <a:cubicBezTo>
                    <a:pt x="2361" y="152"/>
                    <a:pt x="2318" y="152"/>
                    <a:pt x="2275" y="152"/>
                  </a:cubicBezTo>
                  <a:moveTo>
                    <a:pt x="4971" y="150"/>
                  </a:moveTo>
                  <a:cubicBezTo>
                    <a:pt x="4971" y="191"/>
                    <a:pt x="4971" y="231"/>
                    <a:pt x="4971" y="271"/>
                  </a:cubicBezTo>
                  <a:cubicBezTo>
                    <a:pt x="5004" y="271"/>
                    <a:pt x="5036" y="271"/>
                    <a:pt x="5069" y="271"/>
                  </a:cubicBezTo>
                  <a:cubicBezTo>
                    <a:pt x="5069" y="231"/>
                    <a:pt x="5069" y="191"/>
                    <a:pt x="5069" y="150"/>
                  </a:cubicBezTo>
                  <a:cubicBezTo>
                    <a:pt x="5036" y="150"/>
                    <a:pt x="5004" y="150"/>
                    <a:pt x="4971" y="150"/>
                  </a:cubicBezTo>
                  <a:moveTo>
                    <a:pt x="4044" y="148"/>
                  </a:moveTo>
                  <a:cubicBezTo>
                    <a:pt x="4059" y="159"/>
                    <a:pt x="4074" y="171"/>
                    <a:pt x="4089" y="182"/>
                  </a:cubicBezTo>
                  <a:cubicBezTo>
                    <a:pt x="4083" y="187"/>
                    <a:pt x="4077" y="193"/>
                    <a:pt x="4072" y="198"/>
                  </a:cubicBezTo>
                  <a:cubicBezTo>
                    <a:pt x="4072" y="227"/>
                    <a:pt x="4072" y="255"/>
                    <a:pt x="4072" y="283"/>
                  </a:cubicBezTo>
                  <a:cubicBezTo>
                    <a:pt x="4072" y="308"/>
                    <a:pt x="4072" y="337"/>
                    <a:pt x="4074" y="369"/>
                  </a:cubicBezTo>
                  <a:cubicBezTo>
                    <a:pt x="4059" y="374"/>
                    <a:pt x="4044" y="379"/>
                    <a:pt x="4029" y="384"/>
                  </a:cubicBezTo>
                  <a:cubicBezTo>
                    <a:pt x="4029" y="371"/>
                    <a:pt x="4029" y="359"/>
                    <a:pt x="4029" y="347"/>
                  </a:cubicBezTo>
                  <a:cubicBezTo>
                    <a:pt x="3993" y="347"/>
                    <a:pt x="3957" y="347"/>
                    <a:pt x="3921" y="347"/>
                  </a:cubicBezTo>
                  <a:cubicBezTo>
                    <a:pt x="3921" y="362"/>
                    <a:pt x="3921" y="377"/>
                    <a:pt x="3921" y="392"/>
                  </a:cubicBezTo>
                  <a:cubicBezTo>
                    <a:pt x="3906" y="396"/>
                    <a:pt x="3892" y="400"/>
                    <a:pt x="3877" y="404"/>
                  </a:cubicBezTo>
                  <a:cubicBezTo>
                    <a:pt x="3878" y="352"/>
                    <a:pt x="3879" y="308"/>
                    <a:pt x="3879" y="272"/>
                  </a:cubicBezTo>
                  <a:cubicBezTo>
                    <a:pt x="3879" y="236"/>
                    <a:pt x="3878" y="196"/>
                    <a:pt x="3877" y="152"/>
                  </a:cubicBezTo>
                  <a:cubicBezTo>
                    <a:pt x="3891" y="159"/>
                    <a:pt x="3905" y="165"/>
                    <a:pt x="3919" y="171"/>
                  </a:cubicBezTo>
                  <a:cubicBezTo>
                    <a:pt x="3956" y="171"/>
                    <a:pt x="3992" y="171"/>
                    <a:pt x="4029" y="171"/>
                  </a:cubicBezTo>
                  <a:cubicBezTo>
                    <a:pt x="4034" y="163"/>
                    <a:pt x="4039" y="156"/>
                    <a:pt x="4044" y="148"/>
                  </a:cubicBezTo>
                  <a:moveTo>
                    <a:pt x="5759" y="118"/>
                  </a:moveTo>
                  <a:cubicBezTo>
                    <a:pt x="5759" y="131"/>
                    <a:pt x="5759" y="144"/>
                    <a:pt x="5759" y="156"/>
                  </a:cubicBezTo>
                  <a:cubicBezTo>
                    <a:pt x="5781" y="156"/>
                    <a:pt x="5804" y="156"/>
                    <a:pt x="5826" y="156"/>
                  </a:cubicBezTo>
                  <a:cubicBezTo>
                    <a:pt x="5826" y="144"/>
                    <a:pt x="5826" y="131"/>
                    <a:pt x="5826" y="118"/>
                  </a:cubicBezTo>
                  <a:cubicBezTo>
                    <a:pt x="5804" y="118"/>
                    <a:pt x="5781" y="118"/>
                    <a:pt x="5759" y="118"/>
                  </a:cubicBezTo>
                  <a:moveTo>
                    <a:pt x="1980" y="89"/>
                  </a:moveTo>
                  <a:cubicBezTo>
                    <a:pt x="1980" y="113"/>
                    <a:pt x="1980" y="137"/>
                    <a:pt x="1980" y="161"/>
                  </a:cubicBezTo>
                  <a:cubicBezTo>
                    <a:pt x="2001" y="161"/>
                    <a:pt x="2023" y="161"/>
                    <a:pt x="2044" y="161"/>
                  </a:cubicBezTo>
                  <a:cubicBezTo>
                    <a:pt x="2044" y="137"/>
                    <a:pt x="2044" y="113"/>
                    <a:pt x="2044" y="89"/>
                  </a:cubicBezTo>
                  <a:cubicBezTo>
                    <a:pt x="2023" y="89"/>
                    <a:pt x="2001" y="89"/>
                    <a:pt x="1980" y="89"/>
                  </a:cubicBezTo>
                  <a:moveTo>
                    <a:pt x="1877" y="89"/>
                  </a:moveTo>
                  <a:cubicBezTo>
                    <a:pt x="1877" y="113"/>
                    <a:pt x="1877" y="137"/>
                    <a:pt x="1877" y="161"/>
                  </a:cubicBezTo>
                  <a:cubicBezTo>
                    <a:pt x="1898" y="161"/>
                    <a:pt x="1920" y="161"/>
                    <a:pt x="1942" y="161"/>
                  </a:cubicBezTo>
                  <a:cubicBezTo>
                    <a:pt x="1942" y="137"/>
                    <a:pt x="1942" y="113"/>
                    <a:pt x="1942" y="89"/>
                  </a:cubicBezTo>
                  <a:cubicBezTo>
                    <a:pt x="1920" y="89"/>
                    <a:pt x="1898" y="89"/>
                    <a:pt x="1877" y="89"/>
                  </a:cubicBezTo>
                  <a:moveTo>
                    <a:pt x="751" y="83"/>
                  </a:moveTo>
                  <a:cubicBezTo>
                    <a:pt x="751" y="100"/>
                    <a:pt x="751" y="117"/>
                    <a:pt x="751" y="134"/>
                  </a:cubicBezTo>
                  <a:cubicBezTo>
                    <a:pt x="774" y="134"/>
                    <a:pt x="798" y="134"/>
                    <a:pt x="822" y="134"/>
                  </a:cubicBezTo>
                  <a:cubicBezTo>
                    <a:pt x="822" y="117"/>
                    <a:pt x="822" y="100"/>
                    <a:pt x="822" y="83"/>
                  </a:cubicBezTo>
                  <a:cubicBezTo>
                    <a:pt x="798" y="83"/>
                    <a:pt x="774" y="83"/>
                    <a:pt x="751" y="83"/>
                  </a:cubicBezTo>
                  <a:moveTo>
                    <a:pt x="7340" y="81"/>
                  </a:moveTo>
                  <a:cubicBezTo>
                    <a:pt x="7340" y="113"/>
                    <a:pt x="7340" y="145"/>
                    <a:pt x="7340" y="177"/>
                  </a:cubicBezTo>
                  <a:cubicBezTo>
                    <a:pt x="7388" y="177"/>
                    <a:pt x="7437" y="177"/>
                    <a:pt x="7486" y="177"/>
                  </a:cubicBezTo>
                  <a:cubicBezTo>
                    <a:pt x="7486" y="145"/>
                    <a:pt x="7486" y="113"/>
                    <a:pt x="7486" y="81"/>
                  </a:cubicBezTo>
                  <a:cubicBezTo>
                    <a:pt x="7437" y="81"/>
                    <a:pt x="7388" y="81"/>
                    <a:pt x="7340" y="81"/>
                  </a:cubicBezTo>
                  <a:moveTo>
                    <a:pt x="6942" y="60"/>
                  </a:moveTo>
                  <a:cubicBezTo>
                    <a:pt x="6959" y="79"/>
                    <a:pt x="6976" y="97"/>
                    <a:pt x="6993" y="116"/>
                  </a:cubicBezTo>
                  <a:cubicBezTo>
                    <a:pt x="6926" y="116"/>
                    <a:pt x="6860" y="116"/>
                    <a:pt x="6794" y="116"/>
                  </a:cubicBezTo>
                  <a:cubicBezTo>
                    <a:pt x="6794" y="223"/>
                    <a:pt x="6794" y="331"/>
                    <a:pt x="6794" y="439"/>
                  </a:cubicBezTo>
                  <a:cubicBezTo>
                    <a:pt x="6838" y="439"/>
                    <a:pt x="6882" y="439"/>
                    <a:pt x="6926" y="439"/>
                  </a:cubicBezTo>
                  <a:cubicBezTo>
                    <a:pt x="6939" y="426"/>
                    <a:pt x="6952" y="414"/>
                    <a:pt x="6965" y="402"/>
                  </a:cubicBezTo>
                  <a:cubicBezTo>
                    <a:pt x="6983" y="422"/>
                    <a:pt x="7002" y="441"/>
                    <a:pt x="7020" y="461"/>
                  </a:cubicBezTo>
                  <a:cubicBezTo>
                    <a:pt x="6880" y="461"/>
                    <a:pt x="6739" y="461"/>
                    <a:pt x="6599" y="461"/>
                  </a:cubicBezTo>
                  <a:cubicBezTo>
                    <a:pt x="6581" y="461"/>
                    <a:pt x="6564" y="463"/>
                    <a:pt x="6546" y="467"/>
                  </a:cubicBezTo>
                  <a:cubicBezTo>
                    <a:pt x="6538" y="458"/>
                    <a:pt x="6530" y="448"/>
                    <a:pt x="6523" y="439"/>
                  </a:cubicBezTo>
                  <a:cubicBezTo>
                    <a:pt x="6598" y="439"/>
                    <a:pt x="6674" y="439"/>
                    <a:pt x="6749" y="439"/>
                  </a:cubicBezTo>
                  <a:cubicBezTo>
                    <a:pt x="6749" y="331"/>
                    <a:pt x="6749" y="223"/>
                    <a:pt x="6749" y="116"/>
                  </a:cubicBezTo>
                  <a:cubicBezTo>
                    <a:pt x="6709" y="116"/>
                    <a:pt x="6669" y="116"/>
                    <a:pt x="6629" y="116"/>
                  </a:cubicBezTo>
                  <a:cubicBezTo>
                    <a:pt x="6611" y="116"/>
                    <a:pt x="6593" y="118"/>
                    <a:pt x="6576" y="122"/>
                  </a:cubicBezTo>
                  <a:cubicBezTo>
                    <a:pt x="6568" y="112"/>
                    <a:pt x="6560" y="103"/>
                    <a:pt x="6552" y="93"/>
                  </a:cubicBezTo>
                  <a:cubicBezTo>
                    <a:pt x="6670" y="93"/>
                    <a:pt x="6789" y="93"/>
                    <a:pt x="6907" y="93"/>
                  </a:cubicBezTo>
                  <a:cubicBezTo>
                    <a:pt x="6918" y="82"/>
                    <a:pt x="6930" y="71"/>
                    <a:pt x="6942" y="60"/>
                  </a:cubicBezTo>
                  <a:moveTo>
                    <a:pt x="3134" y="60"/>
                  </a:moveTo>
                  <a:cubicBezTo>
                    <a:pt x="3151" y="79"/>
                    <a:pt x="3168" y="97"/>
                    <a:pt x="3185" y="116"/>
                  </a:cubicBezTo>
                  <a:cubicBezTo>
                    <a:pt x="3118" y="116"/>
                    <a:pt x="3052" y="116"/>
                    <a:pt x="2986" y="116"/>
                  </a:cubicBezTo>
                  <a:cubicBezTo>
                    <a:pt x="2986" y="223"/>
                    <a:pt x="2986" y="331"/>
                    <a:pt x="2986" y="439"/>
                  </a:cubicBezTo>
                  <a:cubicBezTo>
                    <a:pt x="3030" y="439"/>
                    <a:pt x="3074" y="439"/>
                    <a:pt x="3118" y="439"/>
                  </a:cubicBezTo>
                  <a:cubicBezTo>
                    <a:pt x="3131" y="426"/>
                    <a:pt x="3144" y="414"/>
                    <a:pt x="3157" y="402"/>
                  </a:cubicBezTo>
                  <a:cubicBezTo>
                    <a:pt x="3175" y="422"/>
                    <a:pt x="3194" y="441"/>
                    <a:pt x="3212" y="461"/>
                  </a:cubicBezTo>
                  <a:cubicBezTo>
                    <a:pt x="3072" y="461"/>
                    <a:pt x="2931" y="461"/>
                    <a:pt x="2791" y="461"/>
                  </a:cubicBezTo>
                  <a:cubicBezTo>
                    <a:pt x="2773" y="461"/>
                    <a:pt x="2756" y="463"/>
                    <a:pt x="2738" y="467"/>
                  </a:cubicBezTo>
                  <a:cubicBezTo>
                    <a:pt x="2730" y="458"/>
                    <a:pt x="2723" y="448"/>
                    <a:pt x="2715" y="439"/>
                  </a:cubicBezTo>
                  <a:cubicBezTo>
                    <a:pt x="2790" y="439"/>
                    <a:pt x="2866" y="439"/>
                    <a:pt x="2941" y="439"/>
                  </a:cubicBezTo>
                  <a:cubicBezTo>
                    <a:pt x="2941" y="331"/>
                    <a:pt x="2941" y="223"/>
                    <a:pt x="2941" y="116"/>
                  </a:cubicBezTo>
                  <a:cubicBezTo>
                    <a:pt x="2901" y="116"/>
                    <a:pt x="2861" y="116"/>
                    <a:pt x="2821" y="116"/>
                  </a:cubicBezTo>
                  <a:cubicBezTo>
                    <a:pt x="2803" y="116"/>
                    <a:pt x="2785" y="118"/>
                    <a:pt x="2768" y="122"/>
                  </a:cubicBezTo>
                  <a:cubicBezTo>
                    <a:pt x="2760" y="112"/>
                    <a:pt x="2752" y="103"/>
                    <a:pt x="2744" y="93"/>
                  </a:cubicBezTo>
                  <a:cubicBezTo>
                    <a:pt x="2863" y="93"/>
                    <a:pt x="2981" y="93"/>
                    <a:pt x="3099" y="93"/>
                  </a:cubicBezTo>
                  <a:cubicBezTo>
                    <a:pt x="3110" y="82"/>
                    <a:pt x="3122" y="71"/>
                    <a:pt x="3134" y="60"/>
                  </a:cubicBezTo>
                  <a:moveTo>
                    <a:pt x="4398" y="52"/>
                  </a:moveTo>
                  <a:cubicBezTo>
                    <a:pt x="4428" y="68"/>
                    <a:pt x="4448" y="81"/>
                    <a:pt x="4458" y="91"/>
                  </a:cubicBezTo>
                  <a:cubicBezTo>
                    <a:pt x="4469" y="102"/>
                    <a:pt x="4473" y="112"/>
                    <a:pt x="4470" y="122"/>
                  </a:cubicBezTo>
                  <a:cubicBezTo>
                    <a:pt x="4468" y="132"/>
                    <a:pt x="4461" y="141"/>
                    <a:pt x="4450" y="148"/>
                  </a:cubicBezTo>
                  <a:cubicBezTo>
                    <a:pt x="4439" y="155"/>
                    <a:pt x="4432" y="150"/>
                    <a:pt x="4427" y="133"/>
                  </a:cubicBezTo>
                  <a:cubicBezTo>
                    <a:pt x="4423" y="116"/>
                    <a:pt x="4411" y="93"/>
                    <a:pt x="4389" y="63"/>
                  </a:cubicBezTo>
                  <a:cubicBezTo>
                    <a:pt x="4392" y="59"/>
                    <a:pt x="4395" y="56"/>
                    <a:pt x="4398" y="52"/>
                  </a:cubicBezTo>
                  <a:moveTo>
                    <a:pt x="1836" y="46"/>
                  </a:moveTo>
                  <a:cubicBezTo>
                    <a:pt x="1848" y="53"/>
                    <a:pt x="1861" y="60"/>
                    <a:pt x="1873" y="66"/>
                  </a:cubicBezTo>
                  <a:cubicBezTo>
                    <a:pt x="1929" y="66"/>
                    <a:pt x="1986" y="66"/>
                    <a:pt x="2042" y="66"/>
                  </a:cubicBezTo>
                  <a:cubicBezTo>
                    <a:pt x="2048" y="60"/>
                    <a:pt x="2054" y="53"/>
                    <a:pt x="2059" y="46"/>
                  </a:cubicBezTo>
                  <a:cubicBezTo>
                    <a:pt x="2073" y="57"/>
                    <a:pt x="2086" y="67"/>
                    <a:pt x="2099" y="78"/>
                  </a:cubicBezTo>
                  <a:cubicBezTo>
                    <a:pt x="2093" y="83"/>
                    <a:pt x="2088" y="87"/>
                    <a:pt x="2082" y="92"/>
                  </a:cubicBezTo>
                  <a:cubicBezTo>
                    <a:pt x="2082" y="123"/>
                    <a:pt x="2082" y="154"/>
                    <a:pt x="2082" y="185"/>
                  </a:cubicBezTo>
                  <a:cubicBezTo>
                    <a:pt x="2082" y="230"/>
                    <a:pt x="2083" y="265"/>
                    <a:pt x="2084" y="291"/>
                  </a:cubicBezTo>
                  <a:cubicBezTo>
                    <a:pt x="2071" y="296"/>
                    <a:pt x="2057" y="301"/>
                    <a:pt x="2044" y="306"/>
                  </a:cubicBezTo>
                  <a:cubicBezTo>
                    <a:pt x="2044" y="298"/>
                    <a:pt x="2044" y="289"/>
                    <a:pt x="2044" y="281"/>
                  </a:cubicBezTo>
                  <a:cubicBezTo>
                    <a:pt x="2023" y="281"/>
                    <a:pt x="2001" y="281"/>
                    <a:pt x="1980" y="281"/>
                  </a:cubicBezTo>
                  <a:cubicBezTo>
                    <a:pt x="1980" y="307"/>
                    <a:pt x="1980" y="333"/>
                    <a:pt x="1980" y="359"/>
                  </a:cubicBezTo>
                  <a:cubicBezTo>
                    <a:pt x="1998" y="359"/>
                    <a:pt x="2015" y="359"/>
                    <a:pt x="2032" y="359"/>
                  </a:cubicBezTo>
                  <a:cubicBezTo>
                    <a:pt x="2042" y="350"/>
                    <a:pt x="2051" y="341"/>
                    <a:pt x="2061" y="332"/>
                  </a:cubicBezTo>
                  <a:cubicBezTo>
                    <a:pt x="2075" y="349"/>
                    <a:pt x="2089" y="365"/>
                    <a:pt x="2103" y="381"/>
                  </a:cubicBezTo>
                  <a:cubicBezTo>
                    <a:pt x="2062" y="381"/>
                    <a:pt x="2021" y="381"/>
                    <a:pt x="1980" y="381"/>
                  </a:cubicBezTo>
                  <a:cubicBezTo>
                    <a:pt x="1980" y="406"/>
                    <a:pt x="1980" y="431"/>
                    <a:pt x="1980" y="455"/>
                  </a:cubicBezTo>
                  <a:cubicBezTo>
                    <a:pt x="2007" y="455"/>
                    <a:pt x="2033" y="455"/>
                    <a:pt x="2060" y="455"/>
                  </a:cubicBezTo>
                  <a:cubicBezTo>
                    <a:pt x="2070" y="446"/>
                    <a:pt x="2080" y="436"/>
                    <a:pt x="2090" y="426"/>
                  </a:cubicBezTo>
                  <a:cubicBezTo>
                    <a:pt x="2105" y="444"/>
                    <a:pt x="2120" y="461"/>
                    <a:pt x="2135" y="478"/>
                  </a:cubicBezTo>
                  <a:cubicBezTo>
                    <a:pt x="2037" y="478"/>
                    <a:pt x="1939" y="478"/>
                    <a:pt x="1841" y="478"/>
                  </a:cubicBezTo>
                  <a:cubicBezTo>
                    <a:pt x="1823" y="478"/>
                    <a:pt x="1805" y="480"/>
                    <a:pt x="1788" y="484"/>
                  </a:cubicBezTo>
                  <a:cubicBezTo>
                    <a:pt x="1780" y="474"/>
                    <a:pt x="1772" y="465"/>
                    <a:pt x="1764" y="455"/>
                  </a:cubicBezTo>
                  <a:cubicBezTo>
                    <a:pt x="1824" y="455"/>
                    <a:pt x="1883" y="455"/>
                    <a:pt x="1942" y="455"/>
                  </a:cubicBezTo>
                  <a:cubicBezTo>
                    <a:pt x="1942" y="431"/>
                    <a:pt x="1942" y="406"/>
                    <a:pt x="1942" y="381"/>
                  </a:cubicBezTo>
                  <a:cubicBezTo>
                    <a:pt x="1929" y="381"/>
                    <a:pt x="1915" y="381"/>
                    <a:pt x="1902" y="381"/>
                  </a:cubicBezTo>
                  <a:cubicBezTo>
                    <a:pt x="1884" y="381"/>
                    <a:pt x="1867" y="384"/>
                    <a:pt x="1849" y="388"/>
                  </a:cubicBezTo>
                  <a:cubicBezTo>
                    <a:pt x="1842" y="379"/>
                    <a:pt x="1836" y="371"/>
                    <a:pt x="1829" y="363"/>
                  </a:cubicBezTo>
                  <a:cubicBezTo>
                    <a:pt x="1779" y="386"/>
                    <a:pt x="1729" y="409"/>
                    <a:pt x="1679" y="432"/>
                  </a:cubicBezTo>
                  <a:cubicBezTo>
                    <a:pt x="1672" y="437"/>
                    <a:pt x="1665" y="443"/>
                    <a:pt x="1658" y="449"/>
                  </a:cubicBezTo>
                  <a:cubicBezTo>
                    <a:pt x="1647" y="434"/>
                    <a:pt x="1637" y="419"/>
                    <a:pt x="1627" y="404"/>
                  </a:cubicBezTo>
                  <a:cubicBezTo>
                    <a:pt x="1671" y="392"/>
                    <a:pt x="1700" y="384"/>
                    <a:pt x="1714" y="379"/>
                  </a:cubicBezTo>
                  <a:cubicBezTo>
                    <a:pt x="1714" y="336"/>
                    <a:pt x="1714" y="293"/>
                    <a:pt x="1714" y="251"/>
                  </a:cubicBezTo>
                  <a:cubicBezTo>
                    <a:pt x="1712" y="251"/>
                    <a:pt x="1711" y="251"/>
                    <a:pt x="1709" y="251"/>
                  </a:cubicBezTo>
                  <a:cubicBezTo>
                    <a:pt x="1692" y="251"/>
                    <a:pt x="1674" y="253"/>
                    <a:pt x="1657" y="257"/>
                  </a:cubicBezTo>
                  <a:cubicBezTo>
                    <a:pt x="1649" y="247"/>
                    <a:pt x="1641" y="238"/>
                    <a:pt x="1633" y="228"/>
                  </a:cubicBezTo>
                  <a:cubicBezTo>
                    <a:pt x="1660" y="228"/>
                    <a:pt x="1687" y="228"/>
                    <a:pt x="1714" y="228"/>
                  </a:cubicBezTo>
                  <a:cubicBezTo>
                    <a:pt x="1714" y="190"/>
                    <a:pt x="1714" y="152"/>
                    <a:pt x="1714" y="114"/>
                  </a:cubicBezTo>
                  <a:cubicBezTo>
                    <a:pt x="1711" y="114"/>
                    <a:pt x="1708" y="114"/>
                    <a:pt x="1705" y="114"/>
                  </a:cubicBezTo>
                  <a:cubicBezTo>
                    <a:pt x="1687" y="114"/>
                    <a:pt x="1670" y="116"/>
                    <a:pt x="1652" y="120"/>
                  </a:cubicBezTo>
                  <a:cubicBezTo>
                    <a:pt x="1645" y="110"/>
                    <a:pt x="1637" y="101"/>
                    <a:pt x="1629" y="91"/>
                  </a:cubicBezTo>
                  <a:cubicBezTo>
                    <a:pt x="1674" y="91"/>
                    <a:pt x="1720" y="91"/>
                    <a:pt x="1765" y="91"/>
                  </a:cubicBezTo>
                  <a:cubicBezTo>
                    <a:pt x="1775" y="82"/>
                    <a:pt x="1785" y="73"/>
                    <a:pt x="1794" y="64"/>
                  </a:cubicBezTo>
                  <a:cubicBezTo>
                    <a:pt x="1808" y="81"/>
                    <a:pt x="1822" y="97"/>
                    <a:pt x="1836" y="114"/>
                  </a:cubicBezTo>
                  <a:cubicBezTo>
                    <a:pt x="1809" y="114"/>
                    <a:pt x="1781" y="114"/>
                    <a:pt x="1754" y="114"/>
                  </a:cubicBezTo>
                  <a:cubicBezTo>
                    <a:pt x="1754" y="152"/>
                    <a:pt x="1754" y="190"/>
                    <a:pt x="1754" y="228"/>
                  </a:cubicBezTo>
                  <a:cubicBezTo>
                    <a:pt x="1758" y="228"/>
                    <a:pt x="1761" y="228"/>
                    <a:pt x="1765" y="228"/>
                  </a:cubicBezTo>
                  <a:cubicBezTo>
                    <a:pt x="1775" y="219"/>
                    <a:pt x="1785" y="210"/>
                    <a:pt x="1794" y="201"/>
                  </a:cubicBezTo>
                  <a:cubicBezTo>
                    <a:pt x="1808" y="218"/>
                    <a:pt x="1822" y="234"/>
                    <a:pt x="1836" y="251"/>
                  </a:cubicBezTo>
                  <a:cubicBezTo>
                    <a:pt x="1809" y="251"/>
                    <a:pt x="1781" y="251"/>
                    <a:pt x="1754" y="251"/>
                  </a:cubicBezTo>
                  <a:cubicBezTo>
                    <a:pt x="1754" y="289"/>
                    <a:pt x="1754" y="328"/>
                    <a:pt x="1754" y="367"/>
                  </a:cubicBezTo>
                  <a:cubicBezTo>
                    <a:pt x="1782" y="358"/>
                    <a:pt x="1811" y="348"/>
                    <a:pt x="1839" y="339"/>
                  </a:cubicBezTo>
                  <a:cubicBezTo>
                    <a:pt x="1840" y="344"/>
                    <a:pt x="1842" y="350"/>
                    <a:pt x="1843" y="356"/>
                  </a:cubicBezTo>
                  <a:cubicBezTo>
                    <a:pt x="1841" y="357"/>
                    <a:pt x="1839" y="358"/>
                    <a:pt x="1837" y="359"/>
                  </a:cubicBezTo>
                  <a:cubicBezTo>
                    <a:pt x="1872" y="359"/>
                    <a:pt x="1907" y="359"/>
                    <a:pt x="1942" y="359"/>
                  </a:cubicBezTo>
                  <a:cubicBezTo>
                    <a:pt x="1942" y="333"/>
                    <a:pt x="1942" y="307"/>
                    <a:pt x="1942" y="281"/>
                  </a:cubicBezTo>
                  <a:cubicBezTo>
                    <a:pt x="1920" y="281"/>
                    <a:pt x="1898" y="281"/>
                    <a:pt x="1877" y="281"/>
                  </a:cubicBezTo>
                  <a:cubicBezTo>
                    <a:pt x="1877" y="287"/>
                    <a:pt x="1877" y="294"/>
                    <a:pt x="1877" y="300"/>
                  </a:cubicBezTo>
                  <a:cubicBezTo>
                    <a:pt x="1863" y="304"/>
                    <a:pt x="1850" y="308"/>
                    <a:pt x="1836" y="312"/>
                  </a:cubicBezTo>
                  <a:cubicBezTo>
                    <a:pt x="1838" y="264"/>
                    <a:pt x="1838" y="220"/>
                    <a:pt x="1838" y="179"/>
                  </a:cubicBezTo>
                  <a:cubicBezTo>
                    <a:pt x="1838" y="138"/>
                    <a:pt x="1838" y="94"/>
                    <a:pt x="1836" y="46"/>
                  </a:cubicBezTo>
                  <a:moveTo>
                    <a:pt x="4794" y="44"/>
                  </a:moveTo>
                  <a:cubicBezTo>
                    <a:pt x="4809" y="62"/>
                    <a:pt x="4825" y="81"/>
                    <a:pt x="4840" y="99"/>
                  </a:cubicBezTo>
                  <a:cubicBezTo>
                    <a:pt x="4791" y="99"/>
                    <a:pt x="4741" y="99"/>
                    <a:pt x="4692" y="99"/>
                  </a:cubicBezTo>
                  <a:cubicBezTo>
                    <a:pt x="4692" y="150"/>
                    <a:pt x="4692" y="201"/>
                    <a:pt x="4692" y="253"/>
                  </a:cubicBezTo>
                  <a:cubicBezTo>
                    <a:pt x="4710" y="253"/>
                    <a:pt x="4728" y="253"/>
                    <a:pt x="4746" y="253"/>
                  </a:cubicBezTo>
                  <a:cubicBezTo>
                    <a:pt x="4758" y="242"/>
                    <a:pt x="4769" y="232"/>
                    <a:pt x="4781" y="222"/>
                  </a:cubicBezTo>
                  <a:cubicBezTo>
                    <a:pt x="4796" y="240"/>
                    <a:pt x="4812" y="257"/>
                    <a:pt x="4827" y="275"/>
                  </a:cubicBezTo>
                  <a:cubicBezTo>
                    <a:pt x="4782" y="275"/>
                    <a:pt x="4737" y="275"/>
                    <a:pt x="4692" y="275"/>
                  </a:cubicBezTo>
                  <a:cubicBezTo>
                    <a:pt x="4692" y="334"/>
                    <a:pt x="4692" y="394"/>
                    <a:pt x="4692" y="453"/>
                  </a:cubicBezTo>
                  <a:cubicBezTo>
                    <a:pt x="4719" y="453"/>
                    <a:pt x="4746" y="453"/>
                    <a:pt x="4773" y="453"/>
                  </a:cubicBezTo>
                  <a:cubicBezTo>
                    <a:pt x="4785" y="443"/>
                    <a:pt x="4797" y="433"/>
                    <a:pt x="4809" y="422"/>
                  </a:cubicBezTo>
                  <a:cubicBezTo>
                    <a:pt x="4823" y="440"/>
                    <a:pt x="4837" y="458"/>
                    <a:pt x="4851" y="476"/>
                  </a:cubicBezTo>
                  <a:cubicBezTo>
                    <a:pt x="4745" y="476"/>
                    <a:pt x="4640" y="476"/>
                    <a:pt x="4535" y="476"/>
                  </a:cubicBezTo>
                  <a:cubicBezTo>
                    <a:pt x="4526" y="476"/>
                    <a:pt x="4512" y="478"/>
                    <a:pt x="4495" y="482"/>
                  </a:cubicBezTo>
                  <a:cubicBezTo>
                    <a:pt x="4487" y="472"/>
                    <a:pt x="4479" y="463"/>
                    <a:pt x="4472" y="453"/>
                  </a:cubicBezTo>
                  <a:cubicBezTo>
                    <a:pt x="4498" y="453"/>
                    <a:pt x="4524" y="453"/>
                    <a:pt x="4550" y="453"/>
                  </a:cubicBezTo>
                  <a:cubicBezTo>
                    <a:pt x="4550" y="384"/>
                    <a:pt x="4550" y="314"/>
                    <a:pt x="4550" y="244"/>
                  </a:cubicBezTo>
                  <a:cubicBezTo>
                    <a:pt x="4550" y="223"/>
                    <a:pt x="4550" y="202"/>
                    <a:pt x="4550" y="181"/>
                  </a:cubicBezTo>
                  <a:cubicBezTo>
                    <a:pt x="4570" y="191"/>
                    <a:pt x="4589" y="202"/>
                    <a:pt x="4609" y="212"/>
                  </a:cubicBezTo>
                  <a:cubicBezTo>
                    <a:pt x="4603" y="218"/>
                    <a:pt x="4597" y="223"/>
                    <a:pt x="4590" y="229"/>
                  </a:cubicBezTo>
                  <a:cubicBezTo>
                    <a:pt x="4590" y="304"/>
                    <a:pt x="4590" y="378"/>
                    <a:pt x="4590" y="453"/>
                  </a:cubicBezTo>
                  <a:cubicBezTo>
                    <a:pt x="4611" y="453"/>
                    <a:pt x="4631" y="453"/>
                    <a:pt x="4652" y="453"/>
                  </a:cubicBezTo>
                  <a:cubicBezTo>
                    <a:pt x="4652" y="335"/>
                    <a:pt x="4652" y="217"/>
                    <a:pt x="4652" y="99"/>
                  </a:cubicBezTo>
                  <a:cubicBezTo>
                    <a:pt x="4624" y="99"/>
                    <a:pt x="4597" y="99"/>
                    <a:pt x="4569" y="99"/>
                  </a:cubicBezTo>
                  <a:cubicBezTo>
                    <a:pt x="4558" y="99"/>
                    <a:pt x="4544" y="101"/>
                    <a:pt x="4527" y="105"/>
                  </a:cubicBezTo>
                  <a:cubicBezTo>
                    <a:pt x="4519" y="96"/>
                    <a:pt x="4511" y="86"/>
                    <a:pt x="4503" y="77"/>
                  </a:cubicBezTo>
                  <a:cubicBezTo>
                    <a:pt x="4588" y="77"/>
                    <a:pt x="4672" y="77"/>
                    <a:pt x="4756" y="77"/>
                  </a:cubicBezTo>
                  <a:cubicBezTo>
                    <a:pt x="4769" y="66"/>
                    <a:pt x="4781" y="55"/>
                    <a:pt x="4794" y="44"/>
                  </a:cubicBezTo>
                  <a:moveTo>
                    <a:pt x="4256" y="42"/>
                  </a:moveTo>
                  <a:cubicBezTo>
                    <a:pt x="4273" y="60"/>
                    <a:pt x="4290" y="79"/>
                    <a:pt x="4307" y="97"/>
                  </a:cubicBezTo>
                  <a:cubicBezTo>
                    <a:pt x="4273" y="97"/>
                    <a:pt x="4239" y="97"/>
                    <a:pt x="4205" y="97"/>
                  </a:cubicBezTo>
                  <a:cubicBezTo>
                    <a:pt x="4205" y="207"/>
                    <a:pt x="4205" y="317"/>
                    <a:pt x="4205" y="427"/>
                  </a:cubicBezTo>
                  <a:cubicBezTo>
                    <a:pt x="4206" y="463"/>
                    <a:pt x="4187" y="489"/>
                    <a:pt x="4147" y="502"/>
                  </a:cubicBezTo>
                  <a:cubicBezTo>
                    <a:pt x="4144" y="482"/>
                    <a:pt x="4119" y="466"/>
                    <a:pt x="4074" y="454"/>
                  </a:cubicBezTo>
                  <a:cubicBezTo>
                    <a:pt x="4074" y="447"/>
                    <a:pt x="4074" y="440"/>
                    <a:pt x="4074" y="433"/>
                  </a:cubicBezTo>
                  <a:cubicBezTo>
                    <a:pt x="4100" y="437"/>
                    <a:pt x="4122" y="439"/>
                    <a:pt x="4140" y="440"/>
                  </a:cubicBezTo>
                  <a:cubicBezTo>
                    <a:pt x="4158" y="440"/>
                    <a:pt x="4165" y="433"/>
                    <a:pt x="4163" y="417"/>
                  </a:cubicBezTo>
                  <a:cubicBezTo>
                    <a:pt x="4163" y="311"/>
                    <a:pt x="4163" y="204"/>
                    <a:pt x="4163" y="97"/>
                  </a:cubicBezTo>
                  <a:cubicBezTo>
                    <a:pt x="4067" y="97"/>
                    <a:pt x="3972" y="97"/>
                    <a:pt x="3877" y="97"/>
                  </a:cubicBezTo>
                  <a:cubicBezTo>
                    <a:pt x="3859" y="97"/>
                    <a:pt x="3841" y="99"/>
                    <a:pt x="3824" y="103"/>
                  </a:cubicBezTo>
                  <a:cubicBezTo>
                    <a:pt x="3816" y="94"/>
                    <a:pt x="3808" y="84"/>
                    <a:pt x="3801" y="75"/>
                  </a:cubicBezTo>
                  <a:cubicBezTo>
                    <a:pt x="3941" y="75"/>
                    <a:pt x="4081" y="75"/>
                    <a:pt x="4221" y="75"/>
                  </a:cubicBezTo>
                  <a:cubicBezTo>
                    <a:pt x="4232" y="64"/>
                    <a:pt x="4244" y="53"/>
                    <a:pt x="4256" y="42"/>
                  </a:cubicBezTo>
                  <a:moveTo>
                    <a:pt x="7297" y="38"/>
                  </a:moveTo>
                  <a:cubicBezTo>
                    <a:pt x="7311" y="45"/>
                    <a:pt x="7324" y="51"/>
                    <a:pt x="7338" y="58"/>
                  </a:cubicBezTo>
                  <a:cubicBezTo>
                    <a:pt x="7387" y="58"/>
                    <a:pt x="7437" y="58"/>
                    <a:pt x="7487" y="58"/>
                  </a:cubicBezTo>
                  <a:cubicBezTo>
                    <a:pt x="7494" y="51"/>
                    <a:pt x="7502" y="45"/>
                    <a:pt x="7509" y="38"/>
                  </a:cubicBezTo>
                  <a:cubicBezTo>
                    <a:pt x="7521" y="50"/>
                    <a:pt x="7533" y="62"/>
                    <a:pt x="7545" y="74"/>
                  </a:cubicBezTo>
                  <a:cubicBezTo>
                    <a:pt x="7539" y="79"/>
                    <a:pt x="7532" y="84"/>
                    <a:pt x="7526" y="88"/>
                  </a:cubicBezTo>
                  <a:cubicBezTo>
                    <a:pt x="7526" y="149"/>
                    <a:pt x="7527" y="191"/>
                    <a:pt x="7528" y="212"/>
                  </a:cubicBezTo>
                  <a:cubicBezTo>
                    <a:pt x="7514" y="216"/>
                    <a:pt x="7500" y="220"/>
                    <a:pt x="7486" y="224"/>
                  </a:cubicBezTo>
                  <a:cubicBezTo>
                    <a:pt x="7486" y="216"/>
                    <a:pt x="7486" y="208"/>
                    <a:pt x="7486" y="199"/>
                  </a:cubicBezTo>
                  <a:cubicBezTo>
                    <a:pt x="7437" y="199"/>
                    <a:pt x="7388" y="199"/>
                    <a:pt x="7340" y="199"/>
                  </a:cubicBezTo>
                  <a:cubicBezTo>
                    <a:pt x="7340" y="206"/>
                    <a:pt x="7340" y="213"/>
                    <a:pt x="7340" y="220"/>
                  </a:cubicBezTo>
                  <a:cubicBezTo>
                    <a:pt x="7326" y="225"/>
                    <a:pt x="7312" y="229"/>
                    <a:pt x="7297" y="234"/>
                  </a:cubicBezTo>
                  <a:cubicBezTo>
                    <a:pt x="7299" y="199"/>
                    <a:pt x="7300" y="166"/>
                    <a:pt x="7300" y="135"/>
                  </a:cubicBezTo>
                  <a:cubicBezTo>
                    <a:pt x="7300" y="105"/>
                    <a:pt x="7299" y="72"/>
                    <a:pt x="7297" y="38"/>
                  </a:cubicBezTo>
                  <a:moveTo>
                    <a:pt x="3313" y="36"/>
                  </a:moveTo>
                  <a:cubicBezTo>
                    <a:pt x="3343" y="50"/>
                    <a:pt x="3364" y="62"/>
                    <a:pt x="3377" y="71"/>
                  </a:cubicBezTo>
                  <a:cubicBezTo>
                    <a:pt x="3390" y="81"/>
                    <a:pt x="3396" y="92"/>
                    <a:pt x="3394" y="103"/>
                  </a:cubicBezTo>
                  <a:cubicBezTo>
                    <a:pt x="3392" y="115"/>
                    <a:pt x="3386" y="125"/>
                    <a:pt x="3374" y="133"/>
                  </a:cubicBezTo>
                  <a:cubicBezTo>
                    <a:pt x="3363" y="142"/>
                    <a:pt x="3354" y="137"/>
                    <a:pt x="3347" y="117"/>
                  </a:cubicBezTo>
                  <a:cubicBezTo>
                    <a:pt x="3341" y="98"/>
                    <a:pt x="3327" y="75"/>
                    <a:pt x="3305" y="49"/>
                  </a:cubicBezTo>
                  <a:cubicBezTo>
                    <a:pt x="3308" y="45"/>
                    <a:pt x="3311" y="40"/>
                    <a:pt x="3313" y="36"/>
                  </a:cubicBezTo>
                  <a:moveTo>
                    <a:pt x="6347" y="30"/>
                  </a:moveTo>
                  <a:cubicBezTo>
                    <a:pt x="6362" y="41"/>
                    <a:pt x="6377" y="52"/>
                    <a:pt x="6391" y="63"/>
                  </a:cubicBezTo>
                  <a:cubicBezTo>
                    <a:pt x="6386" y="68"/>
                    <a:pt x="6380" y="73"/>
                    <a:pt x="6375" y="78"/>
                  </a:cubicBezTo>
                  <a:cubicBezTo>
                    <a:pt x="6375" y="105"/>
                    <a:pt x="6375" y="132"/>
                    <a:pt x="6375" y="159"/>
                  </a:cubicBezTo>
                  <a:cubicBezTo>
                    <a:pt x="6375" y="169"/>
                    <a:pt x="6381" y="175"/>
                    <a:pt x="6394" y="175"/>
                  </a:cubicBezTo>
                  <a:cubicBezTo>
                    <a:pt x="6407" y="175"/>
                    <a:pt x="6421" y="173"/>
                    <a:pt x="6436" y="169"/>
                  </a:cubicBezTo>
                  <a:cubicBezTo>
                    <a:pt x="6451" y="165"/>
                    <a:pt x="6462" y="169"/>
                    <a:pt x="6468" y="183"/>
                  </a:cubicBezTo>
                  <a:cubicBezTo>
                    <a:pt x="6475" y="197"/>
                    <a:pt x="6475" y="204"/>
                    <a:pt x="6468" y="207"/>
                  </a:cubicBezTo>
                  <a:cubicBezTo>
                    <a:pt x="6461" y="209"/>
                    <a:pt x="6441" y="210"/>
                    <a:pt x="6406" y="210"/>
                  </a:cubicBezTo>
                  <a:cubicBezTo>
                    <a:pt x="6395" y="210"/>
                    <a:pt x="6384" y="210"/>
                    <a:pt x="6372" y="210"/>
                  </a:cubicBezTo>
                  <a:cubicBezTo>
                    <a:pt x="6343" y="210"/>
                    <a:pt x="6329" y="197"/>
                    <a:pt x="6330" y="171"/>
                  </a:cubicBezTo>
                  <a:cubicBezTo>
                    <a:pt x="6330" y="139"/>
                    <a:pt x="6330" y="107"/>
                    <a:pt x="6330" y="75"/>
                  </a:cubicBezTo>
                  <a:cubicBezTo>
                    <a:pt x="6303" y="75"/>
                    <a:pt x="6276" y="75"/>
                    <a:pt x="6250" y="75"/>
                  </a:cubicBezTo>
                  <a:cubicBezTo>
                    <a:pt x="6251" y="118"/>
                    <a:pt x="6244" y="154"/>
                    <a:pt x="6228" y="183"/>
                  </a:cubicBezTo>
                  <a:cubicBezTo>
                    <a:pt x="6212" y="212"/>
                    <a:pt x="6177" y="239"/>
                    <a:pt x="6123" y="265"/>
                  </a:cubicBezTo>
                  <a:cubicBezTo>
                    <a:pt x="6120" y="261"/>
                    <a:pt x="6117" y="257"/>
                    <a:pt x="6114" y="252"/>
                  </a:cubicBezTo>
                  <a:cubicBezTo>
                    <a:pt x="6160" y="217"/>
                    <a:pt x="6186" y="187"/>
                    <a:pt x="6194" y="163"/>
                  </a:cubicBezTo>
                  <a:cubicBezTo>
                    <a:pt x="6201" y="138"/>
                    <a:pt x="6205" y="116"/>
                    <a:pt x="6205" y="97"/>
                  </a:cubicBezTo>
                  <a:cubicBezTo>
                    <a:pt x="6205" y="78"/>
                    <a:pt x="6204" y="57"/>
                    <a:pt x="6203" y="34"/>
                  </a:cubicBezTo>
                  <a:cubicBezTo>
                    <a:pt x="6217" y="40"/>
                    <a:pt x="6231" y="46"/>
                    <a:pt x="6245" y="52"/>
                  </a:cubicBezTo>
                  <a:cubicBezTo>
                    <a:pt x="6274" y="52"/>
                    <a:pt x="6302" y="52"/>
                    <a:pt x="6330" y="52"/>
                  </a:cubicBezTo>
                  <a:cubicBezTo>
                    <a:pt x="6336" y="45"/>
                    <a:pt x="6342" y="37"/>
                    <a:pt x="6347" y="30"/>
                  </a:cubicBezTo>
                  <a:moveTo>
                    <a:pt x="6050" y="30"/>
                  </a:moveTo>
                  <a:cubicBezTo>
                    <a:pt x="6076" y="46"/>
                    <a:pt x="6094" y="59"/>
                    <a:pt x="6104" y="69"/>
                  </a:cubicBezTo>
                  <a:cubicBezTo>
                    <a:pt x="6114" y="79"/>
                    <a:pt x="6118" y="89"/>
                    <a:pt x="6117" y="99"/>
                  </a:cubicBezTo>
                  <a:cubicBezTo>
                    <a:pt x="6116" y="109"/>
                    <a:pt x="6110" y="119"/>
                    <a:pt x="6097" y="128"/>
                  </a:cubicBezTo>
                  <a:cubicBezTo>
                    <a:pt x="6085" y="138"/>
                    <a:pt x="6076" y="132"/>
                    <a:pt x="6071" y="112"/>
                  </a:cubicBezTo>
                  <a:cubicBezTo>
                    <a:pt x="6066" y="91"/>
                    <a:pt x="6055" y="67"/>
                    <a:pt x="6038" y="39"/>
                  </a:cubicBezTo>
                  <a:cubicBezTo>
                    <a:pt x="6042" y="36"/>
                    <a:pt x="6046" y="33"/>
                    <a:pt x="6050" y="30"/>
                  </a:cubicBezTo>
                  <a:moveTo>
                    <a:pt x="977" y="28"/>
                  </a:moveTo>
                  <a:cubicBezTo>
                    <a:pt x="993" y="46"/>
                    <a:pt x="1010" y="64"/>
                    <a:pt x="1026" y="83"/>
                  </a:cubicBezTo>
                  <a:cubicBezTo>
                    <a:pt x="971" y="83"/>
                    <a:pt x="917" y="83"/>
                    <a:pt x="863" y="83"/>
                  </a:cubicBezTo>
                  <a:cubicBezTo>
                    <a:pt x="863" y="100"/>
                    <a:pt x="863" y="117"/>
                    <a:pt x="863" y="134"/>
                  </a:cubicBezTo>
                  <a:cubicBezTo>
                    <a:pt x="882" y="134"/>
                    <a:pt x="902" y="134"/>
                    <a:pt x="922" y="134"/>
                  </a:cubicBezTo>
                  <a:cubicBezTo>
                    <a:pt x="928" y="126"/>
                    <a:pt x="933" y="118"/>
                    <a:pt x="939" y="109"/>
                  </a:cubicBezTo>
                  <a:cubicBezTo>
                    <a:pt x="953" y="120"/>
                    <a:pt x="967" y="130"/>
                    <a:pt x="981" y="141"/>
                  </a:cubicBezTo>
                  <a:cubicBezTo>
                    <a:pt x="976" y="146"/>
                    <a:pt x="970" y="152"/>
                    <a:pt x="964" y="157"/>
                  </a:cubicBezTo>
                  <a:cubicBezTo>
                    <a:pt x="964" y="198"/>
                    <a:pt x="965" y="229"/>
                    <a:pt x="966" y="250"/>
                  </a:cubicBezTo>
                  <a:cubicBezTo>
                    <a:pt x="952" y="256"/>
                    <a:pt x="938" y="261"/>
                    <a:pt x="924" y="267"/>
                  </a:cubicBezTo>
                  <a:cubicBezTo>
                    <a:pt x="924" y="259"/>
                    <a:pt x="924" y="252"/>
                    <a:pt x="924" y="244"/>
                  </a:cubicBezTo>
                  <a:cubicBezTo>
                    <a:pt x="863" y="244"/>
                    <a:pt x="802" y="244"/>
                    <a:pt x="741" y="244"/>
                  </a:cubicBezTo>
                  <a:cubicBezTo>
                    <a:pt x="755" y="252"/>
                    <a:pt x="769" y="260"/>
                    <a:pt x="782" y="268"/>
                  </a:cubicBezTo>
                  <a:cubicBezTo>
                    <a:pt x="776" y="272"/>
                    <a:pt x="770" y="276"/>
                    <a:pt x="763" y="280"/>
                  </a:cubicBezTo>
                  <a:cubicBezTo>
                    <a:pt x="757" y="289"/>
                    <a:pt x="749" y="297"/>
                    <a:pt x="742" y="304"/>
                  </a:cubicBezTo>
                  <a:cubicBezTo>
                    <a:pt x="811" y="304"/>
                    <a:pt x="880" y="304"/>
                    <a:pt x="949" y="304"/>
                  </a:cubicBezTo>
                  <a:cubicBezTo>
                    <a:pt x="962" y="293"/>
                    <a:pt x="975" y="282"/>
                    <a:pt x="988" y="271"/>
                  </a:cubicBezTo>
                  <a:cubicBezTo>
                    <a:pt x="1005" y="289"/>
                    <a:pt x="1022" y="308"/>
                    <a:pt x="1038" y="326"/>
                  </a:cubicBezTo>
                  <a:cubicBezTo>
                    <a:pt x="993" y="326"/>
                    <a:pt x="948" y="326"/>
                    <a:pt x="903" y="326"/>
                  </a:cubicBezTo>
                  <a:cubicBezTo>
                    <a:pt x="888" y="354"/>
                    <a:pt x="870" y="380"/>
                    <a:pt x="848" y="402"/>
                  </a:cubicBezTo>
                  <a:cubicBezTo>
                    <a:pt x="900" y="413"/>
                    <a:pt x="937" y="424"/>
                    <a:pt x="959" y="434"/>
                  </a:cubicBezTo>
                  <a:cubicBezTo>
                    <a:pt x="981" y="444"/>
                    <a:pt x="992" y="459"/>
                    <a:pt x="993" y="480"/>
                  </a:cubicBezTo>
                  <a:cubicBezTo>
                    <a:pt x="994" y="500"/>
                    <a:pt x="982" y="502"/>
                    <a:pt x="958" y="485"/>
                  </a:cubicBezTo>
                  <a:cubicBezTo>
                    <a:pt x="935" y="469"/>
                    <a:pt x="890" y="450"/>
                    <a:pt x="826" y="429"/>
                  </a:cubicBezTo>
                  <a:cubicBezTo>
                    <a:pt x="801" y="444"/>
                    <a:pt x="770" y="459"/>
                    <a:pt x="730" y="472"/>
                  </a:cubicBezTo>
                  <a:cubicBezTo>
                    <a:pt x="691" y="485"/>
                    <a:pt x="629" y="496"/>
                    <a:pt x="544" y="504"/>
                  </a:cubicBezTo>
                  <a:cubicBezTo>
                    <a:pt x="543" y="498"/>
                    <a:pt x="542" y="493"/>
                    <a:pt x="541" y="487"/>
                  </a:cubicBezTo>
                  <a:cubicBezTo>
                    <a:pt x="659" y="469"/>
                    <a:pt x="741" y="445"/>
                    <a:pt x="786" y="416"/>
                  </a:cubicBezTo>
                  <a:cubicBezTo>
                    <a:pt x="739" y="406"/>
                    <a:pt x="692" y="399"/>
                    <a:pt x="645" y="392"/>
                  </a:cubicBezTo>
                  <a:cubicBezTo>
                    <a:pt x="655" y="377"/>
                    <a:pt x="671" y="355"/>
                    <a:pt x="691" y="326"/>
                  </a:cubicBezTo>
                  <a:cubicBezTo>
                    <a:pt x="661" y="326"/>
                    <a:pt x="631" y="326"/>
                    <a:pt x="600" y="326"/>
                  </a:cubicBezTo>
                  <a:cubicBezTo>
                    <a:pt x="590" y="326"/>
                    <a:pt x="575" y="328"/>
                    <a:pt x="558" y="332"/>
                  </a:cubicBezTo>
                  <a:cubicBezTo>
                    <a:pt x="550" y="323"/>
                    <a:pt x="542" y="313"/>
                    <a:pt x="535" y="304"/>
                  </a:cubicBezTo>
                  <a:cubicBezTo>
                    <a:pt x="590" y="304"/>
                    <a:pt x="645" y="304"/>
                    <a:pt x="700" y="304"/>
                  </a:cubicBezTo>
                  <a:cubicBezTo>
                    <a:pt x="705" y="294"/>
                    <a:pt x="710" y="283"/>
                    <a:pt x="715" y="272"/>
                  </a:cubicBezTo>
                  <a:cubicBezTo>
                    <a:pt x="718" y="263"/>
                    <a:pt x="721" y="254"/>
                    <a:pt x="724" y="244"/>
                  </a:cubicBezTo>
                  <a:cubicBezTo>
                    <a:pt x="699" y="244"/>
                    <a:pt x="674" y="244"/>
                    <a:pt x="649" y="244"/>
                  </a:cubicBezTo>
                  <a:cubicBezTo>
                    <a:pt x="649" y="249"/>
                    <a:pt x="649" y="254"/>
                    <a:pt x="649" y="259"/>
                  </a:cubicBezTo>
                  <a:cubicBezTo>
                    <a:pt x="635" y="263"/>
                    <a:pt x="621" y="268"/>
                    <a:pt x="607" y="273"/>
                  </a:cubicBezTo>
                  <a:cubicBezTo>
                    <a:pt x="608" y="243"/>
                    <a:pt x="609" y="216"/>
                    <a:pt x="609" y="192"/>
                  </a:cubicBezTo>
                  <a:cubicBezTo>
                    <a:pt x="609" y="169"/>
                    <a:pt x="608" y="143"/>
                    <a:pt x="607" y="116"/>
                  </a:cubicBezTo>
                  <a:cubicBezTo>
                    <a:pt x="621" y="122"/>
                    <a:pt x="635" y="128"/>
                    <a:pt x="649" y="134"/>
                  </a:cubicBezTo>
                  <a:cubicBezTo>
                    <a:pt x="669" y="134"/>
                    <a:pt x="690" y="134"/>
                    <a:pt x="710" y="134"/>
                  </a:cubicBezTo>
                  <a:cubicBezTo>
                    <a:pt x="710" y="117"/>
                    <a:pt x="710" y="100"/>
                    <a:pt x="710" y="83"/>
                  </a:cubicBezTo>
                  <a:cubicBezTo>
                    <a:pt x="682" y="83"/>
                    <a:pt x="654" y="83"/>
                    <a:pt x="626" y="83"/>
                  </a:cubicBezTo>
                  <a:cubicBezTo>
                    <a:pt x="612" y="83"/>
                    <a:pt x="597" y="85"/>
                    <a:pt x="579" y="89"/>
                  </a:cubicBezTo>
                  <a:cubicBezTo>
                    <a:pt x="571" y="79"/>
                    <a:pt x="564" y="70"/>
                    <a:pt x="556" y="60"/>
                  </a:cubicBezTo>
                  <a:cubicBezTo>
                    <a:pt x="684" y="60"/>
                    <a:pt x="812" y="60"/>
                    <a:pt x="940" y="60"/>
                  </a:cubicBezTo>
                  <a:cubicBezTo>
                    <a:pt x="952" y="49"/>
                    <a:pt x="965" y="39"/>
                    <a:pt x="977" y="28"/>
                  </a:cubicBezTo>
                  <a:moveTo>
                    <a:pt x="7248" y="26"/>
                  </a:moveTo>
                  <a:cubicBezTo>
                    <a:pt x="7259" y="42"/>
                    <a:pt x="7270" y="58"/>
                    <a:pt x="7280" y="75"/>
                  </a:cubicBezTo>
                  <a:cubicBezTo>
                    <a:pt x="7264" y="75"/>
                    <a:pt x="7239" y="78"/>
                    <a:pt x="7204" y="84"/>
                  </a:cubicBezTo>
                  <a:cubicBezTo>
                    <a:pt x="7204" y="115"/>
                    <a:pt x="7204" y="146"/>
                    <a:pt x="7204" y="177"/>
                  </a:cubicBezTo>
                  <a:cubicBezTo>
                    <a:pt x="7212" y="177"/>
                    <a:pt x="7219" y="177"/>
                    <a:pt x="7226" y="177"/>
                  </a:cubicBezTo>
                  <a:cubicBezTo>
                    <a:pt x="7235" y="169"/>
                    <a:pt x="7244" y="161"/>
                    <a:pt x="7253" y="152"/>
                  </a:cubicBezTo>
                  <a:cubicBezTo>
                    <a:pt x="7266" y="168"/>
                    <a:pt x="7280" y="184"/>
                    <a:pt x="7293" y="199"/>
                  </a:cubicBezTo>
                  <a:cubicBezTo>
                    <a:pt x="7264" y="199"/>
                    <a:pt x="7234" y="199"/>
                    <a:pt x="7204" y="199"/>
                  </a:cubicBezTo>
                  <a:cubicBezTo>
                    <a:pt x="7204" y="210"/>
                    <a:pt x="7204" y="220"/>
                    <a:pt x="7204" y="230"/>
                  </a:cubicBezTo>
                  <a:cubicBezTo>
                    <a:pt x="7233" y="242"/>
                    <a:pt x="7253" y="254"/>
                    <a:pt x="7266" y="266"/>
                  </a:cubicBezTo>
                  <a:cubicBezTo>
                    <a:pt x="7278" y="279"/>
                    <a:pt x="7279" y="293"/>
                    <a:pt x="7268" y="310"/>
                  </a:cubicBezTo>
                  <a:cubicBezTo>
                    <a:pt x="7257" y="326"/>
                    <a:pt x="7247" y="324"/>
                    <a:pt x="7237" y="302"/>
                  </a:cubicBezTo>
                  <a:cubicBezTo>
                    <a:pt x="7227" y="281"/>
                    <a:pt x="7216" y="262"/>
                    <a:pt x="7204" y="246"/>
                  </a:cubicBezTo>
                  <a:cubicBezTo>
                    <a:pt x="7204" y="385"/>
                    <a:pt x="7205" y="468"/>
                    <a:pt x="7206" y="494"/>
                  </a:cubicBezTo>
                  <a:cubicBezTo>
                    <a:pt x="7192" y="499"/>
                    <a:pt x="7177" y="505"/>
                    <a:pt x="7162" y="510"/>
                  </a:cubicBezTo>
                  <a:cubicBezTo>
                    <a:pt x="7163" y="454"/>
                    <a:pt x="7164" y="375"/>
                    <a:pt x="7164" y="273"/>
                  </a:cubicBezTo>
                  <a:cubicBezTo>
                    <a:pt x="7147" y="334"/>
                    <a:pt x="7115" y="386"/>
                    <a:pt x="7070" y="431"/>
                  </a:cubicBezTo>
                  <a:cubicBezTo>
                    <a:pt x="7067" y="427"/>
                    <a:pt x="7064" y="423"/>
                    <a:pt x="7060" y="419"/>
                  </a:cubicBezTo>
                  <a:cubicBezTo>
                    <a:pt x="7089" y="376"/>
                    <a:pt x="7111" y="334"/>
                    <a:pt x="7126" y="295"/>
                  </a:cubicBezTo>
                  <a:cubicBezTo>
                    <a:pt x="7142" y="255"/>
                    <a:pt x="7152" y="224"/>
                    <a:pt x="7158" y="199"/>
                  </a:cubicBezTo>
                  <a:cubicBezTo>
                    <a:pt x="7150" y="199"/>
                    <a:pt x="7142" y="199"/>
                    <a:pt x="7134" y="199"/>
                  </a:cubicBezTo>
                  <a:cubicBezTo>
                    <a:pt x="7117" y="199"/>
                    <a:pt x="7099" y="201"/>
                    <a:pt x="7082" y="206"/>
                  </a:cubicBezTo>
                  <a:cubicBezTo>
                    <a:pt x="7074" y="196"/>
                    <a:pt x="7066" y="186"/>
                    <a:pt x="7058" y="177"/>
                  </a:cubicBezTo>
                  <a:cubicBezTo>
                    <a:pt x="7093" y="177"/>
                    <a:pt x="7129" y="177"/>
                    <a:pt x="7164" y="177"/>
                  </a:cubicBezTo>
                  <a:cubicBezTo>
                    <a:pt x="7164" y="148"/>
                    <a:pt x="7164" y="118"/>
                    <a:pt x="7164" y="89"/>
                  </a:cubicBezTo>
                  <a:cubicBezTo>
                    <a:pt x="7151" y="92"/>
                    <a:pt x="7121" y="95"/>
                    <a:pt x="7075" y="99"/>
                  </a:cubicBezTo>
                  <a:cubicBezTo>
                    <a:pt x="7075" y="93"/>
                    <a:pt x="7075" y="88"/>
                    <a:pt x="7075" y="82"/>
                  </a:cubicBezTo>
                  <a:cubicBezTo>
                    <a:pt x="7105" y="77"/>
                    <a:pt x="7137" y="70"/>
                    <a:pt x="7173" y="59"/>
                  </a:cubicBezTo>
                  <a:cubicBezTo>
                    <a:pt x="7208" y="48"/>
                    <a:pt x="7233" y="37"/>
                    <a:pt x="7248" y="26"/>
                  </a:cubicBezTo>
                  <a:moveTo>
                    <a:pt x="2249" y="24"/>
                  </a:moveTo>
                  <a:cubicBezTo>
                    <a:pt x="2282" y="41"/>
                    <a:pt x="2304" y="56"/>
                    <a:pt x="2314" y="70"/>
                  </a:cubicBezTo>
                  <a:cubicBezTo>
                    <a:pt x="2324" y="83"/>
                    <a:pt x="2323" y="98"/>
                    <a:pt x="2309" y="115"/>
                  </a:cubicBezTo>
                  <a:cubicBezTo>
                    <a:pt x="2295" y="132"/>
                    <a:pt x="2286" y="130"/>
                    <a:pt x="2280" y="109"/>
                  </a:cubicBezTo>
                  <a:cubicBezTo>
                    <a:pt x="2274" y="88"/>
                    <a:pt x="2261" y="64"/>
                    <a:pt x="2241" y="37"/>
                  </a:cubicBezTo>
                  <a:cubicBezTo>
                    <a:pt x="2243" y="32"/>
                    <a:pt x="2246" y="28"/>
                    <a:pt x="2249" y="24"/>
                  </a:cubicBezTo>
                  <a:moveTo>
                    <a:pt x="393" y="24"/>
                  </a:moveTo>
                  <a:cubicBezTo>
                    <a:pt x="408" y="41"/>
                    <a:pt x="424" y="58"/>
                    <a:pt x="439" y="75"/>
                  </a:cubicBezTo>
                  <a:cubicBezTo>
                    <a:pt x="383" y="75"/>
                    <a:pt x="326" y="75"/>
                    <a:pt x="270" y="75"/>
                  </a:cubicBezTo>
                  <a:cubicBezTo>
                    <a:pt x="270" y="84"/>
                    <a:pt x="270" y="94"/>
                    <a:pt x="270" y="103"/>
                  </a:cubicBezTo>
                  <a:cubicBezTo>
                    <a:pt x="321" y="103"/>
                    <a:pt x="372" y="103"/>
                    <a:pt x="423" y="103"/>
                  </a:cubicBezTo>
                  <a:cubicBezTo>
                    <a:pt x="431" y="96"/>
                    <a:pt x="438" y="88"/>
                    <a:pt x="446" y="81"/>
                  </a:cubicBezTo>
                  <a:cubicBezTo>
                    <a:pt x="460" y="97"/>
                    <a:pt x="474" y="114"/>
                    <a:pt x="488" y="130"/>
                  </a:cubicBezTo>
                  <a:cubicBezTo>
                    <a:pt x="476" y="130"/>
                    <a:pt x="465" y="132"/>
                    <a:pt x="456" y="136"/>
                  </a:cubicBezTo>
                  <a:cubicBezTo>
                    <a:pt x="446" y="139"/>
                    <a:pt x="431" y="153"/>
                    <a:pt x="411" y="177"/>
                  </a:cubicBezTo>
                  <a:cubicBezTo>
                    <a:pt x="406" y="174"/>
                    <a:pt x="402" y="172"/>
                    <a:pt x="397" y="169"/>
                  </a:cubicBezTo>
                  <a:cubicBezTo>
                    <a:pt x="405" y="155"/>
                    <a:pt x="414" y="140"/>
                    <a:pt x="422" y="126"/>
                  </a:cubicBezTo>
                  <a:cubicBezTo>
                    <a:pt x="372" y="126"/>
                    <a:pt x="321" y="126"/>
                    <a:pt x="270" y="126"/>
                  </a:cubicBezTo>
                  <a:cubicBezTo>
                    <a:pt x="270" y="187"/>
                    <a:pt x="271" y="222"/>
                    <a:pt x="272" y="230"/>
                  </a:cubicBezTo>
                  <a:cubicBezTo>
                    <a:pt x="257" y="235"/>
                    <a:pt x="243" y="240"/>
                    <a:pt x="228" y="244"/>
                  </a:cubicBezTo>
                  <a:cubicBezTo>
                    <a:pt x="229" y="202"/>
                    <a:pt x="230" y="163"/>
                    <a:pt x="230" y="126"/>
                  </a:cubicBezTo>
                  <a:cubicBezTo>
                    <a:pt x="178" y="126"/>
                    <a:pt x="127" y="126"/>
                    <a:pt x="75" y="126"/>
                  </a:cubicBezTo>
                  <a:cubicBezTo>
                    <a:pt x="78" y="136"/>
                    <a:pt x="77" y="147"/>
                    <a:pt x="72" y="159"/>
                  </a:cubicBezTo>
                  <a:cubicBezTo>
                    <a:pt x="67" y="171"/>
                    <a:pt x="59" y="177"/>
                    <a:pt x="46" y="178"/>
                  </a:cubicBezTo>
                  <a:cubicBezTo>
                    <a:pt x="34" y="179"/>
                    <a:pt x="26" y="176"/>
                    <a:pt x="21" y="170"/>
                  </a:cubicBezTo>
                  <a:cubicBezTo>
                    <a:pt x="16" y="164"/>
                    <a:pt x="19" y="156"/>
                    <a:pt x="29" y="146"/>
                  </a:cubicBezTo>
                  <a:cubicBezTo>
                    <a:pt x="39" y="136"/>
                    <a:pt x="47" y="115"/>
                    <a:pt x="55" y="85"/>
                  </a:cubicBezTo>
                  <a:cubicBezTo>
                    <a:pt x="61" y="85"/>
                    <a:pt x="67" y="85"/>
                    <a:pt x="73" y="85"/>
                  </a:cubicBezTo>
                  <a:cubicBezTo>
                    <a:pt x="73" y="91"/>
                    <a:pt x="74" y="97"/>
                    <a:pt x="75" y="103"/>
                  </a:cubicBezTo>
                  <a:cubicBezTo>
                    <a:pt x="126" y="103"/>
                    <a:pt x="178" y="103"/>
                    <a:pt x="230" y="103"/>
                  </a:cubicBezTo>
                  <a:cubicBezTo>
                    <a:pt x="230" y="94"/>
                    <a:pt x="230" y="84"/>
                    <a:pt x="230" y="75"/>
                  </a:cubicBezTo>
                  <a:cubicBezTo>
                    <a:pt x="197" y="75"/>
                    <a:pt x="165" y="75"/>
                    <a:pt x="132" y="75"/>
                  </a:cubicBezTo>
                  <a:cubicBezTo>
                    <a:pt x="122" y="75"/>
                    <a:pt x="108" y="77"/>
                    <a:pt x="90" y="81"/>
                  </a:cubicBezTo>
                  <a:cubicBezTo>
                    <a:pt x="82" y="71"/>
                    <a:pt x="75" y="62"/>
                    <a:pt x="67" y="52"/>
                  </a:cubicBezTo>
                  <a:cubicBezTo>
                    <a:pt x="165" y="52"/>
                    <a:pt x="264" y="52"/>
                    <a:pt x="362" y="52"/>
                  </a:cubicBezTo>
                  <a:cubicBezTo>
                    <a:pt x="372" y="43"/>
                    <a:pt x="382" y="33"/>
                    <a:pt x="393" y="24"/>
                  </a:cubicBezTo>
                  <a:moveTo>
                    <a:pt x="5716" y="19"/>
                  </a:moveTo>
                  <a:cubicBezTo>
                    <a:pt x="5737" y="29"/>
                    <a:pt x="5757" y="38"/>
                    <a:pt x="5778" y="48"/>
                  </a:cubicBezTo>
                  <a:cubicBezTo>
                    <a:pt x="5771" y="54"/>
                    <a:pt x="5765" y="60"/>
                    <a:pt x="5759" y="65"/>
                  </a:cubicBezTo>
                  <a:cubicBezTo>
                    <a:pt x="5759" y="75"/>
                    <a:pt x="5759" y="85"/>
                    <a:pt x="5759" y="95"/>
                  </a:cubicBezTo>
                  <a:cubicBezTo>
                    <a:pt x="5781" y="95"/>
                    <a:pt x="5803" y="95"/>
                    <a:pt x="5825" y="95"/>
                  </a:cubicBezTo>
                  <a:cubicBezTo>
                    <a:pt x="5832" y="88"/>
                    <a:pt x="5840" y="81"/>
                    <a:pt x="5847" y="75"/>
                  </a:cubicBezTo>
                  <a:cubicBezTo>
                    <a:pt x="5859" y="86"/>
                    <a:pt x="5871" y="97"/>
                    <a:pt x="5883" y="109"/>
                  </a:cubicBezTo>
                  <a:cubicBezTo>
                    <a:pt x="5878" y="113"/>
                    <a:pt x="5872" y="118"/>
                    <a:pt x="5867" y="123"/>
                  </a:cubicBezTo>
                  <a:cubicBezTo>
                    <a:pt x="5867" y="133"/>
                    <a:pt x="5867" y="143"/>
                    <a:pt x="5867" y="153"/>
                  </a:cubicBezTo>
                  <a:cubicBezTo>
                    <a:pt x="5874" y="146"/>
                    <a:pt x="5882" y="139"/>
                    <a:pt x="5890" y="132"/>
                  </a:cubicBezTo>
                  <a:cubicBezTo>
                    <a:pt x="5904" y="148"/>
                    <a:pt x="5918" y="163"/>
                    <a:pt x="5932" y="179"/>
                  </a:cubicBezTo>
                  <a:cubicBezTo>
                    <a:pt x="5910" y="179"/>
                    <a:pt x="5888" y="179"/>
                    <a:pt x="5867" y="179"/>
                  </a:cubicBezTo>
                  <a:cubicBezTo>
                    <a:pt x="5867" y="207"/>
                    <a:pt x="5867" y="228"/>
                    <a:pt x="5869" y="244"/>
                  </a:cubicBezTo>
                  <a:cubicBezTo>
                    <a:pt x="5855" y="250"/>
                    <a:pt x="5840" y="255"/>
                    <a:pt x="5826" y="261"/>
                  </a:cubicBezTo>
                  <a:cubicBezTo>
                    <a:pt x="5826" y="255"/>
                    <a:pt x="5826" y="249"/>
                    <a:pt x="5826" y="242"/>
                  </a:cubicBezTo>
                  <a:cubicBezTo>
                    <a:pt x="5804" y="242"/>
                    <a:pt x="5781" y="242"/>
                    <a:pt x="5759" y="242"/>
                  </a:cubicBezTo>
                  <a:cubicBezTo>
                    <a:pt x="5759" y="258"/>
                    <a:pt x="5759" y="274"/>
                    <a:pt x="5759" y="289"/>
                  </a:cubicBezTo>
                  <a:cubicBezTo>
                    <a:pt x="5774" y="289"/>
                    <a:pt x="5790" y="289"/>
                    <a:pt x="5806" y="289"/>
                  </a:cubicBezTo>
                  <a:cubicBezTo>
                    <a:pt x="5815" y="281"/>
                    <a:pt x="5824" y="273"/>
                    <a:pt x="5833" y="265"/>
                  </a:cubicBezTo>
                  <a:cubicBezTo>
                    <a:pt x="5846" y="281"/>
                    <a:pt x="5859" y="296"/>
                    <a:pt x="5873" y="312"/>
                  </a:cubicBezTo>
                  <a:cubicBezTo>
                    <a:pt x="5835" y="312"/>
                    <a:pt x="5797" y="312"/>
                    <a:pt x="5759" y="312"/>
                  </a:cubicBezTo>
                  <a:cubicBezTo>
                    <a:pt x="5759" y="326"/>
                    <a:pt x="5759" y="341"/>
                    <a:pt x="5759" y="355"/>
                  </a:cubicBezTo>
                  <a:cubicBezTo>
                    <a:pt x="5788" y="355"/>
                    <a:pt x="5817" y="355"/>
                    <a:pt x="5846" y="355"/>
                  </a:cubicBezTo>
                  <a:cubicBezTo>
                    <a:pt x="5856" y="346"/>
                    <a:pt x="5865" y="337"/>
                    <a:pt x="5875" y="328"/>
                  </a:cubicBezTo>
                  <a:cubicBezTo>
                    <a:pt x="5889" y="345"/>
                    <a:pt x="5903" y="361"/>
                    <a:pt x="5917" y="377"/>
                  </a:cubicBezTo>
                  <a:cubicBezTo>
                    <a:pt x="5864" y="377"/>
                    <a:pt x="5811" y="377"/>
                    <a:pt x="5759" y="377"/>
                  </a:cubicBezTo>
                  <a:cubicBezTo>
                    <a:pt x="5759" y="396"/>
                    <a:pt x="5759" y="419"/>
                    <a:pt x="5761" y="447"/>
                  </a:cubicBezTo>
                  <a:cubicBezTo>
                    <a:pt x="5750" y="450"/>
                    <a:pt x="5739" y="454"/>
                    <a:pt x="5728" y="458"/>
                  </a:cubicBezTo>
                  <a:cubicBezTo>
                    <a:pt x="5735" y="458"/>
                    <a:pt x="5742" y="459"/>
                    <a:pt x="5748" y="459"/>
                  </a:cubicBezTo>
                  <a:cubicBezTo>
                    <a:pt x="5793" y="461"/>
                    <a:pt x="5856" y="456"/>
                    <a:pt x="5938" y="447"/>
                  </a:cubicBezTo>
                  <a:cubicBezTo>
                    <a:pt x="5938" y="453"/>
                    <a:pt x="5938" y="459"/>
                    <a:pt x="5938" y="465"/>
                  </a:cubicBezTo>
                  <a:cubicBezTo>
                    <a:pt x="5916" y="474"/>
                    <a:pt x="5903" y="485"/>
                    <a:pt x="5899" y="498"/>
                  </a:cubicBezTo>
                  <a:cubicBezTo>
                    <a:pt x="5855" y="499"/>
                    <a:pt x="5807" y="500"/>
                    <a:pt x="5756" y="499"/>
                  </a:cubicBezTo>
                  <a:cubicBezTo>
                    <a:pt x="5705" y="498"/>
                    <a:pt x="5662" y="492"/>
                    <a:pt x="5628" y="481"/>
                  </a:cubicBezTo>
                  <a:cubicBezTo>
                    <a:pt x="5594" y="470"/>
                    <a:pt x="5567" y="454"/>
                    <a:pt x="5545" y="433"/>
                  </a:cubicBezTo>
                  <a:cubicBezTo>
                    <a:pt x="5527" y="458"/>
                    <a:pt x="5493" y="483"/>
                    <a:pt x="5443" y="508"/>
                  </a:cubicBezTo>
                  <a:cubicBezTo>
                    <a:pt x="5440" y="504"/>
                    <a:pt x="5438" y="500"/>
                    <a:pt x="5435" y="496"/>
                  </a:cubicBezTo>
                  <a:cubicBezTo>
                    <a:pt x="5471" y="471"/>
                    <a:pt x="5500" y="443"/>
                    <a:pt x="5524" y="411"/>
                  </a:cubicBezTo>
                  <a:cubicBezTo>
                    <a:pt x="5501" y="381"/>
                    <a:pt x="5484" y="345"/>
                    <a:pt x="5473" y="304"/>
                  </a:cubicBezTo>
                  <a:cubicBezTo>
                    <a:pt x="5479" y="301"/>
                    <a:pt x="5485" y="298"/>
                    <a:pt x="5491" y="296"/>
                  </a:cubicBezTo>
                  <a:cubicBezTo>
                    <a:pt x="5507" y="332"/>
                    <a:pt x="5522" y="360"/>
                    <a:pt x="5537" y="381"/>
                  </a:cubicBezTo>
                  <a:cubicBezTo>
                    <a:pt x="5548" y="355"/>
                    <a:pt x="5557" y="314"/>
                    <a:pt x="5566" y="257"/>
                  </a:cubicBezTo>
                  <a:cubicBezTo>
                    <a:pt x="5547" y="257"/>
                    <a:pt x="5528" y="257"/>
                    <a:pt x="5509" y="257"/>
                  </a:cubicBezTo>
                  <a:cubicBezTo>
                    <a:pt x="5503" y="263"/>
                    <a:pt x="5496" y="269"/>
                    <a:pt x="5490" y="275"/>
                  </a:cubicBezTo>
                  <a:cubicBezTo>
                    <a:pt x="5479" y="264"/>
                    <a:pt x="5467" y="253"/>
                    <a:pt x="5456" y="242"/>
                  </a:cubicBezTo>
                  <a:cubicBezTo>
                    <a:pt x="5464" y="238"/>
                    <a:pt x="5472" y="234"/>
                    <a:pt x="5480" y="230"/>
                  </a:cubicBezTo>
                  <a:cubicBezTo>
                    <a:pt x="5504" y="190"/>
                    <a:pt x="5527" y="151"/>
                    <a:pt x="5551" y="111"/>
                  </a:cubicBezTo>
                  <a:cubicBezTo>
                    <a:pt x="5529" y="111"/>
                    <a:pt x="5507" y="111"/>
                    <a:pt x="5484" y="111"/>
                  </a:cubicBezTo>
                  <a:cubicBezTo>
                    <a:pt x="5477" y="113"/>
                    <a:pt x="5470" y="114"/>
                    <a:pt x="5462" y="116"/>
                  </a:cubicBezTo>
                  <a:cubicBezTo>
                    <a:pt x="5455" y="107"/>
                    <a:pt x="5448" y="98"/>
                    <a:pt x="5441" y="89"/>
                  </a:cubicBezTo>
                  <a:cubicBezTo>
                    <a:pt x="5479" y="89"/>
                    <a:pt x="5516" y="89"/>
                    <a:pt x="5554" y="89"/>
                  </a:cubicBezTo>
                  <a:cubicBezTo>
                    <a:pt x="5562" y="82"/>
                    <a:pt x="5569" y="75"/>
                    <a:pt x="5576" y="69"/>
                  </a:cubicBezTo>
                  <a:cubicBezTo>
                    <a:pt x="5588" y="81"/>
                    <a:pt x="5601" y="93"/>
                    <a:pt x="5613" y="105"/>
                  </a:cubicBezTo>
                  <a:cubicBezTo>
                    <a:pt x="5605" y="110"/>
                    <a:pt x="5597" y="114"/>
                    <a:pt x="5590" y="118"/>
                  </a:cubicBezTo>
                  <a:cubicBezTo>
                    <a:pt x="5565" y="157"/>
                    <a:pt x="5540" y="196"/>
                    <a:pt x="5515" y="234"/>
                  </a:cubicBezTo>
                  <a:cubicBezTo>
                    <a:pt x="5533" y="234"/>
                    <a:pt x="5551" y="234"/>
                    <a:pt x="5569" y="234"/>
                  </a:cubicBezTo>
                  <a:cubicBezTo>
                    <a:pt x="5574" y="227"/>
                    <a:pt x="5580" y="221"/>
                    <a:pt x="5586" y="214"/>
                  </a:cubicBezTo>
                  <a:cubicBezTo>
                    <a:pt x="5598" y="225"/>
                    <a:pt x="5611" y="236"/>
                    <a:pt x="5623" y="248"/>
                  </a:cubicBezTo>
                  <a:cubicBezTo>
                    <a:pt x="5617" y="253"/>
                    <a:pt x="5611" y="257"/>
                    <a:pt x="5606" y="262"/>
                  </a:cubicBezTo>
                  <a:cubicBezTo>
                    <a:pt x="5600" y="294"/>
                    <a:pt x="5594" y="323"/>
                    <a:pt x="5587" y="346"/>
                  </a:cubicBezTo>
                  <a:cubicBezTo>
                    <a:pt x="5586" y="349"/>
                    <a:pt x="5585" y="352"/>
                    <a:pt x="5584" y="355"/>
                  </a:cubicBezTo>
                  <a:cubicBezTo>
                    <a:pt x="5629" y="355"/>
                    <a:pt x="5674" y="355"/>
                    <a:pt x="5718" y="355"/>
                  </a:cubicBezTo>
                  <a:cubicBezTo>
                    <a:pt x="5718" y="341"/>
                    <a:pt x="5718" y="326"/>
                    <a:pt x="5718" y="312"/>
                  </a:cubicBezTo>
                  <a:cubicBezTo>
                    <a:pt x="5698" y="312"/>
                    <a:pt x="5678" y="312"/>
                    <a:pt x="5658" y="312"/>
                  </a:cubicBezTo>
                  <a:cubicBezTo>
                    <a:pt x="5650" y="313"/>
                    <a:pt x="5643" y="315"/>
                    <a:pt x="5636" y="316"/>
                  </a:cubicBezTo>
                  <a:cubicBezTo>
                    <a:pt x="5629" y="307"/>
                    <a:pt x="5622" y="298"/>
                    <a:pt x="5615" y="289"/>
                  </a:cubicBezTo>
                  <a:cubicBezTo>
                    <a:pt x="5649" y="289"/>
                    <a:pt x="5684" y="289"/>
                    <a:pt x="5718" y="289"/>
                  </a:cubicBezTo>
                  <a:cubicBezTo>
                    <a:pt x="5718" y="274"/>
                    <a:pt x="5718" y="258"/>
                    <a:pt x="5718" y="242"/>
                  </a:cubicBezTo>
                  <a:cubicBezTo>
                    <a:pt x="5698" y="242"/>
                    <a:pt x="5678" y="242"/>
                    <a:pt x="5658" y="242"/>
                  </a:cubicBezTo>
                  <a:cubicBezTo>
                    <a:pt x="5650" y="244"/>
                    <a:pt x="5643" y="245"/>
                    <a:pt x="5636" y="246"/>
                  </a:cubicBezTo>
                  <a:cubicBezTo>
                    <a:pt x="5629" y="238"/>
                    <a:pt x="5622" y="229"/>
                    <a:pt x="5615" y="220"/>
                  </a:cubicBezTo>
                  <a:cubicBezTo>
                    <a:pt x="5649" y="220"/>
                    <a:pt x="5684" y="220"/>
                    <a:pt x="5718" y="220"/>
                  </a:cubicBezTo>
                  <a:cubicBezTo>
                    <a:pt x="5718" y="206"/>
                    <a:pt x="5718" y="193"/>
                    <a:pt x="5718" y="179"/>
                  </a:cubicBezTo>
                  <a:cubicBezTo>
                    <a:pt x="5688" y="179"/>
                    <a:pt x="5657" y="179"/>
                    <a:pt x="5626" y="179"/>
                  </a:cubicBezTo>
                  <a:cubicBezTo>
                    <a:pt x="5620" y="180"/>
                    <a:pt x="5613" y="182"/>
                    <a:pt x="5606" y="183"/>
                  </a:cubicBezTo>
                  <a:cubicBezTo>
                    <a:pt x="5599" y="174"/>
                    <a:pt x="5592" y="165"/>
                    <a:pt x="5585" y="156"/>
                  </a:cubicBezTo>
                  <a:cubicBezTo>
                    <a:pt x="5629" y="156"/>
                    <a:pt x="5674" y="156"/>
                    <a:pt x="5718" y="156"/>
                  </a:cubicBezTo>
                  <a:cubicBezTo>
                    <a:pt x="5718" y="144"/>
                    <a:pt x="5718" y="131"/>
                    <a:pt x="5718" y="118"/>
                  </a:cubicBezTo>
                  <a:cubicBezTo>
                    <a:pt x="5699" y="118"/>
                    <a:pt x="5680" y="118"/>
                    <a:pt x="5660" y="118"/>
                  </a:cubicBezTo>
                  <a:cubicBezTo>
                    <a:pt x="5654" y="119"/>
                    <a:pt x="5647" y="120"/>
                    <a:pt x="5640" y="122"/>
                  </a:cubicBezTo>
                  <a:cubicBezTo>
                    <a:pt x="5633" y="113"/>
                    <a:pt x="5626" y="104"/>
                    <a:pt x="5619" y="95"/>
                  </a:cubicBezTo>
                  <a:cubicBezTo>
                    <a:pt x="5652" y="95"/>
                    <a:pt x="5685" y="95"/>
                    <a:pt x="5718" y="95"/>
                  </a:cubicBezTo>
                  <a:cubicBezTo>
                    <a:pt x="5718" y="70"/>
                    <a:pt x="5718" y="44"/>
                    <a:pt x="5716" y="19"/>
                  </a:cubicBezTo>
                  <a:moveTo>
                    <a:pt x="5005" y="19"/>
                  </a:moveTo>
                  <a:cubicBezTo>
                    <a:pt x="5025" y="30"/>
                    <a:pt x="5045" y="41"/>
                    <a:pt x="5064" y="51"/>
                  </a:cubicBezTo>
                  <a:cubicBezTo>
                    <a:pt x="5049" y="60"/>
                    <a:pt x="5030" y="86"/>
                    <a:pt x="5007" y="128"/>
                  </a:cubicBezTo>
                  <a:cubicBezTo>
                    <a:pt x="5027" y="128"/>
                    <a:pt x="5047" y="128"/>
                    <a:pt x="5067" y="128"/>
                  </a:cubicBezTo>
                  <a:cubicBezTo>
                    <a:pt x="5075" y="120"/>
                    <a:pt x="5084" y="113"/>
                    <a:pt x="5092" y="105"/>
                  </a:cubicBezTo>
                  <a:cubicBezTo>
                    <a:pt x="5104" y="118"/>
                    <a:pt x="5117" y="131"/>
                    <a:pt x="5130" y="144"/>
                  </a:cubicBezTo>
                  <a:cubicBezTo>
                    <a:pt x="5123" y="149"/>
                    <a:pt x="5116" y="154"/>
                    <a:pt x="5109" y="160"/>
                  </a:cubicBezTo>
                  <a:cubicBezTo>
                    <a:pt x="5109" y="180"/>
                    <a:pt x="5109" y="199"/>
                    <a:pt x="5109" y="217"/>
                  </a:cubicBezTo>
                  <a:cubicBezTo>
                    <a:pt x="5109" y="224"/>
                    <a:pt x="5109" y="231"/>
                    <a:pt x="5109" y="238"/>
                  </a:cubicBezTo>
                  <a:cubicBezTo>
                    <a:pt x="5120" y="220"/>
                    <a:pt x="5130" y="202"/>
                    <a:pt x="5141" y="184"/>
                  </a:cubicBezTo>
                  <a:cubicBezTo>
                    <a:pt x="5152" y="164"/>
                    <a:pt x="5161" y="146"/>
                    <a:pt x="5168" y="129"/>
                  </a:cubicBezTo>
                  <a:cubicBezTo>
                    <a:pt x="5182" y="95"/>
                    <a:pt x="5193" y="59"/>
                    <a:pt x="5201" y="21"/>
                  </a:cubicBezTo>
                  <a:cubicBezTo>
                    <a:pt x="5221" y="33"/>
                    <a:pt x="5240" y="44"/>
                    <a:pt x="5259" y="55"/>
                  </a:cubicBezTo>
                  <a:cubicBezTo>
                    <a:pt x="5247" y="64"/>
                    <a:pt x="5229" y="90"/>
                    <a:pt x="5206" y="134"/>
                  </a:cubicBezTo>
                  <a:cubicBezTo>
                    <a:pt x="5241" y="134"/>
                    <a:pt x="5276" y="134"/>
                    <a:pt x="5311" y="134"/>
                  </a:cubicBezTo>
                  <a:cubicBezTo>
                    <a:pt x="5320" y="126"/>
                    <a:pt x="5328" y="118"/>
                    <a:pt x="5337" y="109"/>
                  </a:cubicBezTo>
                  <a:cubicBezTo>
                    <a:pt x="5350" y="122"/>
                    <a:pt x="5363" y="135"/>
                    <a:pt x="5375" y="147"/>
                  </a:cubicBezTo>
                  <a:cubicBezTo>
                    <a:pt x="5369" y="153"/>
                    <a:pt x="5363" y="158"/>
                    <a:pt x="5356" y="164"/>
                  </a:cubicBezTo>
                  <a:cubicBezTo>
                    <a:pt x="5353" y="322"/>
                    <a:pt x="5349" y="412"/>
                    <a:pt x="5344" y="434"/>
                  </a:cubicBezTo>
                  <a:cubicBezTo>
                    <a:pt x="5339" y="456"/>
                    <a:pt x="5332" y="471"/>
                    <a:pt x="5322" y="480"/>
                  </a:cubicBezTo>
                  <a:cubicBezTo>
                    <a:pt x="5312" y="489"/>
                    <a:pt x="5294" y="497"/>
                    <a:pt x="5270" y="504"/>
                  </a:cubicBezTo>
                  <a:cubicBezTo>
                    <a:pt x="5262" y="482"/>
                    <a:pt x="5238" y="465"/>
                    <a:pt x="5198" y="454"/>
                  </a:cubicBezTo>
                  <a:cubicBezTo>
                    <a:pt x="5198" y="447"/>
                    <a:pt x="5198" y="440"/>
                    <a:pt x="5198" y="433"/>
                  </a:cubicBezTo>
                  <a:cubicBezTo>
                    <a:pt x="5237" y="441"/>
                    <a:pt x="5264" y="445"/>
                    <a:pt x="5278" y="445"/>
                  </a:cubicBezTo>
                  <a:cubicBezTo>
                    <a:pt x="5291" y="445"/>
                    <a:pt x="5299" y="434"/>
                    <a:pt x="5303" y="412"/>
                  </a:cubicBezTo>
                  <a:cubicBezTo>
                    <a:pt x="5306" y="390"/>
                    <a:pt x="5309" y="305"/>
                    <a:pt x="5312" y="156"/>
                  </a:cubicBezTo>
                  <a:cubicBezTo>
                    <a:pt x="5274" y="156"/>
                    <a:pt x="5237" y="156"/>
                    <a:pt x="5199" y="156"/>
                  </a:cubicBezTo>
                  <a:cubicBezTo>
                    <a:pt x="5175" y="195"/>
                    <a:pt x="5147" y="228"/>
                    <a:pt x="5116" y="257"/>
                  </a:cubicBezTo>
                  <a:cubicBezTo>
                    <a:pt x="5114" y="255"/>
                    <a:pt x="5111" y="254"/>
                    <a:pt x="5109" y="252"/>
                  </a:cubicBezTo>
                  <a:cubicBezTo>
                    <a:pt x="5109" y="258"/>
                    <a:pt x="5109" y="264"/>
                    <a:pt x="5109" y="269"/>
                  </a:cubicBezTo>
                  <a:cubicBezTo>
                    <a:pt x="5109" y="368"/>
                    <a:pt x="5110" y="436"/>
                    <a:pt x="5111" y="473"/>
                  </a:cubicBezTo>
                  <a:cubicBezTo>
                    <a:pt x="5097" y="479"/>
                    <a:pt x="5083" y="486"/>
                    <a:pt x="5069" y="492"/>
                  </a:cubicBezTo>
                  <a:cubicBezTo>
                    <a:pt x="5069" y="478"/>
                    <a:pt x="5069" y="463"/>
                    <a:pt x="5069" y="449"/>
                  </a:cubicBezTo>
                  <a:cubicBezTo>
                    <a:pt x="5036" y="449"/>
                    <a:pt x="5004" y="449"/>
                    <a:pt x="4971" y="449"/>
                  </a:cubicBezTo>
                  <a:cubicBezTo>
                    <a:pt x="4971" y="460"/>
                    <a:pt x="4971" y="470"/>
                    <a:pt x="4971" y="481"/>
                  </a:cubicBezTo>
                  <a:cubicBezTo>
                    <a:pt x="4957" y="487"/>
                    <a:pt x="4943" y="494"/>
                    <a:pt x="4929" y="500"/>
                  </a:cubicBezTo>
                  <a:cubicBezTo>
                    <a:pt x="4930" y="432"/>
                    <a:pt x="4931" y="366"/>
                    <a:pt x="4931" y="303"/>
                  </a:cubicBezTo>
                  <a:cubicBezTo>
                    <a:pt x="4931" y="239"/>
                    <a:pt x="4930" y="174"/>
                    <a:pt x="4929" y="107"/>
                  </a:cubicBezTo>
                  <a:cubicBezTo>
                    <a:pt x="4942" y="114"/>
                    <a:pt x="4956" y="121"/>
                    <a:pt x="4969" y="128"/>
                  </a:cubicBezTo>
                  <a:cubicBezTo>
                    <a:pt x="4974" y="128"/>
                    <a:pt x="4978" y="128"/>
                    <a:pt x="4983" y="128"/>
                  </a:cubicBezTo>
                  <a:cubicBezTo>
                    <a:pt x="4996" y="84"/>
                    <a:pt x="5004" y="48"/>
                    <a:pt x="5005" y="19"/>
                  </a:cubicBezTo>
                  <a:moveTo>
                    <a:pt x="3503" y="19"/>
                  </a:moveTo>
                  <a:cubicBezTo>
                    <a:pt x="3524" y="31"/>
                    <a:pt x="3545" y="42"/>
                    <a:pt x="3566" y="53"/>
                  </a:cubicBezTo>
                  <a:cubicBezTo>
                    <a:pt x="3559" y="57"/>
                    <a:pt x="3553" y="62"/>
                    <a:pt x="3547" y="67"/>
                  </a:cubicBezTo>
                  <a:cubicBezTo>
                    <a:pt x="3536" y="85"/>
                    <a:pt x="3526" y="102"/>
                    <a:pt x="3517" y="118"/>
                  </a:cubicBezTo>
                  <a:cubicBezTo>
                    <a:pt x="3564" y="118"/>
                    <a:pt x="3611" y="118"/>
                    <a:pt x="3658" y="118"/>
                  </a:cubicBezTo>
                  <a:cubicBezTo>
                    <a:pt x="3669" y="107"/>
                    <a:pt x="3680" y="96"/>
                    <a:pt x="3691" y="85"/>
                  </a:cubicBezTo>
                  <a:cubicBezTo>
                    <a:pt x="3707" y="103"/>
                    <a:pt x="3723" y="122"/>
                    <a:pt x="3739" y="140"/>
                  </a:cubicBezTo>
                  <a:cubicBezTo>
                    <a:pt x="3698" y="140"/>
                    <a:pt x="3656" y="140"/>
                    <a:pt x="3614" y="140"/>
                  </a:cubicBezTo>
                  <a:cubicBezTo>
                    <a:pt x="3614" y="184"/>
                    <a:pt x="3614" y="227"/>
                    <a:pt x="3614" y="271"/>
                  </a:cubicBezTo>
                  <a:cubicBezTo>
                    <a:pt x="3638" y="271"/>
                    <a:pt x="3662" y="271"/>
                    <a:pt x="3685" y="271"/>
                  </a:cubicBezTo>
                  <a:cubicBezTo>
                    <a:pt x="3697" y="261"/>
                    <a:pt x="3709" y="251"/>
                    <a:pt x="3721" y="240"/>
                  </a:cubicBezTo>
                  <a:cubicBezTo>
                    <a:pt x="3735" y="258"/>
                    <a:pt x="3750" y="276"/>
                    <a:pt x="3765" y="294"/>
                  </a:cubicBezTo>
                  <a:cubicBezTo>
                    <a:pt x="3715" y="294"/>
                    <a:pt x="3664" y="294"/>
                    <a:pt x="3614" y="294"/>
                  </a:cubicBezTo>
                  <a:cubicBezTo>
                    <a:pt x="3614" y="390"/>
                    <a:pt x="3615" y="457"/>
                    <a:pt x="3616" y="492"/>
                  </a:cubicBezTo>
                  <a:cubicBezTo>
                    <a:pt x="3601" y="498"/>
                    <a:pt x="3585" y="504"/>
                    <a:pt x="3570" y="510"/>
                  </a:cubicBezTo>
                  <a:cubicBezTo>
                    <a:pt x="3571" y="429"/>
                    <a:pt x="3572" y="356"/>
                    <a:pt x="3572" y="294"/>
                  </a:cubicBezTo>
                  <a:cubicBezTo>
                    <a:pt x="3537" y="294"/>
                    <a:pt x="3501" y="294"/>
                    <a:pt x="3466" y="294"/>
                  </a:cubicBezTo>
                  <a:cubicBezTo>
                    <a:pt x="3455" y="294"/>
                    <a:pt x="3441" y="296"/>
                    <a:pt x="3424" y="300"/>
                  </a:cubicBezTo>
                  <a:cubicBezTo>
                    <a:pt x="3416" y="290"/>
                    <a:pt x="3408" y="281"/>
                    <a:pt x="3401" y="271"/>
                  </a:cubicBezTo>
                  <a:cubicBezTo>
                    <a:pt x="3458" y="271"/>
                    <a:pt x="3515" y="271"/>
                    <a:pt x="3572" y="271"/>
                  </a:cubicBezTo>
                  <a:cubicBezTo>
                    <a:pt x="3572" y="227"/>
                    <a:pt x="3572" y="184"/>
                    <a:pt x="3572" y="140"/>
                  </a:cubicBezTo>
                  <a:cubicBezTo>
                    <a:pt x="3551" y="140"/>
                    <a:pt x="3531" y="140"/>
                    <a:pt x="3510" y="140"/>
                  </a:cubicBezTo>
                  <a:cubicBezTo>
                    <a:pt x="3487" y="178"/>
                    <a:pt x="3458" y="213"/>
                    <a:pt x="3424" y="244"/>
                  </a:cubicBezTo>
                  <a:cubicBezTo>
                    <a:pt x="3420" y="241"/>
                    <a:pt x="3415" y="237"/>
                    <a:pt x="3411" y="233"/>
                  </a:cubicBezTo>
                  <a:cubicBezTo>
                    <a:pt x="3437" y="198"/>
                    <a:pt x="3458" y="159"/>
                    <a:pt x="3474" y="118"/>
                  </a:cubicBezTo>
                  <a:cubicBezTo>
                    <a:pt x="3490" y="77"/>
                    <a:pt x="3500" y="44"/>
                    <a:pt x="3503" y="19"/>
                  </a:cubicBezTo>
                  <a:moveTo>
                    <a:pt x="2465" y="17"/>
                  </a:moveTo>
                  <a:cubicBezTo>
                    <a:pt x="2484" y="29"/>
                    <a:pt x="2503" y="40"/>
                    <a:pt x="2522" y="52"/>
                  </a:cubicBezTo>
                  <a:cubicBezTo>
                    <a:pt x="2515" y="55"/>
                    <a:pt x="2508" y="59"/>
                    <a:pt x="2501" y="63"/>
                  </a:cubicBezTo>
                  <a:cubicBezTo>
                    <a:pt x="2486" y="88"/>
                    <a:pt x="2476" y="103"/>
                    <a:pt x="2469" y="107"/>
                  </a:cubicBezTo>
                  <a:cubicBezTo>
                    <a:pt x="2510" y="107"/>
                    <a:pt x="2552" y="107"/>
                    <a:pt x="2593" y="107"/>
                  </a:cubicBezTo>
                  <a:cubicBezTo>
                    <a:pt x="2603" y="98"/>
                    <a:pt x="2613" y="88"/>
                    <a:pt x="2624" y="79"/>
                  </a:cubicBezTo>
                  <a:cubicBezTo>
                    <a:pt x="2639" y="96"/>
                    <a:pt x="2655" y="113"/>
                    <a:pt x="2670" y="130"/>
                  </a:cubicBezTo>
                  <a:cubicBezTo>
                    <a:pt x="2600" y="130"/>
                    <a:pt x="2530" y="130"/>
                    <a:pt x="2460" y="130"/>
                  </a:cubicBezTo>
                  <a:cubicBezTo>
                    <a:pt x="2449" y="146"/>
                    <a:pt x="2437" y="162"/>
                    <a:pt x="2423" y="176"/>
                  </a:cubicBezTo>
                  <a:cubicBezTo>
                    <a:pt x="2419" y="180"/>
                    <a:pt x="2415" y="184"/>
                    <a:pt x="2411" y="187"/>
                  </a:cubicBezTo>
                  <a:cubicBezTo>
                    <a:pt x="2430" y="195"/>
                    <a:pt x="2448" y="204"/>
                    <a:pt x="2467" y="212"/>
                  </a:cubicBezTo>
                  <a:cubicBezTo>
                    <a:pt x="2461" y="217"/>
                    <a:pt x="2454" y="222"/>
                    <a:pt x="2448" y="227"/>
                  </a:cubicBezTo>
                  <a:cubicBezTo>
                    <a:pt x="2448" y="239"/>
                    <a:pt x="2448" y="251"/>
                    <a:pt x="2448" y="263"/>
                  </a:cubicBezTo>
                  <a:cubicBezTo>
                    <a:pt x="2461" y="259"/>
                    <a:pt x="2475" y="254"/>
                    <a:pt x="2488" y="250"/>
                  </a:cubicBezTo>
                  <a:cubicBezTo>
                    <a:pt x="2488" y="222"/>
                    <a:pt x="2488" y="185"/>
                    <a:pt x="2486" y="138"/>
                  </a:cubicBezTo>
                  <a:cubicBezTo>
                    <a:pt x="2507" y="148"/>
                    <a:pt x="2527" y="159"/>
                    <a:pt x="2548" y="169"/>
                  </a:cubicBezTo>
                  <a:cubicBezTo>
                    <a:pt x="2541" y="174"/>
                    <a:pt x="2535" y="179"/>
                    <a:pt x="2529" y="184"/>
                  </a:cubicBezTo>
                  <a:cubicBezTo>
                    <a:pt x="2529" y="202"/>
                    <a:pt x="2529" y="220"/>
                    <a:pt x="2529" y="238"/>
                  </a:cubicBezTo>
                  <a:cubicBezTo>
                    <a:pt x="2546" y="233"/>
                    <a:pt x="2563" y="227"/>
                    <a:pt x="2581" y="221"/>
                  </a:cubicBezTo>
                  <a:cubicBezTo>
                    <a:pt x="2586" y="213"/>
                    <a:pt x="2591" y="204"/>
                    <a:pt x="2596" y="195"/>
                  </a:cubicBezTo>
                  <a:cubicBezTo>
                    <a:pt x="2610" y="204"/>
                    <a:pt x="2624" y="213"/>
                    <a:pt x="2639" y="222"/>
                  </a:cubicBezTo>
                  <a:cubicBezTo>
                    <a:pt x="2634" y="228"/>
                    <a:pt x="2629" y="233"/>
                    <a:pt x="2624" y="239"/>
                  </a:cubicBezTo>
                  <a:cubicBezTo>
                    <a:pt x="2622" y="303"/>
                    <a:pt x="2620" y="341"/>
                    <a:pt x="2618" y="352"/>
                  </a:cubicBezTo>
                  <a:cubicBezTo>
                    <a:pt x="2616" y="363"/>
                    <a:pt x="2611" y="371"/>
                    <a:pt x="2604" y="378"/>
                  </a:cubicBezTo>
                  <a:cubicBezTo>
                    <a:pt x="2597" y="384"/>
                    <a:pt x="2585" y="389"/>
                    <a:pt x="2567" y="394"/>
                  </a:cubicBezTo>
                  <a:cubicBezTo>
                    <a:pt x="2567" y="386"/>
                    <a:pt x="2563" y="380"/>
                    <a:pt x="2556" y="375"/>
                  </a:cubicBezTo>
                  <a:cubicBezTo>
                    <a:pt x="2547" y="370"/>
                    <a:pt x="2538" y="366"/>
                    <a:pt x="2529" y="362"/>
                  </a:cubicBezTo>
                  <a:cubicBezTo>
                    <a:pt x="2529" y="367"/>
                    <a:pt x="2529" y="373"/>
                    <a:pt x="2529" y="379"/>
                  </a:cubicBezTo>
                  <a:cubicBezTo>
                    <a:pt x="2529" y="390"/>
                    <a:pt x="2530" y="402"/>
                    <a:pt x="2531" y="414"/>
                  </a:cubicBezTo>
                  <a:cubicBezTo>
                    <a:pt x="2516" y="419"/>
                    <a:pt x="2501" y="425"/>
                    <a:pt x="2486" y="431"/>
                  </a:cubicBezTo>
                  <a:cubicBezTo>
                    <a:pt x="2488" y="387"/>
                    <a:pt x="2488" y="334"/>
                    <a:pt x="2488" y="273"/>
                  </a:cubicBezTo>
                  <a:cubicBezTo>
                    <a:pt x="2475" y="278"/>
                    <a:pt x="2461" y="283"/>
                    <a:pt x="2448" y="288"/>
                  </a:cubicBezTo>
                  <a:cubicBezTo>
                    <a:pt x="2448" y="335"/>
                    <a:pt x="2448" y="382"/>
                    <a:pt x="2448" y="429"/>
                  </a:cubicBezTo>
                  <a:cubicBezTo>
                    <a:pt x="2448" y="444"/>
                    <a:pt x="2454" y="451"/>
                    <a:pt x="2467" y="451"/>
                  </a:cubicBezTo>
                  <a:cubicBezTo>
                    <a:pt x="2512" y="451"/>
                    <a:pt x="2556" y="451"/>
                    <a:pt x="2600" y="451"/>
                  </a:cubicBezTo>
                  <a:cubicBezTo>
                    <a:pt x="2608" y="451"/>
                    <a:pt x="2614" y="444"/>
                    <a:pt x="2617" y="429"/>
                  </a:cubicBezTo>
                  <a:cubicBezTo>
                    <a:pt x="2620" y="415"/>
                    <a:pt x="2623" y="395"/>
                    <a:pt x="2626" y="369"/>
                  </a:cubicBezTo>
                  <a:cubicBezTo>
                    <a:pt x="2633" y="369"/>
                    <a:pt x="2640" y="369"/>
                    <a:pt x="2647" y="369"/>
                  </a:cubicBezTo>
                  <a:cubicBezTo>
                    <a:pt x="2647" y="389"/>
                    <a:pt x="2648" y="406"/>
                    <a:pt x="2649" y="421"/>
                  </a:cubicBezTo>
                  <a:cubicBezTo>
                    <a:pt x="2650" y="436"/>
                    <a:pt x="2658" y="445"/>
                    <a:pt x="2672" y="448"/>
                  </a:cubicBezTo>
                  <a:cubicBezTo>
                    <a:pt x="2661" y="473"/>
                    <a:pt x="2643" y="486"/>
                    <a:pt x="2620" y="486"/>
                  </a:cubicBezTo>
                  <a:cubicBezTo>
                    <a:pt x="2565" y="486"/>
                    <a:pt x="2510" y="486"/>
                    <a:pt x="2455" y="486"/>
                  </a:cubicBezTo>
                  <a:cubicBezTo>
                    <a:pt x="2422" y="487"/>
                    <a:pt x="2406" y="472"/>
                    <a:pt x="2408" y="441"/>
                  </a:cubicBezTo>
                  <a:cubicBezTo>
                    <a:pt x="2408" y="393"/>
                    <a:pt x="2408" y="345"/>
                    <a:pt x="2408" y="298"/>
                  </a:cubicBezTo>
                  <a:cubicBezTo>
                    <a:pt x="2403" y="300"/>
                    <a:pt x="2397" y="303"/>
                    <a:pt x="2392" y="305"/>
                  </a:cubicBezTo>
                  <a:cubicBezTo>
                    <a:pt x="2388" y="308"/>
                    <a:pt x="2385" y="311"/>
                    <a:pt x="2381" y="314"/>
                  </a:cubicBezTo>
                  <a:cubicBezTo>
                    <a:pt x="2374" y="308"/>
                    <a:pt x="2367" y="302"/>
                    <a:pt x="2360" y="297"/>
                  </a:cubicBezTo>
                  <a:cubicBezTo>
                    <a:pt x="2359" y="304"/>
                    <a:pt x="2359" y="311"/>
                    <a:pt x="2359" y="318"/>
                  </a:cubicBezTo>
                  <a:cubicBezTo>
                    <a:pt x="2357" y="380"/>
                    <a:pt x="2355" y="417"/>
                    <a:pt x="2353" y="428"/>
                  </a:cubicBezTo>
                  <a:cubicBezTo>
                    <a:pt x="2350" y="444"/>
                    <a:pt x="2344" y="456"/>
                    <a:pt x="2335" y="465"/>
                  </a:cubicBezTo>
                  <a:cubicBezTo>
                    <a:pt x="2327" y="474"/>
                    <a:pt x="2309" y="482"/>
                    <a:pt x="2281" y="488"/>
                  </a:cubicBezTo>
                  <a:cubicBezTo>
                    <a:pt x="2282" y="471"/>
                    <a:pt x="2267" y="456"/>
                    <a:pt x="2234" y="442"/>
                  </a:cubicBezTo>
                  <a:cubicBezTo>
                    <a:pt x="2235" y="436"/>
                    <a:pt x="2237" y="430"/>
                    <a:pt x="2238" y="424"/>
                  </a:cubicBezTo>
                  <a:cubicBezTo>
                    <a:pt x="2263" y="431"/>
                    <a:pt x="2280" y="435"/>
                    <a:pt x="2289" y="435"/>
                  </a:cubicBezTo>
                  <a:cubicBezTo>
                    <a:pt x="2298" y="435"/>
                    <a:pt x="2304" y="433"/>
                    <a:pt x="2307" y="431"/>
                  </a:cubicBezTo>
                  <a:cubicBezTo>
                    <a:pt x="2309" y="429"/>
                    <a:pt x="2312" y="418"/>
                    <a:pt x="2315" y="400"/>
                  </a:cubicBezTo>
                  <a:cubicBezTo>
                    <a:pt x="2318" y="382"/>
                    <a:pt x="2320" y="330"/>
                    <a:pt x="2321" y="244"/>
                  </a:cubicBezTo>
                  <a:cubicBezTo>
                    <a:pt x="2306" y="244"/>
                    <a:pt x="2290" y="244"/>
                    <a:pt x="2275" y="244"/>
                  </a:cubicBezTo>
                  <a:cubicBezTo>
                    <a:pt x="2277" y="355"/>
                    <a:pt x="2243" y="442"/>
                    <a:pt x="2173" y="504"/>
                  </a:cubicBezTo>
                  <a:cubicBezTo>
                    <a:pt x="2169" y="501"/>
                    <a:pt x="2166" y="498"/>
                    <a:pt x="2162" y="495"/>
                  </a:cubicBezTo>
                  <a:cubicBezTo>
                    <a:pt x="2210" y="428"/>
                    <a:pt x="2234" y="348"/>
                    <a:pt x="2234" y="253"/>
                  </a:cubicBezTo>
                  <a:cubicBezTo>
                    <a:pt x="2234" y="219"/>
                    <a:pt x="2234" y="186"/>
                    <a:pt x="2234" y="152"/>
                  </a:cubicBezTo>
                  <a:cubicBezTo>
                    <a:pt x="2228" y="152"/>
                    <a:pt x="2222" y="152"/>
                    <a:pt x="2216" y="152"/>
                  </a:cubicBezTo>
                  <a:cubicBezTo>
                    <a:pt x="2207" y="154"/>
                    <a:pt x="2198" y="155"/>
                    <a:pt x="2190" y="156"/>
                  </a:cubicBezTo>
                  <a:cubicBezTo>
                    <a:pt x="2183" y="148"/>
                    <a:pt x="2176" y="139"/>
                    <a:pt x="2169" y="130"/>
                  </a:cubicBezTo>
                  <a:cubicBezTo>
                    <a:pt x="2227" y="130"/>
                    <a:pt x="2286" y="130"/>
                    <a:pt x="2345" y="130"/>
                  </a:cubicBezTo>
                  <a:cubicBezTo>
                    <a:pt x="2354" y="121"/>
                    <a:pt x="2363" y="112"/>
                    <a:pt x="2372" y="103"/>
                  </a:cubicBezTo>
                  <a:cubicBezTo>
                    <a:pt x="2384" y="117"/>
                    <a:pt x="2397" y="131"/>
                    <a:pt x="2409" y="145"/>
                  </a:cubicBezTo>
                  <a:cubicBezTo>
                    <a:pt x="2413" y="138"/>
                    <a:pt x="2418" y="131"/>
                    <a:pt x="2422" y="124"/>
                  </a:cubicBezTo>
                  <a:cubicBezTo>
                    <a:pt x="2439" y="92"/>
                    <a:pt x="2453" y="57"/>
                    <a:pt x="2465" y="17"/>
                  </a:cubicBezTo>
                  <a:moveTo>
                    <a:pt x="1276" y="17"/>
                  </a:moveTo>
                  <a:cubicBezTo>
                    <a:pt x="1296" y="28"/>
                    <a:pt x="1316" y="38"/>
                    <a:pt x="1337" y="48"/>
                  </a:cubicBezTo>
                  <a:cubicBezTo>
                    <a:pt x="1332" y="53"/>
                    <a:pt x="1327" y="58"/>
                    <a:pt x="1322" y="63"/>
                  </a:cubicBezTo>
                  <a:cubicBezTo>
                    <a:pt x="1319" y="90"/>
                    <a:pt x="1316" y="117"/>
                    <a:pt x="1314" y="144"/>
                  </a:cubicBezTo>
                  <a:cubicBezTo>
                    <a:pt x="1353" y="144"/>
                    <a:pt x="1393" y="144"/>
                    <a:pt x="1433" y="144"/>
                  </a:cubicBezTo>
                  <a:cubicBezTo>
                    <a:pt x="1441" y="136"/>
                    <a:pt x="1449" y="128"/>
                    <a:pt x="1457" y="120"/>
                  </a:cubicBezTo>
                  <a:cubicBezTo>
                    <a:pt x="1471" y="132"/>
                    <a:pt x="1485" y="143"/>
                    <a:pt x="1500" y="155"/>
                  </a:cubicBezTo>
                  <a:cubicBezTo>
                    <a:pt x="1493" y="161"/>
                    <a:pt x="1486" y="168"/>
                    <a:pt x="1478" y="174"/>
                  </a:cubicBezTo>
                  <a:cubicBezTo>
                    <a:pt x="1477" y="193"/>
                    <a:pt x="1476" y="212"/>
                    <a:pt x="1474" y="231"/>
                  </a:cubicBezTo>
                  <a:cubicBezTo>
                    <a:pt x="1539" y="269"/>
                    <a:pt x="1573" y="296"/>
                    <a:pt x="1577" y="313"/>
                  </a:cubicBezTo>
                  <a:cubicBezTo>
                    <a:pt x="1581" y="329"/>
                    <a:pt x="1577" y="344"/>
                    <a:pt x="1567" y="358"/>
                  </a:cubicBezTo>
                  <a:cubicBezTo>
                    <a:pt x="1557" y="371"/>
                    <a:pt x="1545" y="365"/>
                    <a:pt x="1533" y="339"/>
                  </a:cubicBezTo>
                  <a:cubicBezTo>
                    <a:pt x="1522" y="314"/>
                    <a:pt x="1501" y="284"/>
                    <a:pt x="1471" y="251"/>
                  </a:cubicBezTo>
                  <a:cubicBezTo>
                    <a:pt x="1466" y="322"/>
                    <a:pt x="1460" y="375"/>
                    <a:pt x="1453" y="408"/>
                  </a:cubicBezTo>
                  <a:cubicBezTo>
                    <a:pt x="1446" y="441"/>
                    <a:pt x="1435" y="465"/>
                    <a:pt x="1422" y="479"/>
                  </a:cubicBezTo>
                  <a:cubicBezTo>
                    <a:pt x="1408" y="493"/>
                    <a:pt x="1386" y="503"/>
                    <a:pt x="1354" y="510"/>
                  </a:cubicBezTo>
                  <a:cubicBezTo>
                    <a:pt x="1354" y="493"/>
                    <a:pt x="1330" y="473"/>
                    <a:pt x="1284" y="453"/>
                  </a:cubicBezTo>
                  <a:cubicBezTo>
                    <a:pt x="1285" y="446"/>
                    <a:pt x="1286" y="439"/>
                    <a:pt x="1287" y="433"/>
                  </a:cubicBezTo>
                  <a:cubicBezTo>
                    <a:pt x="1330" y="445"/>
                    <a:pt x="1356" y="451"/>
                    <a:pt x="1366" y="451"/>
                  </a:cubicBezTo>
                  <a:cubicBezTo>
                    <a:pt x="1376" y="451"/>
                    <a:pt x="1385" y="448"/>
                    <a:pt x="1393" y="442"/>
                  </a:cubicBezTo>
                  <a:cubicBezTo>
                    <a:pt x="1401" y="436"/>
                    <a:pt x="1408" y="414"/>
                    <a:pt x="1415" y="374"/>
                  </a:cubicBezTo>
                  <a:cubicBezTo>
                    <a:pt x="1422" y="335"/>
                    <a:pt x="1429" y="266"/>
                    <a:pt x="1434" y="167"/>
                  </a:cubicBezTo>
                  <a:cubicBezTo>
                    <a:pt x="1394" y="167"/>
                    <a:pt x="1353" y="167"/>
                    <a:pt x="1313" y="167"/>
                  </a:cubicBezTo>
                  <a:cubicBezTo>
                    <a:pt x="1308" y="214"/>
                    <a:pt x="1299" y="257"/>
                    <a:pt x="1287" y="296"/>
                  </a:cubicBezTo>
                  <a:cubicBezTo>
                    <a:pt x="1275" y="334"/>
                    <a:pt x="1255" y="372"/>
                    <a:pt x="1226" y="409"/>
                  </a:cubicBezTo>
                  <a:cubicBezTo>
                    <a:pt x="1198" y="446"/>
                    <a:pt x="1155" y="480"/>
                    <a:pt x="1096" y="512"/>
                  </a:cubicBezTo>
                  <a:cubicBezTo>
                    <a:pt x="1093" y="508"/>
                    <a:pt x="1090" y="504"/>
                    <a:pt x="1087" y="500"/>
                  </a:cubicBezTo>
                  <a:cubicBezTo>
                    <a:pt x="1134" y="464"/>
                    <a:pt x="1170" y="429"/>
                    <a:pt x="1195" y="392"/>
                  </a:cubicBezTo>
                  <a:cubicBezTo>
                    <a:pt x="1219" y="356"/>
                    <a:pt x="1236" y="320"/>
                    <a:pt x="1247" y="285"/>
                  </a:cubicBezTo>
                  <a:cubicBezTo>
                    <a:pt x="1257" y="249"/>
                    <a:pt x="1265" y="210"/>
                    <a:pt x="1269" y="167"/>
                  </a:cubicBezTo>
                  <a:cubicBezTo>
                    <a:pt x="1245" y="167"/>
                    <a:pt x="1221" y="167"/>
                    <a:pt x="1197" y="167"/>
                  </a:cubicBezTo>
                  <a:cubicBezTo>
                    <a:pt x="1179" y="167"/>
                    <a:pt x="1162" y="169"/>
                    <a:pt x="1144" y="173"/>
                  </a:cubicBezTo>
                  <a:cubicBezTo>
                    <a:pt x="1137" y="163"/>
                    <a:pt x="1129" y="154"/>
                    <a:pt x="1121" y="144"/>
                  </a:cubicBezTo>
                  <a:cubicBezTo>
                    <a:pt x="1170" y="144"/>
                    <a:pt x="1220" y="144"/>
                    <a:pt x="1269" y="144"/>
                  </a:cubicBezTo>
                  <a:cubicBezTo>
                    <a:pt x="1272" y="106"/>
                    <a:pt x="1274" y="64"/>
                    <a:pt x="1276" y="17"/>
                  </a:cubicBezTo>
                </a:path>
                <a:path w="7590" h="530">
                  <a:moveTo>
                    <a:pt x="6928" y="46"/>
                  </a:moveTo>
                  <a:lnTo>
                    <a:pt x="6956" y="47"/>
                  </a:lnTo>
                  <a:lnTo>
                    <a:pt x="7007" y="102"/>
                  </a:lnTo>
                  <a:lnTo>
                    <a:pt x="6993" y="136"/>
                  </a:lnTo>
                  <a:lnTo>
                    <a:pt x="6814" y="136"/>
                  </a:lnTo>
                  <a:lnTo>
                    <a:pt x="6814" y="419"/>
                  </a:lnTo>
                  <a:lnTo>
                    <a:pt x="6918" y="419"/>
                  </a:lnTo>
                  <a:lnTo>
                    <a:pt x="6951" y="387"/>
                  </a:lnTo>
                  <a:lnTo>
                    <a:pt x="6980" y="388"/>
                  </a:lnTo>
                  <a:lnTo>
                    <a:pt x="7035" y="448"/>
                  </a:lnTo>
                  <a:lnTo>
                    <a:pt x="7020" y="481"/>
                  </a:lnTo>
                  <a:lnTo>
                    <a:pt x="6599" y="481"/>
                  </a:lnTo>
                  <a:lnTo>
                    <a:pt x="6575" y="483"/>
                  </a:lnTo>
                  <a:lnTo>
                    <a:pt x="6550" y="487"/>
                  </a:lnTo>
                  <a:lnTo>
                    <a:pt x="6507" y="451"/>
                  </a:lnTo>
                  <a:lnTo>
                    <a:pt x="6523" y="419"/>
                  </a:lnTo>
                  <a:lnTo>
                    <a:pt x="6729" y="419"/>
                  </a:lnTo>
                  <a:lnTo>
                    <a:pt x="6729" y="136"/>
                  </a:lnTo>
                  <a:lnTo>
                    <a:pt x="6629" y="136"/>
                  </a:lnTo>
                  <a:lnTo>
                    <a:pt x="6604" y="137"/>
                  </a:lnTo>
                  <a:lnTo>
                    <a:pt x="6579" y="141"/>
                  </a:lnTo>
                  <a:lnTo>
                    <a:pt x="6537" y="106"/>
                  </a:lnTo>
                  <a:lnTo>
                    <a:pt x="6552" y="73"/>
                  </a:lnTo>
                  <a:lnTo>
                    <a:pt x="6899" y="73"/>
                  </a:lnTo>
                  <a:lnTo>
                    <a:pt x="6928" y="46"/>
                  </a:lnTo>
                  <a:close/>
                  <a:moveTo>
                    <a:pt x="6767" y="113"/>
                  </a:moveTo>
                  <a:lnTo>
                    <a:pt x="6769" y="439"/>
                  </a:lnTo>
                  <a:lnTo>
                    <a:pt x="6774" y="116"/>
                  </a:lnTo>
                  <a:lnTo>
                    <a:pt x="6767" y="113"/>
                  </a:lnTo>
                  <a:close/>
                  <a:moveTo>
                    <a:pt x="6941" y="89"/>
                  </a:moveTo>
                  <a:lnTo>
                    <a:pt x="6947" y="96"/>
                  </a:lnTo>
                  <a:lnTo>
                    <a:pt x="6941" y="89"/>
                  </a:lnTo>
                  <a:close/>
                  <a:moveTo>
                    <a:pt x="6964" y="430"/>
                  </a:moveTo>
                  <a:lnTo>
                    <a:pt x="6974" y="441"/>
                  </a:lnTo>
                  <a:lnTo>
                    <a:pt x="6964" y="430"/>
                  </a:lnTo>
                  <a:close/>
                </a:path>
                <a:path w="7590" h="530">
                  <a:moveTo>
                    <a:pt x="3120" y="46"/>
                  </a:moveTo>
                  <a:lnTo>
                    <a:pt x="3149" y="47"/>
                  </a:lnTo>
                  <a:lnTo>
                    <a:pt x="3199" y="102"/>
                  </a:lnTo>
                  <a:lnTo>
                    <a:pt x="3185" y="136"/>
                  </a:lnTo>
                  <a:lnTo>
                    <a:pt x="3006" y="136"/>
                  </a:lnTo>
                  <a:lnTo>
                    <a:pt x="3006" y="419"/>
                  </a:lnTo>
                  <a:lnTo>
                    <a:pt x="3110" y="419"/>
                  </a:lnTo>
                  <a:lnTo>
                    <a:pt x="3143" y="387"/>
                  </a:lnTo>
                  <a:lnTo>
                    <a:pt x="3172" y="388"/>
                  </a:lnTo>
                  <a:lnTo>
                    <a:pt x="3227" y="448"/>
                  </a:lnTo>
                  <a:lnTo>
                    <a:pt x="3212" y="481"/>
                  </a:lnTo>
                  <a:lnTo>
                    <a:pt x="2792" y="481"/>
                  </a:lnTo>
                  <a:lnTo>
                    <a:pt x="2767" y="483"/>
                  </a:lnTo>
                  <a:lnTo>
                    <a:pt x="2742" y="487"/>
                  </a:lnTo>
                  <a:lnTo>
                    <a:pt x="2699" y="451"/>
                  </a:lnTo>
                  <a:lnTo>
                    <a:pt x="2715" y="419"/>
                  </a:lnTo>
                  <a:lnTo>
                    <a:pt x="2921" y="419"/>
                  </a:lnTo>
                  <a:lnTo>
                    <a:pt x="2921" y="136"/>
                  </a:lnTo>
                  <a:lnTo>
                    <a:pt x="2821" y="136"/>
                  </a:lnTo>
                  <a:lnTo>
                    <a:pt x="2796" y="137"/>
                  </a:lnTo>
                  <a:lnTo>
                    <a:pt x="2771" y="141"/>
                  </a:lnTo>
                  <a:lnTo>
                    <a:pt x="2729" y="106"/>
                  </a:lnTo>
                  <a:lnTo>
                    <a:pt x="2744" y="73"/>
                  </a:lnTo>
                  <a:lnTo>
                    <a:pt x="3091" y="73"/>
                  </a:lnTo>
                  <a:lnTo>
                    <a:pt x="3120" y="46"/>
                  </a:lnTo>
                  <a:close/>
                  <a:moveTo>
                    <a:pt x="2959" y="113"/>
                  </a:moveTo>
                  <a:lnTo>
                    <a:pt x="2961" y="439"/>
                  </a:lnTo>
                  <a:lnTo>
                    <a:pt x="2966" y="116"/>
                  </a:lnTo>
                  <a:lnTo>
                    <a:pt x="2959" y="113"/>
                  </a:lnTo>
                  <a:close/>
                  <a:moveTo>
                    <a:pt x="3133" y="89"/>
                  </a:moveTo>
                  <a:lnTo>
                    <a:pt x="3139" y="96"/>
                  </a:lnTo>
                  <a:lnTo>
                    <a:pt x="3133" y="89"/>
                  </a:lnTo>
                  <a:close/>
                  <a:moveTo>
                    <a:pt x="3156" y="430"/>
                  </a:moveTo>
                  <a:lnTo>
                    <a:pt x="3166" y="441"/>
                  </a:lnTo>
                  <a:lnTo>
                    <a:pt x="3156" y="430"/>
                  </a:lnTo>
                  <a:close/>
                </a:path>
                <a:path w="7590" h="530">
                  <a:moveTo>
                    <a:pt x="4781" y="29"/>
                  </a:moveTo>
                  <a:lnTo>
                    <a:pt x="4809" y="31"/>
                  </a:lnTo>
                  <a:lnTo>
                    <a:pt x="4855" y="86"/>
                  </a:lnTo>
                  <a:lnTo>
                    <a:pt x="4840" y="119"/>
                  </a:lnTo>
                  <a:lnTo>
                    <a:pt x="4712" y="119"/>
                  </a:lnTo>
                  <a:lnTo>
                    <a:pt x="4712" y="233"/>
                  </a:lnTo>
                  <a:lnTo>
                    <a:pt x="4738" y="233"/>
                  </a:lnTo>
                  <a:lnTo>
                    <a:pt x="4768" y="207"/>
                  </a:lnTo>
                  <a:lnTo>
                    <a:pt x="4796" y="209"/>
                  </a:lnTo>
                  <a:lnTo>
                    <a:pt x="4842" y="262"/>
                  </a:lnTo>
                  <a:lnTo>
                    <a:pt x="4827" y="295"/>
                  </a:lnTo>
                  <a:lnTo>
                    <a:pt x="4712" y="295"/>
                  </a:lnTo>
                  <a:lnTo>
                    <a:pt x="4712" y="433"/>
                  </a:lnTo>
                  <a:lnTo>
                    <a:pt x="4766" y="433"/>
                  </a:lnTo>
                  <a:lnTo>
                    <a:pt x="4796" y="407"/>
                  </a:lnTo>
                  <a:lnTo>
                    <a:pt x="4824" y="410"/>
                  </a:lnTo>
                  <a:lnTo>
                    <a:pt x="4866" y="463"/>
                  </a:lnTo>
                  <a:lnTo>
                    <a:pt x="4851" y="496"/>
                  </a:lnTo>
                  <a:lnTo>
                    <a:pt x="4536" y="496"/>
                  </a:lnTo>
                  <a:lnTo>
                    <a:pt x="4499" y="501"/>
                  </a:lnTo>
                  <a:lnTo>
                    <a:pt x="4468" y="480"/>
                  </a:lnTo>
                  <a:lnTo>
                    <a:pt x="4432" y="492"/>
                  </a:lnTo>
                  <a:lnTo>
                    <a:pt x="4394" y="456"/>
                  </a:lnTo>
                  <a:lnTo>
                    <a:pt x="4390" y="433"/>
                  </a:lnTo>
                  <a:lnTo>
                    <a:pt x="4397" y="404"/>
                  </a:lnTo>
                  <a:lnTo>
                    <a:pt x="4397" y="251"/>
                  </a:lnTo>
                  <a:lnTo>
                    <a:pt x="4368" y="256"/>
                  </a:lnTo>
                  <a:lnTo>
                    <a:pt x="4325" y="220"/>
                  </a:lnTo>
                  <a:lnTo>
                    <a:pt x="4340" y="188"/>
                  </a:lnTo>
                  <a:lnTo>
                    <a:pt x="4405" y="188"/>
                  </a:lnTo>
                  <a:lnTo>
                    <a:pt x="4436" y="170"/>
                  </a:lnTo>
                  <a:lnTo>
                    <a:pt x="4412" y="150"/>
                  </a:lnTo>
                  <a:lnTo>
                    <a:pt x="4404" y="127"/>
                  </a:lnTo>
                  <a:lnTo>
                    <a:pt x="4387" y="95"/>
                  </a:lnTo>
                  <a:lnTo>
                    <a:pt x="4372" y="74"/>
                  </a:lnTo>
                  <a:lnTo>
                    <a:pt x="4374" y="49"/>
                  </a:lnTo>
                  <a:lnTo>
                    <a:pt x="4408" y="35"/>
                  </a:lnTo>
                  <a:lnTo>
                    <a:pt x="4428" y="46"/>
                  </a:lnTo>
                  <a:lnTo>
                    <a:pt x="4460" y="67"/>
                  </a:lnTo>
                  <a:lnTo>
                    <a:pt x="4482" y="89"/>
                  </a:lnTo>
                  <a:lnTo>
                    <a:pt x="4490" y="110"/>
                  </a:lnTo>
                  <a:lnTo>
                    <a:pt x="4488" y="131"/>
                  </a:lnTo>
                  <a:lnTo>
                    <a:pt x="4477" y="151"/>
                  </a:lnTo>
                  <a:lnTo>
                    <a:pt x="4450" y="170"/>
                  </a:lnTo>
                  <a:lnTo>
                    <a:pt x="4487" y="200"/>
                  </a:lnTo>
                  <a:lnTo>
                    <a:pt x="4489" y="232"/>
                  </a:lnTo>
                  <a:lnTo>
                    <a:pt x="4477" y="358"/>
                  </a:lnTo>
                  <a:lnTo>
                    <a:pt x="4505" y="329"/>
                  </a:lnTo>
                  <a:lnTo>
                    <a:pt x="4530" y="326"/>
                  </a:lnTo>
                  <a:lnTo>
                    <a:pt x="4530" y="244"/>
                  </a:lnTo>
                  <a:lnTo>
                    <a:pt x="4530" y="181"/>
                  </a:lnTo>
                  <a:lnTo>
                    <a:pt x="4559" y="163"/>
                  </a:lnTo>
                  <a:lnTo>
                    <a:pt x="4618" y="194"/>
                  </a:lnTo>
                  <a:lnTo>
                    <a:pt x="4623" y="227"/>
                  </a:lnTo>
                  <a:lnTo>
                    <a:pt x="4610" y="433"/>
                  </a:lnTo>
                  <a:lnTo>
                    <a:pt x="4632" y="433"/>
                  </a:lnTo>
                  <a:lnTo>
                    <a:pt x="4632" y="119"/>
                  </a:lnTo>
                  <a:lnTo>
                    <a:pt x="4570" y="119"/>
                  </a:lnTo>
                  <a:lnTo>
                    <a:pt x="4531" y="125"/>
                  </a:lnTo>
                  <a:lnTo>
                    <a:pt x="4488" y="89"/>
                  </a:lnTo>
                  <a:lnTo>
                    <a:pt x="4503" y="57"/>
                  </a:lnTo>
                  <a:lnTo>
                    <a:pt x="4749" y="57"/>
                  </a:lnTo>
                  <a:lnTo>
                    <a:pt x="4781" y="29"/>
                  </a:lnTo>
                  <a:close/>
                  <a:moveTo>
                    <a:pt x="4434" y="98"/>
                  </a:moveTo>
                  <a:lnTo>
                    <a:pt x="4446" y="125"/>
                  </a:lnTo>
                  <a:lnTo>
                    <a:pt x="4436" y="99"/>
                  </a:lnTo>
                  <a:lnTo>
                    <a:pt x="4434" y="98"/>
                  </a:lnTo>
                  <a:close/>
                  <a:moveTo>
                    <a:pt x="4436" y="213"/>
                  </a:moveTo>
                  <a:lnTo>
                    <a:pt x="4437" y="404"/>
                  </a:lnTo>
                  <a:lnTo>
                    <a:pt x="4436" y="427"/>
                  </a:lnTo>
                  <a:lnTo>
                    <a:pt x="4445" y="439"/>
                  </a:lnTo>
                  <a:lnTo>
                    <a:pt x="4460" y="417"/>
                  </a:lnTo>
                  <a:lnTo>
                    <a:pt x="4437" y="408"/>
                  </a:lnTo>
                  <a:lnTo>
                    <a:pt x="4437" y="233"/>
                  </a:lnTo>
                  <a:lnTo>
                    <a:pt x="4436" y="213"/>
                  </a:lnTo>
                  <a:close/>
                  <a:moveTo>
                    <a:pt x="4530" y="391"/>
                  </a:moveTo>
                  <a:lnTo>
                    <a:pt x="4506" y="424"/>
                  </a:lnTo>
                  <a:lnTo>
                    <a:pt x="4530" y="433"/>
                  </a:lnTo>
                  <a:lnTo>
                    <a:pt x="4530" y="391"/>
                  </a:lnTo>
                  <a:close/>
                  <a:moveTo>
                    <a:pt x="4570" y="214"/>
                  </a:moveTo>
                  <a:lnTo>
                    <a:pt x="4570" y="244"/>
                  </a:lnTo>
                  <a:lnTo>
                    <a:pt x="4570" y="453"/>
                  </a:lnTo>
                  <a:lnTo>
                    <a:pt x="4570" y="229"/>
                  </a:lnTo>
                  <a:lnTo>
                    <a:pt x="4570" y="214"/>
                  </a:lnTo>
                  <a:close/>
                  <a:moveTo>
                    <a:pt x="4669" y="97"/>
                  </a:moveTo>
                  <a:lnTo>
                    <a:pt x="4672" y="453"/>
                  </a:lnTo>
                  <a:lnTo>
                    <a:pt x="4672" y="275"/>
                  </a:lnTo>
                  <a:lnTo>
                    <a:pt x="4672" y="253"/>
                  </a:lnTo>
                  <a:lnTo>
                    <a:pt x="4672" y="99"/>
                  </a:lnTo>
                  <a:lnTo>
                    <a:pt x="4669" y="97"/>
                  </a:lnTo>
                  <a:close/>
                  <a:moveTo>
                    <a:pt x="4792" y="73"/>
                  </a:moveTo>
                  <a:lnTo>
                    <a:pt x="4797" y="79"/>
                  </a:lnTo>
                  <a:lnTo>
                    <a:pt x="4792" y="73"/>
                  </a:lnTo>
                  <a:close/>
                </a:path>
                <a:path w="7590" h="530">
                  <a:moveTo>
                    <a:pt x="1846" y="29"/>
                  </a:moveTo>
                  <a:lnTo>
                    <a:pt x="1878" y="46"/>
                  </a:lnTo>
                  <a:lnTo>
                    <a:pt x="2033" y="46"/>
                  </a:lnTo>
                  <a:lnTo>
                    <a:pt x="2072" y="30"/>
                  </a:lnTo>
                  <a:lnTo>
                    <a:pt x="2111" y="62"/>
                  </a:lnTo>
                  <a:lnTo>
                    <a:pt x="2112" y="93"/>
                  </a:lnTo>
                  <a:lnTo>
                    <a:pt x="2102" y="185"/>
                  </a:lnTo>
                  <a:lnTo>
                    <a:pt x="2102" y="217"/>
                  </a:lnTo>
                  <a:lnTo>
                    <a:pt x="2102" y="245"/>
                  </a:lnTo>
                  <a:lnTo>
                    <a:pt x="2103" y="269"/>
                  </a:lnTo>
                  <a:lnTo>
                    <a:pt x="2104" y="290"/>
                  </a:lnTo>
                  <a:lnTo>
                    <a:pt x="2067" y="319"/>
                  </a:lnTo>
                  <a:lnTo>
                    <a:pt x="2118" y="368"/>
                  </a:lnTo>
                  <a:lnTo>
                    <a:pt x="2103" y="401"/>
                  </a:lnTo>
                  <a:lnTo>
                    <a:pt x="2000" y="401"/>
                  </a:lnTo>
                  <a:lnTo>
                    <a:pt x="2000" y="435"/>
                  </a:lnTo>
                  <a:lnTo>
                    <a:pt x="2052" y="435"/>
                  </a:lnTo>
                  <a:lnTo>
                    <a:pt x="2077" y="412"/>
                  </a:lnTo>
                  <a:lnTo>
                    <a:pt x="2106" y="413"/>
                  </a:lnTo>
                  <a:lnTo>
                    <a:pt x="2150" y="465"/>
                  </a:lnTo>
                  <a:lnTo>
                    <a:pt x="2135" y="498"/>
                  </a:lnTo>
                  <a:lnTo>
                    <a:pt x="1841" y="498"/>
                  </a:lnTo>
                  <a:lnTo>
                    <a:pt x="1816" y="499"/>
                  </a:lnTo>
                  <a:lnTo>
                    <a:pt x="1791" y="503"/>
                  </a:lnTo>
                  <a:lnTo>
                    <a:pt x="1749" y="468"/>
                  </a:lnTo>
                  <a:lnTo>
                    <a:pt x="1764" y="435"/>
                  </a:lnTo>
                  <a:lnTo>
                    <a:pt x="1922" y="435"/>
                  </a:lnTo>
                  <a:lnTo>
                    <a:pt x="1922" y="401"/>
                  </a:lnTo>
                  <a:lnTo>
                    <a:pt x="1878" y="403"/>
                  </a:lnTo>
                  <a:lnTo>
                    <a:pt x="1853" y="407"/>
                  </a:lnTo>
                  <a:lnTo>
                    <a:pt x="1823" y="387"/>
                  </a:lnTo>
                  <a:lnTo>
                    <a:pt x="1690" y="449"/>
                  </a:lnTo>
                  <a:lnTo>
                    <a:pt x="1641" y="460"/>
                  </a:lnTo>
                  <a:lnTo>
                    <a:pt x="1610" y="415"/>
                  </a:lnTo>
                  <a:lnTo>
                    <a:pt x="1622" y="385"/>
                  </a:lnTo>
                  <a:lnTo>
                    <a:pt x="1652" y="376"/>
                  </a:lnTo>
                  <a:lnTo>
                    <a:pt x="1676" y="370"/>
                  </a:lnTo>
                  <a:lnTo>
                    <a:pt x="1694" y="272"/>
                  </a:lnTo>
                  <a:lnTo>
                    <a:pt x="1660" y="276"/>
                  </a:lnTo>
                  <a:lnTo>
                    <a:pt x="1618" y="241"/>
                  </a:lnTo>
                  <a:lnTo>
                    <a:pt x="1633" y="208"/>
                  </a:lnTo>
                  <a:lnTo>
                    <a:pt x="1694" y="208"/>
                  </a:lnTo>
                  <a:lnTo>
                    <a:pt x="1694" y="134"/>
                  </a:lnTo>
                  <a:lnTo>
                    <a:pt x="1656" y="139"/>
                  </a:lnTo>
                  <a:lnTo>
                    <a:pt x="1613" y="104"/>
                  </a:lnTo>
                  <a:lnTo>
                    <a:pt x="1629" y="71"/>
                  </a:lnTo>
                  <a:lnTo>
                    <a:pt x="1757" y="71"/>
                  </a:lnTo>
                  <a:lnTo>
                    <a:pt x="1781" y="50"/>
                  </a:lnTo>
                  <a:lnTo>
                    <a:pt x="1809" y="51"/>
                  </a:lnTo>
                  <a:lnTo>
                    <a:pt x="1816" y="46"/>
                  </a:lnTo>
                  <a:lnTo>
                    <a:pt x="1846" y="29"/>
                  </a:lnTo>
                  <a:close/>
                  <a:moveTo>
                    <a:pt x="1675" y="412"/>
                  </a:moveTo>
                  <a:lnTo>
                    <a:pt x="1667" y="416"/>
                  </a:lnTo>
                  <a:lnTo>
                    <a:pt x="1675" y="412"/>
                  </a:lnTo>
                  <a:close/>
                  <a:moveTo>
                    <a:pt x="1731" y="111"/>
                  </a:moveTo>
                  <a:lnTo>
                    <a:pt x="1734" y="228"/>
                  </a:lnTo>
                  <a:lnTo>
                    <a:pt x="1734" y="251"/>
                  </a:lnTo>
                  <a:lnTo>
                    <a:pt x="1734" y="379"/>
                  </a:lnTo>
                  <a:lnTo>
                    <a:pt x="1749" y="378"/>
                  </a:lnTo>
                  <a:lnTo>
                    <a:pt x="1734" y="251"/>
                  </a:lnTo>
                  <a:lnTo>
                    <a:pt x="1734" y="228"/>
                  </a:lnTo>
                  <a:lnTo>
                    <a:pt x="1734" y="114"/>
                  </a:lnTo>
                  <a:lnTo>
                    <a:pt x="1731" y="111"/>
                  </a:lnTo>
                  <a:close/>
                  <a:moveTo>
                    <a:pt x="1774" y="271"/>
                  </a:moveTo>
                  <a:lnTo>
                    <a:pt x="1774" y="339"/>
                  </a:lnTo>
                  <a:lnTo>
                    <a:pt x="1829" y="321"/>
                  </a:lnTo>
                  <a:lnTo>
                    <a:pt x="1817" y="271"/>
                  </a:lnTo>
                  <a:lnTo>
                    <a:pt x="1774" y="271"/>
                  </a:lnTo>
                  <a:close/>
                  <a:moveTo>
                    <a:pt x="1774" y="134"/>
                  </a:moveTo>
                  <a:lnTo>
                    <a:pt x="1774" y="193"/>
                  </a:lnTo>
                  <a:lnTo>
                    <a:pt x="1809" y="188"/>
                  </a:lnTo>
                  <a:lnTo>
                    <a:pt x="1818" y="179"/>
                  </a:lnTo>
                  <a:lnTo>
                    <a:pt x="1818" y="134"/>
                  </a:lnTo>
                  <a:lnTo>
                    <a:pt x="1774" y="134"/>
                  </a:lnTo>
                  <a:close/>
                  <a:moveTo>
                    <a:pt x="1895" y="301"/>
                  </a:moveTo>
                  <a:lnTo>
                    <a:pt x="1849" y="329"/>
                  </a:lnTo>
                  <a:lnTo>
                    <a:pt x="1922" y="339"/>
                  </a:lnTo>
                  <a:lnTo>
                    <a:pt x="1922" y="301"/>
                  </a:lnTo>
                  <a:lnTo>
                    <a:pt x="1895" y="301"/>
                  </a:lnTo>
                  <a:close/>
                  <a:moveTo>
                    <a:pt x="1858" y="260"/>
                  </a:moveTo>
                  <a:lnTo>
                    <a:pt x="1857" y="281"/>
                  </a:lnTo>
                  <a:lnTo>
                    <a:pt x="1858" y="260"/>
                  </a:lnTo>
                  <a:close/>
                  <a:moveTo>
                    <a:pt x="1858" y="162"/>
                  </a:moveTo>
                  <a:lnTo>
                    <a:pt x="1868" y="172"/>
                  </a:lnTo>
                  <a:lnTo>
                    <a:pt x="1858" y="162"/>
                  </a:lnTo>
                  <a:close/>
                  <a:moveTo>
                    <a:pt x="1897" y="203"/>
                  </a:moveTo>
                  <a:lnTo>
                    <a:pt x="1897" y="239"/>
                  </a:lnTo>
                  <a:lnTo>
                    <a:pt x="1922" y="239"/>
                  </a:lnTo>
                  <a:lnTo>
                    <a:pt x="1922" y="203"/>
                  </a:lnTo>
                  <a:lnTo>
                    <a:pt x="1897" y="203"/>
                  </a:lnTo>
                  <a:close/>
                  <a:moveTo>
                    <a:pt x="1897" y="109"/>
                  </a:moveTo>
                  <a:lnTo>
                    <a:pt x="1897" y="141"/>
                  </a:lnTo>
                  <a:lnTo>
                    <a:pt x="1922" y="141"/>
                  </a:lnTo>
                  <a:lnTo>
                    <a:pt x="1922" y="109"/>
                  </a:lnTo>
                  <a:lnTo>
                    <a:pt x="1897" y="109"/>
                  </a:lnTo>
                  <a:close/>
                  <a:moveTo>
                    <a:pt x="1961" y="360"/>
                  </a:moveTo>
                  <a:lnTo>
                    <a:pt x="1961" y="381"/>
                  </a:lnTo>
                  <a:lnTo>
                    <a:pt x="1961" y="360"/>
                  </a:lnTo>
                  <a:close/>
                  <a:moveTo>
                    <a:pt x="1961" y="260"/>
                  </a:moveTo>
                  <a:lnTo>
                    <a:pt x="1961" y="280"/>
                  </a:lnTo>
                  <a:lnTo>
                    <a:pt x="1961" y="260"/>
                  </a:lnTo>
                  <a:close/>
                  <a:moveTo>
                    <a:pt x="1961" y="162"/>
                  </a:moveTo>
                  <a:lnTo>
                    <a:pt x="1961" y="182"/>
                  </a:lnTo>
                  <a:lnTo>
                    <a:pt x="1961" y="162"/>
                  </a:lnTo>
                  <a:close/>
                  <a:moveTo>
                    <a:pt x="2000" y="301"/>
                  </a:moveTo>
                  <a:lnTo>
                    <a:pt x="2000" y="339"/>
                  </a:lnTo>
                  <a:lnTo>
                    <a:pt x="2024" y="339"/>
                  </a:lnTo>
                  <a:lnTo>
                    <a:pt x="2044" y="320"/>
                  </a:lnTo>
                  <a:lnTo>
                    <a:pt x="2024" y="306"/>
                  </a:lnTo>
                  <a:lnTo>
                    <a:pt x="2000" y="301"/>
                  </a:lnTo>
                  <a:close/>
                  <a:moveTo>
                    <a:pt x="2000" y="203"/>
                  </a:moveTo>
                  <a:lnTo>
                    <a:pt x="2000" y="239"/>
                  </a:lnTo>
                  <a:lnTo>
                    <a:pt x="2024" y="239"/>
                  </a:lnTo>
                  <a:lnTo>
                    <a:pt x="2024" y="203"/>
                  </a:lnTo>
                  <a:lnTo>
                    <a:pt x="2000" y="203"/>
                  </a:lnTo>
                  <a:close/>
                  <a:moveTo>
                    <a:pt x="2000" y="109"/>
                  </a:moveTo>
                  <a:lnTo>
                    <a:pt x="2000" y="141"/>
                  </a:lnTo>
                  <a:lnTo>
                    <a:pt x="2024" y="141"/>
                  </a:lnTo>
                  <a:lnTo>
                    <a:pt x="2024" y="109"/>
                  </a:lnTo>
                  <a:lnTo>
                    <a:pt x="2000" y="109"/>
                  </a:lnTo>
                  <a:close/>
                  <a:moveTo>
                    <a:pt x="2062" y="74"/>
                  </a:moveTo>
                  <a:lnTo>
                    <a:pt x="2068" y="79"/>
                  </a:lnTo>
                  <a:lnTo>
                    <a:pt x="2062" y="74"/>
                  </a:lnTo>
                  <a:close/>
                  <a:moveTo>
                    <a:pt x="2063" y="260"/>
                  </a:moveTo>
                  <a:lnTo>
                    <a:pt x="2063" y="277"/>
                  </a:lnTo>
                  <a:lnTo>
                    <a:pt x="2063" y="260"/>
                  </a:lnTo>
                  <a:close/>
                  <a:moveTo>
                    <a:pt x="2475" y="0"/>
                  </a:moveTo>
                  <a:lnTo>
                    <a:pt x="2532" y="35"/>
                  </a:lnTo>
                  <a:lnTo>
                    <a:pt x="2532" y="69"/>
                  </a:lnTo>
                  <a:lnTo>
                    <a:pt x="2510" y="87"/>
                  </a:lnTo>
                  <a:lnTo>
                    <a:pt x="2585" y="87"/>
                  </a:lnTo>
                  <a:lnTo>
                    <a:pt x="2610" y="64"/>
                  </a:lnTo>
                  <a:lnTo>
                    <a:pt x="2638" y="65"/>
                  </a:lnTo>
                  <a:lnTo>
                    <a:pt x="2685" y="116"/>
                  </a:lnTo>
                  <a:lnTo>
                    <a:pt x="2670" y="150"/>
                  </a:lnTo>
                  <a:lnTo>
                    <a:pt x="2554" y="150"/>
                  </a:lnTo>
                  <a:lnTo>
                    <a:pt x="2560" y="185"/>
                  </a:lnTo>
                  <a:lnTo>
                    <a:pt x="2549" y="211"/>
                  </a:lnTo>
                  <a:lnTo>
                    <a:pt x="2578" y="185"/>
                  </a:lnTo>
                  <a:lnTo>
                    <a:pt x="2606" y="178"/>
                  </a:lnTo>
                  <a:lnTo>
                    <a:pt x="2649" y="205"/>
                  </a:lnTo>
                  <a:lnTo>
                    <a:pt x="2654" y="235"/>
                  </a:lnTo>
                  <a:lnTo>
                    <a:pt x="2643" y="262"/>
                  </a:lnTo>
                  <a:lnTo>
                    <a:pt x="2642" y="283"/>
                  </a:lnTo>
                  <a:lnTo>
                    <a:pt x="2641" y="316"/>
                  </a:lnTo>
                  <a:lnTo>
                    <a:pt x="2640" y="340"/>
                  </a:lnTo>
                  <a:lnTo>
                    <a:pt x="2667" y="369"/>
                  </a:lnTo>
                  <a:lnTo>
                    <a:pt x="2668" y="396"/>
                  </a:lnTo>
                  <a:lnTo>
                    <a:pt x="2669" y="419"/>
                  </a:lnTo>
                  <a:lnTo>
                    <a:pt x="2690" y="459"/>
                  </a:lnTo>
                  <a:lnTo>
                    <a:pt x="2677" y="479"/>
                  </a:lnTo>
                  <a:lnTo>
                    <a:pt x="2645" y="501"/>
                  </a:lnTo>
                  <a:lnTo>
                    <a:pt x="2622" y="506"/>
                  </a:lnTo>
                  <a:lnTo>
                    <a:pt x="2455" y="506"/>
                  </a:lnTo>
                  <a:lnTo>
                    <a:pt x="2432" y="504"/>
                  </a:lnTo>
                  <a:lnTo>
                    <a:pt x="2409" y="493"/>
                  </a:lnTo>
                  <a:lnTo>
                    <a:pt x="2393" y="471"/>
                  </a:lnTo>
                  <a:lnTo>
                    <a:pt x="2388" y="443"/>
                  </a:lnTo>
                  <a:lnTo>
                    <a:pt x="2388" y="330"/>
                  </a:lnTo>
                  <a:lnTo>
                    <a:pt x="2377" y="360"/>
                  </a:lnTo>
                  <a:lnTo>
                    <a:pt x="2376" y="393"/>
                  </a:lnTo>
                  <a:lnTo>
                    <a:pt x="2374" y="416"/>
                  </a:lnTo>
                  <a:lnTo>
                    <a:pt x="2365" y="455"/>
                  </a:lnTo>
                  <a:lnTo>
                    <a:pt x="2352" y="477"/>
                  </a:lnTo>
                  <a:lnTo>
                    <a:pt x="2324" y="496"/>
                  </a:lnTo>
                  <a:lnTo>
                    <a:pt x="2286" y="507"/>
                  </a:lnTo>
                  <a:lnTo>
                    <a:pt x="2261" y="491"/>
                  </a:lnTo>
                  <a:lnTo>
                    <a:pt x="2245" y="470"/>
                  </a:lnTo>
                  <a:lnTo>
                    <a:pt x="2213" y="492"/>
                  </a:lnTo>
                  <a:lnTo>
                    <a:pt x="2187" y="518"/>
                  </a:lnTo>
                  <a:lnTo>
                    <a:pt x="2160" y="519"/>
                  </a:lnTo>
                  <a:lnTo>
                    <a:pt x="2146" y="484"/>
                  </a:lnTo>
                  <a:lnTo>
                    <a:pt x="2162" y="459"/>
                  </a:lnTo>
                  <a:lnTo>
                    <a:pt x="2176" y="434"/>
                  </a:lnTo>
                  <a:lnTo>
                    <a:pt x="2188" y="407"/>
                  </a:lnTo>
                  <a:lnTo>
                    <a:pt x="2197" y="379"/>
                  </a:lnTo>
                  <a:lnTo>
                    <a:pt x="2205" y="349"/>
                  </a:lnTo>
                  <a:lnTo>
                    <a:pt x="2210" y="318"/>
                  </a:lnTo>
                  <a:lnTo>
                    <a:pt x="2213" y="286"/>
                  </a:lnTo>
                  <a:lnTo>
                    <a:pt x="2214" y="252"/>
                  </a:lnTo>
                  <a:lnTo>
                    <a:pt x="2214" y="173"/>
                  </a:lnTo>
                  <a:lnTo>
                    <a:pt x="2193" y="176"/>
                  </a:lnTo>
                  <a:lnTo>
                    <a:pt x="2153" y="142"/>
                  </a:lnTo>
                  <a:lnTo>
                    <a:pt x="2169" y="110"/>
                  </a:lnTo>
                  <a:lnTo>
                    <a:pt x="2259" y="110"/>
                  </a:lnTo>
                  <a:lnTo>
                    <a:pt x="2248" y="84"/>
                  </a:lnTo>
                  <a:lnTo>
                    <a:pt x="2224" y="48"/>
                  </a:lnTo>
                  <a:lnTo>
                    <a:pt x="2224" y="26"/>
                  </a:lnTo>
                  <a:lnTo>
                    <a:pt x="2259" y="6"/>
                  </a:lnTo>
                  <a:lnTo>
                    <a:pt x="2281" y="19"/>
                  </a:lnTo>
                  <a:lnTo>
                    <a:pt x="2302" y="32"/>
                  </a:lnTo>
                  <a:lnTo>
                    <a:pt x="2328" y="56"/>
                  </a:lnTo>
                  <a:lnTo>
                    <a:pt x="2339" y="78"/>
                  </a:lnTo>
                  <a:lnTo>
                    <a:pt x="2336" y="108"/>
                  </a:lnTo>
                  <a:lnTo>
                    <a:pt x="2357" y="89"/>
                  </a:lnTo>
                  <a:lnTo>
                    <a:pt x="2386" y="90"/>
                  </a:lnTo>
                  <a:lnTo>
                    <a:pt x="2406" y="111"/>
                  </a:lnTo>
                  <a:lnTo>
                    <a:pt x="2427" y="66"/>
                  </a:lnTo>
                  <a:lnTo>
                    <a:pt x="2446" y="11"/>
                  </a:lnTo>
                  <a:lnTo>
                    <a:pt x="2475" y="0"/>
                  </a:lnTo>
                  <a:close/>
                  <a:moveTo>
                    <a:pt x="2252" y="150"/>
                  </a:moveTo>
                  <a:lnTo>
                    <a:pt x="2254" y="253"/>
                  </a:lnTo>
                  <a:lnTo>
                    <a:pt x="2253" y="288"/>
                  </a:lnTo>
                  <a:lnTo>
                    <a:pt x="2251" y="309"/>
                  </a:lnTo>
                  <a:lnTo>
                    <a:pt x="2254" y="284"/>
                  </a:lnTo>
                  <a:lnTo>
                    <a:pt x="2255" y="244"/>
                  </a:lnTo>
                  <a:lnTo>
                    <a:pt x="2255" y="222"/>
                  </a:lnTo>
                  <a:lnTo>
                    <a:pt x="2255" y="152"/>
                  </a:lnTo>
                  <a:lnTo>
                    <a:pt x="2252" y="150"/>
                  </a:lnTo>
                  <a:close/>
                  <a:moveTo>
                    <a:pt x="2294" y="264"/>
                  </a:moveTo>
                  <a:lnTo>
                    <a:pt x="2294" y="285"/>
                  </a:lnTo>
                  <a:lnTo>
                    <a:pt x="2290" y="325"/>
                  </a:lnTo>
                  <a:lnTo>
                    <a:pt x="2282" y="363"/>
                  </a:lnTo>
                  <a:lnTo>
                    <a:pt x="2270" y="399"/>
                  </a:lnTo>
                  <a:lnTo>
                    <a:pt x="2283" y="414"/>
                  </a:lnTo>
                  <a:lnTo>
                    <a:pt x="2296" y="390"/>
                  </a:lnTo>
                  <a:lnTo>
                    <a:pt x="2298" y="364"/>
                  </a:lnTo>
                  <a:lnTo>
                    <a:pt x="2299" y="326"/>
                  </a:lnTo>
                  <a:lnTo>
                    <a:pt x="2300" y="302"/>
                  </a:lnTo>
                  <a:lnTo>
                    <a:pt x="2301" y="274"/>
                  </a:lnTo>
                  <a:lnTo>
                    <a:pt x="2294" y="264"/>
                  </a:lnTo>
                  <a:close/>
                  <a:moveTo>
                    <a:pt x="2285" y="70"/>
                  </a:moveTo>
                  <a:lnTo>
                    <a:pt x="2297" y="97"/>
                  </a:lnTo>
                  <a:lnTo>
                    <a:pt x="2291" y="74"/>
                  </a:lnTo>
                  <a:lnTo>
                    <a:pt x="2285" y="70"/>
                  </a:lnTo>
                  <a:close/>
                  <a:moveTo>
                    <a:pt x="2295" y="172"/>
                  </a:moveTo>
                  <a:lnTo>
                    <a:pt x="2295" y="202"/>
                  </a:lnTo>
                  <a:lnTo>
                    <a:pt x="2320" y="190"/>
                  </a:lnTo>
                  <a:lnTo>
                    <a:pt x="2349" y="186"/>
                  </a:lnTo>
                  <a:lnTo>
                    <a:pt x="2367" y="172"/>
                  </a:lnTo>
                  <a:lnTo>
                    <a:pt x="2295" y="172"/>
                  </a:lnTo>
                  <a:close/>
                  <a:moveTo>
                    <a:pt x="2336" y="394"/>
                  </a:moveTo>
                  <a:lnTo>
                    <a:pt x="2332" y="416"/>
                  </a:lnTo>
                  <a:lnTo>
                    <a:pt x="2326" y="438"/>
                  </a:lnTo>
                  <a:lnTo>
                    <a:pt x="2302" y="454"/>
                  </a:lnTo>
                  <a:lnTo>
                    <a:pt x="2295" y="464"/>
                  </a:lnTo>
                  <a:lnTo>
                    <a:pt x="2316" y="455"/>
                  </a:lnTo>
                  <a:lnTo>
                    <a:pt x="2333" y="424"/>
                  </a:lnTo>
                  <a:lnTo>
                    <a:pt x="2335" y="403"/>
                  </a:lnTo>
                  <a:lnTo>
                    <a:pt x="2336" y="394"/>
                  </a:lnTo>
                  <a:close/>
                  <a:moveTo>
                    <a:pt x="2340" y="230"/>
                  </a:moveTo>
                  <a:lnTo>
                    <a:pt x="2341" y="257"/>
                  </a:lnTo>
                  <a:lnTo>
                    <a:pt x="2346" y="235"/>
                  </a:lnTo>
                  <a:lnTo>
                    <a:pt x="2340" y="230"/>
                  </a:lnTo>
                  <a:close/>
                  <a:moveTo>
                    <a:pt x="2388" y="250"/>
                  </a:moveTo>
                  <a:lnTo>
                    <a:pt x="2388" y="256"/>
                  </a:lnTo>
                  <a:lnTo>
                    <a:pt x="2388" y="250"/>
                  </a:lnTo>
                  <a:close/>
                  <a:moveTo>
                    <a:pt x="2427" y="216"/>
                  </a:moveTo>
                  <a:lnTo>
                    <a:pt x="2428" y="255"/>
                  </a:lnTo>
                  <a:lnTo>
                    <a:pt x="2417" y="290"/>
                  </a:lnTo>
                  <a:lnTo>
                    <a:pt x="2428" y="440"/>
                  </a:lnTo>
                  <a:lnTo>
                    <a:pt x="2433" y="461"/>
                  </a:lnTo>
                  <a:lnTo>
                    <a:pt x="2435" y="454"/>
                  </a:lnTo>
                  <a:lnTo>
                    <a:pt x="2428" y="431"/>
                  </a:lnTo>
                  <a:lnTo>
                    <a:pt x="2428" y="288"/>
                  </a:lnTo>
                  <a:lnTo>
                    <a:pt x="2428" y="263"/>
                  </a:lnTo>
                  <a:lnTo>
                    <a:pt x="2428" y="227"/>
                  </a:lnTo>
                  <a:lnTo>
                    <a:pt x="2427" y="216"/>
                  </a:lnTo>
                  <a:close/>
                  <a:moveTo>
                    <a:pt x="2467" y="155"/>
                  </a:moveTo>
                  <a:lnTo>
                    <a:pt x="2446" y="181"/>
                  </a:lnTo>
                  <a:lnTo>
                    <a:pt x="2468" y="190"/>
                  </a:lnTo>
                  <a:lnTo>
                    <a:pt x="2467" y="155"/>
                  </a:lnTo>
                  <a:close/>
                  <a:moveTo>
                    <a:pt x="2457" y="96"/>
                  </a:moveTo>
                  <a:lnTo>
                    <a:pt x="2447" y="116"/>
                  </a:lnTo>
                  <a:lnTo>
                    <a:pt x="2457" y="96"/>
                  </a:lnTo>
                  <a:close/>
                  <a:moveTo>
                    <a:pt x="2476" y="47"/>
                  </a:moveTo>
                  <a:lnTo>
                    <a:pt x="2464" y="80"/>
                  </a:lnTo>
                  <a:lnTo>
                    <a:pt x="2474" y="69"/>
                  </a:lnTo>
                  <a:lnTo>
                    <a:pt x="2476" y="47"/>
                  </a:lnTo>
                  <a:close/>
                  <a:moveTo>
                    <a:pt x="2468" y="302"/>
                  </a:moveTo>
                  <a:lnTo>
                    <a:pt x="2468" y="326"/>
                  </a:lnTo>
                  <a:lnTo>
                    <a:pt x="2468" y="302"/>
                  </a:lnTo>
                  <a:close/>
                  <a:moveTo>
                    <a:pt x="2507" y="171"/>
                  </a:moveTo>
                  <a:lnTo>
                    <a:pt x="2508" y="201"/>
                  </a:lnTo>
                  <a:lnTo>
                    <a:pt x="2508" y="227"/>
                  </a:lnTo>
                  <a:lnTo>
                    <a:pt x="2508" y="250"/>
                  </a:lnTo>
                  <a:lnTo>
                    <a:pt x="2508" y="273"/>
                  </a:lnTo>
                  <a:lnTo>
                    <a:pt x="2508" y="317"/>
                  </a:lnTo>
                  <a:lnTo>
                    <a:pt x="2508" y="359"/>
                  </a:lnTo>
                  <a:lnTo>
                    <a:pt x="2507" y="397"/>
                  </a:lnTo>
                  <a:lnTo>
                    <a:pt x="2509" y="379"/>
                  </a:lnTo>
                  <a:lnTo>
                    <a:pt x="2520" y="355"/>
                  </a:lnTo>
                  <a:lnTo>
                    <a:pt x="2509" y="263"/>
                  </a:lnTo>
                  <a:lnTo>
                    <a:pt x="2509" y="238"/>
                  </a:lnTo>
                  <a:lnTo>
                    <a:pt x="2509" y="184"/>
                  </a:lnTo>
                  <a:lnTo>
                    <a:pt x="2507" y="171"/>
                  </a:lnTo>
                  <a:close/>
                  <a:moveTo>
                    <a:pt x="2550" y="401"/>
                  </a:moveTo>
                  <a:lnTo>
                    <a:pt x="2539" y="431"/>
                  </a:lnTo>
                  <a:lnTo>
                    <a:pt x="2595" y="431"/>
                  </a:lnTo>
                  <a:lnTo>
                    <a:pt x="2601" y="403"/>
                  </a:lnTo>
                  <a:lnTo>
                    <a:pt x="2573" y="413"/>
                  </a:lnTo>
                  <a:lnTo>
                    <a:pt x="2550" y="401"/>
                  </a:lnTo>
                  <a:close/>
                  <a:moveTo>
                    <a:pt x="2562" y="272"/>
                  </a:moveTo>
                  <a:lnTo>
                    <a:pt x="2549" y="325"/>
                  </a:lnTo>
                  <a:lnTo>
                    <a:pt x="2561" y="300"/>
                  </a:lnTo>
                  <a:lnTo>
                    <a:pt x="2562" y="272"/>
                  </a:lnTo>
                  <a:close/>
                  <a:moveTo>
                    <a:pt x="2603" y="245"/>
                  </a:moveTo>
                  <a:lnTo>
                    <a:pt x="2602" y="284"/>
                  </a:lnTo>
                  <a:lnTo>
                    <a:pt x="2600" y="317"/>
                  </a:lnTo>
                  <a:lnTo>
                    <a:pt x="2598" y="342"/>
                  </a:lnTo>
                  <a:lnTo>
                    <a:pt x="2586" y="362"/>
                  </a:lnTo>
                  <a:lnTo>
                    <a:pt x="2587" y="365"/>
                  </a:lnTo>
                  <a:lnTo>
                    <a:pt x="2599" y="344"/>
                  </a:lnTo>
                  <a:lnTo>
                    <a:pt x="2601" y="314"/>
                  </a:lnTo>
                  <a:lnTo>
                    <a:pt x="2602" y="282"/>
                  </a:lnTo>
                  <a:lnTo>
                    <a:pt x="2603" y="261"/>
                  </a:lnTo>
                  <a:lnTo>
                    <a:pt x="2603" y="245"/>
                  </a:lnTo>
                  <a:close/>
                  <a:moveTo>
                    <a:pt x="2603" y="223"/>
                  </a:moveTo>
                  <a:lnTo>
                    <a:pt x="2603" y="243"/>
                  </a:lnTo>
                  <a:lnTo>
                    <a:pt x="2603" y="223"/>
                  </a:lnTo>
                  <a:close/>
                  <a:moveTo>
                    <a:pt x="2634" y="442"/>
                  </a:moveTo>
                  <a:lnTo>
                    <a:pt x="2619" y="464"/>
                  </a:lnTo>
                  <a:lnTo>
                    <a:pt x="2639" y="460"/>
                  </a:lnTo>
                  <a:lnTo>
                    <a:pt x="2634" y="442"/>
                  </a:lnTo>
                  <a:close/>
                </a:path>
                <a:path w="7590" h="530">
                  <a:moveTo>
                    <a:pt x="4242" y="27"/>
                  </a:moveTo>
                  <a:lnTo>
                    <a:pt x="4270" y="28"/>
                  </a:lnTo>
                  <a:lnTo>
                    <a:pt x="4321" y="84"/>
                  </a:lnTo>
                  <a:lnTo>
                    <a:pt x="4307" y="117"/>
                  </a:lnTo>
                  <a:lnTo>
                    <a:pt x="4225" y="117"/>
                  </a:lnTo>
                  <a:lnTo>
                    <a:pt x="4225" y="427"/>
                  </a:lnTo>
                  <a:lnTo>
                    <a:pt x="4222" y="456"/>
                  </a:lnTo>
                  <a:lnTo>
                    <a:pt x="4208" y="484"/>
                  </a:lnTo>
                  <a:lnTo>
                    <a:pt x="4185" y="506"/>
                  </a:lnTo>
                  <a:lnTo>
                    <a:pt x="4154" y="521"/>
                  </a:lnTo>
                  <a:lnTo>
                    <a:pt x="4128" y="508"/>
                  </a:lnTo>
                  <a:lnTo>
                    <a:pt x="4107" y="487"/>
                  </a:lnTo>
                  <a:lnTo>
                    <a:pt x="4083" y="477"/>
                  </a:lnTo>
                  <a:lnTo>
                    <a:pt x="4054" y="454"/>
                  </a:lnTo>
                  <a:lnTo>
                    <a:pt x="4054" y="433"/>
                  </a:lnTo>
                  <a:lnTo>
                    <a:pt x="4076" y="413"/>
                  </a:lnTo>
                  <a:lnTo>
                    <a:pt x="4112" y="418"/>
                  </a:lnTo>
                  <a:lnTo>
                    <a:pt x="4140" y="420"/>
                  </a:lnTo>
                  <a:lnTo>
                    <a:pt x="4143" y="117"/>
                  </a:lnTo>
                  <a:lnTo>
                    <a:pt x="3877" y="117"/>
                  </a:lnTo>
                  <a:lnTo>
                    <a:pt x="3853" y="119"/>
                  </a:lnTo>
                  <a:lnTo>
                    <a:pt x="3828" y="123"/>
                  </a:lnTo>
                  <a:lnTo>
                    <a:pt x="3785" y="87"/>
                  </a:lnTo>
                  <a:lnTo>
                    <a:pt x="3801" y="55"/>
                  </a:lnTo>
                  <a:lnTo>
                    <a:pt x="4213" y="55"/>
                  </a:lnTo>
                  <a:lnTo>
                    <a:pt x="4242" y="27"/>
                  </a:lnTo>
                  <a:close/>
                  <a:moveTo>
                    <a:pt x="4056" y="132"/>
                  </a:moveTo>
                  <a:lnTo>
                    <a:pt x="4101" y="166"/>
                  </a:lnTo>
                  <a:lnTo>
                    <a:pt x="4102" y="196"/>
                  </a:lnTo>
                  <a:lnTo>
                    <a:pt x="4092" y="283"/>
                  </a:lnTo>
                  <a:lnTo>
                    <a:pt x="4092" y="323"/>
                  </a:lnTo>
                  <a:lnTo>
                    <a:pt x="4094" y="369"/>
                  </a:lnTo>
                  <a:lnTo>
                    <a:pt x="4035" y="403"/>
                  </a:lnTo>
                  <a:lnTo>
                    <a:pt x="4009" y="384"/>
                  </a:lnTo>
                  <a:lnTo>
                    <a:pt x="3941" y="367"/>
                  </a:lnTo>
                  <a:lnTo>
                    <a:pt x="3941" y="392"/>
                  </a:lnTo>
                  <a:lnTo>
                    <a:pt x="3882" y="423"/>
                  </a:lnTo>
                  <a:lnTo>
                    <a:pt x="3857" y="403"/>
                  </a:lnTo>
                  <a:lnTo>
                    <a:pt x="3858" y="366"/>
                  </a:lnTo>
                  <a:lnTo>
                    <a:pt x="3858" y="332"/>
                  </a:lnTo>
                  <a:lnTo>
                    <a:pt x="3859" y="301"/>
                  </a:lnTo>
                  <a:lnTo>
                    <a:pt x="3859" y="272"/>
                  </a:lnTo>
                  <a:lnTo>
                    <a:pt x="3858" y="216"/>
                  </a:lnTo>
                  <a:lnTo>
                    <a:pt x="3857" y="153"/>
                  </a:lnTo>
                  <a:lnTo>
                    <a:pt x="3885" y="134"/>
                  </a:lnTo>
                  <a:lnTo>
                    <a:pt x="3923" y="151"/>
                  </a:lnTo>
                  <a:lnTo>
                    <a:pt x="4019" y="151"/>
                  </a:lnTo>
                  <a:lnTo>
                    <a:pt x="4056" y="132"/>
                  </a:lnTo>
                  <a:close/>
                  <a:moveTo>
                    <a:pt x="3898" y="183"/>
                  </a:moveTo>
                  <a:lnTo>
                    <a:pt x="3898" y="215"/>
                  </a:lnTo>
                  <a:lnTo>
                    <a:pt x="3899" y="272"/>
                  </a:lnTo>
                  <a:lnTo>
                    <a:pt x="3899" y="301"/>
                  </a:lnTo>
                  <a:lnTo>
                    <a:pt x="3898" y="332"/>
                  </a:lnTo>
                  <a:lnTo>
                    <a:pt x="3898" y="367"/>
                  </a:lnTo>
                  <a:lnTo>
                    <a:pt x="3901" y="347"/>
                  </a:lnTo>
                  <a:lnTo>
                    <a:pt x="3901" y="324"/>
                  </a:lnTo>
                  <a:lnTo>
                    <a:pt x="3901" y="193"/>
                  </a:lnTo>
                  <a:lnTo>
                    <a:pt x="3898" y="183"/>
                  </a:lnTo>
                  <a:close/>
                  <a:moveTo>
                    <a:pt x="3941" y="213"/>
                  </a:moveTo>
                  <a:lnTo>
                    <a:pt x="3941" y="304"/>
                  </a:lnTo>
                  <a:lnTo>
                    <a:pt x="4009" y="304"/>
                  </a:lnTo>
                  <a:lnTo>
                    <a:pt x="4009" y="213"/>
                  </a:lnTo>
                  <a:lnTo>
                    <a:pt x="3941" y="213"/>
                  </a:lnTo>
                  <a:close/>
                  <a:moveTo>
                    <a:pt x="4049" y="177"/>
                  </a:moveTo>
                  <a:lnTo>
                    <a:pt x="4049" y="324"/>
                  </a:lnTo>
                  <a:lnTo>
                    <a:pt x="4049" y="347"/>
                  </a:lnTo>
                  <a:lnTo>
                    <a:pt x="4052" y="324"/>
                  </a:lnTo>
                  <a:lnTo>
                    <a:pt x="4052" y="284"/>
                  </a:lnTo>
                  <a:lnTo>
                    <a:pt x="4052" y="198"/>
                  </a:lnTo>
                  <a:lnTo>
                    <a:pt x="4049" y="177"/>
                  </a:lnTo>
                  <a:close/>
                  <a:moveTo>
                    <a:pt x="4180" y="95"/>
                  </a:moveTo>
                  <a:lnTo>
                    <a:pt x="4183" y="417"/>
                  </a:lnTo>
                  <a:lnTo>
                    <a:pt x="4177" y="444"/>
                  </a:lnTo>
                  <a:lnTo>
                    <a:pt x="4153" y="459"/>
                  </a:lnTo>
                  <a:lnTo>
                    <a:pt x="4146" y="465"/>
                  </a:lnTo>
                  <a:lnTo>
                    <a:pt x="4170" y="467"/>
                  </a:lnTo>
                  <a:lnTo>
                    <a:pt x="4183" y="446"/>
                  </a:lnTo>
                  <a:lnTo>
                    <a:pt x="4185" y="426"/>
                  </a:lnTo>
                  <a:lnTo>
                    <a:pt x="4185" y="97"/>
                  </a:lnTo>
                  <a:lnTo>
                    <a:pt x="4180" y="95"/>
                  </a:lnTo>
                  <a:close/>
                  <a:moveTo>
                    <a:pt x="4255" y="70"/>
                  </a:moveTo>
                  <a:lnTo>
                    <a:pt x="4261" y="77"/>
                  </a:lnTo>
                  <a:lnTo>
                    <a:pt x="4255" y="70"/>
                  </a:lnTo>
                  <a:close/>
                </a:path>
                <a:path w="7590" h="530">
                  <a:moveTo>
                    <a:pt x="6360" y="14"/>
                  </a:moveTo>
                  <a:lnTo>
                    <a:pt x="6404" y="47"/>
                  </a:lnTo>
                  <a:lnTo>
                    <a:pt x="6404" y="79"/>
                  </a:lnTo>
                  <a:lnTo>
                    <a:pt x="6395" y="155"/>
                  </a:lnTo>
                  <a:lnTo>
                    <a:pt x="6432" y="149"/>
                  </a:lnTo>
                  <a:lnTo>
                    <a:pt x="6460" y="150"/>
                  </a:lnTo>
                  <a:lnTo>
                    <a:pt x="6485" y="172"/>
                  </a:lnTo>
                  <a:lnTo>
                    <a:pt x="6493" y="196"/>
                  </a:lnTo>
                  <a:lnTo>
                    <a:pt x="6483" y="220"/>
                  </a:lnTo>
                  <a:lnTo>
                    <a:pt x="6462" y="228"/>
                  </a:lnTo>
                  <a:lnTo>
                    <a:pt x="6430" y="229"/>
                  </a:lnTo>
                  <a:lnTo>
                    <a:pt x="6433" y="272"/>
                  </a:lnTo>
                  <a:lnTo>
                    <a:pt x="6403" y="314"/>
                  </a:lnTo>
                  <a:lnTo>
                    <a:pt x="6384" y="350"/>
                  </a:lnTo>
                  <a:lnTo>
                    <a:pt x="6364" y="383"/>
                  </a:lnTo>
                  <a:lnTo>
                    <a:pt x="6366" y="401"/>
                  </a:lnTo>
                  <a:lnTo>
                    <a:pt x="6400" y="415"/>
                  </a:lnTo>
                  <a:lnTo>
                    <a:pt x="6438" y="426"/>
                  </a:lnTo>
                  <a:lnTo>
                    <a:pt x="6483" y="432"/>
                  </a:lnTo>
                  <a:lnTo>
                    <a:pt x="6500" y="466"/>
                  </a:lnTo>
                  <a:lnTo>
                    <a:pt x="6469" y="491"/>
                  </a:lnTo>
                  <a:lnTo>
                    <a:pt x="6428" y="517"/>
                  </a:lnTo>
                  <a:lnTo>
                    <a:pt x="6389" y="503"/>
                  </a:lnTo>
                  <a:lnTo>
                    <a:pt x="6351" y="484"/>
                  </a:lnTo>
                  <a:lnTo>
                    <a:pt x="6317" y="463"/>
                  </a:lnTo>
                  <a:lnTo>
                    <a:pt x="6266" y="470"/>
                  </a:lnTo>
                  <a:lnTo>
                    <a:pt x="6212" y="496"/>
                  </a:lnTo>
                  <a:lnTo>
                    <a:pt x="6154" y="516"/>
                  </a:lnTo>
                  <a:lnTo>
                    <a:pt x="6090" y="528"/>
                  </a:lnTo>
                  <a:lnTo>
                    <a:pt x="6067" y="514"/>
                  </a:lnTo>
                  <a:lnTo>
                    <a:pt x="6077" y="475"/>
                  </a:lnTo>
                  <a:lnTo>
                    <a:pt x="6044" y="445"/>
                  </a:lnTo>
                  <a:lnTo>
                    <a:pt x="6041" y="417"/>
                  </a:lnTo>
                  <a:lnTo>
                    <a:pt x="6048" y="238"/>
                  </a:lnTo>
                  <a:lnTo>
                    <a:pt x="6008" y="244"/>
                  </a:lnTo>
                  <a:lnTo>
                    <a:pt x="5965" y="208"/>
                  </a:lnTo>
                  <a:lnTo>
                    <a:pt x="5981" y="175"/>
                  </a:lnTo>
                  <a:lnTo>
                    <a:pt x="6058" y="175"/>
                  </a:lnTo>
                  <a:lnTo>
                    <a:pt x="6097" y="157"/>
                  </a:lnTo>
                  <a:lnTo>
                    <a:pt x="6143" y="190"/>
                  </a:lnTo>
                  <a:lnTo>
                    <a:pt x="6167" y="172"/>
                  </a:lnTo>
                  <a:lnTo>
                    <a:pt x="6183" y="124"/>
                  </a:lnTo>
                  <a:lnTo>
                    <a:pt x="6185" y="96"/>
                  </a:lnTo>
                  <a:lnTo>
                    <a:pt x="6185" y="68"/>
                  </a:lnTo>
                  <a:lnTo>
                    <a:pt x="6183" y="35"/>
                  </a:lnTo>
                  <a:lnTo>
                    <a:pt x="6211" y="15"/>
                  </a:lnTo>
                  <a:lnTo>
                    <a:pt x="6249" y="32"/>
                  </a:lnTo>
                  <a:lnTo>
                    <a:pt x="6320" y="32"/>
                  </a:lnTo>
                  <a:lnTo>
                    <a:pt x="6360" y="14"/>
                  </a:lnTo>
                  <a:close/>
                  <a:moveTo>
                    <a:pt x="6061" y="13"/>
                  </a:moveTo>
                  <a:lnTo>
                    <a:pt x="6095" y="35"/>
                  </a:lnTo>
                  <a:lnTo>
                    <a:pt x="6117" y="54"/>
                  </a:lnTo>
                  <a:lnTo>
                    <a:pt x="6134" y="78"/>
                  </a:lnTo>
                  <a:lnTo>
                    <a:pt x="6137" y="98"/>
                  </a:lnTo>
                  <a:lnTo>
                    <a:pt x="6129" y="123"/>
                  </a:lnTo>
                  <a:lnTo>
                    <a:pt x="6110" y="144"/>
                  </a:lnTo>
                  <a:lnTo>
                    <a:pt x="6085" y="152"/>
                  </a:lnTo>
                  <a:lnTo>
                    <a:pt x="6060" y="137"/>
                  </a:lnTo>
                  <a:lnTo>
                    <a:pt x="6047" y="103"/>
                  </a:lnTo>
                  <a:lnTo>
                    <a:pt x="6032" y="69"/>
                  </a:lnTo>
                  <a:lnTo>
                    <a:pt x="6026" y="24"/>
                  </a:lnTo>
                  <a:lnTo>
                    <a:pt x="6061" y="13"/>
                  </a:lnTo>
                  <a:close/>
                  <a:moveTo>
                    <a:pt x="6079" y="73"/>
                  </a:moveTo>
                  <a:lnTo>
                    <a:pt x="6090" y="105"/>
                  </a:lnTo>
                  <a:lnTo>
                    <a:pt x="6094" y="88"/>
                  </a:lnTo>
                  <a:lnTo>
                    <a:pt x="6079" y="73"/>
                  </a:lnTo>
                  <a:close/>
                  <a:moveTo>
                    <a:pt x="6089" y="201"/>
                  </a:moveTo>
                  <a:lnTo>
                    <a:pt x="6088" y="400"/>
                  </a:lnTo>
                  <a:lnTo>
                    <a:pt x="6084" y="424"/>
                  </a:lnTo>
                  <a:lnTo>
                    <a:pt x="6115" y="405"/>
                  </a:lnTo>
                  <a:lnTo>
                    <a:pt x="6090" y="394"/>
                  </a:lnTo>
                  <a:lnTo>
                    <a:pt x="6090" y="223"/>
                  </a:lnTo>
                  <a:lnTo>
                    <a:pt x="6089" y="201"/>
                  </a:lnTo>
                  <a:close/>
                  <a:moveTo>
                    <a:pt x="6165" y="265"/>
                  </a:moveTo>
                  <a:lnTo>
                    <a:pt x="6132" y="283"/>
                  </a:lnTo>
                  <a:lnTo>
                    <a:pt x="6130" y="348"/>
                  </a:lnTo>
                  <a:lnTo>
                    <a:pt x="6171" y="310"/>
                  </a:lnTo>
                  <a:lnTo>
                    <a:pt x="6199" y="310"/>
                  </a:lnTo>
                  <a:lnTo>
                    <a:pt x="6212" y="350"/>
                  </a:lnTo>
                  <a:lnTo>
                    <a:pt x="6180" y="387"/>
                  </a:lnTo>
                  <a:lnTo>
                    <a:pt x="6155" y="418"/>
                  </a:lnTo>
                  <a:lnTo>
                    <a:pt x="6125" y="459"/>
                  </a:lnTo>
                  <a:lnTo>
                    <a:pt x="6166" y="443"/>
                  </a:lnTo>
                  <a:lnTo>
                    <a:pt x="6190" y="432"/>
                  </a:lnTo>
                  <a:lnTo>
                    <a:pt x="6211" y="420"/>
                  </a:lnTo>
                  <a:lnTo>
                    <a:pt x="6245" y="395"/>
                  </a:lnTo>
                  <a:lnTo>
                    <a:pt x="6235" y="373"/>
                  </a:lnTo>
                  <a:lnTo>
                    <a:pt x="6218" y="340"/>
                  </a:lnTo>
                  <a:lnTo>
                    <a:pt x="6205" y="303"/>
                  </a:lnTo>
                  <a:lnTo>
                    <a:pt x="6199" y="281"/>
                  </a:lnTo>
                  <a:lnTo>
                    <a:pt x="6173" y="275"/>
                  </a:lnTo>
                  <a:lnTo>
                    <a:pt x="6165" y="265"/>
                  </a:lnTo>
                  <a:close/>
                  <a:moveTo>
                    <a:pt x="6225" y="65"/>
                  </a:moveTo>
                  <a:lnTo>
                    <a:pt x="6225" y="97"/>
                  </a:lnTo>
                  <a:lnTo>
                    <a:pt x="6222" y="129"/>
                  </a:lnTo>
                  <a:lnTo>
                    <a:pt x="6214" y="166"/>
                  </a:lnTo>
                  <a:lnTo>
                    <a:pt x="6226" y="130"/>
                  </a:lnTo>
                  <a:lnTo>
                    <a:pt x="6229" y="104"/>
                  </a:lnTo>
                  <a:lnTo>
                    <a:pt x="6230" y="74"/>
                  </a:lnTo>
                  <a:lnTo>
                    <a:pt x="6225" y="65"/>
                  </a:lnTo>
                  <a:close/>
                  <a:moveTo>
                    <a:pt x="6269" y="95"/>
                  </a:moveTo>
                  <a:lnTo>
                    <a:pt x="6265" y="137"/>
                  </a:lnTo>
                  <a:lnTo>
                    <a:pt x="6257" y="165"/>
                  </a:lnTo>
                  <a:lnTo>
                    <a:pt x="6246" y="191"/>
                  </a:lnTo>
                  <a:lnTo>
                    <a:pt x="6228" y="216"/>
                  </a:lnTo>
                  <a:lnTo>
                    <a:pt x="6329" y="216"/>
                  </a:lnTo>
                  <a:lnTo>
                    <a:pt x="6312" y="190"/>
                  </a:lnTo>
                  <a:lnTo>
                    <a:pt x="6310" y="95"/>
                  </a:lnTo>
                  <a:lnTo>
                    <a:pt x="6269" y="95"/>
                  </a:lnTo>
                  <a:close/>
                  <a:moveTo>
                    <a:pt x="6266" y="279"/>
                  </a:moveTo>
                  <a:lnTo>
                    <a:pt x="6284" y="319"/>
                  </a:lnTo>
                  <a:lnTo>
                    <a:pt x="6297" y="340"/>
                  </a:lnTo>
                  <a:lnTo>
                    <a:pt x="6312" y="313"/>
                  </a:lnTo>
                  <a:lnTo>
                    <a:pt x="6326" y="284"/>
                  </a:lnTo>
                  <a:lnTo>
                    <a:pt x="6266" y="279"/>
                  </a:lnTo>
                  <a:close/>
                  <a:moveTo>
                    <a:pt x="6312" y="385"/>
                  </a:moveTo>
                  <a:lnTo>
                    <a:pt x="6290" y="386"/>
                  </a:lnTo>
                  <a:lnTo>
                    <a:pt x="6287" y="407"/>
                  </a:lnTo>
                  <a:lnTo>
                    <a:pt x="6313" y="407"/>
                  </a:lnTo>
                  <a:lnTo>
                    <a:pt x="6310" y="388"/>
                  </a:lnTo>
                  <a:lnTo>
                    <a:pt x="6312" y="385"/>
                  </a:lnTo>
                  <a:close/>
                  <a:moveTo>
                    <a:pt x="6380" y="242"/>
                  </a:moveTo>
                  <a:lnTo>
                    <a:pt x="6376" y="266"/>
                  </a:lnTo>
                  <a:lnTo>
                    <a:pt x="6363" y="300"/>
                  </a:lnTo>
                  <a:lnTo>
                    <a:pt x="6348" y="331"/>
                  </a:lnTo>
                  <a:lnTo>
                    <a:pt x="6349" y="331"/>
                  </a:lnTo>
                  <a:lnTo>
                    <a:pt x="6366" y="297"/>
                  </a:lnTo>
                  <a:lnTo>
                    <a:pt x="6382" y="260"/>
                  </a:lnTo>
                  <a:lnTo>
                    <a:pt x="6380" y="242"/>
                  </a:lnTo>
                  <a:close/>
                  <a:moveTo>
                    <a:pt x="6351" y="58"/>
                  </a:moveTo>
                  <a:lnTo>
                    <a:pt x="6350" y="170"/>
                  </a:lnTo>
                  <a:lnTo>
                    <a:pt x="6372" y="189"/>
                  </a:lnTo>
                  <a:lnTo>
                    <a:pt x="6356" y="169"/>
                  </a:lnTo>
                  <a:lnTo>
                    <a:pt x="6355" y="78"/>
                  </a:lnTo>
                  <a:lnTo>
                    <a:pt x="6351" y="58"/>
                  </a:lnTo>
                  <a:close/>
                  <a:moveTo>
                    <a:pt x="6357" y="441"/>
                  </a:moveTo>
                  <a:lnTo>
                    <a:pt x="6403" y="465"/>
                  </a:lnTo>
                  <a:lnTo>
                    <a:pt x="6425" y="473"/>
                  </a:lnTo>
                  <a:lnTo>
                    <a:pt x="6388" y="454"/>
                  </a:lnTo>
                  <a:lnTo>
                    <a:pt x="6357" y="441"/>
                  </a:lnTo>
                  <a:close/>
                  <a:moveTo>
                    <a:pt x="6446" y="188"/>
                  </a:moveTo>
                  <a:lnTo>
                    <a:pt x="6447" y="189"/>
                  </a:lnTo>
                  <a:lnTo>
                    <a:pt x="6446" y="188"/>
                  </a:lnTo>
                  <a:close/>
                </a:path>
                <a:path w="7590" h="530">
                  <a:moveTo>
                    <a:pt x="964" y="13"/>
                  </a:moveTo>
                  <a:lnTo>
                    <a:pt x="992" y="14"/>
                  </a:lnTo>
                  <a:lnTo>
                    <a:pt x="1041" y="70"/>
                  </a:lnTo>
                  <a:lnTo>
                    <a:pt x="1026" y="103"/>
                  </a:lnTo>
                  <a:lnTo>
                    <a:pt x="964" y="103"/>
                  </a:lnTo>
                  <a:lnTo>
                    <a:pt x="993" y="125"/>
                  </a:lnTo>
                  <a:lnTo>
                    <a:pt x="995" y="155"/>
                  </a:lnTo>
                  <a:lnTo>
                    <a:pt x="984" y="186"/>
                  </a:lnTo>
                  <a:lnTo>
                    <a:pt x="985" y="211"/>
                  </a:lnTo>
                  <a:lnTo>
                    <a:pt x="985" y="232"/>
                  </a:lnTo>
                  <a:lnTo>
                    <a:pt x="982" y="256"/>
                  </a:lnTo>
                  <a:lnTo>
                    <a:pt x="1003" y="258"/>
                  </a:lnTo>
                  <a:lnTo>
                    <a:pt x="1053" y="313"/>
                  </a:lnTo>
                  <a:lnTo>
                    <a:pt x="1038" y="346"/>
                  </a:lnTo>
                  <a:lnTo>
                    <a:pt x="914" y="346"/>
                  </a:lnTo>
                  <a:lnTo>
                    <a:pt x="895" y="377"/>
                  </a:lnTo>
                  <a:lnTo>
                    <a:pt x="920" y="399"/>
                  </a:lnTo>
                  <a:lnTo>
                    <a:pt x="946" y="407"/>
                  </a:lnTo>
                  <a:lnTo>
                    <a:pt x="967" y="415"/>
                  </a:lnTo>
                  <a:lnTo>
                    <a:pt x="988" y="428"/>
                  </a:lnTo>
                  <a:lnTo>
                    <a:pt x="1008" y="456"/>
                  </a:lnTo>
                  <a:lnTo>
                    <a:pt x="1012" y="476"/>
                  </a:lnTo>
                  <a:lnTo>
                    <a:pt x="1003" y="507"/>
                  </a:lnTo>
                  <a:lnTo>
                    <a:pt x="981" y="516"/>
                  </a:lnTo>
                  <a:lnTo>
                    <a:pt x="948" y="503"/>
                  </a:lnTo>
                  <a:lnTo>
                    <a:pt x="928" y="490"/>
                  </a:lnTo>
                  <a:lnTo>
                    <a:pt x="900" y="477"/>
                  </a:lnTo>
                  <a:lnTo>
                    <a:pt x="863" y="463"/>
                  </a:lnTo>
                  <a:lnTo>
                    <a:pt x="842" y="455"/>
                  </a:lnTo>
                  <a:lnTo>
                    <a:pt x="816" y="457"/>
                  </a:lnTo>
                  <a:lnTo>
                    <a:pt x="793" y="469"/>
                  </a:lnTo>
                  <a:lnTo>
                    <a:pt x="766" y="480"/>
                  </a:lnTo>
                  <a:lnTo>
                    <a:pt x="737" y="491"/>
                  </a:lnTo>
                  <a:lnTo>
                    <a:pt x="702" y="501"/>
                  </a:lnTo>
                  <a:lnTo>
                    <a:pt x="681" y="505"/>
                  </a:lnTo>
                  <a:lnTo>
                    <a:pt x="658" y="510"/>
                  </a:lnTo>
                  <a:lnTo>
                    <a:pt x="633" y="514"/>
                  </a:lnTo>
                  <a:lnTo>
                    <a:pt x="606" y="517"/>
                  </a:lnTo>
                  <a:lnTo>
                    <a:pt x="578" y="521"/>
                  </a:lnTo>
                  <a:lnTo>
                    <a:pt x="547" y="524"/>
                  </a:lnTo>
                  <a:lnTo>
                    <a:pt x="525" y="508"/>
                  </a:lnTo>
                  <a:lnTo>
                    <a:pt x="538" y="467"/>
                  </a:lnTo>
                  <a:lnTo>
                    <a:pt x="580" y="460"/>
                  </a:lnTo>
                  <a:lnTo>
                    <a:pt x="618" y="453"/>
                  </a:lnTo>
                  <a:lnTo>
                    <a:pt x="654" y="445"/>
                  </a:lnTo>
                  <a:lnTo>
                    <a:pt x="685" y="436"/>
                  </a:lnTo>
                  <a:lnTo>
                    <a:pt x="713" y="427"/>
                  </a:lnTo>
                  <a:lnTo>
                    <a:pt x="642" y="412"/>
                  </a:lnTo>
                  <a:lnTo>
                    <a:pt x="628" y="381"/>
                  </a:lnTo>
                  <a:lnTo>
                    <a:pt x="648" y="353"/>
                  </a:lnTo>
                  <a:lnTo>
                    <a:pt x="601" y="346"/>
                  </a:lnTo>
                  <a:lnTo>
                    <a:pt x="562" y="352"/>
                  </a:lnTo>
                  <a:lnTo>
                    <a:pt x="519" y="316"/>
                  </a:lnTo>
                  <a:lnTo>
                    <a:pt x="535" y="284"/>
                  </a:lnTo>
                  <a:lnTo>
                    <a:pt x="602" y="284"/>
                  </a:lnTo>
                  <a:lnTo>
                    <a:pt x="588" y="230"/>
                  </a:lnTo>
                  <a:lnTo>
                    <a:pt x="589" y="192"/>
                  </a:lnTo>
                  <a:lnTo>
                    <a:pt x="588" y="156"/>
                  </a:lnTo>
                  <a:lnTo>
                    <a:pt x="587" y="116"/>
                  </a:lnTo>
                  <a:lnTo>
                    <a:pt x="583" y="109"/>
                  </a:lnTo>
                  <a:lnTo>
                    <a:pt x="540" y="73"/>
                  </a:lnTo>
                  <a:lnTo>
                    <a:pt x="556" y="40"/>
                  </a:lnTo>
                  <a:lnTo>
                    <a:pt x="932" y="40"/>
                  </a:lnTo>
                  <a:lnTo>
                    <a:pt x="964" y="13"/>
                  </a:lnTo>
                  <a:close/>
                  <a:moveTo>
                    <a:pt x="627" y="103"/>
                  </a:moveTo>
                  <a:lnTo>
                    <a:pt x="653" y="114"/>
                  </a:lnTo>
                  <a:lnTo>
                    <a:pt x="690" y="114"/>
                  </a:lnTo>
                  <a:lnTo>
                    <a:pt x="627" y="103"/>
                  </a:lnTo>
                  <a:close/>
                  <a:moveTo>
                    <a:pt x="628" y="147"/>
                  </a:moveTo>
                  <a:lnTo>
                    <a:pt x="629" y="192"/>
                  </a:lnTo>
                  <a:lnTo>
                    <a:pt x="628" y="231"/>
                  </a:lnTo>
                  <a:lnTo>
                    <a:pt x="640" y="233"/>
                  </a:lnTo>
                  <a:lnTo>
                    <a:pt x="629" y="156"/>
                  </a:lnTo>
                  <a:lnTo>
                    <a:pt x="628" y="147"/>
                  </a:lnTo>
                  <a:close/>
                  <a:moveTo>
                    <a:pt x="665" y="264"/>
                  </a:moveTo>
                  <a:lnTo>
                    <a:pt x="637" y="284"/>
                  </a:lnTo>
                  <a:lnTo>
                    <a:pt x="687" y="284"/>
                  </a:lnTo>
                  <a:lnTo>
                    <a:pt x="665" y="264"/>
                  </a:lnTo>
                  <a:close/>
                  <a:moveTo>
                    <a:pt x="669" y="176"/>
                  </a:moveTo>
                  <a:lnTo>
                    <a:pt x="669" y="202"/>
                  </a:lnTo>
                  <a:lnTo>
                    <a:pt x="690" y="202"/>
                  </a:lnTo>
                  <a:lnTo>
                    <a:pt x="690" y="176"/>
                  </a:lnTo>
                  <a:lnTo>
                    <a:pt x="669" y="176"/>
                  </a:lnTo>
                  <a:close/>
                  <a:moveTo>
                    <a:pt x="728" y="292"/>
                  </a:moveTo>
                  <a:lnTo>
                    <a:pt x="718" y="313"/>
                  </a:lnTo>
                  <a:lnTo>
                    <a:pt x="705" y="333"/>
                  </a:lnTo>
                  <a:lnTo>
                    <a:pt x="734" y="306"/>
                  </a:lnTo>
                  <a:lnTo>
                    <a:pt x="728" y="292"/>
                  </a:lnTo>
                  <a:close/>
                  <a:moveTo>
                    <a:pt x="728" y="80"/>
                  </a:moveTo>
                  <a:lnTo>
                    <a:pt x="730" y="134"/>
                  </a:lnTo>
                  <a:lnTo>
                    <a:pt x="730" y="156"/>
                  </a:lnTo>
                  <a:lnTo>
                    <a:pt x="730" y="222"/>
                  </a:lnTo>
                  <a:lnTo>
                    <a:pt x="739" y="231"/>
                  </a:lnTo>
                  <a:lnTo>
                    <a:pt x="731" y="156"/>
                  </a:lnTo>
                  <a:lnTo>
                    <a:pt x="731" y="134"/>
                  </a:lnTo>
                  <a:lnTo>
                    <a:pt x="731" y="83"/>
                  </a:lnTo>
                  <a:lnTo>
                    <a:pt x="728" y="80"/>
                  </a:lnTo>
                  <a:close/>
                  <a:moveTo>
                    <a:pt x="738" y="266"/>
                  </a:moveTo>
                  <a:lnTo>
                    <a:pt x="730" y="287"/>
                  </a:lnTo>
                  <a:lnTo>
                    <a:pt x="738" y="266"/>
                  </a:lnTo>
                  <a:close/>
                  <a:moveTo>
                    <a:pt x="745" y="346"/>
                  </a:moveTo>
                  <a:lnTo>
                    <a:pt x="746" y="362"/>
                  </a:lnTo>
                  <a:lnTo>
                    <a:pt x="776" y="366"/>
                  </a:lnTo>
                  <a:lnTo>
                    <a:pt x="800" y="369"/>
                  </a:lnTo>
                  <a:lnTo>
                    <a:pt x="819" y="346"/>
                  </a:lnTo>
                  <a:lnTo>
                    <a:pt x="745" y="346"/>
                  </a:lnTo>
                  <a:close/>
                  <a:moveTo>
                    <a:pt x="771" y="176"/>
                  </a:moveTo>
                  <a:lnTo>
                    <a:pt x="771" y="202"/>
                  </a:lnTo>
                  <a:lnTo>
                    <a:pt x="802" y="202"/>
                  </a:lnTo>
                  <a:lnTo>
                    <a:pt x="802" y="176"/>
                  </a:lnTo>
                  <a:lnTo>
                    <a:pt x="771" y="176"/>
                  </a:lnTo>
                  <a:close/>
                  <a:moveTo>
                    <a:pt x="771" y="103"/>
                  </a:moveTo>
                  <a:lnTo>
                    <a:pt x="802" y="114"/>
                  </a:lnTo>
                  <a:lnTo>
                    <a:pt x="771" y="103"/>
                  </a:lnTo>
                  <a:close/>
                  <a:moveTo>
                    <a:pt x="792" y="264"/>
                  </a:moveTo>
                  <a:lnTo>
                    <a:pt x="929" y="284"/>
                  </a:lnTo>
                  <a:lnTo>
                    <a:pt x="904" y="267"/>
                  </a:lnTo>
                  <a:lnTo>
                    <a:pt x="792" y="264"/>
                  </a:lnTo>
                  <a:close/>
                  <a:moveTo>
                    <a:pt x="833" y="392"/>
                  </a:moveTo>
                  <a:lnTo>
                    <a:pt x="805" y="410"/>
                  </a:lnTo>
                  <a:lnTo>
                    <a:pt x="815" y="411"/>
                  </a:lnTo>
                  <a:lnTo>
                    <a:pt x="840" y="412"/>
                  </a:lnTo>
                  <a:lnTo>
                    <a:pt x="833" y="392"/>
                  </a:lnTo>
                  <a:close/>
                  <a:moveTo>
                    <a:pt x="840" y="80"/>
                  </a:moveTo>
                  <a:lnTo>
                    <a:pt x="842" y="134"/>
                  </a:lnTo>
                  <a:lnTo>
                    <a:pt x="842" y="156"/>
                  </a:lnTo>
                  <a:lnTo>
                    <a:pt x="842" y="222"/>
                  </a:lnTo>
                  <a:lnTo>
                    <a:pt x="843" y="156"/>
                  </a:lnTo>
                  <a:lnTo>
                    <a:pt x="843" y="134"/>
                  </a:lnTo>
                  <a:lnTo>
                    <a:pt x="843" y="83"/>
                  </a:lnTo>
                  <a:lnTo>
                    <a:pt x="840" y="80"/>
                  </a:lnTo>
                  <a:close/>
                  <a:moveTo>
                    <a:pt x="866" y="324"/>
                  </a:moveTo>
                  <a:lnTo>
                    <a:pt x="881" y="324"/>
                  </a:lnTo>
                  <a:lnTo>
                    <a:pt x="866" y="324"/>
                  </a:lnTo>
                  <a:close/>
                  <a:moveTo>
                    <a:pt x="883" y="176"/>
                  </a:moveTo>
                  <a:lnTo>
                    <a:pt x="883" y="202"/>
                  </a:lnTo>
                  <a:lnTo>
                    <a:pt x="904" y="202"/>
                  </a:lnTo>
                  <a:lnTo>
                    <a:pt x="904" y="176"/>
                  </a:lnTo>
                  <a:lnTo>
                    <a:pt x="883" y="176"/>
                  </a:lnTo>
                  <a:close/>
                  <a:moveTo>
                    <a:pt x="883" y="103"/>
                  </a:moveTo>
                  <a:lnTo>
                    <a:pt x="912" y="114"/>
                  </a:lnTo>
                  <a:lnTo>
                    <a:pt x="883" y="103"/>
                  </a:lnTo>
                  <a:close/>
                  <a:moveTo>
                    <a:pt x="906" y="437"/>
                  </a:moveTo>
                  <a:lnTo>
                    <a:pt x="931" y="448"/>
                  </a:lnTo>
                  <a:lnTo>
                    <a:pt x="958" y="462"/>
                  </a:lnTo>
                  <a:lnTo>
                    <a:pt x="950" y="452"/>
                  </a:lnTo>
                  <a:lnTo>
                    <a:pt x="909" y="437"/>
                  </a:lnTo>
                  <a:lnTo>
                    <a:pt x="906" y="437"/>
                  </a:lnTo>
                  <a:close/>
                  <a:moveTo>
                    <a:pt x="944" y="138"/>
                  </a:moveTo>
                  <a:lnTo>
                    <a:pt x="944" y="222"/>
                  </a:lnTo>
                  <a:lnTo>
                    <a:pt x="946" y="237"/>
                  </a:lnTo>
                  <a:lnTo>
                    <a:pt x="945" y="212"/>
                  </a:lnTo>
                  <a:lnTo>
                    <a:pt x="944" y="187"/>
                  </a:lnTo>
                  <a:lnTo>
                    <a:pt x="944" y="157"/>
                  </a:lnTo>
                  <a:lnTo>
                    <a:pt x="944" y="138"/>
                  </a:lnTo>
                  <a:close/>
                  <a:moveTo>
                    <a:pt x="975" y="56"/>
                  </a:moveTo>
                  <a:lnTo>
                    <a:pt x="982" y="63"/>
                  </a:lnTo>
                  <a:lnTo>
                    <a:pt x="975" y="56"/>
                  </a:lnTo>
                  <a:close/>
                  <a:moveTo>
                    <a:pt x="986" y="299"/>
                  </a:moveTo>
                  <a:lnTo>
                    <a:pt x="993" y="306"/>
                  </a:lnTo>
                  <a:lnTo>
                    <a:pt x="986" y="299"/>
                  </a:lnTo>
                  <a:close/>
                </a:path>
                <a:path w="7590" h="530">
                  <a:moveTo>
                    <a:pt x="379" y="9"/>
                  </a:moveTo>
                  <a:lnTo>
                    <a:pt x="407" y="10"/>
                  </a:lnTo>
                  <a:lnTo>
                    <a:pt x="454" y="61"/>
                  </a:lnTo>
                  <a:lnTo>
                    <a:pt x="503" y="117"/>
                  </a:lnTo>
                  <a:lnTo>
                    <a:pt x="490" y="150"/>
                  </a:lnTo>
                  <a:lnTo>
                    <a:pt x="463" y="154"/>
                  </a:lnTo>
                  <a:lnTo>
                    <a:pt x="440" y="175"/>
                  </a:lnTo>
                  <a:lnTo>
                    <a:pt x="403" y="194"/>
                  </a:lnTo>
                  <a:lnTo>
                    <a:pt x="415" y="211"/>
                  </a:lnTo>
                  <a:lnTo>
                    <a:pt x="444" y="213"/>
                  </a:lnTo>
                  <a:lnTo>
                    <a:pt x="488" y="264"/>
                  </a:lnTo>
                  <a:lnTo>
                    <a:pt x="473" y="297"/>
                  </a:lnTo>
                  <a:lnTo>
                    <a:pt x="439" y="297"/>
                  </a:lnTo>
                  <a:lnTo>
                    <a:pt x="460" y="313"/>
                  </a:lnTo>
                  <a:lnTo>
                    <a:pt x="462" y="343"/>
                  </a:lnTo>
                  <a:lnTo>
                    <a:pt x="451" y="461"/>
                  </a:lnTo>
                  <a:lnTo>
                    <a:pt x="444" y="489"/>
                  </a:lnTo>
                  <a:lnTo>
                    <a:pt x="414" y="518"/>
                  </a:lnTo>
                  <a:lnTo>
                    <a:pt x="388" y="527"/>
                  </a:lnTo>
                  <a:lnTo>
                    <a:pt x="363" y="516"/>
                  </a:lnTo>
                  <a:lnTo>
                    <a:pt x="326" y="492"/>
                  </a:lnTo>
                  <a:lnTo>
                    <a:pt x="286" y="504"/>
                  </a:lnTo>
                  <a:lnTo>
                    <a:pt x="258" y="486"/>
                  </a:lnTo>
                  <a:lnTo>
                    <a:pt x="258" y="361"/>
                  </a:lnTo>
                  <a:lnTo>
                    <a:pt x="237" y="361"/>
                  </a:lnTo>
                  <a:lnTo>
                    <a:pt x="237" y="473"/>
                  </a:lnTo>
                  <a:lnTo>
                    <a:pt x="185" y="508"/>
                  </a:lnTo>
                  <a:lnTo>
                    <a:pt x="157" y="490"/>
                  </a:lnTo>
                  <a:lnTo>
                    <a:pt x="157" y="361"/>
                  </a:lnTo>
                  <a:lnTo>
                    <a:pt x="127" y="361"/>
                  </a:lnTo>
                  <a:lnTo>
                    <a:pt x="127" y="494"/>
                  </a:lnTo>
                  <a:lnTo>
                    <a:pt x="70" y="529"/>
                  </a:lnTo>
                  <a:lnTo>
                    <a:pt x="43" y="510"/>
                  </a:lnTo>
                  <a:lnTo>
                    <a:pt x="44" y="484"/>
                  </a:lnTo>
                  <a:lnTo>
                    <a:pt x="44" y="457"/>
                  </a:lnTo>
                  <a:lnTo>
                    <a:pt x="45" y="428"/>
                  </a:lnTo>
                  <a:lnTo>
                    <a:pt x="45" y="397"/>
                  </a:lnTo>
                  <a:lnTo>
                    <a:pt x="45" y="367"/>
                  </a:lnTo>
                  <a:lnTo>
                    <a:pt x="44" y="341"/>
                  </a:lnTo>
                  <a:lnTo>
                    <a:pt x="44" y="319"/>
                  </a:lnTo>
                  <a:lnTo>
                    <a:pt x="28" y="296"/>
                  </a:lnTo>
                  <a:lnTo>
                    <a:pt x="5" y="267"/>
                  </a:lnTo>
                  <a:lnTo>
                    <a:pt x="20" y="235"/>
                  </a:lnTo>
                  <a:lnTo>
                    <a:pt x="77" y="235"/>
                  </a:lnTo>
                  <a:lnTo>
                    <a:pt x="68" y="204"/>
                  </a:lnTo>
                  <a:lnTo>
                    <a:pt x="80" y="183"/>
                  </a:lnTo>
                  <a:lnTo>
                    <a:pt x="59" y="196"/>
                  </a:lnTo>
                  <a:lnTo>
                    <a:pt x="29" y="196"/>
                  </a:lnTo>
                  <a:lnTo>
                    <a:pt x="3" y="178"/>
                  </a:lnTo>
                  <a:lnTo>
                    <a:pt x="0" y="157"/>
                  </a:lnTo>
                  <a:lnTo>
                    <a:pt x="13" y="133"/>
                  </a:lnTo>
                  <a:lnTo>
                    <a:pt x="30" y="100"/>
                  </a:lnTo>
                  <a:lnTo>
                    <a:pt x="36" y="79"/>
                  </a:lnTo>
                  <a:lnTo>
                    <a:pt x="67" y="32"/>
                  </a:lnTo>
                  <a:lnTo>
                    <a:pt x="354" y="32"/>
                  </a:lnTo>
                  <a:lnTo>
                    <a:pt x="379" y="9"/>
                  </a:lnTo>
                  <a:close/>
                  <a:moveTo>
                    <a:pt x="56" y="141"/>
                  </a:moveTo>
                  <a:lnTo>
                    <a:pt x="53" y="151"/>
                  </a:lnTo>
                  <a:lnTo>
                    <a:pt x="56" y="141"/>
                  </a:lnTo>
                  <a:close/>
                  <a:moveTo>
                    <a:pt x="84" y="331"/>
                  </a:moveTo>
                  <a:lnTo>
                    <a:pt x="85" y="367"/>
                  </a:lnTo>
                  <a:lnTo>
                    <a:pt x="85" y="397"/>
                  </a:lnTo>
                  <a:lnTo>
                    <a:pt x="85" y="428"/>
                  </a:lnTo>
                  <a:lnTo>
                    <a:pt x="84" y="458"/>
                  </a:lnTo>
                  <a:lnTo>
                    <a:pt x="84" y="481"/>
                  </a:lnTo>
                  <a:lnTo>
                    <a:pt x="87" y="341"/>
                  </a:lnTo>
                  <a:lnTo>
                    <a:pt x="84" y="331"/>
                  </a:lnTo>
                  <a:close/>
                  <a:moveTo>
                    <a:pt x="105" y="297"/>
                  </a:moveTo>
                  <a:lnTo>
                    <a:pt x="176" y="298"/>
                  </a:lnTo>
                  <a:lnTo>
                    <a:pt x="105" y="297"/>
                  </a:lnTo>
                  <a:close/>
                  <a:moveTo>
                    <a:pt x="207" y="326"/>
                  </a:moveTo>
                  <a:lnTo>
                    <a:pt x="197" y="460"/>
                  </a:lnTo>
                  <a:lnTo>
                    <a:pt x="197" y="341"/>
                  </a:lnTo>
                  <a:lnTo>
                    <a:pt x="207" y="326"/>
                  </a:lnTo>
                  <a:close/>
                  <a:moveTo>
                    <a:pt x="247" y="72"/>
                  </a:moveTo>
                  <a:lnTo>
                    <a:pt x="250" y="103"/>
                  </a:lnTo>
                  <a:lnTo>
                    <a:pt x="250" y="126"/>
                  </a:lnTo>
                  <a:lnTo>
                    <a:pt x="249" y="183"/>
                  </a:lnTo>
                  <a:lnTo>
                    <a:pt x="248" y="217"/>
                  </a:lnTo>
                  <a:lnTo>
                    <a:pt x="250" y="184"/>
                  </a:lnTo>
                  <a:lnTo>
                    <a:pt x="250" y="148"/>
                  </a:lnTo>
                  <a:lnTo>
                    <a:pt x="250" y="126"/>
                  </a:lnTo>
                  <a:lnTo>
                    <a:pt x="250" y="103"/>
                  </a:lnTo>
                  <a:lnTo>
                    <a:pt x="250" y="75"/>
                  </a:lnTo>
                  <a:lnTo>
                    <a:pt x="247" y="72"/>
                  </a:lnTo>
                  <a:close/>
                  <a:moveTo>
                    <a:pt x="260" y="297"/>
                  </a:moveTo>
                  <a:lnTo>
                    <a:pt x="381" y="298"/>
                  </a:lnTo>
                  <a:lnTo>
                    <a:pt x="260" y="297"/>
                  </a:lnTo>
                  <a:close/>
                  <a:moveTo>
                    <a:pt x="296" y="338"/>
                  </a:moveTo>
                  <a:lnTo>
                    <a:pt x="298" y="456"/>
                  </a:lnTo>
                  <a:lnTo>
                    <a:pt x="299" y="341"/>
                  </a:lnTo>
                  <a:lnTo>
                    <a:pt x="296" y="338"/>
                  </a:lnTo>
                  <a:close/>
                  <a:moveTo>
                    <a:pt x="339" y="361"/>
                  </a:moveTo>
                  <a:lnTo>
                    <a:pt x="339" y="434"/>
                  </a:lnTo>
                  <a:lnTo>
                    <a:pt x="361" y="436"/>
                  </a:lnTo>
                  <a:lnTo>
                    <a:pt x="371" y="361"/>
                  </a:lnTo>
                  <a:lnTo>
                    <a:pt x="339" y="361"/>
                  </a:lnTo>
                  <a:close/>
                  <a:moveTo>
                    <a:pt x="410" y="326"/>
                  </a:moveTo>
                  <a:lnTo>
                    <a:pt x="411" y="447"/>
                  </a:lnTo>
                  <a:lnTo>
                    <a:pt x="393" y="474"/>
                  </a:lnTo>
                  <a:lnTo>
                    <a:pt x="404" y="476"/>
                  </a:lnTo>
                  <a:lnTo>
                    <a:pt x="411" y="345"/>
                  </a:lnTo>
                  <a:lnTo>
                    <a:pt x="410" y="326"/>
                  </a:lnTo>
                  <a:close/>
                  <a:moveTo>
                    <a:pt x="445" y="110"/>
                  </a:moveTo>
                  <a:lnTo>
                    <a:pt x="438" y="123"/>
                  </a:lnTo>
                  <a:lnTo>
                    <a:pt x="445" y="110"/>
                  </a:lnTo>
                  <a:close/>
                </a:path>
                <a:path w="7590" h="530">
                  <a:moveTo>
                    <a:pt x="7237" y="9"/>
                  </a:moveTo>
                  <a:lnTo>
                    <a:pt x="7264" y="14"/>
                  </a:lnTo>
                  <a:lnTo>
                    <a:pt x="7279" y="37"/>
                  </a:lnTo>
                  <a:lnTo>
                    <a:pt x="7306" y="20"/>
                  </a:lnTo>
                  <a:lnTo>
                    <a:pt x="7342" y="38"/>
                  </a:lnTo>
                  <a:lnTo>
                    <a:pt x="7479" y="38"/>
                  </a:lnTo>
                  <a:lnTo>
                    <a:pt x="7523" y="24"/>
                  </a:lnTo>
                  <a:lnTo>
                    <a:pt x="7559" y="60"/>
                  </a:lnTo>
                  <a:lnTo>
                    <a:pt x="7557" y="90"/>
                  </a:lnTo>
                  <a:lnTo>
                    <a:pt x="7546" y="130"/>
                  </a:lnTo>
                  <a:lnTo>
                    <a:pt x="7547" y="165"/>
                  </a:lnTo>
                  <a:lnTo>
                    <a:pt x="7547" y="192"/>
                  </a:lnTo>
                  <a:lnTo>
                    <a:pt x="7541" y="220"/>
                  </a:lnTo>
                  <a:lnTo>
                    <a:pt x="7575" y="260"/>
                  </a:lnTo>
                  <a:lnTo>
                    <a:pt x="7560" y="293"/>
                  </a:lnTo>
                  <a:lnTo>
                    <a:pt x="7451" y="293"/>
                  </a:lnTo>
                  <a:lnTo>
                    <a:pt x="7451" y="331"/>
                  </a:lnTo>
                  <a:lnTo>
                    <a:pt x="7475" y="331"/>
                  </a:lnTo>
                  <a:lnTo>
                    <a:pt x="7496" y="312"/>
                  </a:lnTo>
                  <a:lnTo>
                    <a:pt x="7524" y="313"/>
                  </a:lnTo>
                  <a:lnTo>
                    <a:pt x="7564" y="360"/>
                  </a:lnTo>
                  <a:lnTo>
                    <a:pt x="7549" y="393"/>
                  </a:lnTo>
                  <a:lnTo>
                    <a:pt x="7451" y="393"/>
                  </a:lnTo>
                  <a:lnTo>
                    <a:pt x="7451" y="437"/>
                  </a:lnTo>
                  <a:lnTo>
                    <a:pt x="7496" y="437"/>
                  </a:lnTo>
                  <a:lnTo>
                    <a:pt x="7519" y="416"/>
                  </a:lnTo>
                  <a:lnTo>
                    <a:pt x="7548" y="418"/>
                  </a:lnTo>
                  <a:lnTo>
                    <a:pt x="7590" y="467"/>
                  </a:lnTo>
                  <a:lnTo>
                    <a:pt x="7575" y="500"/>
                  </a:lnTo>
                  <a:lnTo>
                    <a:pt x="7315" y="500"/>
                  </a:lnTo>
                  <a:lnTo>
                    <a:pt x="7290" y="501"/>
                  </a:lnTo>
                  <a:lnTo>
                    <a:pt x="7265" y="505"/>
                  </a:lnTo>
                  <a:lnTo>
                    <a:pt x="7226" y="474"/>
                  </a:lnTo>
                  <a:lnTo>
                    <a:pt x="7213" y="512"/>
                  </a:lnTo>
                  <a:lnTo>
                    <a:pt x="7169" y="529"/>
                  </a:lnTo>
                  <a:lnTo>
                    <a:pt x="7142" y="510"/>
                  </a:lnTo>
                  <a:lnTo>
                    <a:pt x="7142" y="488"/>
                  </a:lnTo>
                  <a:lnTo>
                    <a:pt x="7143" y="464"/>
                  </a:lnTo>
                  <a:lnTo>
                    <a:pt x="7143" y="437"/>
                  </a:lnTo>
                  <a:lnTo>
                    <a:pt x="7144" y="409"/>
                  </a:lnTo>
                  <a:lnTo>
                    <a:pt x="7144" y="378"/>
                  </a:lnTo>
                  <a:lnTo>
                    <a:pt x="7118" y="407"/>
                  </a:lnTo>
                  <a:lnTo>
                    <a:pt x="7085" y="444"/>
                  </a:lnTo>
                  <a:lnTo>
                    <a:pt x="7055" y="443"/>
                  </a:lnTo>
                  <a:lnTo>
                    <a:pt x="7043" y="408"/>
                  </a:lnTo>
                  <a:lnTo>
                    <a:pt x="7063" y="377"/>
                  </a:lnTo>
                  <a:lnTo>
                    <a:pt x="7080" y="346"/>
                  </a:lnTo>
                  <a:lnTo>
                    <a:pt x="7095" y="316"/>
                  </a:lnTo>
                  <a:lnTo>
                    <a:pt x="7108" y="287"/>
                  </a:lnTo>
                  <a:lnTo>
                    <a:pt x="7118" y="260"/>
                  </a:lnTo>
                  <a:lnTo>
                    <a:pt x="7127" y="235"/>
                  </a:lnTo>
                  <a:lnTo>
                    <a:pt x="7110" y="221"/>
                  </a:lnTo>
                  <a:lnTo>
                    <a:pt x="7085" y="225"/>
                  </a:lnTo>
                  <a:lnTo>
                    <a:pt x="7043" y="190"/>
                  </a:lnTo>
                  <a:lnTo>
                    <a:pt x="7058" y="157"/>
                  </a:lnTo>
                  <a:lnTo>
                    <a:pt x="7144" y="157"/>
                  </a:lnTo>
                  <a:lnTo>
                    <a:pt x="7144" y="112"/>
                  </a:lnTo>
                  <a:lnTo>
                    <a:pt x="7109" y="116"/>
                  </a:lnTo>
                  <a:lnTo>
                    <a:pt x="7077" y="119"/>
                  </a:lnTo>
                  <a:lnTo>
                    <a:pt x="7055" y="99"/>
                  </a:lnTo>
                  <a:lnTo>
                    <a:pt x="7071" y="62"/>
                  </a:lnTo>
                  <a:lnTo>
                    <a:pt x="7117" y="53"/>
                  </a:lnTo>
                  <a:lnTo>
                    <a:pt x="7167" y="40"/>
                  </a:lnTo>
                  <a:lnTo>
                    <a:pt x="7190" y="32"/>
                  </a:lnTo>
                  <a:lnTo>
                    <a:pt x="7225" y="17"/>
                  </a:lnTo>
                  <a:lnTo>
                    <a:pt x="7237" y="9"/>
                  </a:lnTo>
                  <a:close/>
                  <a:moveTo>
                    <a:pt x="7193" y="73"/>
                  </a:moveTo>
                  <a:lnTo>
                    <a:pt x="7173" y="79"/>
                  </a:lnTo>
                  <a:lnTo>
                    <a:pt x="7184" y="177"/>
                  </a:lnTo>
                  <a:lnTo>
                    <a:pt x="7177" y="204"/>
                  </a:lnTo>
                  <a:lnTo>
                    <a:pt x="7172" y="225"/>
                  </a:lnTo>
                  <a:lnTo>
                    <a:pt x="7165" y="247"/>
                  </a:lnTo>
                  <a:lnTo>
                    <a:pt x="7157" y="268"/>
                  </a:lnTo>
                  <a:lnTo>
                    <a:pt x="7184" y="273"/>
                  </a:lnTo>
                  <a:lnTo>
                    <a:pt x="7184" y="310"/>
                  </a:lnTo>
                  <a:lnTo>
                    <a:pt x="7184" y="346"/>
                  </a:lnTo>
                  <a:lnTo>
                    <a:pt x="7184" y="378"/>
                  </a:lnTo>
                  <a:lnTo>
                    <a:pt x="7184" y="409"/>
                  </a:lnTo>
                  <a:lnTo>
                    <a:pt x="7183" y="438"/>
                  </a:lnTo>
                  <a:lnTo>
                    <a:pt x="7183" y="464"/>
                  </a:lnTo>
                  <a:lnTo>
                    <a:pt x="7185" y="464"/>
                  </a:lnTo>
                  <a:lnTo>
                    <a:pt x="7185" y="441"/>
                  </a:lnTo>
                  <a:lnTo>
                    <a:pt x="7185" y="413"/>
                  </a:lnTo>
                  <a:lnTo>
                    <a:pt x="7185" y="379"/>
                  </a:lnTo>
                  <a:lnTo>
                    <a:pt x="7184" y="340"/>
                  </a:lnTo>
                  <a:lnTo>
                    <a:pt x="7184" y="296"/>
                  </a:lnTo>
                  <a:lnTo>
                    <a:pt x="7184" y="246"/>
                  </a:lnTo>
                  <a:lnTo>
                    <a:pt x="7184" y="199"/>
                  </a:lnTo>
                  <a:lnTo>
                    <a:pt x="7184" y="177"/>
                  </a:lnTo>
                  <a:lnTo>
                    <a:pt x="7184" y="84"/>
                  </a:lnTo>
                  <a:lnTo>
                    <a:pt x="7193" y="73"/>
                  </a:lnTo>
                  <a:close/>
                  <a:moveTo>
                    <a:pt x="7279" y="95"/>
                  </a:moveTo>
                  <a:lnTo>
                    <a:pt x="7251" y="97"/>
                  </a:lnTo>
                  <a:lnTo>
                    <a:pt x="7231" y="100"/>
                  </a:lnTo>
                  <a:lnTo>
                    <a:pt x="7224" y="152"/>
                  </a:lnTo>
                  <a:lnTo>
                    <a:pt x="7268" y="139"/>
                  </a:lnTo>
                  <a:lnTo>
                    <a:pt x="7280" y="135"/>
                  </a:lnTo>
                  <a:lnTo>
                    <a:pt x="7279" y="95"/>
                  </a:lnTo>
                  <a:close/>
                  <a:moveTo>
                    <a:pt x="7347" y="293"/>
                  </a:moveTo>
                  <a:lnTo>
                    <a:pt x="7322" y="294"/>
                  </a:lnTo>
                  <a:lnTo>
                    <a:pt x="7297" y="299"/>
                  </a:lnTo>
                  <a:lnTo>
                    <a:pt x="7286" y="319"/>
                  </a:lnTo>
                  <a:lnTo>
                    <a:pt x="7264" y="338"/>
                  </a:lnTo>
                  <a:lnTo>
                    <a:pt x="7241" y="337"/>
                  </a:lnTo>
                  <a:lnTo>
                    <a:pt x="7224" y="340"/>
                  </a:lnTo>
                  <a:lnTo>
                    <a:pt x="7225" y="379"/>
                  </a:lnTo>
                  <a:lnTo>
                    <a:pt x="7225" y="412"/>
                  </a:lnTo>
                  <a:lnTo>
                    <a:pt x="7225" y="440"/>
                  </a:lnTo>
                  <a:lnTo>
                    <a:pt x="7225" y="463"/>
                  </a:lnTo>
                  <a:lnTo>
                    <a:pt x="7238" y="437"/>
                  </a:lnTo>
                  <a:lnTo>
                    <a:pt x="7371" y="437"/>
                  </a:lnTo>
                  <a:lnTo>
                    <a:pt x="7371" y="393"/>
                  </a:lnTo>
                  <a:lnTo>
                    <a:pt x="7335" y="395"/>
                  </a:lnTo>
                  <a:lnTo>
                    <a:pt x="7309" y="399"/>
                  </a:lnTo>
                  <a:lnTo>
                    <a:pt x="7267" y="363"/>
                  </a:lnTo>
                  <a:lnTo>
                    <a:pt x="7283" y="331"/>
                  </a:lnTo>
                  <a:lnTo>
                    <a:pt x="7371" y="331"/>
                  </a:lnTo>
                  <a:lnTo>
                    <a:pt x="7371" y="293"/>
                  </a:lnTo>
                  <a:lnTo>
                    <a:pt x="7347" y="293"/>
                  </a:lnTo>
                  <a:close/>
                  <a:moveTo>
                    <a:pt x="7229" y="219"/>
                  </a:moveTo>
                  <a:lnTo>
                    <a:pt x="7250" y="230"/>
                  </a:lnTo>
                  <a:lnTo>
                    <a:pt x="7278" y="231"/>
                  </a:lnTo>
                  <a:lnTo>
                    <a:pt x="7229" y="219"/>
                  </a:lnTo>
                  <a:close/>
                  <a:moveTo>
                    <a:pt x="7242" y="53"/>
                  </a:moveTo>
                  <a:lnTo>
                    <a:pt x="7245" y="57"/>
                  </a:lnTo>
                  <a:lnTo>
                    <a:pt x="7242" y="53"/>
                  </a:lnTo>
                  <a:close/>
                  <a:moveTo>
                    <a:pt x="7246" y="275"/>
                  </a:moveTo>
                  <a:lnTo>
                    <a:pt x="7255" y="288"/>
                  </a:lnTo>
                  <a:lnTo>
                    <a:pt x="7246" y="275"/>
                  </a:lnTo>
                  <a:close/>
                  <a:moveTo>
                    <a:pt x="7318" y="71"/>
                  </a:moveTo>
                  <a:lnTo>
                    <a:pt x="7320" y="135"/>
                  </a:lnTo>
                  <a:lnTo>
                    <a:pt x="7319" y="183"/>
                  </a:lnTo>
                  <a:lnTo>
                    <a:pt x="7318" y="206"/>
                  </a:lnTo>
                  <a:lnTo>
                    <a:pt x="7320" y="177"/>
                  </a:lnTo>
                  <a:lnTo>
                    <a:pt x="7320" y="81"/>
                  </a:lnTo>
                  <a:lnTo>
                    <a:pt x="7318" y="71"/>
                  </a:lnTo>
                  <a:close/>
                  <a:moveTo>
                    <a:pt x="7360" y="219"/>
                  </a:moveTo>
                  <a:lnTo>
                    <a:pt x="7475" y="231"/>
                  </a:lnTo>
                  <a:lnTo>
                    <a:pt x="7360" y="219"/>
                  </a:lnTo>
                  <a:close/>
                  <a:moveTo>
                    <a:pt x="7360" y="101"/>
                  </a:moveTo>
                  <a:lnTo>
                    <a:pt x="7360" y="157"/>
                  </a:lnTo>
                  <a:lnTo>
                    <a:pt x="7466" y="157"/>
                  </a:lnTo>
                  <a:lnTo>
                    <a:pt x="7466" y="101"/>
                  </a:lnTo>
                  <a:lnTo>
                    <a:pt x="7360" y="101"/>
                  </a:lnTo>
                  <a:close/>
                  <a:moveTo>
                    <a:pt x="7408" y="271"/>
                  </a:moveTo>
                  <a:lnTo>
                    <a:pt x="7411" y="351"/>
                  </a:lnTo>
                  <a:lnTo>
                    <a:pt x="7411" y="373"/>
                  </a:lnTo>
                  <a:lnTo>
                    <a:pt x="7411" y="457"/>
                  </a:lnTo>
                  <a:lnTo>
                    <a:pt x="7411" y="373"/>
                  </a:lnTo>
                  <a:lnTo>
                    <a:pt x="7411" y="351"/>
                  </a:lnTo>
                  <a:lnTo>
                    <a:pt x="7411" y="273"/>
                  </a:lnTo>
                  <a:lnTo>
                    <a:pt x="7408" y="271"/>
                  </a:lnTo>
                  <a:close/>
                  <a:moveTo>
                    <a:pt x="7508" y="66"/>
                  </a:moveTo>
                  <a:lnTo>
                    <a:pt x="7506" y="177"/>
                  </a:lnTo>
                  <a:lnTo>
                    <a:pt x="7504" y="198"/>
                  </a:lnTo>
                  <a:lnTo>
                    <a:pt x="7507" y="165"/>
                  </a:lnTo>
                  <a:lnTo>
                    <a:pt x="7506" y="131"/>
                  </a:lnTo>
                  <a:lnTo>
                    <a:pt x="7506" y="110"/>
                  </a:lnTo>
                  <a:lnTo>
                    <a:pt x="7506" y="88"/>
                  </a:lnTo>
                  <a:lnTo>
                    <a:pt x="7508" y="66"/>
                  </a:lnTo>
                  <a:close/>
                </a:path>
                <a:path w="7590" h="530">
                  <a:moveTo>
                    <a:pt x="5015" y="2"/>
                  </a:moveTo>
                  <a:lnTo>
                    <a:pt x="5074" y="34"/>
                  </a:lnTo>
                  <a:lnTo>
                    <a:pt x="5077" y="67"/>
                  </a:lnTo>
                  <a:lnTo>
                    <a:pt x="5055" y="89"/>
                  </a:lnTo>
                  <a:lnTo>
                    <a:pt x="5060" y="108"/>
                  </a:lnTo>
                  <a:lnTo>
                    <a:pt x="5106" y="91"/>
                  </a:lnTo>
                  <a:lnTo>
                    <a:pt x="5144" y="129"/>
                  </a:lnTo>
                  <a:lnTo>
                    <a:pt x="5168" y="71"/>
                  </a:lnTo>
                  <a:lnTo>
                    <a:pt x="5182" y="16"/>
                  </a:lnTo>
                  <a:lnTo>
                    <a:pt x="5211" y="4"/>
                  </a:lnTo>
                  <a:lnTo>
                    <a:pt x="5269" y="38"/>
                  </a:lnTo>
                  <a:lnTo>
                    <a:pt x="5273" y="69"/>
                  </a:lnTo>
                  <a:lnTo>
                    <a:pt x="5253" y="93"/>
                  </a:lnTo>
                  <a:lnTo>
                    <a:pt x="5240" y="114"/>
                  </a:lnTo>
                  <a:lnTo>
                    <a:pt x="5303" y="114"/>
                  </a:lnTo>
                  <a:lnTo>
                    <a:pt x="5324" y="95"/>
                  </a:lnTo>
                  <a:lnTo>
                    <a:pt x="5351" y="95"/>
                  </a:lnTo>
                  <a:lnTo>
                    <a:pt x="5390" y="133"/>
                  </a:lnTo>
                  <a:lnTo>
                    <a:pt x="5388" y="163"/>
                  </a:lnTo>
                  <a:lnTo>
                    <a:pt x="5375" y="220"/>
                  </a:lnTo>
                  <a:lnTo>
                    <a:pt x="5374" y="270"/>
                  </a:lnTo>
                  <a:lnTo>
                    <a:pt x="5373" y="314"/>
                  </a:lnTo>
                  <a:lnTo>
                    <a:pt x="5371" y="351"/>
                  </a:lnTo>
                  <a:lnTo>
                    <a:pt x="5370" y="381"/>
                  </a:lnTo>
                  <a:lnTo>
                    <a:pt x="5368" y="406"/>
                  </a:lnTo>
                  <a:lnTo>
                    <a:pt x="5364" y="437"/>
                  </a:lnTo>
                  <a:lnTo>
                    <a:pt x="5353" y="469"/>
                  </a:lnTo>
                  <a:lnTo>
                    <a:pt x="5337" y="493"/>
                  </a:lnTo>
                  <a:lnTo>
                    <a:pt x="5311" y="510"/>
                  </a:lnTo>
                  <a:lnTo>
                    <a:pt x="5276" y="523"/>
                  </a:lnTo>
                  <a:lnTo>
                    <a:pt x="5252" y="514"/>
                  </a:lnTo>
                  <a:lnTo>
                    <a:pt x="5234" y="491"/>
                  </a:lnTo>
                  <a:lnTo>
                    <a:pt x="5191" y="473"/>
                  </a:lnTo>
                  <a:lnTo>
                    <a:pt x="5178" y="433"/>
                  </a:lnTo>
                  <a:lnTo>
                    <a:pt x="5201" y="413"/>
                  </a:lnTo>
                  <a:lnTo>
                    <a:pt x="5229" y="418"/>
                  </a:lnTo>
                  <a:lnTo>
                    <a:pt x="5250" y="422"/>
                  </a:lnTo>
                  <a:lnTo>
                    <a:pt x="5276" y="425"/>
                  </a:lnTo>
                  <a:lnTo>
                    <a:pt x="5284" y="399"/>
                  </a:lnTo>
                  <a:lnTo>
                    <a:pt x="5286" y="360"/>
                  </a:lnTo>
                  <a:lnTo>
                    <a:pt x="5288" y="331"/>
                  </a:lnTo>
                  <a:lnTo>
                    <a:pt x="5289" y="296"/>
                  </a:lnTo>
                  <a:lnTo>
                    <a:pt x="5290" y="255"/>
                  </a:lnTo>
                  <a:lnTo>
                    <a:pt x="5291" y="209"/>
                  </a:lnTo>
                  <a:lnTo>
                    <a:pt x="5292" y="176"/>
                  </a:lnTo>
                  <a:lnTo>
                    <a:pt x="5209" y="176"/>
                  </a:lnTo>
                  <a:lnTo>
                    <a:pt x="5184" y="211"/>
                  </a:lnTo>
                  <a:lnTo>
                    <a:pt x="5204" y="225"/>
                  </a:lnTo>
                  <a:lnTo>
                    <a:pt x="5226" y="244"/>
                  </a:lnTo>
                  <a:lnTo>
                    <a:pt x="5244" y="264"/>
                  </a:lnTo>
                  <a:lnTo>
                    <a:pt x="5259" y="296"/>
                  </a:lnTo>
                  <a:lnTo>
                    <a:pt x="5259" y="322"/>
                  </a:lnTo>
                  <a:lnTo>
                    <a:pt x="5242" y="350"/>
                  </a:lnTo>
                  <a:lnTo>
                    <a:pt x="5219" y="365"/>
                  </a:lnTo>
                  <a:lnTo>
                    <a:pt x="5194" y="359"/>
                  </a:lnTo>
                  <a:lnTo>
                    <a:pt x="5179" y="335"/>
                  </a:lnTo>
                  <a:lnTo>
                    <a:pt x="5171" y="303"/>
                  </a:lnTo>
                  <a:lnTo>
                    <a:pt x="5154" y="266"/>
                  </a:lnTo>
                  <a:lnTo>
                    <a:pt x="5130" y="270"/>
                  </a:lnTo>
                  <a:lnTo>
                    <a:pt x="5129" y="305"/>
                  </a:lnTo>
                  <a:lnTo>
                    <a:pt x="5129" y="337"/>
                  </a:lnTo>
                  <a:lnTo>
                    <a:pt x="5129" y="367"/>
                  </a:lnTo>
                  <a:lnTo>
                    <a:pt x="5130" y="394"/>
                  </a:lnTo>
                  <a:lnTo>
                    <a:pt x="5130" y="418"/>
                  </a:lnTo>
                  <a:lnTo>
                    <a:pt x="5130" y="439"/>
                  </a:lnTo>
                  <a:lnTo>
                    <a:pt x="5131" y="472"/>
                  </a:lnTo>
                  <a:lnTo>
                    <a:pt x="5077" y="510"/>
                  </a:lnTo>
                  <a:lnTo>
                    <a:pt x="5049" y="492"/>
                  </a:lnTo>
                  <a:lnTo>
                    <a:pt x="5049" y="469"/>
                  </a:lnTo>
                  <a:lnTo>
                    <a:pt x="4991" y="469"/>
                  </a:lnTo>
                  <a:lnTo>
                    <a:pt x="4979" y="499"/>
                  </a:lnTo>
                  <a:lnTo>
                    <a:pt x="4937" y="518"/>
                  </a:lnTo>
                  <a:lnTo>
                    <a:pt x="4909" y="500"/>
                  </a:lnTo>
                  <a:lnTo>
                    <a:pt x="4910" y="399"/>
                  </a:lnTo>
                  <a:lnTo>
                    <a:pt x="4911" y="303"/>
                  </a:lnTo>
                  <a:lnTo>
                    <a:pt x="4910" y="207"/>
                  </a:lnTo>
                  <a:lnTo>
                    <a:pt x="4909" y="108"/>
                  </a:lnTo>
                  <a:lnTo>
                    <a:pt x="4938" y="90"/>
                  </a:lnTo>
                  <a:lnTo>
                    <a:pt x="4968" y="105"/>
                  </a:lnTo>
                  <a:lnTo>
                    <a:pt x="4979" y="64"/>
                  </a:lnTo>
                  <a:lnTo>
                    <a:pt x="4983" y="39"/>
                  </a:lnTo>
                  <a:lnTo>
                    <a:pt x="4986" y="17"/>
                  </a:lnTo>
                  <a:lnTo>
                    <a:pt x="5015" y="2"/>
                  </a:lnTo>
                  <a:close/>
                  <a:moveTo>
                    <a:pt x="4949" y="140"/>
                  </a:moveTo>
                  <a:lnTo>
                    <a:pt x="4950" y="206"/>
                  </a:lnTo>
                  <a:lnTo>
                    <a:pt x="4951" y="303"/>
                  </a:lnTo>
                  <a:lnTo>
                    <a:pt x="4950" y="400"/>
                  </a:lnTo>
                  <a:lnTo>
                    <a:pt x="4949" y="469"/>
                  </a:lnTo>
                  <a:lnTo>
                    <a:pt x="4951" y="449"/>
                  </a:lnTo>
                  <a:lnTo>
                    <a:pt x="4951" y="426"/>
                  </a:lnTo>
                  <a:lnTo>
                    <a:pt x="4951" y="294"/>
                  </a:lnTo>
                  <a:lnTo>
                    <a:pt x="4951" y="271"/>
                  </a:lnTo>
                  <a:lnTo>
                    <a:pt x="4951" y="150"/>
                  </a:lnTo>
                  <a:lnTo>
                    <a:pt x="4949" y="140"/>
                  </a:lnTo>
                  <a:close/>
                  <a:moveTo>
                    <a:pt x="4991" y="314"/>
                  </a:moveTo>
                  <a:lnTo>
                    <a:pt x="4991" y="406"/>
                  </a:lnTo>
                  <a:lnTo>
                    <a:pt x="5049" y="406"/>
                  </a:lnTo>
                  <a:lnTo>
                    <a:pt x="5049" y="314"/>
                  </a:lnTo>
                  <a:lnTo>
                    <a:pt x="4991" y="314"/>
                  </a:lnTo>
                  <a:close/>
                  <a:moveTo>
                    <a:pt x="4991" y="170"/>
                  </a:moveTo>
                  <a:lnTo>
                    <a:pt x="4991" y="251"/>
                  </a:lnTo>
                  <a:lnTo>
                    <a:pt x="5049" y="251"/>
                  </a:lnTo>
                  <a:lnTo>
                    <a:pt x="5049" y="170"/>
                  </a:lnTo>
                  <a:lnTo>
                    <a:pt x="4991" y="170"/>
                  </a:lnTo>
                  <a:close/>
                  <a:moveTo>
                    <a:pt x="5022" y="51"/>
                  </a:moveTo>
                  <a:lnTo>
                    <a:pt x="5018" y="71"/>
                  </a:lnTo>
                  <a:lnTo>
                    <a:pt x="5022" y="51"/>
                  </a:lnTo>
                  <a:close/>
                  <a:moveTo>
                    <a:pt x="5091" y="133"/>
                  </a:moveTo>
                  <a:lnTo>
                    <a:pt x="5089" y="271"/>
                  </a:lnTo>
                  <a:lnTo>
                    <a:pt x="5089" y="294"/>
                  </a:lnTo>
                  <a:lnTo>
                    <a:pt x="5089" y="426"/>
                  </a:lnTo>
                  <a:lnTo>
                    <a:pt x="5089" y="449"/>
                  </a:lnTo>
                  <a:lnTo>
                    <a:pt x="5090" y="440"/>
                  </a:lnTo>
                  <a:lnTo>
                    <a:pt x="5090" y="419"/>
                  </a:lnTo>
                  <a:lnTo>
                    <a:pt x="5090" y="394"/>
                  </a:lnTo>
                  <a:lnTo>
                    <a:pt x="5089" y="368"/>
                  </a:lnTo>
                  <a:lnTo>
                    <a:pt x="5089" y="338"/>
                  </a:lnTo>
                  <a:lnTo>
                    <a:pt x="5089" y="305"/>
                  </a:lnTo>
                  <a:lnTo>
                    <a:pt x="5089" y="269"/>
                  </a:lnTo>
                  <a:lnTo>
                    <a:pt x="5106" y="243"/>
                  </a:lnTo>
                  <a:lnTo>
                    <a:pt x="5089" y="217"/>
                  </a:lnTo>
                  <a:lnTo>
                    <a:pt x="5089" y="160"/>
                  </a:lnTo>
                  <a:lnTo>
                    <a:pt x="5091" y="133"/>
                  </a:lnTo>
                  <a:close/>
                  <a:moveTo>
                    <a:pt x="5190" y="127"/>
                  </a:moveTo>
                  <a:lnTo>
                    <a:pt x="5197" y="138"/>
                  </a:lnTo>
                  <a:lnTo>
                    <a:pt x="5190" y="127"/>
                  </a:lnTo>
                  <a:close/>
                  <a:moveTo>
                    <a:pt x="5214" y="52"/>
                  </a:moveTo>
                  <a:lnTo>
                    <a:pt x="5206" y="82"/>
                  </a:lnTo>
                  <a:lnTo>
                    <a:pt x="5196" y="111"/>
                  </a:lnTo>
                  <a:lnTo>
                    <a:pt x="5220" y="71"/>
                  </a:lnTo>
                  <a:lnTo>
                    <a:pt x="5214" y="52"/>
                  </a:lnTo>
                  <a:close/>
                  <a:moveTo>
                    <a:pt x="5205" y="280"/>
                  </a:moveTo>
                  <a:lnTo>
                    <a:pt x="5215" y="313"/>
                  </a:lnTo>
                  <a:lnTo>
                    <a:pt x="5218" y="297"/>
                  </a:lnTo>
                  <a:lnTo>
                    <a:pt x="5205" y="280"/>
                  </a:lnTo>
                  <a:close/>
                  <a:moveTo>
                    <a:pt x="5337" y="137"/>
                  </a:moveTo>
                  <a:lnTo>
                    <a:pt x="5332" y="157"/>
                  </a:lnTo>
                  <a:lnTo>
                    <a:pt x="5331" y="210"/>
                  </a:lnTo>
                  <a:lnTo>
                    <a:pt x="5330" y="256"/>
                  </a:lnTo>
                  <a:lnTo>
                    <a:pt x="5329" y="297"/>
                  </a:lnTo>
                  <a:lnTo>
                    <a:pt x="5328" y="332"/>
                  </a:lnTo>
                  <a:lnTo>
                    <a:pt x="5326" y="361"/>
                  </a:lnTo>
                  <a:lnTo>
                    <a:pt x="5325" y="385"/>
                  </a:lnTo>
                  <a:lnTo>
                    <a:pt x="5323" y="414"/>
                  </a:lnTo>
                  <a:lnTo>
                    <a:pt x="5317" y="436"/>
                  </a:lnTo>
                  <a:lnTo>
                    <a:pt x="5300" y="458"/>
                  </a:lnTo>
                  <a:lnTo>
                    <a:pt x="5276" y="465"/>
                  </a:lnTo>
                  <a:lnTo>
                    <a:pt x="5274" y="474"/>
                  </a:lnTo>
                  <a:lnTo>
                    <a:pt x="5302" y="469"/>
                  </a:lnTo>
                  <a:lnTo>
                    <a:pt x="5321" y="442"/>
                  </a:lnTo>
                  <a:lnTo>
                    <a:pt x="5326" y="420"/>
                  </a:lnTo>
                  <a:lnTo>
                    <a:pt x="5330" y="379"/>
                  </a:lnTo>
                  <a:lnTo>
                    <a:pt x="5331" y="349"/>
                  </a:lnTo>
                  <a:lnTo>
                    <a:pt x="5333" y="312"/>
                  </a:lnTo>
                  <a:lnTo>
                    <a:pt x="5334" y="269"/>
                  </a:lnTo>
                  <a:lnTo>
                    <a:pt x="5335" y="219"/>
                  </a:lnTo>
                  <a:lnTo>
                    <a:pt x="5336" y="163"/>
                  </a:lnTo>
                  <a:lnTo>
                    <a:pt x="5337" y="137"/>
                  </a:lnTo>
                  <a:close/>
                </a:path>
                <a:path w="7590" h="530">
                  <a:moveTo>
                    <a:pt x="3513" y="2"/>
                  </a:moveTo>
                  <a:lnTo>
                    <a:pt x="3575" y="35"/>
                  </a:lnTo>
                  <a:lnTo>
                    <a:pt x="3578" y="69"/>
                  </a:lnTo>
                  <a:lnTo>
                    <a:pt x="3552" y="98"/>
                  </a:lnTo>
                  <a:lnTo>
                    <a:pt x="3649" y="98"/>
                  </a:lnTo>
                  <a:lnTo>
                    <a:pt x="3676" y="71"/>
                  </a:lnTo>
                  <a:lnTo>
                    <a:pt x="3706" y="72"/>
                  </a:lnTo>
                  <a:lnTo>
                    <a:pt x="3754" y="127"/>
                  </a:lnTo>
                  <a:lnTo>
                    <a:pt x="3739" y="160"/>
                  </a:lnTo>
                  <a:lnTo>
                    <a:pt x="3634" y="160"/>
                  </a:lnTo>
                  <a:lnTo>
                    <a:pt x="3634" y="251"/>
                  </a:lnTo>
                  <a:lnTo>
                    <a:pt x="3678" y="251"/>
                  </a:lnTo>
                  <a:lnTo>
                    <a:pt x="3707" y="225"/>
                  </a:lnTo>
                  <a:lnTo>
                    <a:pt x="3736" y="228"/>
                  </a:lnTo>
                  <a:lnTo>
                    <a:pt x="3780" y="281"/>
                  </a:lnTo>
                  <a:lnTo>
                    <a:pt x="3765" y="314"/>
                  </a:lnTo>
                  <a:lnTo>
                    <a:pt x="3634" y="314"/>
                  </a:lnTo>
                  <a:lnTo>
                    <a:pt x="3635" y="360"/>
                  </a:lnTo>
                  <a:lnTo>
                    <a:pt x="3635" y="389"/>
                  </a:lnTo>
                  <a:lnTo>
                    <a:pt x="3635" y="416"/>
                  </a:lnTo>
                  <a:lnTo>
                    <a:pt x="3635" y="439"/>
                  </a:lnTo>
                  <a:lnTo>
                    <a:pt x="3636" y="459"/>
                  </a:lnTo>
                  <a:lnTo>
                    <a:pt x="3636" y="491"/>
                  </a:lnTo>
                  <a:lnTo>
                    <a:pt x="3577" y="529"/>
                  </a:lnTo>
                  <a:lnTo>
                    <a:pt x="3550" y="510"/>
                  </a:lnTo>
                  <a:lnTo>
                    <a:pt x="3551" y="450"/>
                  </a:lnTo>
                  <a:lnTo>
                    <a:pt x="3552" y="395"/>
                  </a:lnTo>
                  <a:lnTo>
                    <a:pt x="3552" y="342"/>
                  </a:lnTo>
                  <a:lnTo>
                    <a:pt x="3552" y="314"/>
                  </a:lnTo>
                  <a:lnTo>
                    <a:pt x="3480" y="314"/>
                  </a:lnTo>
                  <a:lnTo>
                    <a:pt x="3490" y="350"/>
                  </a:lnTo>
                  <a:lnTo>
                    <a:pt x="3470" y="373"/>
                  </a:lnTo>
                  <a:lnTo>
                    <a:pt x="3453" y="393"/>
                  </a:lnTo>
                  <a:lnTo>
                    <a:pt x="3427" y="424"/>
                  </a:lnTo>
                  <a:lnTo>
                    <a:pt x="3386" y="479"/>
                  </a:lnTo>
                  <a:lnTo>
                    <a:pt x="3356" y="481"/>
                  </a:lnTo>
                  <a:lnTo>
                    <a:pt x="3317" y="442"/>
                  </a:lnTo>
                  <a:lnTo>
                    <a:pt x="3312" y="420"/>
                  </a:lnTo>
                  <a:lnTo>
                    <a:pt x="3319" y="395"/>
                  </a:lnTo>
                  <a:lnTo>
                    <a:pt x="3319" y="238"/>
                  </a:lnTo>
                  <a:lnTo>
                    <a:pt x="3282" y="244"/>
                  </a:lnTo>
                  <a:lnTo>
                    <a:pt x="3239" y="208"/>
                  </a:lnTo>
                  <a:lnTo>
                    <a:pt x="3255" y="175"/>
                  </a:lnTo>
                  <a:lnTo>
                    <a:pt x="3328" y="175"/>
                  </a:lnTo>
                  <a:lnTo>
                    <a:pt x="3365" y="156"/>
                  </a:lnTo>
                  <a:lnTo>
                    <a:pt x="3410" y="188"/>
                  </a:lnTo>
                  <a:lnTo>
                    <a:pt x="3428" y="168"/>
                  </a:lnTo>
                  <a:lnTo>
                    <a:pt x="3455" y="110"/>
                  </a:lnTo>
                  <a:lnTo>
                    <a:pt x="3466" y="82"/>
                  </a:lnTo>
                  <a:lnTo>
                    <a:pt x="3474" y="57"/>
                  </a:lnTo>
                  <a:lnTo>
                    <a:pt x="3480" y="35"/>
                  </a:lnTo>
                  <a:lnTo>
                    <a:pt x="3513" y="2"/>
                  </a:lnTo>
                  <a:close/>
                  <a:moveTo>
                    <a:pt x="3322" y="18"/>
                  </a:moveTo>
                  <a:lnTo>
                    <a:pt x="3343" y="28"/>
                  </a:lnTo>
                  <a:lnTo>
                    <a:pt x="3376" y="47"/>
                  </a:lnTo>
                  <a:lnTo>
                    <a:pt x="3399" y="64"/>
                  </a:lnTo>
                  <a:lnTo>
                    <a:pt x="3413" y="88"/>
                  </a:lnTo>
                  <a:lnTo>
                    <a:pt x="3413" y="108"/>
                  </a:lnTo>
                  <a:lnTo>
                    <a:pt x="3406" y="129"/>
                  </a:lnTo>
                  <a:lnTo>
                    <a:pt x="3388" y="149"/>
                  </a:lnTo>
                  <a:lnTo>
                    <a:pt x="3362" y="157"/>
                  </a:lnTo>
                  <a:lnTo>
                    <a:pt x="3338" y="143"/>
                  </a:lnTo>
                  <a:lnTo>
                    <a:pt x="3323" y="111"/>
                  </a:lnTo>
                  <a:lnTo>
                    <a:pt x="3304" y="80"/>
                  </a:lnTo>
                  <a:lnTo>
                    <a:pt x="3288" y="39"/>
                  </a:lnTo>
                  <a:lnTo>
                    <a:pt x="3322" y="18"/>
                  </a:lnTo>
                  <a:close/>
                  <a:moveTo>
                    <a:pt x="3351" y="78"/>
                  </a:moveTo>
                  <a:lnTo>
                    <a:pt x="3366" y="109"/>
                  </a:lnTo>
                  <a:lnTo>
                    <a:pt x="3373" y="96"/>
                  </a:lnTo>
                  <a:lnTo>
                    <a:pt x="3351" y="78"/>
                  </a:lnTo>
                  <a:close/>
                  <a:moveTo>
                    <a:pt x="3359" y="201"/>
                  </a:moveTo>
                  <a:lnTo>
                    <a:pt x="3359" y="396"/>
                  </a:lnTo>
                  <a:lnTo>
                    <a:pt x="3356" y="420"/>
                  </a:lnTo>
                  <a:lnTo>
                    <a:pt x="3386" y="412"/>
                  </a:lnTo>
                  <a:lnTo>
                    <a:pt x="3359" y="400"/>
                  </a:lnTo>
                  <a:lnTo>
                    <a:pt x="3359" y="221"/>
                  </a:lnTo>
                  <a:lnTo>
                    <a:pt x="3359" y="201"/>
                  </a:lnTo>
                  <a:close/>
                  <a:moveTo>
                    <a:pt x="3399" y="301"/>
                  </a:moveTo>
                  <a:lnTo>
                    <a:pt x="3399" y="355"/>
                  </a:lnTo>
                  <a:lnTo>
                    <a:pt x="3441" y="317"/>
                  </a:lnTo>
                  <a:lnTo>
                    <a:pt x="3409" y="312"/>
                  </a:lnTo>
                  <a:lnTo>
                    <a:pt x="3399" y="301"/>
                  </a:lnTo>
                  <a:close/>
                  <a:moveTo>
                    <a:pt x="3521" y="160"/>
                  </a:moveTo>
                  <a:lnTo>
                    <a:pt x="3508" y="180"/>
                  </a:lnTo>
                  <a:lnTo>
                    <a:pt x="3487" y="207"/>
                  </a:lnTo>
                  <a:lnTo>
                    <a:pt x="3464" y="233"/>
                  </a:lnTo>
                  <a:lnTo>
                    <a:pt x="3552" y="251"/>
                  </a:lnTo>
                  <a:lnTo>
                    <a:pt x="3552" y="160"/>
                  </a:lnTo>
                  <a:lnTo>
                    <a:pt x="3521" y="160"/>
                  </a:lnTo>
                  <a:close/>
                  <a:moveTo>
                    <a:pt x="3517" y="50"/>
                  </a:moveTo>
                  <a:lnTo>
                    <a:pt x="3504" y="95"/>
                  </a:lnTo>
                  <a:lnTo>
                    <a:pt x="3493" y="125"/>
                  </a:lnTo>
                  <a:lnTo>
                    <a:pt x="3493" y="129"/>
                  </a:lnTo>
                  <a:lnTo>
                    <a:pt x="3500" y="107"/>
                  </a:lnTo>
                  <a:lnTo>
                    <a:pt x="3530" y="57"/>
                  </a:lnTo>
                  <a:lnTo>
                    <a:pt x="3517" y="50"/>
                  </a:lnTo>
                  <a:close/>
                  <a:moveTo>
                    <a:pt x="3590" y="138"/>
                  </a:moveTo>
                  <a:lnTo>
                    <a:pt x="3592" y="271"/>
                  </a:lnTo>
                  <a:lnTo>
                    <a:pt x="3592" y="294"/>
                  </a:lnTo>
                  <a:lnTo>
                    <a:pt x="3592" y="342"/>
                  </a:lnTo>
                  <a:lnTo>
                    <a:pt x="3592" y="395"/>
                  </a:lnTo>
                  <a:lnTo>
                    <a:pt x="3591" y="451"/>
                  </a:lnTo>
                  <a:lnTo>
                    <a:pt x="3590" y="481"/>
                  </a:lnTo>
                  <a:lnTo>
                    <a:pt x="3596" y="460"/>
                  </a:lnTo>
                  <a:lnTo>
                    <a:pt x="3595" y="439"/>
                  </a:lnTo>
                  <a:lnTo>
                    <a:pt x="3595" y="416"/>
                  </a:lnTo>
                  <a:lnTo>
                    <a:pt x="3595" y="390"/>
                  </a:lnTo>
                  <a:lnTo>
                    <a:pt x="3595" y="361"/>
                  </a:lnTo>
                  <a:lnTo>
                    <a:pt x="3594" y="328"/>
                  </a:lnTo>
                  <a:lnTo>
                    <a:pt x="3594" y="294"/>
                  </a:lnTo>
                  <a:lnTo>
                    <a:pt x="3594" y="271"/>
                  </a:lnTo>
                  <a:lnTo>
                    <a:pt x="3594" y="140"/>
                  </a:lnTo>
                  <a:lnTo>
                    <a:pt x="3590" y="138"/>
                  </a:lnTo>
                  <a:close/>
                </a:path>
                <a:path w="7590" h="530">
                  <a:moveTo>
                    <a:pt x="5725" y="1"/>
                  </a:moveTo>
                  <a:lnTo>
                    <a:pt x="5786" y="30"/>
                  </a:lnTo>
                  <a:lnTo>
                    <a:pt x="5791" y="63"/>
                  </a:lnTo>
                  <a:lnTo>
                    <a:pt x="5817" y="75"/>
                  </a:lnTo>
                  <a:lnTo>
                    <a:pt x="5861" y="60"/>
                  </a:lnTo>
                  <a:lnTo>
                    <a:pt x="5897" y="94"/>
                  </a:lnTo>
                  <a:lnTo>
                    <a:pt x="5896" y="118"/>
                  </a:lnTo>
                  <a:lnTo>
                    <a:pt x="5947" y="166"/>
                  </a:lnTo>
                  <a:lnTo>
                    <a:pt x="5932" y="199"/>
                  </a:lnTo>
                  <a:lnTo>
                    <a:pt x="5887" y="199"/>
                  </a:lnTo>
                  <a:lnTo>
                    <a:pt x="5888" y="230"/>
                  </a:lnTo>
                  <a:lnTo>
                    <a:pt x="5876" y="263"/>
                  </a:lnTo>
                  <a:lnTo>
                    <a:pt x="5888" y="299"/>
                  </a:lnTo>
                  <a:lnTo>
                    <a:pt x="5932" y="364"/>
                  </a:lnTo>
                  <a:lnTo>
                    <a:pt x="5917" y="397"/>
                  </a:lnTo>
                  <a:lnTo>
                    <a:pt x="5779" y="397"/>
                  </a:lnTo>
                  <a:lnTo>
                    <a:pt x="5780" y="439"/>
                  </a:lnTo>
                  <a:lnTo>
                    <a:pt x="5828" y="437"/>
                  </a:lnTo>
                  <a:lnTo>
                    <a:pt x="5879" y="433"/>
                  </a:lnTo>
                  <a:lnTo>
                    <a:pt x="5936" y="427"/>
                  </a:lnTo>
                  <a:lnTo>
                    <a:pt x="5958" y="447"/>
                  </a:lnTo>
                  <a:lnTo>
                    <a:pt x="5947" y="484"/>
                  </a:lnTo>
                  <a:lnTo>
                    <a:pt x="5925" y="495"/>
                  </a:lnTo>
                  <a:lnTo>
                    <a:pt x="5899" y="518"/>
                  </a:lnTo>
                  <a:lnTo>
                    <a:pt x="5830" y="519"/>
                  </a:lnTo>
                  <a:lnTo>
                    <a:pt x="5756" y="519"/>
                  </a:lnTo>
                  <a:lnTo>
                    <a:pt x="5718" y="518"/>
                  </a:lnTo>
                  <a:lnTo>
                    <a:pt x="5683" y="514"/>
                  </a:lnTo>
                  <a:lnTo>
                    <a:pt x="5652" y="508"/>
                  </a:lnTo>
                  <a:lnTo>
                    <a:pt x="5623" y="501"/>
                  </a:lnTo>
                  <a:lnTo>
                    <a:pt x="5597" y="491"/>
                  </a:lnTo>
                  <a:lnTo>
                    <a:pt x="5573" y="479"/>
                  </a:lnTo>
                  <a:lnTo>
                    <a:pt x="5551" y="464"/>
                  </a:lnTo>
                  <a:lnTo>
                    <a:pt x="5519" y="486"/>
                  </a:lnTo>
                  <a:lnTo>
                    <a:pt x="5488" y="506"/>
                  </a:lnTo>
                  <a:lnTo>
                    <a:pt x="5453" y="526"/>
                  </a:lnTo>
                  <a:lnTo>
                    <a:pt x="5427" y="519"/>
                  </a:lnTo>
                  <a:lnTo>
                    <a:pt x="5423" y="480"/>
                  </a:lnTo>
                  <a:lnTo>
                    <a:pt x="5448" y="461"/>
                  </a:lnTo>
                  <a:lnTo>
                    <a:pt x="5470" y="442"/>
                  </a:lnTo>
                  <a:lnTo>
                    <a:pt x="5490" y="421"/>
                  </a:lnTo>
                  <a:lnTo>
                    <a:pt x="5491" y="398"/>
                  </a:lnTo>
                  <a:lnTo>
                    <a:pt x="5477" y="371"/>
                  </a:lnTo>
                  <a:lnTo>
                    <a:pt x="5464" y="342"/>
                  </a:lnTo>
                  <a:lnTo>
                    <a:pt x="5454" y="310"/>
                  </a:lnTo>
                  <a:lnTo>
                    <a:pt x="5464" y="286"/>
                  </a:lnTo>
                  <a:lnTo>
                    <a:pt x="5442" y="256"/>
                  </a:lnTo>
                  <a:lnTo>
                    <a:pt x="5447" y="224"/>
                  </a:lnTo>
                  <a:lnTo>
                    <a:pt x="5516" y="131"/>
                  </a:lnTo>
                  <a:lnTo>
                    <a:pt x="5486" y="131"/>
                  </a:lnTo>
                  <a:lnTo>
                    <a:pt x="5466" y="135"/>
                  </a:lnTo>
                  <a:lnTo>
                    <a:pt x="5425" y="101"/>
                  </a:lnTo>
                  <a:lnTo>
                    <a:pt x="5441" y="69"/>
                  </a:lnTo>
                  <a:lnTo>
                    <a:pt x="5546" y="69"/>
                  </a:lnTo>
                  <a:lnTo>
                    <a:pt x="5591" y="55"/>
                  </a:lnTo>
                  <a:lnTo>
                    <a:pt x="5616" y="81"/>
                  </a:lnTo>
                  <a:lnTo>
                    <a:pt x="5698" y="75"/>
                  </a:lnTo>
                  <a:lnTo>
                    <a:pt x="5696" y="20"/>
                  </a:lnTo>
                  <a:lnTo>
                    <a:pt x="5725" y="1"/>
                  </a:lnTo>
                  <a:close/>
                  <a:moveTo>
                    <a:pt x="5503" y="231"/>
                  </a:moveTo>
                  <a:lnTo>
                    <a:pt x="5496" y="242"/>
                  </a:lnTo>
                  <a:lnTo>
                    <a:pt x="5503" y="231"/>
                  </a:lnTo>
                  <a:close/>
                  <a:moveTo>
                    <a:pt x="5517" y="277"/>
                  </a:moveTo>
                  <a:lnTo>
                    <a:pt x="5521" y="313"/>
                  </a:lnTo>
                  <a:lnTo>
                    <a:pt x="5531" y="333"/>
                  </a:lnTo>
                  <a:lnTo>
                    <a:pt x="5540" y="293"/>
                  </a:lnTo>
                  <a:lnTo>
                    <a:pt x="5517" y="277"/>
                  </a:lnTo>
                  <a:close/>
                  <a:moveTo>
                    <a:pt x="5550" y="389"/>
                  </a:moveTo>
                  <a:lnTo>
                    <a:pt x="5540" y="400"/>
                  </a:lnTo>
                  <a:lnTo>
                    <a:pt x="5546" y="397"/>
                  </a:lnTo>
                  <a:lnTo>
                    <a:pt x="5550" y="389"/>
                  </a:lnTo>
                  <a:close/>
                  <a:moveTo>
                    <a:pt x="5576" y="177"/>
                  </a:moveTo>
                  <a:lnTo>
                    <a:pt x="5552" y="214"/>
                  </a:lnTo>
                  <a:lnTo>
                    <a:pt x="5600" y="199"/>
                  </a:lnTo>
                  <a:lnTo>
                    <a:pt x="5591" y="196"/>
                  </a:lnTo>
                  <a:lnTo>
                    <a:pt x="5576" y="177"/>
                  </a:lnTo>
                  <a:close/>
                  <a:moveTo>
                    <a:pt x="5576" y="96"/>
                  </a:moveTo>
                  <a:lnTo>
                    <a:pt x="5566" y="118"/>
                  </a:lnTo>
                  <a:lnTo>
                    <a:pt x="5576" y="96"/>
                  </a:lnTo>
                  <a:close/>
                  <a:moveTo>
                    <a:pt x="5588" y="242"/>
                  </a:moveTo>
                  <a:lnTo>
                    <a:pt x="5586" y="258"/>
                  </a:lnTo>
                  <a:lnTo>
                    <a:pt x="5588" y="242"/>
                  </a:lnTo>
                  <a:close/>
                  <a:moveTo>
                    <a:pt x="5591" y="395"/>
                  </a:moveTo>
                  <a:lnTo>
                    <a:pt x="5622" y="417"/>
                  </a:lnTo>
                  <a:lnTo>
                    <a:pt x="5665" y="430"/>
                  </a:lnTo>
                  <a:lnTo>
                    <a:pt x="5690" y="434"/>
                  </a:lnTo>
                  <a:lnTo>
                    <a:pt x="5698" y="413"/>
                  </a:lnTo>
                  <a:lnTo>
                    <a:pt x="5628" y="397"/>
                  </a:lnTo>
                  <a:lnTo>
                    <a:pt x="5608" y="401"/>
                  </a:lnTo>
                  <a:lnTo>
                    <a:pt x="5591" y="395"/>
                  </a:lnTo>
                  <a:close/>
                  <a:moveTo>
                    <a:pt x="5614" y="321"/>
                  </a:moveTo>
                  <a:lnTo>
                    <a:pt x="5637" y="335"/>
                  </a:lnTo>
                  <a:lnTo>
                    <a:pt x="5614" y="321"/>
                  </a:lnTo>
                  <a:close/>
                  <a:moveTo>
                    <a:pt x="5618" y="126"/>
                  </a:moveTo>
                  <a:lnTo>
                    <a:pt x="5631" y="136"/>
                  </a:lnTo>
                  <a:lnTo>
                    <a:pt x="5618" y="126"/>
                  </a:lnTo>
                  <a:close/>
                  <a:moveTo>
                    <a:pt x="5628" y="199"/>
                  </a:moveTo>
                  <a:lnTo>
                    <a:pt x="5698" y="200"/>
                  </a:lnTo>
                  <a:lnTo>
                    <a:pt x="5628" y="199"/>
                  </a:lnTo>
                  <a:close/>
                  <a:moveTo>
                    <a:pt x="5660" y="262"/>
                  </a:moveTo>
                  <a:lnTo>
                    <a:pt x="5639" y="266"/>
                  </a:lnTo>
                  <a:lnTo>
                    <a:pt x="5698" y="269"/>
                  </a:lnTo>
                  <a:lnTo>
                    <a:pt x="5660" y="262"/>
                  </a:lnTo>
                  <a:close/>
                  <a:moveTo>
                    <a:pt x="5660" y="332"/>
                  </a:moveTo>
                  <a:lnTo>
                    <a:pt x="5698" y="335"/>
                  </a:lnTo>
                  <a:lnTo>
                    <a:pt x="5660" y="332"/>
                  </a:lnTo>
                  <a:close/>
                  <a:moveTo>
                    <a:pt x="5725" y="468"/>
                  </a:moveTo>
                  <a:lnTo>
                    <a:pt x="5695" y="475"/>
                  </a:lnTo>
                  <a:lnTo>
                    <a:pt x="5720" y="478"/>
                  </a:lnTo>
                  <a:lnTo>
                    <a:pt x="5726" y="478"/>
                  </a:lnTo>
                  <a:lnTo>
                    <a:pt x="5725" y="468"/>
                  </a:lnTo>
                  <a:close/>
                  <a:moveTo>
                    <a:pt x="5737" y="51"/>
                  </a:moveTo>
                  <a:lnTo>
                    <a:pt x="5738" y="95"/>
                  </a:lnTo>
                  <a:lnTo>
                    <a:pt x="5738" y="118"/>
                  </a:lnTo>
                  <a:lnTo>
                    <a:pt x="5738" y="156"/>
                  </a:lnTo>
                  <a:lnTo>
                    <a:pt x="5738" y="179"/>
                  </a:lnTo>
                  <a:lnTo>
                    <a:pt x="5738" y="220"/>
                  </a:lnTo>
                  <a:lnTo>
                    <a:pt x="5738" y="242"/>
                  </a:lnTo>
                  <a:lnTo>
                    <a:pt x="5738" y="289"/>
                  </a:lnTo>
                  <a:lnTo>
                    <a:pt x="5738" y="312"/>
                  </a:lnTo>
                  <a:lnTo>
                    <a:pt x="5738" y="355"/>
                  </a:lnTo>
                  <a:lnTo>
                    <a:pt x="5738" y="378"/>
                  </a:lnTo>
                  <a:lnTo>
                    <a:pt x="5738" y="414"/>
                  </a:lnTo>
                  <a:lnTo>
                    <a:pt x="5740" y="433"/>
                  </a:lnTo>
                  <a:lnTo>
                    <a:pt x="5739" y="410"/>
                  </a:lnTo>
                  <a:lnTo>
                    <a:pt x="5739" y="378"/>
                  </a:lnTo>
                  <a:lnTo>
                    <a:pt x="5739" y="355"/>
                  </a:lnTo>
                  <a:lnTo>
                    <a:pt x="5739" y="312"/>
                  </a:lnTo>
                  <a:lnTo>
                    <a:pt x="5739" y="289"/>
                  </a:lnTo>
                  <a:lnTo>
                    <a:pt x="5739" y="242"/>
                  </a:lnTo>
                  <a:lnTo>
                    <a:pt x="5739" y="220"/>
                  </a:lnTo>
                  <a:lnTo>
                    <a:pt x="5739" y="179"/>
                  </a:lnTo>
                  <a:lnTo>
                    <a:pt x="5739" y="156"/>
                  </a:lnTo>
                  <a:lnTo>
                    <a:pt x="5739" y="118"/>
                  </a:lnTo>
                  <a:lnTo>
                    <a:pt x="5739" y="95"/>
                  </a:lnTo>
                  <a:lnTo>
                    <a:pt x="5739" y="65"/>
                  </a:lnTo>
                  <a:lnTo>
                    <a:pt x="5737" y="51"/>
                  </a:lnTo>
                  <a:close/>
                  <a:moveTo>
                    <a:pt x="5779" y="332"/>
                  </a:moveTo>
                  <a:lnTo>
                    <a:pt x="5838" y="335"/>
                  </a:lnTo>
                  <a:lnTo>
                    <a:pt x="5779" y="332"/>
                  </a:lnTo>
                  <a:close/>
                  <a:moveTo>
                    <a:pt x="5779" y="262"/>
                  </a:moveTo>
                  <a:lnTo>
                    <a:pt x="5806" y="262"/>
                  </a:lnTo>
                  <a:lnTo>
                    <a:pt x="5779" y="262"/>
                  </a:lnTo>
                  <a:close/>
                  <a:moveTo>
                    <a:pt x="5779" y="199"/>
                  </a:moveTo>
                  <a:lnTo>
                    <a:pt x="5806" y="200"/>
                  </a:lnTo>
                  <a:lnTo>
                    <a:pt x="5779" y="199"/>
                  </a:lnTo>
                  <a:close/>
                  <a:moveTo>
                    <a:pt x="5892" y="472"/>
                  </a:moveTo>
                  <a:lnTo>
                    <a:pt x="5831" y="477"/>
                  </a:lnTo>
                  <a:lnTo>
                    <a:pt x="5788" y="479"/>
                  </a:lnTo>
                  <a:lnTo>
                    <a:pt x="5830" y="479"/>
                  </a:lnTo>
                  <a:lnTo>
                    <a:pt x="5887" y="478"/>
                  </a:lnTo>
                  <a:lnTo>
                    <a:pt x="5892" y="472"/>
                  </a:lnTo>
                  <a:close/>
                  <a:moveTo>
                    <a:pt x="5847" y="102"/>
                  </a:moveTo>
                  <a:lnTo>
                    <a:pt x="5846" y="156"/>
                  </a:lnTo>
                  <a:lnTo>
                    <a:pt x="5846" y="179"/>
                  </a:lnTo>
                  <a:lnTo>
                    <a:pt x="5846" y="220"/>
                  </a:lnTo>
                  <a:lnTo>
                    <a:pt x="5848" y="231"/>
                  </a:lnTo>
                  <a:lnTo>
                    <a:pt x="5847" y="199"/>
                  </a:lnTo>
                  <a:lnTo>
                    <a:pt x="5864" y="161"/>
                  </a:lnTo>
                  <a:lnTo>
                    <a:pt x="5847" y="123"/>
                  </a:lnTo>
                  <a:lnTo>
                    <a:pt x="5847" y="102"/>
                  </a:lnTo>
                  <a:close/>
                </a:path>
                <a:path w="7590" h="530">
                  <a:moveTo>
                    <a:pt x="1285" y="0"/>
                  </a:moveTo>
                  <a:lnTo>
                    <a:pt x="1346" y="30"/>
                  </a:lnTo>
                  <a:lnTo>
                    <a:pt x="1351" y="62"/>
                  </a:lnTo>
                  <a:lnTo>
                    <a:pt x="1336" y="124"/>
                  </a:lnTo>
                  <a:lnTo>
                    <a:pt x="1424" y="124"/>
                  </a:lnTo>
                  <a:lnTo>
                    <a:pt x="1469" y="104"/>
                  </a:lnTo>
                  <a:lnTo>
                    <a:pt x="1513" y="140"/>
                  </a:lnTo>
                  <a:lnTo>
                    <a:pt x="1513" y="170"/>
                  </a:lnTo>
                  <a:lnTo>
                    <a:pt x="1495" y="220"/>
                  </a:lnTo>
                  <a:lnTo>
                    <a:pt x="1528" y="240"/>
                  </a:lnTo>
                  <a:lnTo>
                    <a:pt x="1561" y="264"/>
                  </a:lnTo>
                  <a:lnTo>
                    <a:pt x="1583" y="284"/>
                  </a:lnTo>
                  <a:lnTo>
                    <a:pt x="1595" y="305"/>
                  </a:lnTo>
                  <a:lnTo>
                    <a:pt x="1598" y="327"/>
                  </a:lnTo>
                  <a:lnTo>
                    <a:pt x="1592" y="354"/>
                  </a:lnTo>
                  <a:lnTo>
                    <a:pt x="1577" y="376"/>
                  </a:lnTo>
                  <a:lnTo>
                    <a:pt x="1557" y="384"/>
                  </a:lnTo>
                  <a:lnTo>
                    <a:pt x="1534" y="376"/>
                  </a:lnTo>
                  <a:lnTo>
                    <a:pt x="1516" y="349"/>
                  </a:lnTo>
                  <a:lnTo>
                    <a:pt x="1493" y="310"/>
                  </a:lnTo>
                  <a:lnTo>
                    <a:pt x="1483" y="346"/>
                  </a:lnTo>
                  <a:lnTo>
                    <a:pt x="1478" y="382"/>
                  </a:lnTo>
                  <a:lnTo>
                    <a:pt x="1473" y="412"/>
                  </a:lnTo>
                  <a:lnTo>
                    <a:pt x="1466" y="436"/>
                  </a:lnTo>
                  <a:lnTo>
                    <a:pt x="1459" y="458"/>
                  </a:lnTo>
                  <a:lnTo>
                    <a:pt x="1447" y="479"/>
                  </a:lnTo>
                  <a:lnTo>
                    <a:pt x="1423" y="504"/>
                  </a:lnTo>
                  <a:lnTo>
                    <a:pt x="1402" y="516"/>
                  </a:lnTo>
                  <a:lnTo>
                    <a:pt x="1381" y="524"/>
                  </a:lnTo>
                  <a:lnTo>
                    <a:pt x="1359" y="530"/>
                  </a:lnTo>
                  <a:lnTo>
                    <a:pt x="1334" y="514"/>
                  </a:lnTo>
                  <a:lnTo>
                    <a:pt x="1315" y="492"/>
                  </a:lnTo>
                  <a:lnTo>
                    <a:pt x="1291" y="478"/>
                  </a:lnTo>
                  <a:lnTo>
                    <a:pt x="1264" y="449"/>
                  </a:lnTo>
                  <a:lnTo>
                    <a:pt x="1267" y="429"/>
                  </a:lnTo>
                  <a:lnTo>
                    <a:pt x="1293" y="413"/>
                  </a:lnTo>
                  <a:lnTo>
                    <a:pt x="1321" y="421"/>
                  </a:lnTo>
                  <a:lnTo>
                    <a:pt x="1343" y="427"/>
                  </a:lnTo>
                  <a:lnTo>
                    <a:pt x="1365" y="431"/>
                  </a:lnTo>
                  <a:lnTo>
                    <a:pt x="1385" y="414"/>
                  </a:lnTo>
                  <a:lnTo>
                    <a:pt x="1396" y="371"/>
                  </a:lnTo>
                  <a:lnTo>
                    <a:pt x="1401" y="337"/>
                  </a:lnTo>
                  <a:lnTo>
                    <a:pt x="1403" y="315"/>
                  </a:lnTo>
                  <a:lnTo>
                    <a:pt x="1405" y="291"/>
                  </a:lnTo>
                  <a:lnTo>
                    <a:pt x="1408" y="264"/>
                  </a:lnTo>
                  <a:lnTo>
                    <a:pt x="1410" y="234"/>
                  </a:lnTo>
                  <a:lnTo>
                    <a:pt x="1412" y="201"/>
                  </a:lnTo>
                  <a:lnTo>
                    <a:pt x="1330" y="187"/>
                  </a:lnTo>
                  <a:lnTo>
                    <a:pt x="1322" y="238"/>
                  </a:lnTo>
                  <a:lnTo>
                    <a:pt x="1306" y="301"/>
                  </a:lnTo>
                  <a:lnTo>
                    <a:pt x="1295" y="331"/>
                  </a:lnTo>
                  <a:lnTo>
                    <a:pt x="1281" y="361"/>
                  </a:lnTo>
                  <a:lnTo>
                    <a:pt x="1263" y="391"/>
                  </a:lnTo>
                  <a:lnTo>
                    <a:pt x="1243" y="420"/>
                  </a:lnTo>
                  <a:lnTo>
                    <a:pt x="1217" y="449"/>
                  </a:lnTo>
                  <a:lnTo>
                    <a:pt x="1186" y="477"/>
                  </a:lnTo>
                  <a:lnTo>
                    <a:pt x="1149" y="504"/>
                  </a:lnTo>
                  <a:lnTo>
                    <a:pt x="1106" y="530"/>
                  </a:lnTo>
                  <a:lnTo>
                    <a:pt x="1079" y="524"/>
                  </a:lnTo>
                  <a:lnTo>
                    <a:pt x="1075" y="484"/>
                  </a:lnTo>
                  <a:lnTo>
                    <a:pt x="1107" y="458"/>
                  </a:lnTo>
                  <a:lnTo>
                    <a:pt x="1135" y="432"/>
                  </a:lnTo>
                  <a:lnTo>
                    <a:pt x="1159" y="407"/>
                  </a:lnTo>
                  <a:lnTo>
                    <a:pt x="1178" y="381"/>
                  </a:lnTo>
                  <a:lnTo>
                    <a:pt x="1194" y="355"/>
                  </a:lnTo>
                  <a:lnTo>
                    <a:pt x="1208" y="329"/>
                  </a:lnTo>
                  <a:lnTo>
                    <a:pt x="1219" y="304"/>
                  </a:lnTo>
                  <a:lnTo>
                    <a:pt x="1228" y="279"/>
                  </a:lnTo>
                  <a:lnTo>
                    <a:pt x="1241" y="225"/>
                  </a:lnTo>
                  <a:lnTo>
                    <a:pt x="1246" y="187"/>
                  </a:lnTo>
                  <a:lnTo>
                    <a:pt x="1198" y="187"/>
                  </a:lnTo>
                  <a:lnTo>
                    <a:pt x="1173" y="188"/>
                  </a:lnTo>
                  <a:lnTo>
                    <a:pt x="1148" y="193"/>
                  </a:lnTo>
                  <a:lnTo>
                    <a:pt x="1105" y="157"/>
                  </a:lnTo>
                  <a:lnTo>
                    <a:pt x="1121" y="124"/>
                  </a:lnTo>
                  <a:lnTo>
                    <a:pt x="1251" y="124"/>
                  </a:lnTo>
                  <a:lnTo>
                    <a:pt x="1253" y="83"/>
                  </a:lnTo>
                  <a:lnTo>
                    <a:pt x="1256" y="17"/>
                  </a:lnTo>
                  <a:lnTo>
                    <a:pt x="1285" y="0"/>
                  </a:lnTo>
                  <a:close/>
                  <a:moveTo>
                    <a:pt x="1179" y="200"/>
                  </a:moveTo>
                  <a:lnTo>
                    <a:pt x="1201" y="200"/>
                  </a:lnTo>
                  <a:lnTo>
                    <a:pt x="1221" y="222"/>
                  </a:lnTo>
                  <a:lnTo>
                    <a:pt x="1219" y="245"/>
                  </a:lnTo>
                  <a:lnTo>
                    <a:pt x="1216" y="266"/>
                  </a:lnTo>
                  <a:lnTo>
                    <a:pt x="1212" y="287"/>
                  </a:lnTo>
                  <a:lnTo>
                    <a:pt x="1203" y="317"/>
                  </a:lnTo>
                  <a:lnTo>
                    <a:pt x="1190" y="340"/>
                  </a:lnTo>
                  <a:lnTo>
                    <a:pt x="1165" y="358"/>
                  </a:lnTo>
                  <a:lnTo>
                    <a:pt x="1145" y="365"/>
                  </a:lnTo>
                  <a:lnTo>
                    <a:pt x="1115" y="363"/>
                  </a:lnTo>
                  <a:lnTo>
                    <a:pt x="1091" y="342"/>
                  </a:lnTo>
                  <a:lnTo>
                    <a:pt x="1092" y="321"/>
                  </a:lnTo>
                  <a:lnTo>
                    <a:pt x="1113" y="294"/>
                  </a:lnTo>
                  <a:lnTo>
                    <a:pt x="1139" y="263"/>
                  </a:lnTo>
                  <a:lnTo>
                    <a:pt x="1150" y="241"/>
                  </a:lnTo>
                  <a:lnTo>
                    <a:pt x="1160" y="213"/>
                  </a:lnTo>
                  <a:lnTo>
                    <a:pt x="1179" y="200"/>
                  </a:lnTo>
                  <a:close/>
                  <a:moveTo>
                    <a:pt x="1170" y="288"/>
                  </a:moveTo>
                  <a:lnTo>
                    <a:pt x="1142" y="323"/>
                  </a:lnTo>
                  <a:lnTo>
                    <a:pt x="1159" y="316"/>
                  </a:lnTo>
                  <a:lnTo>
                    <a:pt x="1169" y="292"/>
                  </a:lnTo>
                  <a:lnTo>
                    <a:pt x="1170" y="288"/>
                  </a:lnTo>
                  <a:close/>
                  <a:moveTo>
                    <a:pt x="1294" y="49"/>
                  </a:moveTo>
                  <a:lnTo>
                    <a:pt x="1293" y="85"/>
                  </a:lnTo>
                  <a:lnTo>
                    <a:pt x="1289" y="145"/>
                  </a:lnTo>
                  <a:lnTo>
                    <a:pt x="1289" y="169"/>
                  </a:lnTo>
                  <a:lnTo>
                    <a:pt x="1280" y="231"/>
                  </a:lnTo>
                  <a:lnTo>
                    <a:pt x="1266" y="289"/>
                  </a:lnTo>
                  <a:lnTo>
                    <a:pt x="1257" y="318"/>
                  </a:lnTo>
                  <a:lnTo>
                    <a:pt x="1258" y="317"/>
                  </a:lnTo>
                  <a:lnTo>
                    <a:pt x="1268" y="290"/>
                  </a:lnTo>
                  <a:lnTo>
                    <a:pt x="1283" y="230"/>
                  </a:lnTo>
                  <a:lnTo>
                    <a:pt x="1293" y="164"/>
                  </a:lnTo>
                  <a:lnTo>
                    <a:pt x="1294" y="142"/>
                  </a:lnTo>
                  <a:lnTo>
                    <a:pt x="1302" y="61"/>
                  </a:lnTo>
                  <a:lnTo>
                    <a:pt x="1294" y="49"/>
                  </a:lnTo>
                  <a:close/>
                  <a:moveTo>
                    <a:pt x="1458" y="147"/>
                  </a:moveTo>
                  <a:lnTo>
                    <a:pt x="1454" y="168"/>
                  </a:lnTo>
                  <a:lnTo>
                    <a:pt x="1452" y="204"/>
                  </a:lnTo>
                  <a:lnTo>
                    <a:pt x="1450" y="237"/>
                  </a:lnTo>
                  <a:lnTo>
                    <a:pt x="1448" y="267"/>
                  </a:lnTo>
                  <a:lnTo>
                    <a:pt x="1445" y="295"/>
                  </a:lnTo>
                  <a:lnTo>
                    <a:pt x="1443" y="319"/>
                  </a:lnTo>
                  <a:lnTo>
                    <a:pt x="1440" y="341"/>
                  </a:lnTo>
                  <a:lnTo>
                    <a:pt x="1435" y="377"/>
                  </a:lnTo>
                  <a:lnTo>
                    <a:pt x="1429" y="405"/>
                  </a:lnTo>
                  <a:lnTo>
                    <a:pt x="1424" y="426"/>
                  </a:lnTo>
                  <a:lnTo>
                    <a:pt x="1414" y="447"/>
                  </a:lnTo>
                  <a:lnTo>
                    <a:pt x="1389" y="467"/>
                  </a:lnTo>
                  <a:lnTo>
                    <a:pt x="1369" y="471"/>
                  </a:lnTo>
                  <a:lnTo>
                    <a:pt x="1358" y="475"/>
                  </a:lnTo>
                  <a:lnTo>
                    <a:pt x="1386" y="479"/>
                  </a:lnTo>
                  <a:lnTo>
                    <a:pt x="1407" y="465"/>
                  </a:lnTo>
                  <a:lnTo>
                    <a:pt x="1421" y="443"/>
                  </a:lnTo>
                  <a:lnTo>
                    <a:pt x="1433" y="404"/>
                  </a:lnTo>
                  <a:lnTo>
                    <a:pt x="1438" y="376"/>
                  </a:lnTo>
                  <a:lnTo>
                    <a:pt x="1443" y="341"/>
                  </a:lnTo>
                  <a:lnTo>
                    <a:pt x="1447" y="299"/>
                  </a:lnTo>
                  <a:lnTo>
                    <a:pt x="1451" y="249"/>
                  </a:lnTo>
                  <a:lnTo>
                    <a:pt x="1454" y="229"/>
                  </a:lnTo>
                  <a:lnTo>
                    <a:pt x="1458" y="172"/>
                  </a:lnTo>
                  <a:lnTo>
                    <a:pt x="1458" y="147"/>
                  </a:lnTo>
                  <a:close/>
                  <a:moveTo>
                    <a:pt x="1526" y="288"/>
                  </a:moveTo>
                  <a:lnTo>
                    <a:pt x="1540" y="309"/>
                  </a:lnTo>
                  <a:lnTo>
                    <a:pt x="1551" y="330"/>
                  </a:lnTo>
                  <a:lnTo>
                    <a:pt x="1558" y="325"/>
                  </a:lnTo>
                  <a:lnTo>
                    <a:pt x="1546" y="304"/>
                  </a:lnTo>
                  <a:lnTo>
                    <a:pt x="1526" y="288"/>
                  </a:lnTo>
                  <a:close/>
                </a:path>
              </a:pathLst>
            </a:custGeom>
            <a:solidFill>
              <a:srgbClr val="990000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0" name="path"/>
            <p:cNvSpPr/>
            <p:nvPr/>
          </p:nvSpPr>
          <p:spPr>
            <a:xfrm>
              <a:off x="324844" y="12700"/>
              <a:ext cx="4799605" cy="314325"/>
            </a:xfrm>
            <a:custGeom>
              <a:avLst/>
              <a:gdLst/>
              <a:ahLst/>
              <a:cxnLst/>
              <a:rect l="0" t="0" r="0" b="0"/>
              <a:pathLst>
                <a:path w="7558" h="495">
                  <a:moveTo>
                    <a:pt x="5567" y="338"/>
                  </a:moveTo>
                  <a:cubicBezTo>
                    <a:pt x="5564" y="346"/>
                    <a:pt x="5562" y="354"/>
                    <a:pt x="5559" y="361"/>
                  </a:cubicBezTo>
                  <a:cubicBezTo>
                    <a:pt x="5555" y="371"/>
                    <a:pt x="5551" y="380"/>
                    <a:pt x="5547" y="388"/>
                  </a:cubicBezTo>
                  <a:cubicBezTo>
                    <a:pt x="5565" y="404"/>
                    <a:pt x="5589" y="416"/>
                    <a:pt x="5620" y="425"/>
                  </a:cubicBezTo>
                  <a:cubicBezTo>
                    <a:pt x="5635" y="430"/>
                    <a:pt x="5652" y="434"/>
                    <a:pt x="5670" y="436"/>
                  </a:cubicBezTo>
                  <a:cubicBezTo>
                    <a:pt x="5680" y="437"/>
                    <a:pt x="5690" y="438"/>
                    <a:pt x="5700" y="439"/>
                  </a:cubicBezTo>
                  <a:cubicBezTo>
                    <a:pt x="5700" y="424"/>
                    <a:pt x="5701" y="410"/>
                    <a:pt x="5701" y="396"/>
                  </a:cubicBezTo>
                  <a:cubicBezTo>
                    <a:pt x="5701" y="382"/>
                    <a:pt x="5702" y="370"/>
                    <a:pt x="5702" y="360"/>
                  </a:cubicBezTo>
                  <a:cubicBezTo>
                    <a:pt x="5671" y="360"/>
                    <a:pt x="5640" y="360"/>
                    <a:pt x="5609" y="360"/>
                  </a:cubicBezTo>
                  <a:cubicBezTo>
                    <a:pt x="5602" y="361"/>
                    <a:pt x="5595" y="362"/>
                    <a:pt x="5587" y="364"/>
                  </a:cubicBezTo>
                  <a:cubicBezTo>
                    <a:pt x="5581" y="355"/>
                    <a:pt x="5574" y="347"/>
                    <a:pt x="5567" y="338"/>
                  </a:cubicBezTo>
                  <a:moveTo>
                    <a:pt x="718" y="308"/>
                  </a:moveTo>
                  <a:cubicBezTo>
                    <a:pt x="709" y="320"/>
                    <a:pt x="696" y="337"/>
                    <a:pt x="679" y="359"/>
                  </a:cubicBezTo>
                  <a:cubicBezTo>
                    <a:pt x="706" y="362"/>
                    <a:pt x="743" y="366"/>
                    <a:pt x="790" y="372"/>
                  </a:cubicBezTo>
                  <a:cubicBezTo>
                    <a:pt x="808" y="356"/>
                    <a:pt x="824" y="334"/>
                    <a:pt x="840" y="308"/>
                  </a:cubicBezTo>
                  <a:cubicBezTo>
                    <a:pt x="799" y="308"/>
                    <a:pt x="759" y="308"/>
                    <a:pt x="718" y="308"/>
                  </a:cubicBezTo>
                  <a:moveTo>
                    <a:pt x="4954" y="276"/>
                  </a:moveTo>
                  <a:cubicBezTo>
                    <a:pt x="4954" y="320"/>
                    <a:pt x="4954" y="364"/>
                    <a:pt x="4954" y="409"/>
                  </a:cubicBezTo>
                  <a:cubicBezTo>
                    <a:pt x="4987" y="409"/>
                    <a:pt x="5019" y="409"/>
                    <a:pt x="5052" y="409"/>
                  </a:cubicBezTo>
                  <a:cubicBezTo>
                    <a:pt x="5052" y="364"/>
                    <a:pt x="5052" y="320"/>
                    <a:pt x="5052" y="276"/>
                  </a:cubicBezTo>
                  <a:cubicBezTo>
                    <a:pt x="5019" y="276"/>
                    <a:pt x="4987" y="276"/>
                    <a:pt x="4954" y="276"/>
                  </a:cubicBezTo>
                  <a:moveTo>
                    <a:pt x="6220" y="241"/>
                  </a:moveTo>
                  <a:cubicBezTo>
                    <a:pt x="6240" y="296"/>
                    <a:pt x="6260" y="334"/>
                    <a:pt x="6281" y="355"/>
                  </a:cubicBezTo>
                  <a:cubicBezTo>
                    <a:pt x="6304" y="326"/>
                    <a:pt x="6324" y="288"/>
                    <a:pt x="6341" y="241"/>
                  </a:cubicBezTo>
                  <a:cubicBezTo>
                    <a:pt x="6301" y="241"/>
                    <a:pt x="6260" y="241"/>
                    <a:pt x="6220" y="241"/>
                  </a:cubicBezTo>
                  <a:moveTo>
                    <a:pt x="2567" y="225"/>
                  </a:moveTo>
                  <a:cubicBezTo>
                    <a:pt x="2548" y="231"/>
                    <a:pt x="2530" y="238"/>
                    <a:pt x="2512" y="245"/>
                  </a:cubicBezTo>
                  <a:cubicBezTo>
                    <a:pt x="2512" y="272"/>
                    <a:pt x="2512" y="298"/>
                    <a:pt x="2512" y="325"/>
                  </a:cubicBezTo>
                  <a:cubicBezTo>
                    <a:pt x="2538" y="327"/>
                    <a:pt x="2553" y="329"/>
                    <a:pt x="2557" y="328"/>
                  </a:cubicBezTo>
                  <a:cubicBezTo>
                    <a:pt x="2561" y="328"/>
                    <a:pt x="2563" y="318"/>
                    <a:pt x="2564" y="299"/>
                  </a:cubicBezTo>
                  <a:cubicBezTo>
                    <a:pt x="2564" y="279"/>
                    <a:pt x="2565" y="254"/>
                    <a:pt x="2567" y="225"/>
                  </a:cubicBezTo>
                  <a:moveTo>
                    <a:pt x="7503" y="208"/>
                  </a:moveTo>
                  <a:cubicBezTo>
                    <a:pt x="7516" y="224"/>
                    <a:pt x="7530" y="240"/>
                    <a:pt x="7543" y="255"/>
                  </a:cubicBezTo>
                  <a:cubicBezTo>
                    <a:pt x="7500" y="255"/>
                    <a:pt x="7457" y="255"/>
                    <a:pt x="7414" y="255"/>
                  </a:cubicBezTo>
                  <a:cubicBezTo>
                    <a:pt x="7414" y="281"/>
                    <a:pt x="7414" y="307"/>
                    <a:pt x="7414" y="333"/>
                  </a:cubicBezTo>
                  <a:cubicBezTo>
                    <a:pt x="7431" y="333"/>
                    <a:pt x="7448" y="333"/>
                    <a:pt x="7466" y="333"/>
                  </a:cubicBezTo>
                  <a:cubicBezTo>
                    <a:pt x="7475" y="325"/>
                    <a:pt x="7483" y="317"/>
                    <a:pt x="7492" y="308"/>
                  </a:cubicBezTo>
                  <a:cubicBezTo>
                    <a:pt x="7506" y="324"/>
                    <a:pt x="7519" y="340"/>
                    <a:pt x="7533" y="355"/>
                  </a:cubicBezTo>
                  <a:cubicBezTo>
                    <a:pt x="7493" y="355"/>
                    <a:pt x="7454" y="355"/>
                    <a:pt x="7414" y="355"/>
                  </a:cubicBezTo>
                  <a:cubicBezTo>
                    <a:pt x="7414" y="383"/>
                    <a:pt x="7414" y="411"/>
                    <a:pt x="7414" y="439"/>
                  </a:cubicBezTo>
                  <a:cubicBezTo>
                    <a:pt x="7438" y="439"/>
                    <a:pt x="7463" y="439"/>
                    <a:pt x="7487" y="439"/>
                  </a:cubicBezTo>
                  <a:cubicBezTo>
                    <a:pt x="7496" y="430"/>
                    <a:pt x="7506" y="422"/>
                    <a:pt x="7516" y="413"/>
                  </a:cubicBezTo>
                  <a:cubicBezTo>
                    <a:pt x="7530" y="429"/>
                    <a:pt x="7544" y="445"/>
                    <a:pt x="7558" y="462"/>
                  </a:cubicBezTo>
                  <a:cubicBezTo>
                    <a:pt x="7471" y="462"/>
                    <a:pt x="7384" y="462"/>
                    <a:pt x="7298" y="462"/>
                  </a:cubicBezTo>
                  <a:cubicBezTo>
                    <a:pt x="7280" y="462"/>
                    <a:pt x="7262" y="464"/>
                    <a:pt x="7245" y="468"/>
                  </a:cubicBezTo>
                  <a:cubicBezTo>
                    <a:pt x="7237" y="458"/>
                    <a:pt x="7229" y="449"/>
                    <a:pt x="7221" y="439"/>
                  </a:cubicBezTo>
                  <a:cubicBezTo>
                    <a:pt x="7272" y="439"/>
                    <a:pt x="7323" y="439"/>
                    <a:pt x="7374" y="439"/>
                  </a:cubicBezTo>
                  <a:cubicBezTo>
                    <a:pt x="7374" y="411"/>
                    <a:pt x="7374" y="383"/>
                    <a:pt x="7374" y="355"/>
                  </a:cubicBezTo>
                  <a:cubicBezTo>
                    <a:pt x="7363" y="355"/>
                    <a:pt x="7353" y="355"/>
                    <a:pt x="7342" y="355"/>
                  </a:cubicBezTo>
                  <a:cubicBezTo>
                    <a:pt x="7324" y="355"/>
                    <a:pt x="7307" y="357"/>
                    <a:pt x="7289" y="362"/>
                  </a:cubicBezTo>
                  <a:cubicBezTo>
                    <a:pt x="7281" y="352"/>
                    <a:pt x="7274" y="342"/>
                    <a:pt x="7266" y="333"/>
                  </a:cubicBezTo>
                  <a:cubicBezTo>
                    <a:pt x="7302" y="333"/>
                    <a:pt x="7338" y="333"/>
                    <a:pt x="7374" y="333"/>
                  </a:cubicBezTo>
                  <a:cubicBezTo>
                    <a:pt x="7374" y="307"/>
                    <a:pt x="7374" y="281"/>
                    <a:pt x="7374" y="255"/>
                  </a:cubicBezTo>
                  <a:cubicBezTo>
                    <a:pt x="7359" y="255"/>
                    <a:pt x="7344" y="255"/>
                    <a:pt x="7329" y="255"/>
                  </a:cubicBezTo>
                  <a:cubicBezTo>
                    <a:pt x="7312" y="255"/>
                    <a:pt x="7294" y="257"/>
                    <a:pt x="7277" y="261"/>
                  </a:cubicBezTo>
                  <a:cubicBezTo>
                    <a:pt x="7269" y="252"/>
                    <a:pt x="7261" y="242"/>
                    <a:pt x="7253" y="233"/>
                  </a:cubicBezTo>
                  <a:cubicBezTo>
                    <a:pt x="7328" y="233"/>
                    <a:pt x="7402" y="233"/>
                    <a:pt x="7476" y="233"/>
                  </a:cubicBezTo>
                  <a:cubicBezTo>
                    <a:pt x="7485" y="225"/>
                    <a:pt x="7494" y="216"/>
                    <a:pt x="7503" y="208"/>
                  </a:cubicBezTo>
                  <a:moveTo>
                    <a:pt x="412" y="208"/>
                  </a:moveTo>
                  <a:cubicBezTo>
                    <a:pt x="427" y="225"/>
                    <a:pt x="442" y="242"/>
                    <a:pt x="456" y="259"/>
                  </a:cubicBezTo>
                  <a:cubicBezTo>
                    <a:pt x="383" y="259"/>
                    <a:pt x="309" y="259"/>
                    <a:pt x="235" y="259"/>
                  </a:cubicBezTo>
                  <a:cubicBezTo>
                    <a:pt x="215" y="279"/>
                    <a:pt x="202" y="293"/>
                    <a:pt x="196" y="300"/>
                  </a:cubicBezTo>
                  <a:cubicBezTo>
                    <a:pt x="255" y="300"/>
                    <a:pt x="315" y="300"/>
                    <a:pt x="374" y="300"/>
                  </a:cubicBezTo>
                  <a:cubicBezTo>
                    <a:pt x="379" y="293"/>
                    <a:pt x="384" y="287"/>
                    <a:pt x="389" y="280"/>
                  </a:cubicBezTo>
                  <a:cubicBezTo>
                    <a:pt x="403" y="290"/>
                    <a:pt x="417" y="301"/>
                    <a:pt x="431" y="311"/>
                  </a:cubicBezTo>
                  <a:cubicBezTo>
                    <a:pt x="425" y="317"/>
                    <a:pt x="420" y="322"/>
                    <a:pt x="414" y="328"/>
                  </a:cubicBezTo>
                  <a:cubicBezTo>
                    <a:pt x="414" y="366"/>
                    <a:pt x="414" y="405"/>
                    <a:pt x="414" y="443"/>
                  </a:cubicBezTo>
                  <a:cubicBezTo>
                    <a:pt x="414" y="467"/>
                    <a:pt x="398" y="483"/>
                    <a:pt x="364" y="490"/>
                  </a:cubicBezTo>
                  <a:cubicBezTo>
                    <a:pt x="361" y="472"/>
                    <a:pt x="345" y="460"/>
                    <a:pt x="315" y="455"/>
                  </a:cubicBezTo>
                  <a:cubicBezTo>
                    <a:pt x="315" y="448"/>
                    <a:pt x="315" y="442"/>
                    <a:pt x="315" y="435"/>
                  </a:cubicBezTo>
                  <a:cubicBezTo>
                    <a:pt x="337" y="438"/>
                    <a:pt x="352" y="439"/>
                    <a:pt x="361" y="439"/>
                  </a:cubicBezTo>
                  <a:cubicBezTo>
                    <a:pt x="370" y="439"/>
                    <a:pt x="374" y="436"/>
                    <a:pt x="374" y="429"/>
                  </a:cubicBezTo>
                  <a:cubicBezTo>
                    <a:pt x="374" y="394"/>
                    <a:pt x="374" y="358"/>
                    <a:pt x="374" y="323"/>
                  </a:cubicBezTo>
                  <a:cubicBezTo>
                    <a:pt x="350" y="323"/>
                    <a:pt x="326" y="323"/>
                    <a:pt x="302" y="323"/>
                  </a:cubicBezTo>
                  <a:cubicBezTo>
                    <a:pt x="302" y="366"/>
                    <a:pt x="302" y="408"/>
                    <a:pt x="302" y="451"/>
                  </a:cubicBezTo>
                  <a:cubicBezTo>
                    <a:pt x="289" y="457"/>
                    <a:pt x="275" y="462"/>
                    <a:pt x="262" y="468"/>
                  </a:cubicBezTo>
                  <a:cubicBezTo>
                    <a:pt x="262" y="420"/>
                    <a:pt x="262" y="371"/>
                    <a:pt x="262" y="323"/>
                  </a:cubicBezTo>
                  <a:cubicBezTo>
                    <a:pt x="241" y="323"/>
                    <a:pt x="221" y="323"/>
                    <a:pt x="200" y="323"/>
                  </a:cubicBezTo>
                  <a:cubicBezTo>
                    <a:pt x="200" y="367"/>
                    <a:pt x="200" y="411"/>
                    <a:pt x="200" y="455"/>
                  </a:cubicBezTo>
                  <a:cubicBezTo>
                    <a:pt x="187" y="461"/>
                    <a:pt x="174" y="466"/>
                    <a:pt x="160" y="472"/>
                  </a:cubicBezTo>
                  <a:cubicBezTo>
                    <a:pt x="160" y="422"/>
                    <a:pt x="160" y="372"/>
                    <a:pt x="160" y="323"/>
                  </a:cubicBezTo>
                  <a:cubicBezTo>
                    <a:pt x="137" y="323"/>
                    <a:pt x="114" y="323"/>
                    <a:pt x="90" y="323"/>
                  </a:cubicBezTo>
                  <a:cubicBezTo>
                    <a:pt x="90" y="374"/>
                    <a:pt x="90" y="425"/>
                    <a:pt x="90" y="476"/>
                  </a:cubicBezTo>
                  <a:cubicBezTo>
                    <a:pt x="75" y="481"/>
                    <a:pt x="61" y="487"/>
                    <a:pt x="46" y="492"/>
                  </a:cubicBezTo>
                  <a:cubicBezTo>
                    <a:pt x="47" y="460"/>
                    <a:pt x="48" y="422"/>
                    <a:pt x="48" y="379"/>
                  </a:cubicBezTo>
                  <a:cubicBezTo>
                    <a:pt x="48" y="336"/>
                    <a:pt x="47" y="304"/>
                    <a:pt x="46" y="282"/>
                  </a:cubicBezTo>
                  <a:cubicBezTo>
                    <a:pt x="59" y="288"/>
                    <a:pt x="73" y="294"/>
                    <a:pt x="86" y="300"/>
                  </a:cubicBezTo>
                  <a:cubicBezTo>
                    <a:pt x="115" y="300"/>
                    <a:pt x="145" y="300"/>
                    <a:pt x="174" y="300"/>
                  </a:cubicBezTo>
                  <a:cubicBezTo>
                    <a:pt x="178" y="287"/>
                    <a:pt x="183" y="273"/>
                    <a:pt x="188" y="259"/>
                  </a:cubicBezTo>
                  <a:cubicBezTo>
                    <a:pt x="148" y="259"/>
                    <a:pt x="109" y="259"/>
                    <a:pt x="69" y="259"/>
                  </a:cubicBezTo>
                  <a:cubicBezTo>
                    <a:pt x="58" y="259"/>
                    <a:pt x="44" y="261"/>
                    <a:pt x="27" y="265"/>
                  </a:cubicBezTo>
                  <a:cubicBezTo>
                    <a:pt x="19" y="256"/>
                    <a:pt x="11" y="246"/>
                    <a:pt x="4" y="237"/>
                  </a:cubicBezTo>
                  <a:cubicBezTo>
                    <a:pt x="129" y="237"/>
                    <a:pt x="255" y="237"/>
                    <a:pt x="381" y="237"/>
                  </a:cubicBezTo>
                  <a:cubicBezTo>
                    <a:pt x="392" y="227"/>
                    <a:pt x="402" y="218"/>
                    <a:pt x="412" y="208"/>
                  </a:cubicBezTo>
                  <a:moveTo>
                    <a:pt x="5149" y="204"/>
                  </a:moveTo>
                  <a:cubicBezTo>
                    <a:pt x="5188" y="231"/>
                    <a:pt x="5212" y="254"/>
                    <a:pt x="5220" y="271"/>
                  </a:cubicBezTo>
                  <a:cubicBezTo>
                    <a:pt x="5228" y="289"/>
                    <a:pt x="5224" y="305"/>
                    <a:pt x="5210" y="320"/>
                  </a:cubicBezTo>
                  <a:cubicBezTo>
                    <a:pt x="5195" y="335"/>
                    <a:pt x="5185" y="329"/>
                    <a:pt x="5179" y="300"/>
                  </a:cubicBezTo>
                  <a:cubicBezTo>
                    <a:pt x="5173" y="272"/>
                    <a:pt x="5161" y="244"/>
                    <a:pt x="5141" y="217"/>
                  </a:cubicBezTo>
                  <a:cubicBezTo>
                    <a:pt x="5144" y="213"/>
                    <a:pt x="5147" y="208"/>
                    <a:pt x="5149" y="204"/>
                  </a:cubicBezTo>
                  <a:moveTo>
                    <a:pt x="1162" y="202"/>
                  </a:moveTo>
                  <a:cubicBezTo>
                    <a:pt x="1170" y="202"/>
                    <a:pt x="1177" y="202"/>
                    <a:pt x="1185" y="202"/>
                  </a:cubicBezTo>
                  <a:cubicBezTo>
                    <a:pt x="1179" y="267"/>
                    <a:pt x="1168" y="305"/>
                    <a:pt x="1151" y="316"/>
                  </a:cubicBezTo>
                  <a:cubicBezTo>
                    <a:pt x="1135" y="327"/>
                    <a:pt x="1118" y="330"/>
                    <a:pt x="1103" y="325"/>
                  </a:cubicBezTo>
                  <a:cubicBezTo>
                    <a:pt x="1087" y="320"/>
                    <a:pt x="1089" y="309"/>
                    <a:pt x="1111" y="291"/>
                  </a:cubicBezTo>
                  <a:cubicBezTo>
                    <a:pt x="1132" y="273"/>
                    <a:pt x="1149" y="243"/>
                    <a:pt x="1162" y="202"/>
                  </a:cubicBezTo>
                  <a:moveTo>
                    <a:pt x="6361" y="196"/>
                  </a:moveTo>
                  <a:cubicBezTo>
                    <a:pt x="6376" y="210"/>
                    <a:pt x="6391" y="223"/>
                    <a:pt x="6406" y="237"/>
                  </a:cubicBezTo>
                  <a:cubicBezTo>
                    <a:pt x="6399" y="241"/>
                    <a:pt x="6391" y="245"/>
                    <a:pt x="6384" y="249"/>
                  </a:cubicBezTo>
                  <a:cubicBezTo>
                    <a:pt x="6363" y="303"/>
                    <a:pt x="6338" y="347"/>
                    <a:pt x="6309" y="382"/>
                  </a:cubicBezTo>
                  <a:cubicBezTo>
                    <a:pt x="6348" y="411"/>
                    <a:pt x="6399" y="428"/>
                    <a:pt x="6464" y="434"/>
                  </a:cubicBezTo>
                  <a:cubicBezTo>
                    <a:pt x="6464" y="439"/>
                    <a:pt x="6464" y="443"/>
                    <a:pt x="6464" y="448"/>
                  </a:cubicBezTo>
                  <a:cubicBezTo>
                    <a:pt x="6435" y="455"/>
                    <a:pt x="6420" y="466"/>
                    <a:pt x="6418" y="480"/>
                  </a:cubicBezTo>
                  <a:cubicBezTo>
                    <a:pt x="6363" y="463"/>
                    <a:pt x="6318" y="438"/>
                    <a:pt x="6283" y="405"/>
                  </a:cubicBezTo>
                  <a:cubicBezTo>
                    <a:pt x="6226" y="451"/>
                    <a:pt x="6155" y="479"/>
                    <a:pt x="6070" y="490"/>
                  </a:cubicBezTo>
                  <a:cubicBezTo>
                    <a:pt x="6068" y="486"/>
                    <a:pt x="6067" y="481"/>
                    <a:pt x="6066" y="476"/>
                  </a:cubicBezTo>
                  <a:cubicBezTo>
                    <a:pt x="6157" y="449"/>
                    <a:pt x="6221" y="417"/>
                    <a:pt x="6256" y="378"/>
                  </a:cubicBezTo>
                  <a:cubicBezTo>
                    <a:pt x="6227" y="337"/>
                    <a:pt x="6207" y="292"/>
                    <a:pt x="6198" y="241"/>
                  </a:cubicBezTo>
                  <a:cubicBezTo>
                    <a:pt x="6196" y="241"/>
                    <a:pt x="6195" y="241"/>
                    <a:pt x="6194" y="241"/>
                  </a:cubicBezTo>
                  <a:cubicBezTo>
                    <a:pt x="6186" y="242"/>
                    <a:pt x="6179" y="244"/>
                    <a:pt x="6172" y="245"/>
                  </a:cubicBezTo>
                  <a:cubicBezTo>
                    <a:pt x="6164" y="236"/>
                    <a:pt x="6157" y="227"/>
                    <a:pt x="6150" y="218"/>
                  </a:cubicBezTo>
                  <a:cubicBezTo>
                    <a:pt x="6214" y="218"/>
                    <a:pt x="6278" y="218"/>
                    <a:pt x="6341" y="218"/>
                  </a:cubicBezTo>
                  <a:cubicBezTo>
                    <a:pt x="6348" y="211"/>
                    <a:pt x="6355" y="203"/>
                    <a:pt x="6361" y="196"/>
                  </a:cubicBezTo>
                  <a:moveTo>
                    <a:pt x="266" y="186"/>
                  </a:moveTo>
                  <a:cubicBezTo>
                    <a:pt x="303" y="186"/>
                    <a:pt x="339" y="186"/>
                    <a:pt x="376" y="186"/>
                  </a:cubicBezTo>
                  <a:cubicBezTo>
                    <a:pt x="376" y="193"/>
                    <a:pt x="376" y="201"/>
                    <a:pt x="376" y="208"/>
                  </a:cubicBezTo>
                  <a:cubicBezTo>
                    <a:pt x="339" y="208"/>
                    <a:pt x="303" y="208"/>
                    <a:pt x="266" y="208"/>
                  </a:cubicBezTo>
                  <a:cubicBezTo>
                    <a:pt x="266" y="201"/>
                    <a:pt x="266" y="193"/>
                    <a:pt x="266" y="186"/>
                  </a:cubicBezTo>
                  <a:moveTo>
                    <a:pt x="71" y="186"/>
                  </a:moveTo>
                  <a:cubicBezTo>
                    <a:pt x="109" y="186"/>
                    <a:pt x="147" y="186"/>
                    <a:pt x="186" y="186"/>
                  </a:cubicBezTo>
                  <a:cubicBezTo>
                    <a:pt x="186" y="193"/>
                    <a:pt x="186" y="201"/>
                    <a:pt x="186" y="208"/>
                  </a:cubicBezTo>
                  <a:cubicBezTo>
                    <a:pt x="147" y="208"/>
                    <a:pt x="109" y="208"/>
                    <a:pt x="71" y="208"/>
                  </a:cubicBezTo>
                  <a:cubicBezTo>
                    <a:pt x="71" y="201"/>
                    <a:pt x="71" y="193"/>
                    <a:pt x="71" y="186"/>
                  </a:cubicBezTo>
                  <a:moveTo>
                    <a:pt x="3905" y="175"/>
                  </a:moveTo>
                  <a:cubicBezTo>
                    <a:pt x="3905" y="219"/>
                    <a:pt x="3905" y="263"/>
                    <a:pt x="3905" y="306"/>
                  </a:cubicBezTo>
                  <a:cubicBezTo>
                    <a:pt x="3941" y="306"/>
                    <a:pt x="3977" y="306"/>
                    <a:pt x="4012" y="306"/>
                  </a:cubicBezTo>
                  <a:cubicBezTo>
                    <a:pt x="4012" y="263"/>
                    <a:pt x="4012" y="219"/>
                    <a:pt x="4012" y="175"/>
                  </a:cubicBezTo>
                  <a:cubicBezTo>
                    <a:pt x="3977" y="175"/>
                    <a:pt x="3941" y="175"/>
                    <a:pt x="3905" y="175"/>
                  </a:cubicBezTo>
                  <a:moveTo>
                    <a:pt x="4415" y="167"/>
                  </a:moveTo>
                  <a:cubicBezTo>
                    <a:pt x="4430" y="178"/>
                    <a:pt x="4444" y="188"/>
                    <a:pt x="4459" y="199"/>
                  </a:cubicBezTo>
                  <a:cubicBezTo>
                    <a:pt x="4453" y="204"/>
                    <a:pt x="4446" y="210"/>
                    <a:pt x="4440" y="215"/>
                  </a:cubicBezTo>
                  <a:cubicBezTo>
                    <a:pt x="4440" y="274"/>
                    <a:pt x="4440" y="332"/>
                    <a:pt x="4440" y="390"/>
                  </a:cubicBezTo>
                  <a:cubicBezTo>
                    <a:pt x="4461" y="368"/>
                    <a:pt x="4482" y="347"/>
                    <a:pt x="4503" y="325"/>
                  </a:cubicBezTo>
                  <a:cubicBezTo>
                    <a:pt x="4507" y="328"/>
                    <a:pt x="4512" y="331"/>
                    <a:pt x="4516" y="335"/>
                  </a:cubicBezTo>
                  <a:cubicBezTo>
                    <a:pt x="4492" y="368"/>
                    <a:pt x="4475" y="392"/>
                    <a:pt x="4463" y="406"/>
                  </a:cubicBezTo>
                  <a:cubicBezTo>
                    <a:pt x="4451" y="421"/>
                    <a:pt x="4440" y="439"/>
                    <a:pt x="4429" y="460"/>
                  </a:cubicBezTo>
                  <a:cubicBezTo>
                    <a:pt x="4417" y="448"/>
                    <a:pt x="4404" y="436"/>
                    <a:pt x="4391" y="424"/>
                  </a:cubicBezTo>
                  <a:cubicBezTo>
                    <a:pt x="4398" y="416"/>
                    <a:pt x="4401" y="403"/>
                    <a:pt x="4400" y="387"/>
                  </a:cubicBezTo>
                  <a:cubicBezTo>
                    <a:pt x="4400" y="328"/>
                    <a:pt x="4400" y="270"/>
                    <a:pt x="4400" y="212"/>
                  </a:cubicBezTo>
                  <a:cubicBezTo>
                    <a:pt x="4396" y="212"/>
                    <a:pt x="4391" y="212"/>
                    <a:pt x="4387" y="212"/>
                  </a:cubicBezTo>
                  <a:cubicBezTo>
                    <a:pt x="4378" y="212"/>
                    <a:pt x="4364" y="214"/>
                    <a:pt x="4347" y="218"/>
                  </a:cubicBezTo>
                  <a:cubicBezTo>
                    <a:pt x="4339" y="209"/>
                    <a:pt x="4331" y="199"/>
                    <a:pt x="4324" y="190"/>
                  </a:cubicBezTo>
                  <a:cubicBezTo>
                    <a:pt x="4348" y="190"/>
                    <a:pt x="4373" y="190"/>
                    <a:pt x="4398" y="190"/>
                  </a:cubicBezTo>
                  <a:cubicBezTo>
                    <a:pt x="4404" y="182"/>
                    <a:pt x="4409" y="175"/>
                    <a:pt x="4415" y="167"/>
                  </a:cubicBezTo>
                  <a:moveTo>
                    <a:pt x="1964" y="165"/>
                  </a:moveTo>
                  <a:cubicBezTo>
                    <a:pt x="1964" y="190"/>
                    <a:pt x="1964" y="216"/>
                    <a:pt x="1964" y="241"/>
                  </a:cubicBezTo>
                  <a:cubicBezTo>
                    <a:pt x="1985" y="241"/>
                    <a:pt x="2006" y="241"/>
                    <a:pt x="2027" y="241"/>
                  </a:cubicBezTo>
                  <a:cubicBezTo>
                    <a:pt x="2027" y="216"/>
                    <a:pt x="2027" y="190"/>
                    <a:pt x="2027" y="165"/>
                  </a:cubicBezTo>
                  <a:cubicBezTo>
                    <a:pt x="2006" y="165"/>
                    <a:pt x="1985" y="165"/>
                    <a:pt x="1964" y="165"/>
                  </a:cubicBezTo>
                  <a:moveTo>
                    <a:pt x="1860" y="165"/>
                  </a:moveTo>
                  <a:cubicBezTo>
                    <a:pt x="1860" y="190"/>
                    <a:pt x="1860" y="216"/>
                    <a:pt x="1860" y="241"/>
                  </a:cubicBezTo>
                  <a:cubicBezTo>
                    <a:pt x="1882" y="241"/>
                    <a:pt x="1904" y="241"/>
                    <a:pt x="1925" y="241"/>
                  </a:cubicBezTo>
                  <a:cubicBezTo>
                    <a:pt x="1925" y="216"/>
                    <a:pt x="1925" y="190"/>
                    <a:pt x="1925" y="165"/>
                  </a:cubicBezTo>
                  <a:cubicBezTo>
                    <a:pt x="1904" y="165"/>
                    <a:pt x="1882" y="165"/>
                    <a:pt x="1860" y="165"/>
                  </a:cubicBezTo>
                  <a:moveTo>
                    <a:pt x="5742" y="161"/>
                  </a:moveTo>
                  <a:cubicBezTo>
                    <a:pt x="5742" y="175"/>
                    <a:pt x="5742" y="188"/>
                    <a:pt x="5742" y="202"/>
                  </a:cubicBezTo>
                  <a:cubicBezTo>
                    <a:pt x="5764" y="202"/>
                    <a:pt x="5787" y="202"/>
                    <a:pt x="5810" y="202"/>
                  </a:cubicBezTo>
                  <a:cubicBezTo>
                    <a:pt x="5810" y="188"/>
                    <a:pt x="5810" y="175"/>
                    <a:pt x="5810" y="161"/>
                  </a:cubicBezTo>
                  <a:cubicBezTo>
                    <a:pt x="5787" y="161"/>
                    <a:pt x="5764" y="161"/>
                    <a:pt x="5742" y="161"/>
                  </a:cubicBezTo>
                  <a:moveTo>
                    <a:pt x="6068" y="155"/>
                  </a:moveTo>
                  <a:cubicBezTo>
                    <a:pt x="6084" y="166"/>
                    <a:pt x="6099" y="177"/>
                    <a:pt x="6114" y="189"/>
                  </a:cubicBezTo>
                  <a:cubicBezTo>
                    <a:pt x="6107" y="194"/>
                    <a:pt x="6100" y="200"/>
                    <a:pt x="6093" y="205"/>
                  </a:cubicBezTo>
                  <a:cubicBezTo>
                    <a:pt x="6093" y="262"/>
                    <a:pt x="6093" y="319"/>
                    <a:pt x="6093" y="376"/>
                  </a:cubicBezTo>
                  <a:cubicBezTo>
                    <a:pt x="6118" y="353"/>
                    <a:pt x="6143" y="330"/>
                    <a:pt x="6168" y="306"/>
                  </a:cubicBezTo>
                  <a:cubicBezTo>
                    <a:pt x="6172" y="311"/>
                    <a:pt x="6176" y="315"/>
                    <a:pt x="6180" y="319"/>
                  </a:cubicBezTo>
                  <a:cubicBezTo>
                    <a:pt x="6157" y="346"/>
                    <a:pt x="6138" y="369"/>
                    <a:pt x="6123" y="388"/>
                  </a:cubicBezTo>
                  <a:cubicBezTo>
                    <a:pt x="6108" y="407"/>
                    <a:pt x="6093" y="426"/>
                    <a:pt x="6080" y="445"/>
                  </a:cubicBezTo>
                  <a:cubicBezTo>
                    <a:pt x="6067" y="434"/>
                    <a:pt x="6053" y="423"/>
                    <a:pt x="6040" y="411"/>
                  </a:cubicBezTo>
                  <a:cubicBezTo>
                    <a:pt x="6049" y="402"/>
                    <a:pt x="6052" y="393"/>
                    <a:pt x="6051" y="383"/>
                  </a:cubicBezTo>
                  <a:cubicBezTo>
                    <a:pt x="6051" y="322"/>
                    <a:pt x="6051" y="261"/>
                    <a:pt x="6051" y="200"/>
                  </a:cubicBezTo>
                  <a:cubicBezTo>
                    <a:pt x="6044" y="200"/>
                    <a:pt x="6037" y="200"/>
                    <a:pt x="6030" y="200"/>
                  </a:cubicBezTo>
                  <a:cubicBezTo>
                    <a:pt x="6019" y="200"/>
                    <a:pt x="6005" y="202"/>
                    <a:pt x="5987" y="206"/>
                  </a:cubicBezTo>
                  <a:cubicBezTo>
                    <a:pt x="5980" y="197"/>
                    <a:pt x="5972" y="187"/>
                    <a:pt x="5964" y="177"/>
                  </a:cubicBezTo>
                  <a:cubicBezTo>
                    <a:pt x="5993" y="177"/>
                    <a:pt x="6022" y="177"/>
                    <a:pt x="6051" y="177"/>
                  </a:cubicBezTo>
                  <a:cubicBezTo>
                    <a:pt x="6057" y="170"/>
                    <a:pt x="6062" y="162"/>
                    <a:pt x="6068" y="155"/>
                  </a:cubicBezTo>
                  <a:moveTo>
                    <a:pt x="3337" y="155"/>
                  </a:moveTo>
                  <a:cubicBezTo>
                    <a:pt x="3352" y="165"/>
                    <a:pt x="3367" y="176"/>
                    <a:pt x="3382" y="186"/>
                  </a:cubicBezTo>
                  <a:cubicBezTo>
                    <a:pt x="3375" y="192"/>
                    <a:pt x="3369" y="197"/>
                    <a:pt x="3363" y="203"/>
                  </a:cubicBezTo>
                  <a:cubicBezTo>
                    <a:pt x="3363" y="263"/>
                    <a:pt x="3363" y="322"/>
                    <a:pt x="3363" y="382"/>
                  </a:cubicBezTo>
                  <a:cubicBezTo>
                    <a:pt x="3390" y="357"/>
                    <a:pt x="3418" y="332"/>
                    <a:pt x="3445" y="306"/>
                  </a:cubicBezTo>
                  <a:cubicBezTo>
                    <a:pt x="3450" y="311"/>
                    <a:pt x="3454" y="315"/>
                    <a:pt x="3458" y="319"/>
                  </a:cubicBezTo>
                  <a:cubicBezTo>
                    <a:pt x="3430" y="351"/>
                    <a:pt x="3409" y="376"/>
                    <a:pt x="3394" y="394"/>
                  </a:cubicBezTo>
                  <a:cubicBezTo>
                    <a:pt x="3380" y="411"/>
                    <a:pt x="3366" y="430"/>
                    <a:pt x="3353" y="450"/>
                  </a:cubicBezTo>
                  <a:cubicBezTo>
                    <a:pt x="3340" y="436"/>
                    <a:pt x="3327" y="423"/>
                    <a:pt x="3314" y="410"/>
                  </a:cubicBezTo>
                  <a:cubicBezTo>
                    <a:pt x="3320" y="400"/>
                    <a:pt x="3322" y="390"/>
                    <a:pt x="3322" y="378"/>
                  </a:cubicBezTo>
                  <a:cubicBezTo>
                    <a:pt x="3322" y="319"/>
                    <a:pt x="3322" y="259"/>
                    <a:pt x="3322" y="200"/>
                  </a:cubicBezTo>
                  <a:cubicBezTo>
                    <a:pt x="3315" y="200"/>
                    <a:pt x="3308" y="200"/>
                    <a:pt x="3301" y="200"/>
                  </a:cubicBezTo>
                  <a:cubicBezTo>
                    <a:pt x="3292" y="200"/>
                    <a:pt x="3279" y="202"/>
                    <a:pt x="3261" y="206"/>
                  </a:cubicBezTo>
                  <a:cubicBezTo>
                    <a:pt x="3253" y="197"/>
                    <a:pt x="3246" y="187"/>
                    <a:pt x="3238" y="177"/>
                  </a:cubicBezTo>
                  <a:cubicBezTo>
                    <a:pt x="3266" y="177"/>
                    <a:pt x="3294" y="177"/>
                    <a:pt x="3322" y="177"/>
                  </a:cubicBezTo>
                  <a:cubicBezTo>
                    <a:pt x="3327" y="170"/>
                    <a:pt x="3332" y="162"/>
                    <a:pt x="3337" y="155"/>
                  </a:cubicBezTo>
                  <a:moveTo>
                    <a:pt x="846" y="139"/>
                  </a:moveTo>
                  <a:cubicBezTo>
                    <a:pt x="846" y="160"/>
                    <a:pt x="846" y="182"/>
                    <a:pt x="846" y="204"/>
                  </a:cubicBezTo>
                  <a:cubicBezTo>
                    <a:pt x="866" y="204"/>
                    <a:pt x="887" y="204"/>
                    <a:pt x="907" y="204"/>
                  </a:cubicBezTo>
                  <a:cubicBezTo>
                    <a:pt x="907" y="182"/>
                    <a:pt x="907" y="160"/>
                    <a:pt x="907" y="139"/>
                  </a:cubicBezTo>
                  <a:cubicBezTo>
                    <a:pt x="887" y="139"/>
                    <a:pt x="866" y="139"/>
                    <a:pt x="846" y="139"/>
                  </a:cubicBezTo>
                  <a:moveTo>
                    <a:pt x="734" y="139"/>
                  </a:moveTo>
                  <a:cubicBezTo>
                    <a:pt x="734" y="160"/>
                    <a:pt x="734" y="182"/>
                    <a:pt x="734" y="204"/>
                  </a:cubicBezTo>
                  <a:cubicBezTo>
                    <a:pt x="758" y="204"/>
                    <a:pt x="782" y="204"/>
                    <a:pt x="806" y="204"/>
                  </a:cubicBezTo>
                  <a:cubicBezTo>
                    <a:pt x="806" y="182"/>
                    <a:pt x="806" y="160"/>
                    <a:pt x="806" y="139"/>
                  </a:cubicBezTo>
                  <a:cubicBezTo>
                    <a:pt x="782" y="139"/>
                    <a:pt x="758" y="139"/>
                    <a:pt x="734" y="139"/>
                  </a:cubicBezTo>
                  <a:moveTo>
                    <a:pt x="632" y="139"/>
                  </a:moveTo>
                  <a:cubicBezTo>
                    <a:pt x="632" y="160"/>
                    <a:pt x="632" y="182"/>
                    <a:pt x="632" y="204"/>
                  </a:cubicBezTo>
                  <a:cubicBezTo>
                    <a:pt x="653" y="204"/>
                    <a:pt x="673" y="204"/>
                    <a:pt x="694" y="204"/>
                  </a:cubicBezTo>
                  <a:cubicBezTo>
                    <a:pt x="694" y="182"/>
                    <a:pt x="694" y="160"/>
                    <a:pt x="694" y="139"/>
                  </a:cubicBezTo>
                  <a:cubicBezTo>
                    <a:pt x="673" y="139"/>
                    <a:pt x="653" y="139"/>
                    <a:pt x="632" y="139"/>
                  </a:cubicBezTo>
                  <a:moveTo>
                    <a:pt x="266" y="137"/>
                  </a:moveTo>
                  <a:cubicBezTo>
                    <a:pt x="303" y="137"/>
                    <a:pt x="339" y="137"/>
                    <a:pt x="376" y="137"/>
                  </a:cubicBezTo>
                  <a:cubicBezTo>
                    <a:pt x="376" y="144"/>
                    <a:pt x="376" y="152"/>
                    <a:pt x="376" y="159"/>
                  </a:cubicBezTo>
                  <a:cubicBezTo>
                    <a:pt x="339" y="159"/>
                    <a:pt x="303" y="159"/>
                    <a:pt x="266" y="159"/>
                  </a:cubicBezTo>
                  <a:cubicBezTo>
                    <a:pt x="266" y="152"/>
                    <a:pt x="266" y="144"/>
                    <a:pt x="266" y="137"/>
                  </a:cubicBezTo>
                  <a:moveTo>
                    <a:pt x="78" y="137"/>
                  </a:moveTo>
                  <a:cubicBezTo>
                    <a:pt x="114" y="137"/>
                    <a:pt x="150" y="137"/>
                    <a:pt x="186" y="137"/>
                  </a:cubicBezTo>
                  <a:cubicBezTo>
                    <a:pt x="186" y="144"/>
                    <a:pt x="186" y="152"/>
                    <a:pt x="186" y="159"/>
                  </a:cubicBezTo>
                  <a:cubicBezTo>
                    <a:pt x="150" y="159"/>
                    <a:pt x="114" y="159"/>
                    <a:pt x="78" y="159"/>
                  </a:cubicBezTo>
                  <a:cubicBezTo>
                    <a:pt x="78" y="152"/>
                    <a:pt x="78" y="144"/>
                    <a:pt x="78" y="137"/>
                  </a:cubicBezTo>
                  <a:moveTo>
                    <a:pt x="2258" y="135"/>
                  </a:moveTo>
                  <a:cubicBezTo>
                    <a:pt x="2258" y="158"/>
                    <a:pt x="2258" y="181"/>
                    <a:pt x="2258" y="204"/>
                  </a:cubicBezTo>
                  <a:cubicBezTo>
                    <a:pt x="2273" y="204"/>
                    <a:pt x="2289" y="204"/>
                    <a:pt x="2305" y="204"/>
                  </a:cubicBezTo>
                  <a:cubicBezTo>
                    <a:pt x="2310" y="197"/>
                    <a:pt x="2315" y="190"/>
                    <a:pt x="2320" y="184"/>
                  </a:cubicBezTo>
                  <a:cubicBezTo>
                    <a:pt x="2333" y="194"/>
                    <a:pt x="2346" y="205"/>
                    <a:pt x="2359" y="215"/>
                  </a:cubicBezTo>
                  <a:cubicBezTo>
                    <a:pt x="2354" y="220"/>
                    <a:pt x="2349" y="225"/>
                    <a:pt x="2344" y="229"/>
                  </a:cubicBezTo>
                  <a:cubicBezTo>
                    <a:pt x="2344" y="243"/>
                    <a:pt x="2344" y="255"/>
                    <a:pt x="2343" y="267"/>
                  </a:cubicBezTo>
                  <a:cubicBezTo>
                    <a:pt x="2343" y="269"/>
                    <a:pt x="2343" y="271"/>
                    <a:pt x="2343" y="273"/>
                  </a:cubicBezTo>
                  <a:cubicBezTo>
                    <a:pt x="2359" y="268"/>
                    <a:pt x="2375" y="262"/>
                    <a:pt x="2391" y="257"/>
                  </a:cubicBezTo>
                  <a:cubicBezTo>
                    <a:pt x="2391" y="245"/>
                    <a:pt x="2391" y="231"/>
                    <a:pt x="2391" y="216"/>
                  </a:cubicBezTo>
                  <a:cubicBezTo>
                    <a:pt x="2390" y="202"/>
                    <a:pt x="2390" y="188"/>
                    <a:pt x="2389" y="174"/>
                  </a:cubicBezTo>
                  <a:cubicBezTo>
                    <a:pt x="2379" y="182"/>
                    <a:pt x="2370" y="191"/>
                    <a:pt x="2360" y="200"/>
                  </a:cubicBezTo>
                  <a:cubicBezTo>
                    <a:pt x="2355" y="197"/>
                    <a:pt x="2351" y="194"/>
                    <a:pt x="2347" y="192"/>
                  </a:cubicBezTo>
                  <a:cubicBezTo>
                    <a:pt x="2358" y="179"/>
                    <a:pt x="2368" y="166"/>
                    <a:pt x="2378" y="152"/>
                  </a:cubicBezTo>
                  <a:cubicBezTo>
                    <a:pt x="2381" y="146"/>
                    <a:pt x="2385" y="140"/>
                    <a:pt x="2388" y="135"/>
                  </a:cubicBezTo>
                  <a:cubicBezTo>
                    <a:pt x="2345" y="135"/>
                    <a:pt x="2301" y="135"/>
                    <a:pt x="2258" y="135"/>
                  </a:cubicBezTo>
                  <a:moveTo>
                    <a:pt x="4954" y="132"/>
                  </a:moveTo>
                  <a:cubicBezTo>
                    <a:pt x="4954" y="173"/>
                    <a:pt x="4954" y="213"/>
                    <a:pt x="4954" y="253"/>
                  </a:cubicBezTo>
                  <a:cubicBezTo>
                    <a:pt x="4987" y="253"/>
                    <a:pt x="5019" y="253"/>
                    <a:pt x="5052" y="253"/>
                  </a:cubicBezTo>
                  <a:cubicBezTo>
                    <a:pt x="5052" y="213"/>
                    <a:pt x="5052" y="173"/>
                    <a:pt x="5052" y="132"/>
                  </a:cubicBezTo>
                  <a:cubicBezTo>
                    <a:pt x="5019" y="132"/>
                    <a:pt x="4987" y="132"/>
                    <a:pt x="4954" y="132"/>
                  </a:cubicBezTo>
                  <a:moveTo>
                    <a:pt x="4027" y="130"/>
                  </a:moveTo>
                  <a:cubicBezTo>
                    <a:pt x="4042" y="142"/>
                    <a:pt x="4057" y="153"/>
                    <a:pt x="4072" y="164"/>
                  </a:cubicBezTo>
                  <a:cubicBezTo>
                    <a:pt x="4066" y="169"/>
                    <a:pt x="4060" y="175"/>
                    <a:pt x="4055" y="180"/>
                  </a:cubicBezTo>
                  <a:cubicBezTo>
                    <a:pt x="4055" y="209"/>
                    <a:pt x="4055" y="237"/>
                    <a:pt x="4055" y="265"/>
                  </a:cubicBezTo>
                  <a:cubicBezTo>
                    <a:pt x="4055" y="290"/>
                    <a:pt x="4056" y="319"/>
                    <a:pt x="4057" y="351"/>
                  </a:cubicBezTo>
                  <a:cubicBezTo>
                    <a:pt x="4042" y="356"/>
                    <a:pt x="4027" y="361"/>
                    <a:pt x="4012" y="366"/>
                  </a:cubicBezTo>
                  <a:cubicBezTo>
                    <a:pt x="4012" y="353"/>
                    <a:pt x="4012" y="341"/>
                    <a:pt x="4012" y="329"/>
                  </a:cubicBezTo>
                  <a:cubicBezTo>
                    <a:pt x="3977" y="329"/>
                    <a:pt x="3941" y="329"/>
                    <a:pt x="3905" y="329"/>
                  </a:cubicBezTo>
                  <a:cubicBezTo>
                    <a:pt x="3905" y="344"/>
                    <a:pt x="3905" y="359"/>
                    <a:pt x="3905" y="374"/>
                  </a:cubicBezTo>
                  <a:cubicBezTo>
                    <a:pt x="3890" y="378"/>
                    <a:pt x="3875" y="382"/>
                    <a:pt x="3860" y="386"/>
                  </a:cubicBezTo>
                  <a:cubicBezTo>
                    <a:pt x="3862" y="334"/>
                    <a:pt x="3862" y="290"/>
                    <a:pt x="3862" y="254"/>
                  </a:cubicBezTo>
                  <a:cubicBezTo>
                    <a:pt x="3862" y="218"/>
                    <a:pt x="3862" y="178"/>
                    <a:pt x="3860" y="135"/>
                  </a:cubicBezTo>
                  <a:cubicBezTo>
                    <a:pt x="3874" y="141"/>
                    <a:pt x="3888" y="147"/>
                    <a:pt x="3902" y="153"/>
                  </a:cubicBezTo>
                  <a:cubicBezTo>
                    <a:pt x="3939" y="153"/>
                    <a:pt x="3976" y="153"/>
                    <a:pt x="4013" y="153"/>
                  </a:cubicBezTo>
                  <a:cubicBezTo>
                    <a:pt x="4017" y="145"/>
                    <a:pt x="4022" y="138"/>
                    <a:pt x="4027" y="130"/>
                  </a:cubicBezTo>
                  <a:moveTo>
                    <a:pt x="5742" y="100"/>
                  </a:moveTo>
                  <a:cubicBezTo>
                    <a:pt x="5742" y="113"/>
                    <a:pt x="5742" y="126"/>
                    <a:pt x="5742" y="139"/>
                  </a:cubicBezTo>
                  <a:cubicBezTo>
                    <a:pt x="5764" y="139"/>
                    <a:pt x="5787" y="139"/>
                    <a:pt x="5810" y="139"/>
                  </a:cubicBezTo>
                  <a:cubicBezTo>
                    <a:pt x="5810" y="126"/>
                    <a:pt x="5810" y="113"/>
                    <a:pt x="5810" y="100"/>
                  </a:cubicBezTo>
                  <a:cubicBezTo>
                    <a:pt x="5787" y="100"/>
                    <a:pt x="5764" y="100"/>
                    <a:pt x="5742" y="100"/>
                  </a:cubicBezTo>
                  <a:moveTo>
                    <a:pt x="1964" y="71"/>
                  </a:moveTo>
                  <a:cubicBezTo>
                    <a:pt x="1964" y="95"/>
                    <a:pt x="1964" y="119"/>
                    <a:pt x="1964" y="143"/>
                  </a:cubicBezTo>
                  <a:cubicBezTo>
                    <a:pt x="1985" y="143"/>
                    <a:pt x="2006" y="143"/>
                    <a:pt x="2027" y="143"/>
                  </a:cubicBezTo>
                  <a:cubicBezTo>
                    <a:pt x="2027" y="119"/>
                    <a:pt x="2027" y="95"/>
                    <a:pt x="2027" y="71"/>
                  </a:cubicBezTo>
                  <a:cubicBezTo>
                    <a:pt x="2006" y="71"/>
                    <a:pt x="1985" y="71"/>
                    <a:pt x="1964" y="71"/>
                  </a:cubicBezTo>
                  <a:moveTo>
                    <a:pt x="1860" y="71"/>
                  </a:moveTo>
                  <a:cubicBezTo>
                    <a:pt x="1860" y="95"/>
                    <a:pt x="1860" y="119"/>
                    <a:pt x="1860" y="143"/>
                  </a:cubicBezTo>
                  <a:cubicBezTo>
                    <a:pt x="1882" y="143"/>
                    <a:pt x="1904" y="143"/>
                    <a:pt x="1925" y="143"/>
                  </a:cubicBezTo>
                  <a:cubicBezTo>
                    <a:pt x="1925" y="119"/>
                    <a:pt x="1925" y="95"/>
                    <a:pt x="1925" y="71"/>
                  </a:cubicBezTo>
                  <a:cubicBezTo>
                    <a:pt x="1904" y="71"/>
                    <a:pt x="1882" y="71"/>
                    <a:pt x="1860" y="71"/>
                  </a:cubicBezTo>
                  <a:moveTo>
                    <a:pt x="734" y="65"/>
                  </a:moveTo>
                  <a:cubicBezTo>
                    <a:pt x="734" y="82"/>
                    <a:pt x="734" y="99"/>
                    <a:pt x="734" y="116"/>
                  </a:cubicBezTo>
                  <a:cubicBezTo>
                    <a:pt x="758" y="116"/>
                    <a:pt x="782" y="116"/>
                    <a:pt x="806" y="116"/>
                  </a:cubicBezTo>
                  <a:cubicBezTo>
                    <a:pt x="806" y="99"/>
                    <a:pt x="806" y="82"/>
                    <a:pt x="806" y="65"/>
                  </a:cubicBezTo>
                  <a:cubicBezTo>
                    <a:pt x="782" y="65"/>
                    <a:pt x="758" y="65"/>
                    <a:pt x="734" y="65"/>
                  </a:cubicBezTo>
                  <a:moveTo>
                    <a:pt x="7323" y="63"/>
                  </a:moveTo>
                  <a:cubicBezTo>
                    <a:pt x="7323" y="95"/>
                    <a:pt x="7323" y="127"/>
                    <a:pt x="7323" y="159"/>
                  </a:cubicBezTo>
                  <a:cubicBezTo>
                    <a:pt x="7372" y="159"/>
                    <a:pt x="7420" y="159"/>
                    <a:pt x="7469" y="159"/>
                  </a:cubicBezTo>
                  <a:cubicBezTo>
                    <a:pt x="7469" y="127"/>
                    <a:pt x="7469" y="95"/>
                    <a:pt x="7469" y="63"/>
                  </a:cubicBezTo>
                  <a:cubicBezTo>
                    <a:pt x="7420" y="63"/>
                    <a:pt x="7372" y="63"/>
                    <a:pt x="7323" y="63"/>
                  </a:cubicBezTo>
                  <a:moveTo>
                    <a:pt x="6925" y="42"/>
                  </a:moveTo>
                  <a:cubicBezTo>
                    <a:pt x="6942" y="61"/>
                    <a:pt x="6959" y="79"/>
                    <a:pt x="6976" y="98"/>
                  </a:cubicBezTo>
                  <a:cubicBezTo>
                    <a:pt x="6910" y="98"/>
                    <a:pt x="6843" y="98"/>
                    <a:pt x="6777" y="98"/>
                  </a:cubicBezTo>
                  <a:cubicBezTo>
                    <a:pt x="6777" y="205"/>
                    <a:pt x="6777" y="313"/>
                    <a:pt x="6777" y="421"/>
                  </a:cubicBezTo>
                  <a:cubicBezTo>
                    <a:pt x="6821" y="421"/>
                    <a:pt x="6865" y="421"/>
                    <a:pt x="6909" y="421"/>
                  </a:cubicBezTo>
                  <a:cubicBezTo>
                    <a:pt x="6922" y="409"/>
                    <a:pt x="6935" y="396"/>
                    <a:pt x="6948" y="384"/>
                  </a:cubicBezTo>
                  <a:cubicBezTo>
                    <a:pt x="6967" y="404"/>
                    <a:pt x="6985" y="424"/>
                    <a:pt x="7003" y="443"/>
                  </a:cubicBezTo>
                  <a:cubicBezTo>
                    <a:pt x="6863" y="443"/>
                    <a:pt x="6723" y="443"/>
                    <a:pt x="6582" y="443"/>
                  </a:cubicBezTo>
                  <a:cubicBezTo>
                    <a:pt x="6564" y="443"/>
                    <a:pt x="6547" y="445"/>
                    <a:pt x="6529" y="450"/>
                  </a:cubicBezTo>
                  <a:cubicBezTo>
                    <a:pt x="6522" y="440"/>
                    <a:pt x="6514" y="430"/>
                    <a:pt x="6506" y="421"/>
                  </a:cubicBezTo>
                  <a:cubicBezTo>
                    <a:pt x="6581" y="421"/>
                    <a:pt x="6657" y="421"/>
                    <a:pt x="6732" y="421"/>
                  </a:cubicBezTo>
                  <a:cubicBezTo>
                    <a:pt x="6732" y="313"/>
                    <a:pt x="6732" y="205"/>
                    <a:pt x="6732" y="98"/>
                  </a:cubicBezTo>
                  <a:cubicBezTo>
                    <a:pt x="6692" y="98"/>
                    <a:pt x="6652" y="98"/>
                    <a:pt x="6612" y="98"/>
                  </a:cubicBezTo>
                  <a:cubicBezTo>
                    <a:pt x="6594" y="98"/>
                    <a:pt x="6576" y="100"/>
                    <a:pt x="6559" y="104"/>
                  </a:cubicBezTo>
                  <a:cubicBezTo>
                    <a:pt x="6551" y="94"/>
                    <a:pt x="6543" y="85"/>
                    <a:pt x="6536" y="75"/>
                  </a:cubicBezTo>
                  <a:cubicBezTo>
                    <a:pt x="6654" y="75"/>
                    <a:pt x="6772" y="75"/>
                    <a:pt x="6890" y="75"/>
                  </a:cubicBezTo>
                  <a:cubicBezTo>
                    <a:pt x="6902" y="64"/>
                    <a:pt x="6913" y="53"/>
                    <a:pt x="6925" y="42"/>
                  </a:cubicBezTo>
                  <a:moveTo>
                    <a:pt x="3117" y="42"/>
                  </a:moveTo>
                  <a:cubicBezTo>
                    <a:pt x="3134" y="61"/>
                    <a:pt x="3151" y="79"/>
                    <a:pt x="3168" y="98"/>
                  </a:cubicBezTo>
                  <a:cubicBezTo>
                    <a:pt x="3102" y="98"/>
                    <a:pt x="3035" y="98"/>
                    <a:pt x="2969" y="98"/>
                  </a:cubicBezTo>
                  <a:cubicBezTo>
                    <a:pt x="2969" y="205"/>
                    <a:pt x="2969" y="313"/>
                    <a:pt x="2969" y="421"/>
                  </a:cubicBezTo>
                  <a:cubicBezTo>
                    <a:pt x="3013" y="421"/>
                    <a:pt x="3057" y="421"/>
                    <a:pt x="3101" y="421"/>
                  </a:cubicBezTo>
                  <a:cubicBezTo>
                    <a:pt x="3114" y="409"/>
                    <a:pt x="3127" y="396"/>
                    <a:pt x="3140" y="384"/>
                  </a:cubicBezTo>
                  <a:cubicBezTo>
                    <a:pt x="3159" y="404"/>
                    <a:pt x="3177" y="424"/>
                    <a:pt x="3195" y="443"/>
                  </a:cubicBezTo>
                  <a:cubicBezTo>
                    <a:pt x="3055" y="443"/>
                    <a:pt x="2915" y="443"/>
                    <a:pt x="2774" y="443"/>
                  </a:cubicBezTo>
                  <a:cubicBezTo>
                    <a:pt x="2756" y="443"/>
                    <a:pt x="2739" y="445"/>
                    <a:pt x="2721" y="450"/>
                  </a:cubicBezTo>
                  <a:cubicBezTo>
                    <a:pt x="2714" y="440"/>
                    <a:pt x="2706" y="430"/>
                    <a:pt x="2698" y="421"/>
                  </a:cubicBezTo>
                  <a:cubicBezTo>
                    <a:pt x="2774" y="421"/>
                    <a:pt x="2849" y="421"/>
                    <a:pt x="2925" y="421"/>
                  </a:cubicBezTo>
                  <a:cubicBezTo>
                    <a:pt x="2925" y="313"/>
                    <a:pt x="2925" y="205"/>
                    <a:pt x="2925" y="98"/>
                  </a:cubicBezTo>
                  <a:cubicBezTo>
                    <a:pt x="2884" y="98"/>
                    <a:pt x="2844" y="98"/>
                    <a:pt x="2804" y="98"/>
                  </a:cubicBezTo>
                  <a:cubicBezTo>
                    <a:pt x="2786" y="98"/>
                    <a:pt x="2769" y="100"/>
                    <a:pt x="2751" y="104"/>
                  </a:cubicBezTo>
                  <a:cubicBezTo>
                    <a:pt x="2743" y="94"/>
                    <a:pt x="2735" y="85"/>
                    <a:pt x="2728" y="75"/>
                  </a:cubicBezTo>
                  <a:cubicBezTo>
                    <a:pt x="2846" y="75"/>
                    <a:pt x="2964" y="75"/>
                    <a:pt x="3082" y="75"/>
                  </a:cubicBezTo>
                  <a:cubicBezTo>
                    <a:pt x="3094" y="64"/>
                    <a:pt x="3105" y="53"/>
                    <a:pt x="3117" y="42"/>
                  </a:cubicBezTo>
                  <a:moveTo>
                    <a:pt x="4381" y="34"/>
                  </a:moveTo>
                  <a:cubicBezTo>
                    <a:pt x="4411" y="50"/>
                    <a:pt x="4431" y="63"/>
                    <a:pt x="4441" y="73"/>
                  </a:cubicBezTo>
                  <a:cubicBezTo>
                    <a:pt x="4452" y="84"/>
                    <a:pt x="4456" y="94"/>
                    <a:pt x="4453" y="104"/>
                  </a:cubicBezTo>
                  <a:cubicBezTo>
                    <a:pt x="4451" y="114"/>
                    <a:pt x="4444" y="123"/>
                    <a:pt x="4433" y="130"/>
                  </a:cubicBezTo>
                  <a:cubicBezTo>
                    <a:pt x="4422" y="137"/>
                    <a:pt x="4415" y="132"/>
                    <a:pt x="4411" y="115"/>
                  </a:cubicBezTo>
                  <a:cubicBezTo>
                    <a:pt x="4407" y="99"/>
                    <a:pt x="4394" y="75"/>
                    <a:pt x="4372" y="45"/>
                  </a:cubicBezTo>
                  <a:cubicBezTo>
                    <a:pt x="4375" y="41"/>
                    <a:pt x="4378" y="38"/>
                    <a:pt x="4381" y="34"/>
                  </a:cubicBezTo>
                  <a:moveTo>
                    <a:pt x="1820" y="28"/>
                  </a:moveTo>
                  <a:cubicBezTo>
                    <a:pt x="1832" y="35"/>
                    <a:pt x="1844" y="42"/>
                    <a:pt x="1856" y="49"/>
                  </a:cubicBezTo>
                  <a:cubicBezTo>
                    <a:pt x="1912" y="49"/>
                    <a:pt x="1969" y="49"/>
                    <a:pt x="2025" y="49"/>
                  </a:cubicBezTo>
                  <a:cubicBezTo>
                    <a:pt x="2031" y="42"/>
                    <a:pt x="2037" y="35"/>
                    <a:pt x="2043" y="28"/>
                  </a:cubicBezTo>
                  <a:cubicBezTo>
                    <a:pt x="2056" y="39"/>
                    <a:pt x="2069" y="49"/>
                    <a:pt x="2082" y="60"/>
                  </a:cubicBezTo>
                  <a:cubicBezTo>
                    <a:pt x="2076" y="65"/>
                    <a:pt x="2071" y="69"/>
                    <a:pt x="2065" y="74"/>
                  </a:cubicBezTo>
                  <a:cubicBezTo>
                    <a:pt x="2065" y="105"/>
                    <a:pt x="2065" y="136"/>
                    <a:pt x="2065" y="167"/>
                  </a:cubicBezTo>
                  <a:cubicBezTo>
                    <a:pt x="2065" y="212"/>
                    <a:pt x="2066" y="247"/>
                    <a:pt x="2067" y="273"/>
                  </a:cubicBezTo>
                  <a:cubicBezTo>
                    <a:pt x="2054" y="278"/>
                    <a:pt x="2040" y="283"/>
                    <a:pt x="2027" y="288"/>
                  </a:cubicBezTo>
                  <a:cubicBezTo>
                    <a:pt x="2027" y="280"/>
                    <a:pt x="2027" y="272"/>
                    <a:pt x="2027" y="263"/>
                  </a:cubicBezTo>
                  <a:cubicBezTo>
                    <a:pt x="2006" y="263"/>
                    <a:pt x="1985" y="263"/>
                    <a:pt x="1964" y="263"/>
                  </a:cubicBezTo>
                  <a:cubicBezTo>
                    <a:pt x="1964" y="289"/>
                    <a:pt x="1964" y="315"/>
                    <a:pt x="1964" y="341"/>
                  </a:cubicBezTo>
                  <a:cubicBezTo>
                    <a:pt x="1981" y="341"/>
                    <a:pt x="1998" y="341"/>
                    <a:pt x="2015" y="341"/>
                  </a:cubicBezTo>
                  <a:cubicBezTo>
                    <a:pt x="2025" y="332"/>
                    <a:pt x="2034" y="323"/>
                    <a:pt x="2044" y="315"/>
                  </a:cubicBezTo>
                  <a:cubicBezTo>
                    <a:pt x="2058" y="331"/>
                    <a:pt x="2072" y="347"/>
                    <a:pt x="2086" y="364"/>
                  </a:cubicBezTo>
                  <a:cubicBezTo>
                    <a:pt x="2045" y="364"/>
                    <a:pt x="2004" y="364"/>
                    <a:pt x="1964" y="364"/>
                  </a:cubicBezTo>
                  <a:cubicBezTo>
                    <a:pt x="1964" y="388"/>
                    <a:pt x="1964" y="413"/>
                    <a:pt x="1964" y="437"/>
                  </a:cubicBezTo>
                  <a:cubicBezTo>
                    <a:pt x="1990" y="437"/>
                    <a:pt x="2016" y="437"/>
                    <a:pt x="2043" y="437"/>
                  </a:cubicBezTo>
                  <a:cubicBezTo>
                    <a:pt x="2053" y="428"/>
                    <a:pt x="2063" y="418"/>
                    <a:pt x="2074" y="409"/>
                  </a:cubicBezTo>
                  <a:cubicBezTo>
                    <a:pt x="2088" y="426"/>
                    <a:pt x="2103" y="443"/>
                    <a:pt x="2118" y="460"/>
                  </a:cubicBezTo>
                  <a:cubicBezTo>
                    <a:pt x="2020" y="460"/>
                    <a:pt x="1922" y="460"/>
                    <a:pt x="1824" y="460"/>
                  </a:cubicBezTo>
                  <a:cubicBezTo>
                    <a:pt x="1806" y="460"/>
                    <a:pt x="1788" y="462"/>
                    <a:pt x="1771" y="466"/>
                  </a:cubicBezTo>
                  <a:cubicBezTo>
                    <a:pt x="1763" y="456"/>
                    <a:pt x="1755" y="447"/>
                    <a:pt x="1748" y="437"/>
                  </a:cubicBezTo>
                  <a:cubicBezTo>
                    <a:pt x="1807" y="437"/>
                    <a:pt x="1866" y="437"/>
                    <a:pt x="1925" y="437"/>
                  </a:cubicBezTo>
                  <a:cubicBezTo>
                    <a:pt x="1925" y="413"/>
                    <a:pt x="1925" y="388"/>
                    <a:pt x="1925" y="364"/>
                  </a:cubicBezTo>
                  <a:cubicBezTo>
                    <a:pt x="1912" y="364"/>
                    <a:pt x="1899" y="364"/>
                    <a:pt x="1885" y="364"/>
                  </a:cubicBezTo>
                  <a:cubicBezTo>
                    <a:pt x="1867" y="364"/>
                    <a:pt x="1850" y="366"/>
                    <a:pt x="1832" y="370"/>
                  </a:cubicBezTo>
                  <a:cubicBezTo>
                    <a:pt x="1826" y="361"/>
                    <a:pt x="1819" y="353"/>
                    <a:pt x="1812" y="345"/>
                  </a:cubicBezTo>
                  <a:cubicBezTo>
                    <a:pt x="1762" y="368"/>
                    <a:pt x="1712" y="391"/>
                    <a:pt x="1662" y="414"/>
                  </a:cubicBezTo>
                  <a:cubicBezTo>
                    <a:pt x="1655" y="420"/>
                    <a:pt x="1648" y="425"/>
                    <a:pt x="1641" y="431"/>
                  </a:cubicBezTo>
                  <a:cubicBezTo>
                    <a:pt x="1631" y="416"/>
                    <a:pt x="1620" y="401"/>
                    <a:pt x="1610" y="386"/>
                  </a:cubicBezTo>
                  <a:cubicBezTo>
                    <a:pt x="1655" y="374"/>
                    <a:pt x="1684" y="366"/>
                    <a:pt x="1697" y="361"/>
                  </a:cubicBezTo>
                  <a:cubicBezTo>
                    <a:pt x="1697" y="318"/>
                    <a:pt x="1697" y="276"/>
                    <a:pt x="1697" y="233"/>
                  </a:cubicBezTo>
                  <a:cubicBezTo>
                    <a:pt x="1695" y="233"/>
                    <a:pt x="1694" y="233"/>
                    <a:pt x="1693" y="233"/>
                  </a:cubicBezTo>
                  <a:cubicBezTo>
                    <a:pt x="1675" y="233"/>
                    <a:pt x="1657" y="235"/>
                    <a:pt x="1640" y="239"/>
                  </a:cubicBezTo>
                  <a:cubicBezTo>
                    <a:pt x="1632" y="229"/>
                    <a:pt x="1624" y="220"/>
                    <a:pt x="1616" y="210"/>
                  </a:cubicBezTo>
                  <a:cubicBezTo>
                    <a:pt x="1643" y="210"/>
                    <a:pt x="1670" y="210"/>
                    <a:pt x="1697" y="210"/>
                  </a:cubicBezTo>
                  <a:cubicBezTo>
                    <a:pt x="1697" y="172"/>
                    <a:pt x="1697" y="134"/>
                    <a:pt x="1697" y="96"/>
                  </a:cubicBezTo>
                  <a:cubicBezTo>
                    <a:pt x="1694" y="96"/>
                    <a:pt x="1691" y="96"/>
                    <a:pt x="1688" y="96"/>
                  </a:cubicBezTo>
                  <a:cubicBezTo>
                    <a:pt x="1671" y="96"/>
                    <a:pt x="1653" y="98"/>
                    <a:pt x="1636" y="102"/>
                  </a:cubicBezTo>
                  <a:cubicBezTo>
                    <a:pt x="1628" y="92"/>
                    <a:pt x="1620" y="83"/>
                    <a:pt x="1612" y="73"/>
                  </a:cubicBezTo>
                  <a:cubicBezTo>
                    <a:pt x="1658" y="73"/>
                    <a:pt x="1703" y="73"/>
                    <a:pt x="1749" y="73"/>
                  </a:cubicBezTo>
                  <a:cubicBezTo>
                    <a:pt x="1758" y="64"/>
                    <a:pt x="1768" y="55"/>
                    <a:pt x="1777" y="47"/>
                  </a:cubicBezTo>
                  <a:cubicBezTo>
                    <a:pt x="1791" y="63"/>
                    <a:pt x="1806" y="79"/>
                    <a:pt x="1820" y="96"/>
                  </a:cubicBezTo>
                  <a:cubicBezTo>
                    <a:pt x="1792" y="96"/>
                    <a:pt x="1765" y="96"/>
                    <a:pt x="1737" y="96"/>
                  </a:cubicBezTo>
                  <a:cubicBezTo>
                    <a:pt x="1737" y="134"/>
                    <a:pt x="1737" y="172"/>
                    <a:pt x="1737" y="210"/>
                  </a:cubicBezTo>
                  <a:cubicBezTo>
                    <a:pt x="1741" y="210"/>
                    <a:pt x="1745" y="210"/>
                    <a:pt x="1749" y="210"/>
                  </a:cubicBezTo>
                  <a:cubicBezTo>
                    <a:pt x="1758" y="201"/>
                    <a:pt x="1768" y="192"/>
                    <a:pt x="1777" y="184"/>
                  </a:cubicBezTo>
                  <a:cubicBezTo>
                    <a:pt x="1791" y="200"/>
                    <a:pt x="1806" y="216"/>
                    <a:pt x="1820" y="233"/>
                  </a:cubicBezTo>
                  <a:cubicBezTo>
                    <a:pt x="1792" y="233"/>
                    <a:pt x="1765" y="233"/>
                    <a:pt x="1737" y="233"/>
                  </a:cubicBezTo>
                  <a:cubicBezTo>
                    <a:pt x="1737" y="272"/>
                    <a:pt x="1737" y="310"/>
                    <a:pt x="1737" y="349"/>
                  </a:cubicBezTo>
                  <a:cubicBezTo>
                    <a:pt x="1765" y="340"/>
                    <a:pt x="1794" y="330"/>
                    <a:pt x="1822" y="321"/>
                  </a:cubicBezTo>
                  <a:cubicBezTo>
                    <a:pt x="1824" y="327"/>
                    <a:pt x="1825" y="333"/>
                    <a:pt x="1826" y="339"/>
                  </a:cubicBezTo>
                  <a:cubicBezTo>
                    <a:pt x="1824" y="339"/>
                    <a:pt x="1822" y="340"/>
                    <a:pt x="1820" y="341"/>
                  </a:cubicBezTo>
                  <a:cubicBezTo>
                    <a:pt x="1855" y="341"/>
                    <a:pt x="1890" y="341"/>
                    <a:pt x="1925" y="341"/>
                  </a:cubicBezTo>
                  <a:cubicBezTo>
                    <a:pt x="1925" y="315"/>
                    <a:pt x="1925" y="289"/>
                    <a:pt x="1925" y="263"/>
                  </a:cubicBezTo>
                  <a:cubicBezTo>
                    <a:pt x="1904" y="263"/>
                    <a:pt x="1882" y="263"/>
                    <a:pt x="1860" y="263"/>
                  </a:cubicBezTo>
                  <a:cubicBezTo>
                    <a:pt x="1860" y="270"/>
                    <a:pt x="1860" y="276"/>
                    <a:pt x="1860" y="282"/>
                  </a:cubicBezTo>
                  <a:cubicBezTo>
                    <a:pt x="1846" y="286"/>
                    <a:pt x="1833" y="290"/>
                    <a:pt x="1820" y="294"/>
                  </a:cubicBezTo>
                  <a:cubicBezTo>
                    <a:pt x="1821" y="246"/>
                    <a:pt x="1822" y="202"/>
                    <a:pt x="1822" y="161"/>
                  </a:cubicBezTo>
                  <a:cubicBezTo>
                    <a:pt x="1822" y="120"/>
                    <a:pt x="1821" y="76"/>
                    <a:pt x="1820" y="28"/>
                  </a:cubicBezTo>
                  <a:moveTo>
                    <a:pt x="4777" y="26"/>
                  </a:moveTo>
                  <a:cubicBezTo>
                    <a:pt x="4792" y="45"/>
                    <a:pt x="4808" y="63"/>
                    <a:pt x="4823" y="81"/>
                  </a:cubicBezTo>
                  <a:cubicBezTo>
                    <a:pt x="4774" y="81"/>
                    <a:pt x="4724" y="81"/>
                    <a:pt x="4675" y="81"/>
                  </a:cubicBezTo>
                  <a:cubicBezTo>
                    <a:pt x="4675" y="132"/>
                    <a:pt x="4675" y="184"/>
                    <a:pt x="4675" y="235"/>
                  </a:cubicBezTo>
                  <a:cubicBezTo>
                    <a:pt x="4693" y="235"/>
                    <a:pt x="4711" y="235"/>
                    <a:pt x="4729" y="235"/>
                  </a:cubicBezTo>
                  <a:cubicBezTo>
                    <a:pt x="4741" y="225"/>
                    <a:pt x="4753" y="214"/>
                    <a:pt x="4764" y="204"/>
                  </a:cubicBezTo>
                  <a:cubicBezTo>
                    <a:pt x="4780" y="222"/>
                    <a:pt x="4795" y="240"/>
                    <a:pt x="4810" y="257"/>
                  </a:cubicBezTo>
                  <a:cubicBezTo>
                    <a:pt x="4765" y="257"/>
                    <a:pt x="4720" y="257"/>
                    <a:pt x="4675" y="257"/>
                  </a:cubicBezTo>
                  <a:cubicBezTo>
                    <a:pt x="4675" y="317"/>
                    <a:pt x="4675" y="376"/>
                    <a:pt x="4675" y="435"/>
                  </a:cubicBezTo>
                  <a:cubicBezTo>
                    <a:pt x="4702" y="435"/>
                    <a:pt x="4729" y="435"/>
                    <a:pt x="4757" y="435"/>
                  </a:cubicBezTo>
                  <a:cubicBezTo>
                    <a:pt x="4768" y="425"/>
                    <a:pt x="4780" y="415"/>
                    <a:pt x="4792" y="405"/>
                  </a:cubicBezTo>
                  <a:cubicBezTo>
                    <a:pt x="4806" y="422"/>
                    <a:pt x="4820" y="440"/>
                    <a:pt x="4834" y="458"/>
                  </a:cubicBezTo>
                  <a:cubicBezTo>
                    <a:pt x="4729" y="458"/>
                    <a:pt x="4624" y="458"/>
                    <a:pt x="4518" y="458"/>
                  </a:cubicBezTo>
                  <a:cubicBezTo>
                    <a:pt x="4509" y="458"/>
                    <a:pt x="4496" y="460"/>
                    <a:pt x="4478" y="464"/>
                  </a:cubicBezTo>
                  <a:cubicBezTo>
                    <a:pt x="4470" y="454"/>
                    <a:pt x="4463" y="445"/>
                    <a:pt x="4455" y="435"/>
                  </a:cubicBezTo>
                  <a:cubicBezTo>
                    <a:pt x="4481" y="435"/>
                    <a:pt x="4507" y="435"/>
                    <a:pt x="4533" y="435"/>
                  </a:cubicBezTo>
                  <a:cubicBezTo>
                    <a:pt x="4533" y="366"/>
                    <a:pt x="4533" y="296"/>
                    <a:pt x="4533" y="227"/>
                  </a:cubicBezTo>
                  <a:cubicBezTo>
                    <a:pt x="4533" y="205"/>
                    <a:pt x="4533" y="184"/>
                    <a:pt x="4533" y="163"/>
                  </a:cubicBezTo>
                  <a:cubicBezTo>
                    <a:pt x="4553" y="173"/>
                    <a:pt x="4573" y="184"/>
                    <a:pt x="4592" y="194"/>
                  </a:cubicBezTo>
                  <a:cubicBezTo>
                    <a:pt x="4586" y="200"/>
                    <a:pt x="4580" y="205"/>
                    <a:pt x="4573" y="211"/>
                  </a:cubicBezTo>
                  <a:cubicBezTo>
                    <a:pt x="4573" y="286"/>
                    <a:pt x="4573" y="361"/>
                    <a:pt x="4573" y="435"/>
                  </a:cubicBezTo>
                  <a:cubicBezTo>
                    <a:pt x="4594" y="435"/>
                    <a:pt x="4614" y="435"/>
                    <a:pt x="4635" y="435"/>
                  </a:cubicBezTo>
                  <a:cubicBezTo>
                    <a:pt x="4635" y="317"/>
                    <a:pt x="4635" y="199"/>
                    <a:pt x="4635" y="81"/>
                  </a:cubicBezTo>
                  <a:cubicBezTo>
                    <a:pt x="4607" y="81"/>
                    <a:pt x="4580" y="81"/>
                    <a:pt x="4552" y="81"/>
                  </a:cubicBezTo>
                  <a:cubicBezTo>
                    <a:pt x="4542" y="81"/>
                    <a:pt x="4527" y="83"/>
                    <a:pt x="4510" y="87"/>
                  </a:cubicBezTo>
                  <a:cubicBezTo>
                    <a:pt x="4502" y="78"/>
                    <a:pt x="4494" y="68"/>
                    <a:pt x="4487" y="59"/>
                  </a:cubicBezTo>
                  <a:cubicBezTo>
                    <a:pt x="4571" y="59"/>
                    <a:pt x="4655" y="59"/>
                    <a:pt x="4740" y="59"/>
                  </a:cubicBezTo>
                  <a:cubicBezTo>
                    <a:pt x="4752" y="48"/>
                    <a:pt x="4765" y="37"/>
                    <a:pt x="4777" y="26"/>
                  </a:cubicBezTo>
                  <a:moveTo>
                    <a:pt x="4239" y="24"/>
                  </a:moveTo>
                  <a:cubicBezTo>
                    <a:pt x="4256" y="42"/>
                    <a:pt x="4273" y="61"/>
                    <a:pt x="4290" y="79"/>
                  </a:cubicBezTo>
                  <a:cubicBezTo>
                    <a:pt x="4256" y="79"/>
                    <a:pt x="4222" y="79"/>
                    <a:pt x="4188" y="79"/>
                  </a:cubicBezTo>
                  <a:cubicBezTo>
                    <a:pt x="4188" y="189"/>
                    <a:pt x="4188" y="299"/>
                    <a:pt x="4188" y="409"/>
                  </a:cubicBezTo>
                  <a:cubicBezTo>
                    <a:pt x="4190" y="446"/>
                    <a:pt x="4170" y="471"/>
                    <a:pt x="4130" y="484"/>
                  </a:cubicBezTo>
                  <a:cubicBezTo>
                    <a:pt x="4127" y="464"/>
                    <a:pt x="4102" y="448"/>
                    <a:pt x="4057" y="436"/>
                  </a:cubicBezTo>
                  <a:cubicBezTo>
                    <a:pt x="4057" y="429"/>
                    <a:pt x="4057" y="422"/>
                    <a:pt x="4057" y="415"/>
                  </a:cubicBezTo>
                  <a:cubicBezTo>
                    <a:pt x="4083" y="419"/>
                    <a:pt x="4105" y="421"/>
                    <a:pt x="4123" y="422"/>
                  </a:cubicBezTo>
                  <a:cubicBezTo>
                    <a:pt x="4141" y="423"/>
                    <a:pt x="4149" y="415"/>
                    <a:pt x="4146" y="399"/>
                  </a:cubicBezTo>
                  <a:cubicBezTo>
                    <a:pt x="4146" y="293"/>
                    <a:pt x="4146" y="186"/>
                    <a:pt x="4146" y="79"/>
                  </a:cubicBezTo>
                  <a:cubicBezTo>
                    <a:pt x="4051" y="79"/>
                    <a:pt x="3955" y="79"/>
                    <a:pt x="3860" y="79"/>
                  </a:cubicBezTo>
                  <a:cubicBezTo>
                    <a:pt x="3842" y="79"/>
                    <a:pt x="3825" y="81"/>
                    <a:pt x="3807" y="85"/>
                  </a:cubicBezTo>
                  <a:cubicBezTo>
                    <a:pt x="3800" y="76"/>
                    <a:pt x="3792" y="66"/>
                    <a:pt x="3784" y="57"/>
                  </a:cubicBezTo>
                  <a:cubicBezTo>
                    <a:pt x="3924" y="57"/>
                    <a:pt x="4064" y="57"/>
                    <a:pt x="4204" y="57"/>
                  </a:cubicBezTo>
                  <a:cubicBezTo>
                    <a:pt x="4216" y="46"/>
                    <a:pt x="4227" y="35"/>
                    <a:pt x="4239" y="24"/>
                  </a:cubicBezTo>
                  <a:moveTo>
                    <a:pt x="7281" y="20"/>
                  </a:moveTo>
                  <a:cubicBezTo>
                    <a:pt x="7294" y="27"/>
                    <a:pt x="7307" y="34"/>
                    <a:pt x="7321" y="40"/>
                  </a:cubicBezTo>
                  <a:cubicBezTo>
                    <a:pt x="7371" y="40"/>
                    <a:pt x="7420" y="40"/>
                    <a:pt x="7470" y="40"/>
                  </a:cubicBezTo>
                  <a:cubicBezTo>
                    <a:pt x="7477" y="34"/>
                    <a:pt x="7485" y="27"/>
                    <a:pt x="7492" y="20"/>
                  </a:cubicBezTo>
                  <a:cubicBezTo>
                    <a:pt x="7504" y="32"/>
                    <a:pt x="7516" y="44"/>
                    <a:pt x="7528" y="56"/>
                  </a:cubicBezTo>
                  <a:cubicBezTo>
                    <a:pt x="7522" y="61"/>
                    <a:pt x="7516" y="66"/>
                    <a:pt x="7509" y="70"/>
                  </a:cubicBezTo>
                  <a:cubicBezTo>
                    <a:pt x="7509" y="132"/>
                    <a:pt x="7510" y="173"/>
                    <a:pt x="7511" y="194"/>
                  </a:cubicBezTo>
                  <a:cubicBezTo>
                    <a:pt x="7497" y="198"/>
                    <a:pt x="7483" y="202"/>
                    <a:pt x="7469" y="206"/>
                  </a:cubicBezTo>
                  <a:cubicBezTo>
                    <a:pt x="7469" y="198"/>
                    <a:pt x="7469" y="190"/>
                    <a:pt x="7469" y="182"/>
                  </a:cubicBezTo>
                  <a:cubicBezTo>
                    <a:pt x="7420" y="182"/>
                    <a:pt x="7372" y="182"/>
                    <a:pt x="7323" y="182"/>
                  </a:cubicBezTo>
                  <a:cubicBezTo>
                    <a:pt x="7323" y="188"/>
                    <a:pt x="7323" y="195"/>
                    <a:pt x="7323" y="202"/>
                  </a:cubicBezTo>
                  <a:cubicBezTo>
                    <a:pt x="7309" y="207"/>
                    <a:pt x="7295" y="212"/>
                    <a:pt x="7281" y="216"/>
                  </a:cubicBezTo>
                  <a:cubicBezTo>
                    <a:pt x="7282" y="181"/>
                    <a:pt x="7283" y="148"/>
                    <a:pt x="7283" y="117"/>
                  </a:cubicBezTo>
                  <a:cubicBezTo>
                    <a:pt x="7283" y="87"/>
                    <a:pt x="7282" y="54"/>
                    <a:pt x="7281" y="20"/>
                  </a:cubicBezTo>
                  <a:moveTo>
                    <a:pt x="3297" y="18"/>
                  </a:moveTo>
                  <a:cubicBezTo>
                    <a:pt x="3326" y="32"/>
                    <a:pt x="3348" y="44"/>
                    <a:pt x="3360" y="54"/>
                  </a:cubicBezTo>
                  <a:cubicBezTo>
                    <a:pt x="3373" y="63"/>
                    <a:pt x="3379" y="74"/>
                    <a:pt x="3377" y="85"/>
                  </a:cubicBezTo>
                  <a:cubicBezTo>
                    <a:pt x="3376" y="97"/>
                    <a:pt x="3369" y="107"/>
                    <a:pt x="3358" y="116"/>
                  </a:cubicBezTo>
                  <a:cubicBezTo>
                    <a:pt x="3346" y="124"/>
                    <a:pt x="3337" y="119"/>
                    <a:pt x="3331" y="99"/>
                  </a:cubicBezTo>
                  <a:cubicBezTo>
                    <a:pt x="3324" y="80"/>
                    <a:pt x="3310" y="57"/>
                    <a:pt x="3289" y="31"/>
                  </a:cubicBezTo>
                  <a:cubicBezTo>
                    <a:pt x="3291" y="27"/>
                    <a:pt x="3294" y="22"/>
                    <a:pt x="3297" y="18"/>
                  </a:cubicBezTo>
                  <a:moveTo>
                    <a:pt x="6331" y="12"/>
                  </a:moveTo>
                  <a:cubicBezTo>
                    <a:pt x="6345" y="23"/>
                    <a:pt x="6360" y="34"/>
                    <a:pt x="6375" y="45"/>
                  </a:cubicBezTo>
                  <a:cubicBezTo>
                    <a:pt x="6369" y="50"/>
                    <a:pt x="6363" y="55"/>
                    <a:pt x="6358" y="60"/>
                  </a:cubicBezTo>
                  <a:cubicBezTo>
                    <a:pt x="6358" y="87"/>
                    <a:pt x="6358" y="114"/>
                    <a:pt x="6358" y="141"/>
                  </a:cubicBezTo>
                  <a:cubicBezTo>
                    <a:pt x="6358" y="152"/>
                    <a:pt x="6364" y="157"/>
                    <a:pt x="6377" y="157"/>
                  </a:cubicBezTo>
                  <a:cubicBezTo>
                    <a:pt x="6391" y="157"/>
                    <a:pt x="6405" y="155"/>
                    <a:pt x="6419" y="151"/>
                  </a:cubicBezTo>
                  <a:cubicBezTo>
                    <a:pt x="6434" y="147"/>
                    <a:pt x="6445" y="152"/>
                    <a:pt x="6452" y="165"/>
                  </a:cubicBezTo>
                  <a:cubicBezTo>
                    <a:pt x="6458" y="179"/>
                    <a:pt x="6458" y="187"/>
                    <a:pt x="6451" y="189"/>
                  </a:cubicBezTo>
                  <a:cubicBezTo>
                    <a:pt x="6445" y="191"/>
                    <a:pt x="6424" y="192"/>
                    <a:pt x="6390" y="192"/>
                  </a:cubicBezTo>
                  <a:cubicBezTo>
                    <a:pt x="6378" y="192"/>
                    <a:pt x="6367" y="192"/>
                    <a:pt x="6356" y="192"/>
                  </a:cubicBezTo>
                  <a:cubicBezTo>
                    <a:pt x="6326" y="192"/>
                    <a:pt x="6312" y="179"/>
                    <a:pt x="6313" y="153"/>
                  </a:cubicBezTo>
                  <a:cubicBezTo>
                    <a:pt x="6313" y="121"/>
                    <a:pt x="6313" y="89"/>
                    <a:pt x="6313" y="57"/>
                  </a:cubicBezTo>
                  <a:cubicBezTo>
                    <a:pt x="6287" y="57"/>
                    <a:pt x="6260" y="57"/>
                    <a:pt x="6233" y="57"/>
                  </a:cubicBezTo>
                  <a:cubicBezTo>
                    <a:pt x="6234" y="100"/>
                    <a:pt x="6227" y="136"/>
                    <a:pt x="6211" y="165"/>
                  </a:cubicBezTo>
                  <a:cubicBezTo>
                    <a:pt x="6195" y="194"/>
                    <a:pt x="6160" y="221"/>
                    <a:pt x="6106" y="247"/>
                  </a:cubicBezTo>
                  <a:cubicBezTo>
                    <a:pt x="6103" y="243"/>
                    <a:pt x="6100" y="239"/>
                    <a:pt x="6097" y="235"/>
                  </a:cubicBezTo>
                  <a:cubicBezTo>
                    <a:pt x="6143" y="199"/>
                    <a:pt x="6169" y="170"/>
                    <a:pt x="6177" y="145"/>
                  </a:cubicBezTo>
                  <a:cubicBezTo>
                    <a:pt x="6185" y="120"/>
                    <a:pt x="6188" y="98"/>
                    <a:pt x="6188" y="79"/>
                  </a:cubicBezTo>
                  <a:cubicBezTo>
                    <a:pt x="6188" y="60"/>
                    <a:pt x="6188" y="39"/>
                    <a:pt x="6186" y="16"/>
                  </a:cubicBezTo>
                  <a:cubicBezTo>
                    <a:pt x="6200" y="22"/>
                    <a:pt x="6214" y="28"/>
                    <a:pt x="6228" y="34"/>
                  </a:cubicBezTo>
                  <a:cubicBezTo>
                    <a:pt x="6257" y="34"/>
                    <a:pt x="6285" y="34"/>
                    <a:pt x="6314" y="34"/>
                  </a:cubicBezTo>
                  <a:cubicBezTo>
                    <a:pt x="6319" y="27"/>
                    <a:pt x="6325" y="19"/>
                    <a:pt x="6331" y="12"/>
                  </a:cubicBezTo>
                  <a:moveTo>
                    <a:pt x="6034" y="12"/>
                  </a:moveTo>
                  <a:cubicBezTo>
                    <a:pt x="6060" y="28"/>
                    <a:pt x="6077" y="41"/>
                    <a:pt x="6087" y="51"/>
                  </a:cubicBezTo>
                  <a:cubicBezTo>
                    <a:pt x="6097" y="61"/>
                    <a:pt x="6101" y="71"/>
                    <a:pt x="6100" y="81"/>
                  </a:cubicBezTo>
                  <a:cubicBezTo>
                    <a:pt x="6100" y="92"/>
                    <a:pt x="6093" y="101"/>
                    <a:pt x="6081" y="110"/>
                  </a:cubicBezTo>
                  <a:cubicBezTo>
                    <a:pt x="6068" y="120"/>
                    <a:pt x="6059" y="114"/>
                    <a:pt x="6054" y="94"/>
                  </a:cubicBezTo>
                  <a:cubicBezTo>
                    <a:pt x="6049" y="74"/>
                    <a:pt x="6038" y="49"/>
                    <a:pt x="6021" y="21"/>
                  </a:cubicBezTo>
                  <a:cubicBezTo>
                    <a:pt x="6025" y="18"/>
                    <a:pt x="6030" y="15"/>
                    <a:pt x="6034" y="12"/>
                  </a:cubicBezTo>
                  <a:moveTo>
                    <a:pt x="961" y="10"/>
                  </a:moveTo>
                  <a:cubicBezTo>
                    <a:pt x="977" y="28"/>
                    <a:pt x="993" y="47"/>
                    <a:pt x="1009" y="65"/>
                  </a:cubicBezTo>
                  <a:cubicBezTo>
                    <a:pt x="955" y="65"/>
                    <a:pt x="900" y="65"/>
                    <a:pt x="846" y="65"/>
                  </a:cubicBezTo>
                  <a:cubicBezTo>
                    <a:pt x="846" y="82"/>
                    <a:pt x="846" y="99"/>
                    <a:pt x="846" y="116"/>
                  </a:cubicBezTo>
                  <a:cubicBezTo>
                    <a:pt x="866" y="116"/>
                    <a:pt x="886" y="116"/>
                    <a:pt x="905" y="116"/>
                  </a:cubicBezTo>
                  <a:cubicBezTo>
                    <a:pt x="911" y="108"/>
                    <a:pt x="917" y="100"/>
                    <a:pt x="922" y="92"/>
                  </a:cubicBezTo>
                  <a:cubicBezTo>
                    <a:pt x="936" y="102"/>
                    <a:pt x="950" y="112"/>
                    <a:pt x="964" y="123"/>
                  </a:cubicBezTo>
                  <a:cubicBezTo>
                    <a:pt x="959" y="128"/>
                    <a:pt x="953" y="134"/>
                    <a:pt x="948" y="139"/>
                  </a:cubicBezTo>
                  <a:cubicBezTo>
                    <a:pt x="948" y="180"/>
                    <a:pt x="948" y="211"/>
                    <a:pt x="950" y="232"/>
                  </a:cubicBezTo>
                  <a:cubicBezTo>
                    <a:pt x="936" y="238"/>
                    <a:pt x="921" y="243"/>
                    <a:pt x="907" y="249"/>
                  </a:cubicBezTo>
                  <a:cubicBezTo>
                    <a:pt x="907" y="242"/>
                    <a:pt x="907" y="234"/>
                    <a:pt x="907" y="227"/>
                  </a:cubicBezTo>
                  <a:cubicBezTo>
                    <a:pt x="846" y="227"/>
                    <a:pt x="785" y="227"/>
                    <a:pt x="724" y="227"/>
                  </a:cubicBezTo>
                  <a:cubicBezTo>
                    <a:pt x="738" y="234"/>
                    <a:pt x="752" y="242"/>
                    <a:pt x="766" y="250"/>
                  </a:cubicBezTo>
                  <a:cubicBezTo>
                    <a:pt x="759" y="254"/>
                    <a:pt x="753" y="258"/>
                    <a:pt x="746" y="262"/>
                  </a:cubicBezTo>
                  <a:cubicBezTo>
                    <a:pt x="740" y="271"/>
                    <a:pt x="733" y="279"/>
                    <a:pt x="725" y="286"/>
                  </a:cubicBezTo>
                  <a:cubicBezTo>
                    <a:pt x="794" y="286"/>
                    <a:pt x="863" y="286"/>
                    <a:pt x="932" y="286"/>
                  </a:cubicBezTo>
                  <a:cubicBezTo>
                    <a:pt x="945" y="275"/>
                    <a:pt x="958" y="264"/>
                    <a:pt x="971" y="253"/>
                  </a:cubicBezTo>
                  <a:cubicBezTo>
                    <a:pt x="988" y="272"/>
                    <a:pt x="1005" y="290"/>
                    <a:pt x="1022" y="308"/>
                  </a:cubicBezTo>
                  <a:cubicBezTo>
                    <a:pt x="976" y="308"/>
                    <a:pt x="931" y="308"/>
                    <a:pt x="886" y="308"/>
                  </a:cubicBezTo>
                  <a:cubicBezTo>
                    <a:pt x="871" y="337"/>
                    <a:pt x="853" y="362"/>
                    <a:pt x="831" y="384"/>
                  </a:cubicBezTo>
                  <a:cubicBezTo>
                    <a:pt x="884" y="395"/>
                    <a:pt x="921" y="406"/>
                    <a:pt x="942" y="416"/>
                  </a:cubicBezTo>
                  <a:cubicBezTo>
                    <a:pt x="964" y="426"/>
                    <a:pt x="975" y="441"/>
                    <a:pt x="976" y="462"/>
                  </a:cubicBezTo>
                  <a:cubicBezTo>
                    <a:pt x="977" y="482"/>
                    <a:pt x="965" y="484"/>
                    <a:pt x="942" y="468"/>
                  </a:cubicBezTo>
                  <a:cubicBezTo>
                    <a:pt x="918" y="451"/>
                    <a:pt x="874" y="432"/>
                    <a:pt x="809" y="411"/>
                  </a:cubicBezTo>
                  <a:cubicBezTo>
                    <a:pt x="785" y="427"/>
                    <a:pt x="753" y="441"/>
                    <a:pt x="714" y="454"/>
                  </a:cubicBezTo>
                  <a:cubicBezTo>
                    <a:pt x="674" y="467"/>
                    <a:pt x="612" y="478"/>
                    <a:pt x="528" y="486"/>
                  </a:cubicBezTo>
                  <a:cubicBezTo>
                    <a:pt x="527" y="481"/>
                    <a:pt x="525" y="475"/>
                    <a:pt x="524" y="469"/>
                  </a:cubicBezTo>
                  <a:cubicBezTo>
                    <a:pt x="642" y="451"/>
                    <a:pt x="724" y="427"/>
                    <a:pt x="770" y="398"/>
                  </a:cubicBezTo>
                  <a:cubicBezTo>
                    <a:pt x="723" y="389"/>
                    <a:pt x="675" y="381"/>
                    <a:pt x="628" y="375"/>
                  </a:cubicBezTo>
                  <a:cubicBezTo>
                    <a:pt x="638" y="359"/>
                    <a:pt x="654" y="337"/>
                    <a:pt x="674" y="308"/>
                  </a:cubicBezTo>
                  <a:cubicBezTo>
                    <a:pt x="644" y="308"/>
                    <a:pt x="614" y="308"/>
                    <a:pt x="583" y="308"/>
                  </a:cubicBezTo>
                  <a:cubicBezTo>
                    <a:pt x="573" y="308"/>
                    <a:pt x="559" y="310"/>
                    <a:pt x="541" y="315"/>
                  </a:cubicBezTo>
                  <a:cubicBezTo>
                    <a:pt x="533" y="305"/>
                    <a:pt x="526" y="295"/>
                    <a:pt x="518" y="286"/>
                  </a:cubicBezTo>
                  <a:cubicBezTo>
                    <a:pt x="573" y="286"/>
                    <a:pt x="628" y="286"/>
                    <a:pt x="683" y="286"/>
                  </a:cubicBezTo>
                  <a:cubicBezTo>
                    <a:pt x="689" y="276"/>
                    <a:pt x="694" y="266"/>
                    <a:pt x="698" y="254"/>
                  </a:cubicBezTo>
                  <a:cubicBezTo>
                    <a:pt x="701" y="245"/>
                    <a:pt x="704" y="236"/>
                    <a:pt x="707" y="227"/>
                  </a:cubicBezTo>
                  <a:cubicBezTo>
                    <a:pt x="682" y="227"/>
                    <a:pt x="657" y="227"/>
                    <a:pt x="632" y="227"/>
                  </a:cubicBezTo>
                  <a:cubicBezTo>
                    <a:pt x="632" y="231"/>
                    <a:pt x="632" y="236"/>
                    <a:pt x="632" y="241"/>
                  </a:cubicBezTo>
                  <a:cubicBezTo>
                    <a:pt x="618" y="246"/>
                    <a:pt x="604" y="250"/>
                    <a:pt x="590" y="255"/>
                  </a:cubicBezTo>
                  <a:cubicBezTo>
                    <a:pt x="591" y="225"/>
                    <a:pt x="592" y="198"/>
                    <a:pt x="592" y="175"/>
                  </a:cubicBezTo>
                  <a:cubicBezTo>
                    <a:pt x="592" y="151"/>
                    <a:pt x="591" y="125"/>
                    <a:pt x="590" y="98"/>
                  </a:cubicBezTo>
                  <a:cubicBezTo>
                    <a:pt x="604" y="104"/>
                    <a:pt x="618" y="110"/>
                    <a:pt x="632" y="116"/>
                  </a:cubicBezTo>
                  <a:cubicBezTo>
                    <a:pt x="652" y="116"/>
                    <a:pt x="673" y="116"/>
                    <a:pt x="694" y="116"/>
                  </a:cubicBezTo>
                  <a:cubicBezTo>
                    <a:pt x="694" y="99"/>
                    <a:pt x="694" y="82"/>
                    <a:pt x="694" y="65"/>
                  </a:cubicBezTo>
                  <a:cubicBezTo>
                    <a:pt x="665" y="65"/>
                    <a:pt x="637" y="65"/>
                    <a:pt x="609" y="65"/>
                  </a:cubicBezTo>
                  <a:cubicBezTo>
                    <a:pt x="595" y="65"/>
                    <a:pt x="580" y="67"/>
                    <a:pt x="562" y="71"/>
                  </a:cubicBezTo>
                  <a:cubicBezTo>
                    <a:pt x="555" y="62"/>
                    <a:pt x="547" y="52"/>
                    <a:pt x="539" y="42"/>
                  </a:cubicBezTo>
                  <a:cubicBezTo>
                    <a:pt x="667" y="42"/>
                    <a:pt x="795" y="42"/>
                    <a:pt x="923" y="42"/>
                  </a:cubicBezTo>
                  <a:cubicBezTo>
                    <a:pt x="936" y="32"/>
                    <a:pt x="948" y="21"/>
                    <a:pt x="961" y="10"/>
                  </a:cubicBezTo>
                  <a:moveTo>
                    <a:pt x="7231" y="8"/>
                  </a:moveTo>
                  <a:cubicBezTo>
                    <a:pt x="7242" y="24"/>
                    <a:pt x="7253" y="40"/>
                    <a:pt x="7264" y="57"/>
                  </a:cubicBezTo>
                  <a:cubicBezTo>
                    <a:pt x="7247" y="57"/>
                    <a:pt x="7222" y="60"/>
                    <a:pt x="7188" y="66"/>
                  </a:cubicBezTo>
                  <a:cubicBezTo>
                    <a:pt x="7188" y="97"/>
                    <a:pt x="7188" y="128"/>
                    <a:pt x="7188" y="159"/>
                  </a:cubicBezTo>
                  <a:cubicBezTo>
                    <a:pt x="7195" y="159"/>
                    <a:pt x="7202" y="159"/>
                    <a:pt x="7210" y="159"/>
                  </a:cubicBezTo>
                  <a:cubicBezTo>
                    <a:pt x="7218" y="151"/>
                    <a:pt x="7227" y="143"/>
                    <a:pt x="7236" y="135"/>
                  </a:cubicBezTo>
                  <a:cubicBezTo>
                    <a:pt x="7250" y="150"/>
                    <a:pt x="7263" y="166"/>
                    <a:pt x="7276" y="182"/>
                  </a:cubicBezTo>
                  <a:cubicBezTo>
                    <a:pt x="7247" y="182"/>
                    <a:pt x="7217" y="182"/>
                    <a:pt x="7188" y="182"/>
                  </a:cubicBezTo>
                  <a:cubicBezTo>
                    <a:pt x="7188" y="192"/>
                    <a:pt x="7188" y="202"/>
                    <a:pt x="7188" y="212"/>
                  </a:cubicBezTo>
                  <a:cubicBezTo>
                    <a:pt x="7216" y="224"/>
                    <a:pt x="7236" y="236"/>
                    <a:pt x="7249" y="249"/>
                  </a:cubicBezTo>
                  <a:cubicBezTo>
                    <a:pt x="7262" y="261"/>
                    <a:pt x="7262" y="276"/>
                    <a:pt x="7252" y="292"/>
                  </a:cubicBezTo>
                  <a:cubicBezTo>
                    <a:pt x="7241" y="308"/>
                    <a:pt x="7230" y="306"/>
                    <a:pt x="7220" y="285"/>
                  </a:cubicBezTo>
                  <a:cubicBezTo>
                    <a:pt x="7210" y="263"/>
                    <a:pt x="7199" y="245"/>
                    <a:pt x="7188" y="229"/>
                  </a:cubicBezTo>
                  <a:cubicBezTo>
                    <a:pt x="7188" y="367"/>
                    <a:pt x="7188" y="450"/>
                    <a:pt x="7190" y="476"/>
                  </a:cubicBezTo>
                  <a:cubicBezTo>
                    <a:pt x="7175" y="481"/>
                    <a:pt x="7160" y="487"/>
                    <a:pt x="7145" y="492"/>
                  </a:cubicBezTo>
                  <a:cubicBezTo>
                    <a:pt x="7147" y="437"/>
                    <a:pt x="7147" y="357"/>
                    <a:pt x="7147" y="255"/>
                  </a:cubicBezTo>
                  <a:cubicBezTo>
                    <a:pt x="7130" y="316"/>
                    <a:pt x="7098" y="369"/>
                    <a:pt x="7053" y="413"/>
                  </a:cubicBezTo>
                  <a:cubicBezTo>
                    <a:pt x="7050" y="409"/>
                    <a:pt x="7047" y="405"/>
                    <a:pt x="7044" y="401"/>
                  </a:cubicBezTo>
                  <a:cubicBezTo>
                    <a:pt x="7072" y="358"/>
                    <a:pt x="7094" y="316"/>
                    <a:pt x="7109" y="277"/>
                  </a:cubicBezTo>
                  <a:cubicBezTo>
                    <a:pt x="7125" y="238"/>
                    <a:pt x="7135" y="206"/>
                    <a:pt x="7141" y="182"/>
                  </a:cubicBezTo>
                  <a:cubicBezTo>
                    <a:pt x="7133" y="182"/>
                    <a:pt x="7125" y="182"/>
                    <a:pt x="7118" y="182"/>
                  </a:cubicBezTo>
                  <a:cubicBezTo>
                    <a:pt x="7100" y="182"/>
                    <a:pt x="7082" y="184"/>
                    <a:pt x="7065" y="188"/>
                  </a:cubicBezTo>
                  <a:cubicBezTo>
                    <a:pt x="7057" y="178"/>
                    <a:pt x="7049" y="169"/>
                    <a:pt x="7041" y="159"/>
                  </a:cubicBezTo>
                  <a:cubicBezTo>
                    <a:pt x="7077" y="159"/>
                    <a:pt x="7112" y="159"/>
                    <a:pt x="7147" y="159"/>
                  </a:cubicBezTo>
                  <a:cubicBezTo>
                    <a:pt x="7147" y="130"/>
                    <a:pt x="7147" y="100"/>
                    <a:pt x="7147" y="71"/>
                  </a:cubicBezTo>
                  <a:cubicBezTo>
                    <a:pt x="7134" y="74"/>
                    <a:pt x="7104" y="77"/>
                    <a:pt x="7058" y="81"/>
                  </a:cubicBezTo>
                  <a:cubicBezTo>
                    <a:pt x="7058" y="75"/>
                    <a:pt x="7058" y="70"/>
                    <a:pt x="7058" y="64"/>
                  </a:cubicBezTo>
                  <a:cubicBezTo>
                    <a:pt x="7088" y="59"/>
                    <a:pt x="7120" y="52"/>
                    <a:pt x="7156" y="41"/>
                  </a:cubicBezTo>
                  <a:cubicBezTo>
                    <a:pt x="7191" y="30"/>
                    <a:pt x="7216" y="19"/>
                    <a:pt x="7231" y="8"/>
                  </a:cubicBezTo>
                  <a:moveTo>
                    <a:pt x="2232" y="6"/>
                  </a:moveTo>
                  <a:cubicBezTo>
                    <a:pt x="2265" y="23"/>
                    <a:pt x="2287" y="38"/>
                    <a:pt x="2297" y="52"/>
                  </a:cubicBezTo>
                  <a:cubicBezTo>
                    <a:pt x="2308" y="65"/>
                    <a:pt x="2306" y="80"/>
                    <a:pt x="2292" y="97"/>
                  </a:cubicBezTo>
                  <a:cubicBezTo>
                    <a:pt x="2279" y="114"/>
                    <a:pt x="2269" y="112"/>
                    <a:pt x="2263" y="91"/>
                  </a:cubicBezTo>
                  <a:cubicBezTo>
                    <a:pt x="2257" y="70"/>
                    <a:pt x="2244" y="46"/>
                    <a:pt x="2224" y="19"/>
                  </a:cubicBezTo>
                  <a:cubicBezTo>
                    <a:pt x="2227" y="14"/>
                    <a:pt x="2229" y="10"/>
                    <a:pt x="2232" y="6"/>
                  </a:cubicBezTo>
                  <a:moveTo>
                    <a:pt x="376" y="6"/>
                  </a:moveTo>
                  <a:cubicBezTo>
                    <a:pt x="392" y="23"/>
                    <a:pt x="407" y="40"/>
                    <a:pt x="423" y="57"/>
                  </a:cubicBezTo>
                  <a:cubicBezTo>
                    <a:pt x="366" y="57"/>
                    <a:pt x="310" y="57"/>
                    <a:pt x="253" y="57"/>
                  </a:cubicBezTo>
                  <a:cubicBezTo>
                    <a:pt x="253" y="66"/>
                    <a:pt x="253" y="76"/>
                    <a:pt x="253" y="85"/>
                  </a:cubicBezTo>
                  <a:cubicBezTo>
                    <a:pt x="304" y="85"/>
                    <a:pt x="355" y="85"/>
                    <a:pt x="406" y="85"/>
                  </a:cubicBezTo>
                  <a:cubicBezTo>
                    <a:pt x="414" y="78"/>
                    <a:pt x="421" y="70"/>
                    <a:pt x="429" y="63"/>
                  </a:cubicBezTo>
                  <a:cubicBezTo>
                    <a:pt x="443" y="79"/>
                    <a:pt x="457" y="96"/>
                    <a:pt x="471" y="112"/>
                  </a:cubicBezTo>
                  <a:cubicBezTo>
                    <a:pt x="459" y="112"/>
                    <a:pt x="449" y="114"/>
                    <a:pt x="439" y="118"/>
                  </a:cubicBezTo>
                  <a:cubicBezTo>
                    <a:pt x="429" y="121"/>
                    <a:pt x="414" y="135"/>
                    <a:pt x="394" y="159"/>
                  </a:cubicBezTo>
                  <a:cubicBezTo>
                    <a:pt x="390" y="156"/>
                    <a:pt x="385" y="154"/>
                    <a:pt x="380" y="151"/>
                  </a:cubicBezTo>
                  <a:cubicBezTo>
                    <a:pt x="389" y="137"/>
                    <a:pt x="397" y="122"/>
                    <a:pt x="406" y="108"/>
                  </a:cubicBezTo>
                  <a:cubicBezTo>
                    <a:pt x="355" y="108"/>
                    <a:pt x="304" y="108"/>
                    <a:pt x="253" y="108"/>
                  </a:cubicBezTo>
                  <a:cubicBezTo>
                    <a:pt x="253" y="169"/>
                    <a:pt x="254" y="204"/>
                    <a:pt x="255" y="212"/>
                  </a:cubicBezTo>
                  <a:cubicBezTo>
                    <a:pt x="241" y="217"/>
                    <a:pt x="226" y="222"/>
                    <a:pt x="211" y="227"/>
                  </a:cubicBezTo>
                  <a:cubicBezTo>
                    <a:pt x="212" y="184"/>
                    <a:pt x="213" y="145"/>
                    <a:pt x="213" y="108"/>
                  </a:cubicBezTo>
                  <a:cubicBezTo>
                    <a:pt x="162" y="108"/>
                    <a:pt x="110" y="108"/>
                    <a:pt x="59" y="108"/>
                  </a:cubicBezTo>
                  <a:cubicBezTo>
                    <a:pt x="61" y="118"/>
                    <a:pt x="60" y="129"/>
                    <a:pt x="55" y="141"/>
                  </a:cubicBezTo>
                  <a:cubicBezTo>
                    <a:pt x="51" y="153"/>
                    <a:pt x="42" y="159"/>
                    <a:pt x="30" y="160"/>
                  </a:cubicBezTo>
                  <a:cubicBezTo>
                    <a:pt x="17" y="161"/>
                    <a:pt x="9" y="158"/>
                    <a:pt x="4" y="152"/>
                  </a:cubicBezTo>
                  <a:cubicBezTo>
                    <a:pt x="0" y="146"/>
                    <a:pt x="2" y="138"/>
                    <a:pt x="12" y="128"/>
                  </a:cubicBezTo>
                  <a:cubicBezTo>
                    <a:pt x="22" y="118"/>
                    <a:pt x="31" y="97"/>
                    <a:pt x="38" y="67"/>
                  </a:cubicBezTo>
                  <a:cubicBezTo>
                    <a:pt x="44" y="67"/>
                    <a:pt x="50" y="67"/>
                    <a:pt x="56" y="67"/>
                  </a:cubicBezTo>
                  <a:cubicBezTo>
                    <a:pt x="57" y="73"/>
                    <a:pt x="57" y="79"/>
                    <a:pt x="58" y="85"/>
                  </a:cubicBezTo>
                  <a:cubicBezTo>
                    <a:pt x="110" y="85"/>
                    <a:pt x="161" y="85"/>
                    <a:pt x="213" y="85"/>
                  </a:cubicBezTo>
                  <a:cubicBezTo>
                    <a:pt x="213" y="76"/>
                    <a:pt x="213" y="66"/>
                    <a:pt x="213" y="57"/>
                  </a:cubicBezTo>
                  <a:cubicBezTo>
                    <a:pt x="181" y="57"/>
                    <a:pt x="148" y="57"/>
                    <a:pt x="116" y="57"/>
                  </a:cubicBezTo>
                  <a:cubicBezTo>
                    <a:pt x="105" y="57"/>
                    <a:pt x="91" y="59"/>
                    <a:pt x="73" y="63"/>
                  </a:cubicBezTo>
                  <a:cubicBezTo>
                    <a:pt x="66" y="53"/>
                    <a:pt x="58" y="44"/>
                    <a:pt x="50" y="34"/>
                  </a:cubicBezTo>
                  <a:cubicBezTo>
                    <a:pt x="148" y="34"/>
                    <a:pt x="247" y="34"/>
                    <a:pt x="345" y="34"/>
                  </a:cubicBezTo>
                  <a:cubicBezTo>
                    <a:pt x="355" y="25"/>
                    <a:pt x="366" y="15"/>
                    <a:pt x="376" y="6"/>
                  </a:cubicBezTo>
                  <a:moveTo>
                    <a:pt x="5699" y="2"/>
                  </a:moveTo>
                  <a:cubicBezTo>
                    <a:pt x="5720" y="11"/>
                    <a:pt x="5740" y="21"/>
                    <a:pt x="5761" y="30"/>
                  </a:cubicBezTo>
                  <a:cubicBezTo>
                    <a:pt x="5755" y="36"/>
                    <a:pt x="5748" y="42"/>
                    <a:pt x="5742" y="48"/>
                  </a:cubicBezTo>
                  <a:cubicBezTo>
                    <a:pt x="5742" y="57"/>
                    <a:pt x="5742" y="67"/>
                    <a:pt x="5742" y="77"/>
                  </a:cubicBezTo>
                  <a:cubicBezTo>
                    <a:pt x="5764" y="77"/>
                    <a:pt x="5786" y="77"/>
                    <a:pt x="5808" y="77"/>
                  </a:cubicBezTo>
                  <a:cubicBezTo>
                    <a:pt x="5816" y="70"/>
                    <a:pt x="5823" y="64"/>
                    <a:pt x="5830" y="57"/>
                  </a:cubicBezTo>
                  <a:cubicBezTo>
                    <a:pt x="5843" y="68"/>
                    <a:pt x="5855" y="79"/>
                    <a:pt x="5867" y="91"/>
                  </a:cubicBezTo>
                  <a:cubicBezTo>
                    <a:pt x="5861" y="95"/>
                    <a:pt x="5855" y="100"/>
                    <a:pt x="5850" y="105"/>
                  </a:cubicBezTo>
                  <a:cubicBezTo>
                    <a:pt x="5850" y="115"/>
                    <a:pt x="5850" y="125"/>
                    <a:pt x="5850" y="136"/>
                  </a:cubicBezTo>
                  <a:cubicBezTo>
                    <a:pt x="5858" y="128"/>
                    <a:pt x="5865" y="121"/>
                    <a:pt x="5873" y="114"/>
                  </a:cubicBezTo>
                  <a:cubicBezTo>
                    <a:pt x="5887" y="130"/>
                    <a:pt x="5901" y="145"/>
                    <a:pt x="5915" y="161"/>
                  </a:cubicBezTo>
                  <a:cubicBezTo>
                    <a:pt x="5894" y="161"/>
                    <a:pt x="5872" y="161"/>
                    <a:pt x="5850" y="161"/>
                  </a:cubicBezTo>
                  <a:cubicBezTo>
                    <a:pt x="5850" y="189"/>
                    <a:pt x="5850" y="210"/>
                    <a:pt x="5852" y="226"/>
                  </a:cubicBezTo>
                  <a:cubicBezTo>
                    <a:pt x="5838" y="232"/>
                    <a:pt x="5824" y="237"/>
                    <a:pt x="5810" y="243"/>
                  </a:cubicBezTo>
                  <a:cubicBezTo>
                    <a:pt x="5810" y="237"/>
                    <a:pt x="5810" y="231"/>
                    <a:pt x="5810" y="225"/>
                  </a:cubicBezTo>
                  <a:cubicBezTo>
                    <a:pt x="5787" y="225"/>
                    <a:pt x="5764" y="225"/>
                    <a:pt x="5742" y="225"/>
                  </a:cubicBezTo>
                  <a:cubicBezTo>
                    <a:pt x="5742" y="240"/>
                    <a:pt x="5742" y="256"/>
                    <a:pt x="5742" y="272"/>
                  </a:cubicBezTo>
                  <a:cubicBezTo>
                    <a:pt x="5758" y="272"/>
                    <a:pt x="5773" y="272"/>
                    <a:pt x="5789" y="272"/>
                  </a:cubicBezTo>
                  <a:cubicBezTo>
                    <a:pt x="5798" y="263"/>
                    <a:pt x="5807" y="255"/>
                    <a:pt x="5816" y="247"/>
                  </a:cubicBezTo>
                  <a:cubicBezTo>
                    <a:pt x="5829" y="263"/>
                    <a:pt x="5843" y="278"/>
                    <a:pt x="5856" y="294"/>
                  </a:cubicBezTo>
                  <a:cubicBezTo>
                    <a:pt x="5818" y="294"/>
                    <a:pt x="5780" y="294"/>
                    <a:pt x="5742" y="294"/>
                  </a:cubicBezTo>
                  <a:cubicBezTo>
                    <a:pt x="5742" y="308"/>
                    <a:pt x="5742" y="323"/>
                    <a:pt x="5742" y="337"/>
                  </a:cubicBezTo>
                  <a:cubicBezTo>
                    <a:pt x="5771" y="337"/>
                    <a:pt x="5800" y="337"/>
                    <a:pt x="5830" y="337"/>
                  </a:cubicBezTo>
                  <a:cubicBezTo>
                    <a:pt x="5839" y="328"/>
                    <a:pt x="5849" y="319"/>
                    <a:pt x="5858" y="310"/>
                  </a:cubicBezTo>
                  <a:cubicBezTo>
                    <a:pt x="5872" y="327"/>
                    <a:pt x="5886" y="343"/>
                    <a:pt x="5901" y="360"/>
                  </a:cubicBezTo>
                  <a:cubicBezTo>
                    <a:pt x="5848" y="360"/>
                    <a:pt x="5795" y="360"/>
                    <a:pt x="5742" y="360"/>
                  </a:cubicBezTo>
                  <a:cubicBezTo>
                    <a:pt x="5742" y="378"/>
                    <a:pt x="5743" y="402"/>
                    <a:pt x="5744" y="429"/>
                  </a:cubicBezTo>
                  <a:cubicBezTo>
                    <a:pt x="5733" y="433"/>
                    <a:pt x="5722" y="436"/>
                    <a:pt x="5711" y="440"/>
                  </a:cubicBezTo>
                  <a:cubicBezTo>
                    <a:pt x="5718" y="440"/>
                    <a:pt x="5725" y="441"/>
                    <a:pt x="5732" y="441"/>
                  </a:cubicBezTo>
                  <a:cubicBezTo>
                    <a:pt x="5776" y="443"/>
                    <a:pt x="5840" y="439"/>
                    <a:pt x="5922" y="429"/>
                  </a:cubicBezTo>
                  <a:cubicBezTo>
                    <a:pt x="5922" y="435"/>
                    <a:pt x="5922" y="441"/>
                    <a:pt x="5922" y="448"/>
                  </a:cubicBezTo>
                  <a:cubicBezTo>
                    <a:pt x="5900" y="456"/>
                    <a:pt x="5886" y="467"/>
                    <a:pt x="5882" y="480"/>
                  </a:cubicBezTo>
                  <a:cubicBezTo>
                    <a:pt x="5838" y="481"/>
                    <a:pt x="5790" y="482"/>
                    <a:pt x="5739" y="481"/>
                  </a:cubicBezTo>
                  <a:cubicBezTo>
                    <a:pt x="5688" y="480"/>
                    <a:pt x="5645" y="475"/>
                    <a:pt x="5611" y="463"/>
                  </a:cubicBezTo>
                  <a:cubicBezTo>
                    <a:pt x="5578" y="452"/>
                    <a:pt x="5550" y="436"/>
                    <a:pt x="5529" y="415"/>
                  </a:cubicBezTo>
                  <a:cubicBezTo>
                    <a:pt x="5510" y="440"/>
                    <a:pt x="5476" y="465"/>
                    <a:pt x="5426" y="490"/>
                  </a:cubicBezTo>
                  <a:cubicBezTo>
                    <a:pt x="5424" y="486"/>
                    <a:pt x="5421" y="482"/>
                    <a:pt x="5418" y="478"/>
                  </a:cubicBezTo>
                  <a:cubicBezTo>
                    <a:pt x="5454" y="453"/>
                    <a:pt x="5484" y="425"/>
                    <a:pt x="5507" y="393"/>
                  </a:cubicBezTo>
                  <a:cubicBezTo>
                    <a:pt x="5485" y="363"/>
                    <a:pt x="5468" y="327"/>
                    <a:pt x="5456" y="286"/>
                  </a:cubicBezTo>
                  <a:cubicBezTo>
                    <a:pt x="5462" y="283"/>
                    <a:pt x="5468" y="281"/>
                    <a:pt x="5474" y="278"/>
                  </a:cubicBezTo>
                  <a:cubicBezTo>
                    <a:pt x="5490" y="314"/>
                    <a:pt x="5505" y="342"/>
                    <a:pt x="5520" y="364"/>
                  </a:cubicBezTo>
                  <a:cubicBezTo>
                    <a:pt x="5531" y="337"/>
                    <a:pt x="5541" y="296"/>
                    <a:pt x="5549" y="239"/>
                  </a:cubicBezTo>
                  <a:cubicBezTo>
                    <a:pt x="5530" y="239"/>
                    <a:pt x="5512" y="239"/>
                    <a:pt x="5493" y="239"/>
                  </a:cubicBezTo>
                  <a:cubicBezTo>
                    <a:pt x="5486" y="245"/>
                    <a:pt x="5480" y="251"/>
                    <a:pt x="5473" y="257"/>
                  </a:cubicBezTo>
                  <a:cubicBezTo>
                    <a:pt x="5462" y="246"/>
                    <a:pt x="5450" y="235"/>
                    <a:pt x="5439" y="224"/>
                  </a:cubicBezTo>
                  <a:cubicBezTo>
                    <a:pt x="5447" y="220"/>
                    <a:pt x="5455" y="216"/>
                    <a:pt x="5463" y="212"/>
                  </a:cubicBezTo>
                  <a:cubicBezTo>
                    <a:pt x="5487" y="172"/>
                    <a:pt x="5511" y="133"/>
                    <a:pt x="5534" y="94"/>
                  </a:cubicBezTo>
                  <a:cubicBezTo>
                    <a:pt x="5512" y="94"/>
                    <a:pt x="5490" y="94"/>
                    <a:pt x="5467" y="94"/>
                  </a:cubicBezTo>
                  <a:cubicBezTo>
                    <a:pt x="5460" y="95"/>
                    <a:pt x="5453" y="96"/>
                    <a:pt x="5445" y="98"/>
                  </a:cubicBezTo>
                  <a:cubicBezTo>
                    <a:pt x="5438" y="89"/>
                    <a:pt x="5431" y="80"/>
                    <a:pt x="5424" y="71"/>
                  </a:cubicBezTo>
                  <a:cubicBezTo>
                    <a:pt x="5462" y="71"/>
                    <a:pt x="5500" y="71"/>
                    <a:pt x="5537" y="71"/>
                  </a:cubicBezTo>
                  <a:cubicBezTo>
                    <a:pt x="5545" y="64"/>
                    <a:pt x="5552" y="57"/>
                    <a:pt x="5560" y="51"/>
                  </a:cubicBezTo>
                  <a:cubicBezTo>
                    <a:pt x="5572" y="63"/>
                    <a:pt x="5584" y="75"/>
                    <a:pt x="5596" y="88"/>
                  </a:cubicBezTo>
                  <a:cubicBezTo>
                    <a:pt x="5588" y="92"/>
                    <a:pt x="5580" y="96"/>
                    <a:pt x="5573" y="100"/>
                  </a:cubicBezTo>
                  <a:cubicBezTo>
                    <a:pt x="5548" y="139"/>
                    <a:pt x="5523" y="178"/>
                    <a:pt x="5498" y="216"/>
                  </a:cubicBezTo>
                  <a:cubicBezTo>
                    <a:pt x="5516" y="216"/>
                    <a:pt x="5534" y="216"/>
                    <a:pt x="5552" y="216"/>
                  </a:cubicBezTo>
                  <a:cubicBezTo>
                    <a:pt x="5558" y="210"/>
                    <a:pt x="5564" y="203"/>
                    <a:pt x="5569" y="196"/>
                  </a:cubicBezTo>
                  <a:cubicBezTo>
                    <a:pt x="5582" y="207"/>
                    <a:pt x="5594" y="219"/>
                    <a:pt x="5606" y="230"/>
                  </a:cubicBezTo>
                  <a:cubicBezTo>
                    <a:pt x="5601" y="235"/>
                    <a:pt x="5595" y="240"/>
                    <a:pt x="5589" y="244"/>
                  </a:cubicBezTo>
                  <a:cubicBezTo>
                    <a:pt x="5583" y="277"/>
                    <a:pt x="5577" y="305"/>
                    <a:pt x="5570" y="329"/>
                  </a:cubicBezTo>
                  <a:cubicBezTo>
                    <a:pt x="5569" y="331"/>
                    <a:pt x="5568" y="334"/>
                    <a:pt x="5567" y="337"/>
                  </a:cubicBezTo>
                  <a:cubicBezTo>
                    <a:pt x="5612" y="337"/>
                    <a:pt x="5657" y="337"/>
                    <a:pt x="5702" y="337"/>
                  </a:cubicBezTo>
                  <a:cubicBezTo>
                    <a:pt x="5702" y="323"/>
                    <a:pt x="5702" y="308"/>
                    <a:pt x="5702" y="294"/>
                  </a:cubicBezTo>
                  <a:cubicBezTo>
                    <a:pt x="5681" y="294"/>
                    <a:pt x="5661" y="294"/>
                    <a:pt x="5641" y="294"/>
                  </a:cubicBezTo>
                  <a:cubicBezTo>
                    <a:pt x="5634" y="295"/>
                    <a:pt x="5626" y="297"/>
                    <a:pt x="5619" y="298"/>
                  </a:cubicBezTo>
                  <a:cubicBezTo>
                    <a:pt x="5612" y="289"/>
                    <a:pt x="5605" y="280"/>
                    <a:pt x="5598" y="272"/>
                  </a:cubicBezTo>
                  <a:cubicBezTo>
                    <a:pt x="5632" y="272"/>
                    <a:pt x="5667" y="272"/>
                    <a:pt x="5702" y="272"/>
                  </a:cubicBezTo>
                  <a:cubicBezTo>
                    <a:pt x="5702" y="256"/>
                    <a:pt x="5702" y="240"/>
                    <a:pt x="5702" y="225"/>
                  </a:cubicBezTo>
                  <a:cubicBezTo>
                    <a:pt x="5681" y="225"/>
                    <a:pt x="5661" y="225"/>
                    <a:pt x="5641" y="225"/>
                  </a:cubicBezTo>
                  <a:cubicBezTo>
                    <a:pt x="5634" y="226"/>
                    <a:pt x="5626" y="227"/>
                    <a:pt x="5619" y="229"/>
                  </a:cubicBezTo>
                  <a:cubicBezTo>
                    <a:pt x="5612" y="220"/>
                    <a:pt x="5605" y="211"/>
                    <a:pt x="5598" y="202"/>
                  </a:cubicBezTo>
                  <a:cubicBezTo>
                    <a:pt x="5632" y="202"/>
                    <a:pt x="5667" y="202"/>
                    <a:pt x="5702" y="202"/>
                  </a:cubicBezTo>
                  <a:cubicBezTo>
                    <a:pt x="5702" y="188"/>
                    <a:pt x="5702" y="175"/>
                    <a:pt x="5702" y="161"/>
                  </a:cubicBezTo>
                  <a:cubicBezTo>
                    <a:pt x="5671" y="161"/>
                    <a:pt x="5640" y="161"/>
                    <a:pt x="5610" y="161"/>
                  </a:cubicBezTo>
                  <a:cubicBezTo>
                    <a:pt x="5603" y="162"/>
                    <a:pt x="5596" y="164"/>
                    <a:pt x="5590" y="165"/>
                  </a:cubicBezTo>
                  <a:cubicBezTo>
                    <a:pt x="5582" y="156"/>
                    <a:pt x="5575" y="147"/>
                    <a:pt x="5568" y="139"/>
                  </a:cubicBezTo>
                  <a:cubicBezTo>
                    <a:pt x="5613" y="139"/>
                    <a:pt x="5657" y="139"/>
                    <a:pt x="5702" y="139"/>
                  </a:cubicBezTo>
                  <a:cubicBezTo>
                    <a:pt x="5702" y="126"/>
                    <a:pt x="5702" y="113"/>
                    <a:pt x="5702" y="100"/>
                  </a:cubicBezTo>
                  <a:cubicBezTo>
                    <a:pt x="5682" y="100"/>
                    <a:pt x="5663" y="100"/>
                    <a:pt x="5643" y="100"/>
                  </a:cubicBezTo>
                  <a:cubicBezTo>
                    <a:pt x="5637" y="101"/>
                    <a:pt x="5630" y="102"/>
                    <a:pt x="5623" y="104"/>
                  </a:cubicBezTo>
                  <a:cubicBezTo>
                    <a:pt x="5616" y="95"/>
                    <a:pt x="5609" y="86"/>
                    <a:pt x="5602" y="77"/>
                  </a:cubicBezTo>
                  <a:cubicBezTo>
                    <a:pt x="5635" y="77"/>
                    <a:pt x="5668" y="77"/>
                    <a:pt x="5702" y="77"/>
                  </a:cubicBezTo>
                  <a:cubicBezTo>
                    <a:pt x="5702" y="52"/>
                    <a:pt x="5701" y="26"/>
                    <a:pt x="5699" y="2"/>
                  </a:cubicBezTo>
                  <a:moveTo>
                    <a:pt x="4989" y="2"/>
                  </a:moveTo>
                  <a:cubicBezTo>
                    <a:pt x="5008" y="12"/>
                    <a:pt x="5028" y="23"/>
                    <a:pt x="5048" y="33"/>
                  </a:cubicBezTo>
                  <a:cubicBezTo>
                    <a:pt x="5032" y="43"/>
                    <a:pt x="5013" y="68"/>
                    <a:pt x="4990" y="110"/>
                  </a:cubicBezTo>
                  <a:cubicBezTo>
                    <a:pt x="5010" y="110"/>
                    <a:pt x="5031" y="110"/>
                    <a:pt x="5051" y="110"/>
                  </a:cubicBezTo>
                  <a:cubicBezTo>
                    <a:pt x="5059" y="102"/>
                    <a:pt x="5067" y="95"/>
                    <a:pt x="5075" y="87"/>
                  </a:cubicBezTo>
                  <a:cubicBezTo>
                    <a:pt x="5088" y="100"/>
                    <a:pt x="5100" y="113"/>
                    <a:pt x="5113" y="126"/>
                  </a:cubicBezTo>
                  <a:cubicBezTo>
                    <a:pt x="5106" y="131"/>
                    <a:pt x="5099" y="136"/>
                    <a:pt x="5092" y="142"/>
                  </a:cubicBezTo>
                  <a:cubicBezTo>
                    <a:pt x="5092" y="162"/>
                    <a:pt x="5092" y="181"/>
                    <a:pt x="5092" y="199"/>
                  </a:cubicBezTo>
                  <a:cubicBezTo>
                    <a:pt x="5092" y="206"/>
                    <a:pt x="5092" y="213"/>
                    <a:pt x="5092" y="220"/>
                  </a:cubicBezTo>
                  <a:cubicBezTo>
                    <a:pt x="5103" y="202"/>
                    <a:pt x="5114" y="184"/>
                    <a:pt x="5124" y="166"/>
                  </a:cubicBezTo>
                  <a:cubicBezTo>
                    <a:pt x="5135" y="146"/>
                    <a:pt x="5144" y="128"/>
                    <a:pt x="5151" y="111"/>
                  </a:cubicBezTo>
                  <a:cubicBezTo>
                    <a:pt x="5166" y="77"/>
                    <a:pt x="5177" y="41"/>
                    <a:pt x="5185" y="4"/>
                  </a:cubicBezTo>
                  <a:cubicBezTo>
                    <a:pt x="5204" y="15"/>
                    <a:pt x="5223" y="26"/>
                    <a:pt x="5242" y="37"/>
                  </a:cubicBezTo>
                  <a:cubicBezTo>
                    <a:pt x="5230" y="46"/>
                    <a:pt x="5212" y="73"/>
                    <a:pt x="5189" y="116"/>
                  </a:cubicBezTo>
                  <a:cubicBezTo>
                    <a:pt x="5224" y="116"/>
                    <a:pt x="5259" y="116"/>
                    <a:pt x="5294" y="116"/>
                  </a:cubicBezTo>
                  <a:cubicBezTo>
                    <a:pt x="5303" y="108"/>
                    <a:pt x="5312" y="100"/>
                    <a:pt x="5321" y="92"/>
                  </a:cubicBezTo>
                  <a:cubicBezTo>
                    <a:pt x="5333" y="104"/>
                    <a:pt x="5346" y="117"/>
                    <a:pt x="5359" y="130"/>
                  </a:cubicBezTo>
                  <a:cubicBezTo>
                    <a:pt x="5352" y="135"/>
                    <a:pt x="5346" y="140"/>
                    <a:pt x="5339" y="146"/>
                  </a:cubicBezTo>
                  <a:cubicBezTo>
                    <a:pt x="5337" y="304"/>
                    <a:pt x="5333" y="394"/>
                    <a:pt x="5328" y="416"/>
                  </a:cubicBezTo>
                  <a:cubicBezTo>
                    <a:pt x="5323" y="438"/>
                    <a:pt x="5315" y="453"/>
                    <a:pt x="5305" y="462"/>
                  </a:cubicBezTo>
                  <a:cubicBezTo>
                    <a:pt x="5295" y="471"/>
                    <a:pt x="5278" y="479"/>
                    <a:pt x="5253" y="486"/>
                  </a:cubicBezTo>
                  <a:cubicBezTo>
                    <a:pt x="5245" y="464"/>
                    <a:pt x="5221" y="447"/>
                    <a:pt x="5181" y="436"/>
                  </a:cubicBezTo>
                  <a:cubicBezTo>
                    <a:pt x="5181" y="429"/>
                    <a:pt x="5181" y="422"/>
                    <a:pt x="5181" y="415"/>
                  </a:cubicBezTo>
                  <a:cubicBezTo>
                    <a:pt x="5221" y="423"/>
                    <a:pt x="5247" y="427"/>
                    <a:pt x="5261" y="427"/>
                  </a:cubicBezTo>
                  <a:cubicBezTo>
                    <a:pt x="5274" y="427"/>
                    <a:pt x="5283" y="416"/>
                    <a:pt x="5286" y="394"/>
                  </a:cubicBezTo>
                  <a:cubicBezTo>
                    <a:pt x="5289" y="372"/>
                    <a:pt x="5292" y="287"/>
                    <a:pt x="5295" y="139"/>
                  </a:cubicBezTo>
                  <a:cubicBezTo>
                    <a:pt x="5258" y="139"/>
                    <a:pt x="5220" y="139"/>
                    <a:pt x="5182" y="139"/>
                  </a:cubicBezTo>
                  <a:cubicBezTo>
                    <a:pt x="5158" y="177"/>
                    <a:pt x="5130" y="210"/>
                    <a:pt x="5099" y="239"/>
                  </a:cubicBezTo>
                  <a:cubicBezTo>
                    <a:pt x="5097" y="237"/>
                    <a:pt x="5094" y="236"/>
                    <a:pt x="5092" y="235"/>
                  </a:cubicBezTo>
                  <a:cubicBezTo>
                    <a:pt x="5092" y="240"/>
                    <a:pt x="5092" y="246"/>
                    <a:pt x="5092" y="251"/>
                  </a:cubicBezTo>
                  <a:cubicBezTo>
                    <a:pt x="5092" y="350"/>
                    <a:pt x="5093" y="418"/>
                    <a:pt x="5094" y="455"/>
                  </a:cubicBezTo>
                  <a:cubicBezTo>
                    <a:pt x="5080" y="461"/>
                    <a:pt x="5066" y="468"/>
                    <a:pt x="5052" y="474"/>
                  </a:cubicBezTo>
                  <a:cubicBezTo>
                    <a:pt x="5052" y="460"/>
                    <a:pt x="5052" y="445"/>
                    <a:pt x="5052" y="431"/>
                  </a:cubicBezTo>
                  <a:cubicBezTo>
                    <a:pt x="5019" y="431"/>
                    <a:pt x="4987" y="431"/>
                    <a:pt x="4954" y="431"/>
                  </a:cubicBezTo>
                  <a:cubicBezTo>
                    <a:pt x="4954" y="442"/>
                    <a:pt x="4954" y="453"/>
                    <a:pt x="4954" y="463"/>
                  </a:cubicBezTo>
                  <a:cubicBezTo>
                    <a:pt x="4940" y="470"/>
                    <a:pt x="4926" y="476"/>
                    <a:pt x="4912" y="482"/>
                  </a:cubicBezTo>
                  <a:cubicBezTo>
                    <a:pt x="4913" y="414"/>
                    <a:pt x="4914" y="348"/>
                    <a:pt x="4914" y="285"/>
                  </a:cubicBezTo>
                  <a:cubicBezTo>
                    <a:pt x="4914" y="222"/>
                    <a:pt x="4913" y="156"/>
                    <a:pt x="4912" y="90"/>
                  </a:cubicBezTo>
                  <a:cubicBezTo>
                    <a:pt x="4925" y="96"/>
                    <a:pt x="4939" y="103"/>
                    <a:pt x="4952" y="110"/>
                  </a:cubicBezTo>
                  <a:cubicBezTo>
                    <a:pt x="4957" y="110"/>
                    <a:pt x="4961" y="110"/>
                    <a:pt x="4966" y="110"/>
                  </a:cubicBezTo>
                  <a:cubicBezTo>
                    <a:pt x="4979" y="66"/>
                    <a:pt x="4987" y="30"/>
                    <a:pt x="4989" y="2"/>
                  </a:cubicBezTo>
                  <a:moveTo>
                    <a:pt x="3486" y="2"/>
                  </a:moveTo>
                  <a:cubicBezTo>
                    <a:pt x="3507" y="13"/>
                    <a:pt x="3528" y="24"/>
                    <a:pt x="3549" y="35"/>
                  </a:cubicBezTo>
                  <a:cubicBezTo>
                    <a:pt x="3543" y="40"/>
                    <a:pt x="3537" y="44"/>
                    <a:pt x="3530" y="49"/>
                  </a:cubicBezTo>
                  <a:cubicBezTo>
                    <a:pt x="3520" y="67"/>
                    <a:pt x="3510" y="84"/>
                    <a:pt x="3500" y="100"/>
                  </a:cubicBezTo>
                  <a:cubicBezTo>
                    <a:pt x="3547" y="100"/>
                    <a:pt x="3594" y="100"/>
                    <a:pt x="3641" y="100"/>
                  </a:cubicBezTo>
                  <a:cubicBezTo>
                    <a:pt x="3652" y="89"/>
                    <a:pt x="3663" y="78"/>
                    <a:pt x="3674" y="67"/>
                  </a:cubicBezTo>
                  <a:cubicBezTo>
                    <a:pt x="3690" y="85"/>
                    <a:pt x="3706" y="104"/>
                    <a:pt x="3723" y="122"/>
                  </a:cubicBezTo>
                  <a:cubicBezTo>
                    <a:pt x="3681" y="122"/>
                    <a:pt x="3639" y="122"/>
                    <a:pt x="3598" y="122"/>
                  </a:cubicBezTo>
                  <a:cubicBezTo>
                    <a:pt x="3598" y="166"/>
                    <a:pt x="3598" y="210"/>
                    <a:pt x="3598" y="253"/>
                  </a:cubicBezTo>
                  <a:cubicBezTo>
                    <a:pt x="3621" y="253"/>
                    <a:pt x="3645" y="253"/>
                    <a:pt x="3669" y="253"/>
                  </a:cubicBezTo>
                  <a:cubicBezTo>
                    <a:pt x="3680" y="243"/>
                    <a:pt x="3692" y="233"/>
                    <a:pt x="3704" y="222"/>
                  </a:cubicBezTo>
                  <a:cubicBezTo>
                    <a:pt x="3719" y="240"/>
                    <a:pt x="3733" y="258"/>
                    <a:pt x="3748" y="276"/>
                  </a:cubicBezTo>
                  <a:cubicBezTo>
                    <a:pt x="3698" y="276"/>
                    <a:pt x="3648" y="276"/>
                    <a:pt x="3598" y="276"/>
                  </a:cubicBezTo>
                  <a:cubicBezTo>
                    <a:pt x="3598" y="373"/>
                    <a:pt x="3598" y="439"/>
                    <a:pt x="3600" y="474"/>
                  </a:cubicBezTo>
                  <a:cubicBezTo>
                    <a:pt x="3584" y="480"/>
                    <a:pt x="3569" y="486"/>
                    <a:pt x="3553" y="492"/>
                  </a:cubicBezTo>
                  <a:cubicBezTo>
                    <a:pt x="3555" y="411"/>
                    <a:pt x="3555" y="338"/>
                    <a:pt x="3555" y="276"/>
                  </a:cubicBezTo>
                  <a:cubicBezTo>
                    <a:pt x="3520" y="276"/>
                    <a:pt x="3485" y="276"/>
                    <a:pt x="3449" y="276"/>
                  </a:cubicBezTo>
                  <a:cubicBezTo>
                    <a:pt x="3439" y="276"/>
                    <a:pt x="3425" y="278"/>
                    <a:pt x="3407" y="282"/>
                  </a:cubicBezTo>
                  <a:cubicBezTo>
                    <a:pt x="3399" y="272"/>
                    <a:pt x="3392" y="263"/>
                    <a:pt x="3384" y="253"/>
                  </a:cubicBezTo>
                  <a:cubicBezTo>
                    <a:pt x="3441" y="253"/>
                    <a:pt x="3498" y="253"/>
                    <a:pt x="3555" y="253"/>
                  </a:cubicBezTo>
                  <a:cubicBezTo>
                    <a:pt x="3555" y="210"/>
                    <a:pt x="3555" y="166"/>
                    <a:pt x="3555" y="122"/>
                  </a:cubicBezTo>
                  <a:cubicBezTo>
                    <a:pt x="3535" y="122"/>
                    <a:pt x="3514" y="122"/>
                    <a:pt x="3493" y="122"/>
                  </a:cubicBezTo>
                  <a:cubicBezTo>
                    <a:pt x="3470" y="160"/>
                    <a:pt x="3442" y="195"/>
                    <a:pt x="3407" y="227"/>
                  </a:cubicBezTo>
                  <a:cubicBezTo>
                    <a:pt x="3403" y="223"/>
                    <a:pt x="3399" y="219"/>
                    <a:pt x="3394" y="216"/>
                  </a:cubicBezTo>
                  <a:cubicBezTo>
                    <a:pt x="3420" y="180"/>
                    <a:pt x="3441" y="141"/>
                    <a:pt x="3457" y="100"/>
                  </a:cubicBezTo>
                  <a:cubicBezTo>
                    <a:pt x="3473" y="59"/>
                    <a:pt x="3483" y="26"/>
                    <a:pt x="3486" y="2"/>
                  </a:cubicBezTo>
                  <a:moveTo>
                    <a:pt x="2448" y="0"/>
                  </a:moveTo>
                  <a:cubicBezTo>
                    <a:pt x="2467" y="11"/>
                    <a:pt x="2486" y="22"/>
                    <a:pt x="2505" y="34"/>
                  </a:cubicBezTo>
                  <a:cubicBezTo>
                    <a:pt x="2498" y="38"/>
                    <a:pt x="2491" y="41"/>
                    <a:pt x="2484" y="45"/>
                  </a:cubicBezTo>
                  <a:cubicBezTo>
                    <a:pt x="2469" y="70"/>
                    <a:pt x="2459" y="85"/>
                    <a:pt x="2453" y="90"/>
                  </a:cubicBezTo>
                  <a:cubicBezTo>
                    <a:pt x="2494" y="90"/>
                    <a:pt x="2535" y="90"/>
                    <a:pt x="2576" y="90"/>
                  </a:cubicBezTo>
                  <a:cubicBezTo>
                    <a:pt x="2586" y="80"/>
                    <a:pt x="2597" y="70"/>
                    <a:pt x="2607" y="61"/>
                  </a:cubicBezTo>
                  <a:cubicBezTo>
                    <a:pt x="2622" y="78"/>
                    <a:pt x="2638" y="95"/>
                    <a:pt x="2654" y="112"/>
                  </a:cubicBezTo>
                  <a:cubicBezTo>
                    <a:pt x="2583" y="112"/>
                    <a:pt x="2513" y="112"/>
                    <a:pt x="2443" y="112"/>
                  </a:cubicBezTo>
                  <a:cubicBezTo>
                    <a:pt x="2432" y="128"/>
                    <a:pt x="2420" y="144"/>
                    <a:pt x="2406" y="159"/>
                  </a:cubicBezTo>
                  <a:cubicBezTo>
                    <a:pt x="2402" y="162"/>
                    <a:pt x="2398" y="166"/>
                    <a:pt x="2394" y="169"/>
                  </a:cubicBezTo>
                  <a:cubicBezTo>
                    <a:pt x="2413" y="178"/>
                    <a:pt x="2432" y="186"/>
                    <a:pt x="2450" y="194"/>
                  </a:cubicBezTo>
                  <a:cubicBezTo>
                    <a:pt x="2444" y="199"/>
                    <a:pt x="2438" y="204"/>
                    <a:pt x="2431" y="209"/>
                  </a:cubicBezTo>
                  <a:cubicBezTo>
                    <a:pt x="2431" y="221"/>
                    <a:pt x="2431" y="233"/>
                    <a:pt x="2431" y="245"/>
                  </a:cubicBezTo>
                  <a:cubicBezTo>
                    <a:pt x="2445" y="241"/>
                    <a:pt x="2458" y="236"/>
                    <a:pt x="2472" y="232"/>
                  </a:cubicBezTo>
                  <a:cubicBezTo>
                    <a:pt x="2472" y="204"/>
                    <a:pt x="2471" y="167"/>
                    <a:pt x="2469" y="120"/>
                  </a:cubicBezTo>
                  <a:cubicBezTo>
                    <a:pt x="2490" y="131"/>
                    <a:pt x="2510" y="141"/>
                    <a:pt x="2531" y="151"/>
                  </a:cubicBezTo>
                  <a:cubicBezTo>
                    <a:pt x="2524" y="156"/>
                    <a:pt x="2518" y="161"/>
                    <a:pt x="2512" y="166"/>
                  </a:cubicBezTo>
                  <a:cubicBezTo>
                    <a:pt x="2512" y="184"/>
                    <a:pt x="2512" y="202"/>
                    <a:pt x="2512" y="220"/>
                  </a:cubicBezTo>
                  <a:cubicBezTo>
                    <a:pt x="2529" y="215"/>
                    <a:pt x="2546" y="209"/>
                    <a:pt x="2564" y="203"/>
                  </a:cubicBezTo>
                  <a:cubicBezTo>
                    <a:pt x="2569" y="195"/>
                    <a:pt x="2574" y="186"/>
                    <a:pt x="2579" y="177"/>
                  </a:cubicBezTo>
                  <a:cubicBezTo>
                    <a:pt x="2593" y="186"/>
                    <a:pt x="2608" y="195"/>
                    <a:pt x="2622" y="204"/>
                  </a:cubicBezTo>
                  <a:cubicBezTo>
                    <a:pt x="2617" y="210"/>
                    <a:pt x="2612" y="215"/>
                    <a:pt x="2607" y="221"/>
                  </a:cubicBezTo>
                  <a:cubicBezTo>
                    <a:pt x="2605" y="285"/>
                    <a:pt x="2604" y="323"/>
                    <a:pt x="2601" y="334"/>
                  </a:cubicBezTo>
                  <a:cubicBezTo>
                    <a:pt x="2599" y="345"/>
                    <a:pt x="2594" y="354"/>
                    <a:pt x="2587" y="360"/>
                  </a:cubicBezTo>
                  <a:cubicBezTo>
                    <a:pt x="2580" y="366"/>
                    <a:pt x="2568" y="371"/>
                    <a:pt x="2551" y="376"/>
                  </a:cubicBezTo>
                  <a:cubicBezTo>
                    <a:pt x="2550" y="369"/>
                    <a:pt x="2546" y="362"/>
                    <a:pt x="2540" y="357"/>
                  </a:cubicBezTo>
                  <a:cubicBezTo>
                    <a:pt x="2530" y="353"/>
                    <a:pt x="2521" y="348"/>
                    <a:pt x="2512" y="344"/>
                  </a:cubicBezTo>
                  <a:cubicBezTo>
                    <a:pt x="2512" y="349"/>
                    <a:pt x="2512" y="355"/>
                    <a:pt x="2512" y="361"/>
                  </a:cubicBezTo>
                  <a:cubicBezTo>
                    <a:pt x="2513" y="372"/>
                    <a:pt x="2513" y="384"/>
                    <a:pt x="2514" y="396"/>
                  </a:cubicBezTo>
                  <a:cubicBezTo>
                    <a:pt x="2499" y="402"/>
                    <a:pt x="2484" y="407"/>
                    <a:pt x="2469" y="413"/>
                  </a:cubicBezTo>
                  <a:cubicBezTo>
                    <a:pt x="2471" y="369"/>
                    <a:pt x="2472" y="317"/>
                    <a:pt x="2472" y="255"/>
                  </a:cubicBezTo>
                  <a:cubicBezTo>
                    <a:pt x="2458" y="260"/>
                    <a:pt x="2445" y="265"/>
                    <a:pt x="2431" y="270"/>
                  </a:cubicBezTo>
                  <a:cubicBezTo>
                    <a:pt x="2431" y="317"/>
                    <a:pt x="2431" y="364"/>
                    <a:pt x="2431" y="411"/>
                  </a:cubicBezTo>
                  <a:cubicBezTo>
                    <a:pt x="2431" y="426"/>
                    <a:pt x="2438" y="433"/>
                    <a:pt x="2450" y="433"/>
                  </a:cubicBezTo>
                  <a:cubicBezTo>
                    <a:pt x="2495" y="433"/>
                    <a:pt x="2539" y="433"/>
                    <a:pt x="2584" y="433"/>
                  </a:cubicBezTo>
                  <a:cubicBezTo>
                    <a:pt x="2591" y="433"/>
                    <a:pt x="2597" y="426"/>
                    <a:pt x="2600" y="411"/>
                  </a:cubicBezTo>
                  <a:cubicBezTo>
                    <a:pt x="2603" y="397"/>
                    <a:pt x="2606" y="377"/>
                    <a:pt x="2610" y="351"/>
                  </a:cubicBezTo>
                  <a:cubicBezTo>
                    <a:pt x="2616" y="351"/>
                    <a:pt x="2623" y="351"/>
                    <a:pt x="2630" y="351"/>
                  </a:cubicBezTo>
                  <a:cubicBezTo>
                    <a:pt x="2630" y="371"/>
                    <a:pt x="2631" y="388"/>
                    <a:pt x="2632" y="403"/>
                  </a:cubicBezTo>
                  <a:cubicBezTo>
                    <a:pt x="2634" y="418"/>
                    <a:pt x="2641" y="428"/>
                    <a:pt x="2656" y="431"/>
                  </a:cubicBezTo>
                  <a:cubicBezTo>
                    <a:pt x="2644" y="455"/>
                    <a:pt x="2627" y="468"/>
                    <a:pt x="2603" y="468"/>
                  </a:cubicBezTo>
                  <a:cubicBezTo>
                    <a:pt x="2548" y="468"/>
                    <a:pt x="2493" y="468"/>
                    <a:pt x="2438" y="468"/>
                  </a:cubicBezTo>
                  <a:cubicBezTo>
                    <a:pt x="2405" y="469"/>
                    <a:pt x="2390" y="454"/>
                    <a:pt x="2391" y="423"/>
                  </a:cubicBezTo>
                  <a:cubicBezTo>
                    <a:pt x="2391" y="375"/>
                    <a:pt x="2391" y="327"/>
                    <a:pt x="2391" y="280"/>
                  </a:cubicBezTo>
                  <a:cubicBezTo>
                    <a:pt x="2386" y="282"/>
                    <a:pt x="2381" y="285"/>
                    <a:pt x="2376" y="287"/>
                  </a:cubicBezTo>
                  <a:cubicBezTo>
                    <a:pt x="2372" y="290"/>
                    <a:pt x="2368" y="293"/>
                    <a:pt x="2364" y="296"/>
                  </a:cubicBezTo>
                  <a:cubicBezTo>
                    <a:pt x="2357" y="290"/>
                    <a:pt x="2350" y="284"/>
                    <a:pt x="2343" y="279"/>
                  </a:cubicBezTo>
                  <a:cubicBezTo>
                    <a:pt x="2343" y="286"/>
                    <a:pt x="2342" y="293"/>
                    <a:pt x="2342" y="300"/>
                  </a:cubicBezTo>
                  <a:cubicBezTo>
                    <a:pt x="2340" y="362"/>
                    <a:pt x="2338" y="399"/>
                    <a:pt x="2336" y="410"/>
                  </a:cubicBezTo>
                  <a:cubicBezTo>
                    <a:pt x="2333" y="426"/>
                    <a:pt x="2327" y="439"/>
                    <a:pt x="2319" y="448"/>
                  </a:cubicBezTo>
                  <a:cubicBezTo>
                    <a:pt x="2310" y="457"/>
                    <a:pt x="2292" y="464"/>
                    <a:pt x="2264" y="470"/>
                  </a:cubicBezTo>
                  <a:cubicBezTo>
                    <a:pt x="2266" y="453"/>
                    <a:pt x="2250" y="438"/>
                    <a:pt x="2218" y="424"/>
                  </a:cubicBezTo>
                  <a:cubicBezTo>
                    <a:pt x="2219" y="418"/>
                    <a:pt x="2220" y="413"/>
                    <a:pt x="2221" y="407"/>
                  </a:cubicBezTo>
                  <a:cubicBezTo>
                    <a:pt x="2246" y="413"/>
                    <a:pt x="2264" y="417"/>
                    <a:pt x="2273" y="417"/>
                  </a:cubicBezTo>
                  <a:cubicBezTo>
                    <a:pt x="2282" y="417"/>
                    <a:pt x="2287" y="416"/>
                    <a:pt x="2290" y="413"/>
                  </a:cubicBezTo>
                  <a:cubicBezTo>
                    <a:pt x="2293" y="411"/>
                    <a:pt x="2295" y="400"/>
                    <a:pt x="2298" y="382"/>
                  </a:cubicBezTo>
                  <a:cubicBezTo>
                    <a:pt x="2301" y="364"/>
                    <a:pt x="2303" y="312"/>
                    <a:pt x="2304" y="227"/>
                  </a:cubicBezTo>
                  <a:cubicBezTo>
                    <a:pt x="2289" y="227"/>
                    <a:pt x="2273" y="227"/>
                    <a:pt x="2258" y="227"/>
                  </a:cubicBezTo>
                  <a:cubicBezTo>
                    <a:pt x="2261" y="337"/>
                    <a:pt x="2227" y="424"/>
                    <a:pt x="2156" y="486"/>
                  </a:cubicBezTo>
                  <a:cubicBezTo>
                    <a:pt x="2152" y="483"/>
                    <a:pt x="2149" y="480"/>
                    <a:pt x="2146" y="477"/>
                  </a:cubicBezTo>
                  <a:cubicBezTo>
                    <a:pt x="2194" y="411"/>
                    <a:pt x="2218" y="330"/>
                    <a:pt x="2218" y="235"/>
                  </a:cubicBezTo>
                  <a:cubicBezTo>
                    <a:pt x="2218" y="201"/>
                    <a:pt x="2218" y="168"/>
                    <a:pt x="2218" y="135"/>
                  </a:cubicBezTo>
                  <a:cubicBezTo>
                    <a:pt x="2211" y="135"/>
                    <a:pt x="2205" y="135"/>
                    <a:pt x="2199" y="135"/>
                  </a:cubicBezTo>
                  <a:cubicBezTo>
                    <a:pt x="2190" y="136"/>
                    <a:pt x="2182" y="137"/>
                    <a:pt x="2173" y="139"/>
                  </a:cubicBezTo>
                  <a:cubicBezTo>
                    <a:pt x="2166" y="130"/>
                    <a:pt x="2159" y="121"/>
                    <a:pt x="2152" y="112"/>
                  </a:cubicBezTo>
                  <a:cubicBezTo>
                    <a:pt x="2211" y="112"/>
                    <a:pt x="2270" y="112"/>
                    <a:pt x="2328" y="112"/>
                  </a:cubicBezTo>
                  <a:cubicBezTo>
                    <a:pt x="2337" y="103"/>
                    <a:pt x="2346" y="94"/>
                    <a:pt x="2355" y="85"/>
                  </a:cubicBezTo>
                  <a:cubicBezTo>
                    <a:pt x="2367" y="99"/>
                    <a:pt x="2380" y="113"/>
                    <a:pt x="2393" y="127"/>
                  </a:cubicBezTo>
                  <a:cubicBezTo>
                    <a:pt x="2397" y="120"/>
                    <a:pt x="2401" y="113"/>
                    <a:pt x="2405" y="106"/>
                  </a:cubicBezTo>
                  <a:cubicBezTo>
                    <a:pt x="2422" y="74"/>
                    <a:pt x="2436" y="39"/>
                    <a:pt x="2448" y="0"/>
                  </a:cubicBezTo>
                  <a:moveTo>
                    <a:pt x="1259" y="0"/>
                  </a:moveTo>
                  <a:cubicBezTo>
                    <a:pt x="1279" y="10"/>
                    <a:pt x="1300" y="20"/>
                    <a:pt x="1320" y="30"/>
                  </a:cubicBezTo>
                  <a:cubicBezTo>
                    <a:pt x="1315" y="35"/>
                    <a:pt x="1310" y="40"/>
                    <a:pt x="1305" y="46"/>
                  </a:cubicBezTo>
                  <a:cubicBezTo>
                    <a:pt x="1302" y="72"/>
                    <a:pt x="1300" y="99"/>
                    <a:pt x="1297" y="126"/>
                  </a:cubicBezTo>
                  <a:cubicBezTo>
                    <a:pt x="1337" y="126"/>
                    <a:pt x="1376" y="126"/>
                    <a:pt x="1416" y="126"/>
                  </a:cubicBezTo>
                  <a:cubicBezTo>
                    <a:pt x="1424" y="118"/>
                    <a:pt x="1432" y="110"/>
                    <a:pt x="1440" y="102"/>
                  </a:cubicBezTo>
                  <a:cubicBezTo>
                    <a:pt x="1454" y="114"/>
                    <a:pt x="1469" y="126"/>
                    <a:pt x="1483" y="137"/>
                  </a:cubicBezTo>
                  <a:cubicBezTo>
                    <a:pt x="1476" y="144"/>
                    <a:pt x="1469" y="150"/>
                    <a:pt x="1462" y="156"/>
                  </a:cubicBezTo>
                  <a:cubicBezTo>
                    <a:pt x="1460" y="175"/>
                    <a:pt x="1459" y="194"/>
                    <a:pt x="1458" y="213"/>
                  </a:cubicBezTo>
                  <a:cubicBezTo>
                    <a:pt x="1522" y="251"/>
                    <a:pt x="1556" y="278"/>
                    <a:pt x="1560" y="295"/>
                  </a:cubicBezTo>
                  <a:cubicBezTo>
                    <a:pt x="1564" y="312"/>
                    <a:pt x="1560" y="327"/>
                    <a:pt x="1550" y="340"/>
                  </a:cubicBezTo>
                  <a:cubicBezTo>
                    <a:pt x="1540" y="353"/>
                    <a:pt x="1529" y="347"/>
                    <a:pt x="1517" y="321"/>
                  </a:cubicBezTo>
                  <a:cubicBezTo>
                    <a:pt x="1505" y="296"/>
                    <a:pt x="1484" y="266"/>
                    <a:pt x="1454" y="233"/>
                  </a:cubicBezTo>
                  <a:cubicBezTo>
                    <a:pt x="1449" y="304"/>
                    <a:pt x="1443" y="357"/>
                    <a:pt x="1436" y="390"/>
                  </a:cubicBezTo>
                  <a:cubicBezTo>
                    <a:pt x="1429" y="424"/>
                    <a:pt x="1419" y="447"/>
                    <a:pt x="1405" y="461"/>
                  </a:cubicBezTo>
                  <a:cubicBezTo>
                    <a:pt x="1392" y="475"/>
                    <a:pt x="1369" y="485"/>
                    <a:pt x="1337" y="492"/>
                  </a:cubicBezTo>
                  <a:cubicBezTo>
                    <a:pt x="1337" y="475"/>
                    <a:pt x="1314" y="455"/>
                    <a:pt x="1267" y="435"/>
                  </a:cubicBezTo>
                  <a:cubicBezTo>
                    <a:pt x="1268" y="428"/>
                    <a:pt x="1269" y="421"/>
                    <a:pt x="1270" y="415"/>
                  </a:cubicBezTo>
                  <a:cubicBezTo>
                    <a:pt x="1313" y="427"/>
                    <a:pt x="1339" y="433"/>
                    <a:pt x="1349" y="433"/>
                  </a:cubicBezTo>
                  <a:cubicBezTo>
                    <a:pt x="1359" y="433"/>
                    <a:pt x="1368" y="430"/>
                    <a:pt x="1376" y="424"/>
                  </a:cubicBezTo>
                  <a:cubicBezTo>
                    <a:pt x="1384" y="418"/>
                    <a:pt x="1391" y="396"/>
                    <a:pt x="1398" y="356"/>
                  </a:cubicBezTo>
                  <a:cubicBezTo>
                    <a:pt x="1406" y="317"/>
                    <a:pt x="1412" y="248"/>
                    <a:pt x="1417" y="149"/>
                  </a:cubicBezTo>
                  <a:cubicBezTo>
                    <a:pt x="1377" y="149"/>
                    <a:pt x="1337" y="149"/>
                    <a:pt x="1296" y="149"/>
                  </a:cubicBezTo>
                  <a:cubicBezTo>
                    <a:pt x="1291" y="196"/>
                    <a:pt x="1282" y="239"/>
                    <a:pt x="1270" y="278"/>
                  </a:cubicBezTo>
                  <a:cubicBezTo>
                    <a:pt x="1258" y="316"/>
                    <a:pt x="1238" y="354"/>
                    <a:pt x="1210" y="391"/>
                  </a:cubicBezTo>
                  <a:cubicBezTo>
                    <a:pt x="1182" y="428"/>
                    <a:pt x="1138" y="462"/>
                    <a:pt x="1079" y="495"/>
                  </a:cubicBezTo>
                  <a:cubicBezTo>
                    <a:pt x="1076" y="490"/>
                    <a:pt x="1073" y="486"/>
                    <a:pt x="1070" y="482"/>
                  </a:cubicBezTo>
                  <a:cubicBezTo>
                    <a:pt x="1118" y="447"/>
                    <a:pt x="1153" y="411"/>
                    <a:pt x="1178" y="374"/>
                  </a:cubicBezTo>
                  <a:cubicBezTo>
                    <a:pt x="1202" y="338"/>
                    <a:pt x="1220" y="302"/>
                    <a:pt x="1230" y="267"/>
                  </a:cubicBezTo>
                  <a:cubicBezTo>
                    <a:pt x="1241" y="231"/>
                    <a:pt x="1248" y="192"/>
                    <a:pt x="1252" y="149"/>
                  </a:cubicBezTo>
                  <a:cubicBezTo>
                    <a:pt x="1228" y="149"/>
                    <a:pt x="1204" y="149"/>
                    <a:pt x="1180" y="149"/>
                  </a:cubicBezTo>
                  <a:cubicBezTo>
                    <a:pt x="1163" y="149"/>
                    <a:pt x="1145" y="151"/>
                    <a:pt x="1128" y="155"/>
                  </a:cubicBezTo>
                  <a:cubicBezTo>
                    <a:pt x="1120" y="145"/>
                    <a:pt x="1112" y="136"/>
                    <a:pt x="1104" y="126"/>
                  </a:cubicBezTo>
                  <a:cubicBezTo>
                    <a:pt x="1154" y="126"/>
                    <a:pt x="1203" y="126"/>
                    <a:pt x="1253" y="126"/>
                  </a:cubicBezTo>
                  <a:cubicBezTo>
                    <a:pt x="1255" y="88"/>
                    <a:pt x="1257" y="46"/>
                    <a:pt x="1259" y="0"/>
                  </a:cubicBezTo>
                </a:path>
              </a:pathLst>
            </a:custGeom>
            <a:solidFill>
              <a:srgbClr val="0066CC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191" name="path"/>
            <p:cNvSpPr/>
            <p:nvPr/>
          </p:nvSpPr>
          <p:spPr>
            <a:xfrm>
              <a:off x="313697" y="0"/>
              <a:ext cx="4823452" cy="339725"/>
            </a:xfrm>
            <a:custGeom>
              <a:avLst/>
              <a:gdLst/>
              <a:ahLst/>
              <a:cxnLst/>
              <a:rect l="0" t="0" r="0" b="0"/>
              <a:pathLst>
                <a:path w="7595" h="535">
                  <a:moveTo>
                    <a:pt x="5585" y="358"/>
                  </a:moveTo>
                  <a:cubicBezTo>
                    <a:pt x="5582" y="366"/>
                    <a:pt x="5579" y="374"/>
                    <a:pt x="5577" y="381"/>
                  </a:cubicBezTo>
                  <a:cubicBezTo>
                    <a:pt x="5573" y="391"/>
                    <a:pt x="5569" y="400"/>
                    <a:pt x="5565" y="408"/>
                  </a:cubicBezTo>
                  <a:cubicBezTo>
                    <a:pt x="5583" y="424"/>
                    <a:pt x="5607" y="436"/>
                    <a:pt x="5637" y="445"/>
                  </a:cubicBezTo>
                  <a:cubicBezTo>
                    <a:pt x="5652" y="450"/>
                    <a:pt x="5669" y="454"/>
                    <a:pt x="5688" y="456"/>
                  </a:cubicBezTo>
                  <a:cubicBezTo>
                    <a:pt x="5698" y="457"/>
                    <a:pt x="5707" y="458"/>
                    <a:pt x="5717" y="459"/>
                  </a:cubicBezTo>
                  <a:cubicBezTo>
                    <a:pt x="5718" y="444"/>
                    <a:pt x="5718" y="430"/>
                    <a:pt x="5719" y="416"/>
                  </a:cubicBezTo>
                  <a:cubicBezTo>
                    <a:pt x="5719" y="402"/>
                    <a:pt x="5719" y="390"/>
                    <a:pt x="5719" y="380"/>
                  </a:cubicBezTo>
                  <a:cubicBezTo>
                    <a:pt x="5688" y="380"/>
                    <a:pt x="5658" y="380"/>
                    <a:pt x="5627" y="380"/>
                  </a:cubicBezTo>
                  <a:cubicBezTo>
                    <a:pt x="5620" y="381"/>
                    <a:pt x="5612" y="382"/>
                    <a:pt x="5605" y="384"/>
                  </a:cubicBezTo>
                  <a:cubicBezTo>
                    <a:pt x="5598" y="375"/>
                    <a:pt x="5591" y="367"/>
                    <a:pt x="5585" y="358"/>
                  </a:cubicBezTo>
                  <a:moveTo>
                    <a:pt x="736" y="328"/>
                  </a:moveTo>
                  <a:cubicBezTo>
                    <a:pt x="727" y="340"/>
                    <a:pt x="714" y="357"/>
                    <a:pt x="696" y="379"/>
                  </a:cubicBezTo>
                  <a:cubicBezTo>
                    <a:pt x="724" y="382"/>
                    <a:pt x="761" y="386"/>
                    <a:pt x="808" y="392"/>
                  </a:cubicBezTo>
                  <a:cubicBezTo>
                    <a:pt x="826" y="376"/>
                    <a:pt x="842" y="354"/>
                    <a:pt x="857" y="328"/>
                  </a:cubicBezTo>
                  <a:cubicBezTo>
                    <a:pt x="817" y="328"/>
                    <a:pt x="776" y="328"/>
                    <a:pt x="736" y="328"/>
                  </a:cubicBezTo>
                  <a:moveTo>
                    <a:pt x="4972" y="296"/>
                  </a:moveTo>
                  <a:cubicBezTo>
                    <a:pt x="4972" y="340"/>
                    <a:pt x="4972" y="384"/>
                    <a:pt x="4972" y="429"/>
                  </a:cubicBezTo>
                  <a:cubicBezTo>
                    <a:pt x="5004" y="429"/>
                    <a:pt x="5037" y="429"/>
                    <a:pt x="5069" y="429"/>
                  </a:cubicBezTo>
                  <a:cubicBezTo>
                    <a:pt x="5069" y="384"/>
                    <a:pt x="5069" y="340"/>
                    <a:pt x="5069" y="296"/>
                  </a:cubicBezTo>
                  <a:cubicBezTo>
                    <a:pt x="5037" y="296"/>
                    <a:pt x="5004" y="296"/>
                    <a:pt x="4972" y="296"/>
                  </a:cubicBezTo>
                  <a:moveTo>
                    <a:pt x="6238" y="261"/>
                  </a:moveTo>
                  <a:cubicBezTo>
                    <a:pt x="6257" y="316"/>
                    <a:pt x="6277" y="354"/>
                    <a:pt x="6298" y="375"/>
                  </a:cubicBezTo>
                  <a:cubicBezTo>
                    <a:pt x="6322" y="346"/>
                    <a:pt x="6342" y="308"/>
                    <a:pt x="6358" y="261"/>
                  </a:cubicBezTo>
                  <a:cubicBezTo>
                    <a:pt x="6318" y="261"/>
                    <a:pt x="6278" y="261"/>
                    <a:pt x="6238" y="261"/>
                  </a:cubicBezTo>
                  <a:moveTo>
                    <a:pt x="2584" y="245"/>
                  </a:moveTo>
                  <a:cubicBezTo>
                    <a:pt x="2566" y="251"/>
                    <a:pt x="2548" y="258"/>
                    <a:pt x="2529" y="265"/>
                  </a:cubicBezTo>
                  <a:cubicBezTo>
                    <a:pt x="2529" y="292"/>
                    <a:pt x="2529" y="318"/>
                    <a:pt x="2529" y="345"/>
                  </a:cubicBezTo>
                  <a:cubicBezTo>
                    <a:pt x="2556" y="347"/>
                    <a:pt x="2571" y="349"/>
                    <a:pt x="2575" y="348"/>
                  </a:cubicBezTo>
                  <a:cubicBezTo>
                    <a:pt x="2578" y="348"/>
                    <a:pt x="2581" y="338"/>
                    <a:pt x="2581" y="319"/>
                  </a:cubicBezTo>
                  <a:cubicBezTo>
                    <a:pt x="2582" y="299"/>
                    <a:pt x="2583" y="274"/>
                    <a:pt x="2584" y="245"/>
                  </a:cubicBezTo>
                  <a:moveTo>
                    <a:pt x="7521" y="228"/>
                  </a:moveTo>
                  <a:cubicBezTo>
                    <a:pt x="7534" y="244"/>
                    <a:pt x="7547" y="260"/>
                    <a:pt x="7561" y="275"/>
                  </a:cubicBezTo>
                  <a:cubicBezTo>
                    <a:pt x="7518" y="275"/>
                    <a:pt x="7475" y="275"/>
                    <a:pt x="7432" y="275"/>
                  </a:cubicBezTo>
                  <a:cubicBezTo>
                    <a:pt x="7432" y="301"/>
                    <a:pt x="7432" y="327"/>
                    <a:pt x="7432" y="353"/>
                  </a:cubicBezTo>
                  <a:cubicBezTo>
                    <a:pt x="7449" y="353"/>
                    <a:pt x="7466" y="353"/>
                    <a:pt x="7483" y="353"/>
                  </a:cubicBezTo>
                  <a:cubicBezTo>
                    <a:pt x="7492" y="345"/>
                    <a:pt x="7501" y="337"/>
                    <a:pt x="7510" y="328"/>
                  </a:cubicBezTo>
                  <a:cubicBezTo>
                    <a:pt x="7523" y="344"/>
                    <a:pt x="7537" y="360"/>
                    <a:pt x="7550" y="375"/>
                  </a:cubicBezTo>
                  <a:cubicBezTo>
                    <a:pt x="7511" y="375"/>
                    <a:pt x="7471" y="375"/>
                    <a:pt x="7432" y="375"/>
                  </a:cubicBezTo>
                  <a:cubicBezTo>
                    <a:pt x="7432" y="403"/>
                    <a:pt x="7432" y="431"/>
                    <a:pt x="7432" y="459"/>
                  </a:cubicBezTo>
                  <a:cubicBezTo>
                    <a:pt x="7456" y="459"/>
                    <a:pt x="7480" y="459"/>
                    <a:pt x="7504" y="459"/>
                  </a:cubicBezTo>
                  <a:cubicBezTo>
                    <a:pt x="7514" y="450"/>
                    <a:pt x="7524" y="442"/>
                    <a:pt x="7533" y="433"/>
                  </a:cubicBezTo>
                  <a:cubicBezTo>
                    <a:pt x="7547" y="449"/>
                    <a:pt x="7561" y="465"/>
                    <a:pt x="7575" y="482"/>
                  </a:cubicBezTo>
                  <a:cubicBezTo>
                    <a:pt x="7489" y="482"/>
                    <a:pt x="7402" y="482"/>
                    <a:pt x="7315" y="482"/>
                  </a:cubicBezTo>
                  <a:cubicBezTo>
                    <a:pt x="7297" y="482"/>
                    <a:pt x="7280" y="484"/>
                    <a:pt x="7262" y="488"/>
                  </a:cubicBezTo>
                  <a:cubicBezTo>
                    <a:pt x="7255" y="478"/>
                    <a:pt x="7247" y="469"/>
                    <a:pt x="7239" y="459"/>
                  </a:cubicBezTo>
                  <a:cubicBezTo>
                    <a:pt x="7290" y="459"/>
                    <a:pt x="7341" y="459"/>
                    <a:pt x="7391" y="459"/>
                  </a:cubicBezTo>
                  <a:cubicBezTo>
                    <a:pt x="7391" y="431"/>
                    <a:pt x="7391" y="403"/>
                    <a:pt x="7391" y="375"/>
                  </a:cubicBezTo>
                  <a:cubicBezTo>
                    <a:pt x="7381" y="375"/>
                    <a:pt x="7370" y="375"/>
                    <a:pt x="7360" y="375"/>
                  </a:cubicBezTo>
                  <a:cubicBezTo>
                    <a:pt x="7342" y="375"/>
                    <a:pt x="7324" y="377"/>
                    <a:pt x="7307" y="382"/>
                  </a:cubicBezTo>
                  <a:cubicBezTo>
                    <a:pt x="7299" y="372"/>
                    <a:pt x="7291" y="362"/>
                    <a:pt x="7283" y="353"/>
                  </a:cubicBezTo>
                  <a:cubicBezTo>
                    <a:pt x="7319" y="353"/>
                    <a:pt x="7355" y="353"/>
                    <a:pt x="7391" y="353"/>
                  </a:cubicBezTo>
                  <a:cubicBezTo>
                    <a:pt x="7391" y="327"/>
                    <a:pt x="7391" y="301"/>
                    <a:pt x="7391" y="275"/>
                  </a:cubicBezTo>
                  <a:cubicBezTo>
                    <a:pt x="7377" y="275"/>
                    <a:pt x="7362" y="275"/>
                    <a:pt x="7347" y="275"/>
                  </a:cubicBezTo>
                  <a:cubicBezTo>
                    <a:pt x="7329" y="275"/>
                    <a:pt x="7312" y="277"/>
                    <a:pt x="7294" y="281"/>
                  </a:cubicBezTo>
                  <a:cubicBezTo>
                    <a:pt x="7286" y="272"/>
                    <a:pt x="7278" y="262"/>
                    <a:pt x="7271" y="253"/>
                  </a:cubicBezTo>
                  <a:cubicBezTo>
                    <a:pt x="7345" y="253"/>
                    <a:pt x="7419" y="253"/>
                    <a:pt x="7494" y="253"/>
                  </a:cubicBezTo>
                  <a:cubicBezTo>
                    <a:pt x="7503" y="245"/>
                    <a:pt x="7512" y="236"/>
                    <a:pt x="7521" y="228"/>
                  </a:cubicBezTo>
                  <a:moveTo>
                    <a:pt x="430" y="228"/>
                  </a:moveTo>
                  <a:cubicBezTo>
                    <a:pt x="444" y="245"/>
                    <a:pt x="459" y="262"/>
                    <a:pt x="474" y="279"/>
                  </a:cubicBezTo>
                  <a:cubicBezTo>
                    <a:pt x="400" y="279"/>
                    <a:pt x="326" y="279"/>
                    <a:pt x="252" y="279"/>
                  </a:cubicBezTo>
                  <a:cubicBezTo>
                    <a:pt x="233" y="299"/>
                    <a:pt x="220" y="313"/>
                    <a:pt x="214" y="320"/>
                  </a:cubicBezTo>
                  <a:cubicBezTo>
                    <a:pt x="273" y="320"/>
                    <a:pt x="332" y="320"/>
                    <a:pt x="392" y="320"/>
                  </a:cubicBezTo>
                  <a:cubicBezTo>
                    <a:pt x="397" y="313"/>
                    <a:pt x="402" y="307"/>
                    <a:pt x="407" y="300"/>
                  </a:cubicBezTo>
                  <a:cubicBezTo>
                    <a:pt x="421" y="310"/>
                    <a:pt x="435" y="321"/>
                    <a:pt x="449" y="331"/>
                  </a:cubicBezTo>
                  <a:cubicBezTo>
                    <a:pt x="443" y="337"/>
                    <a:pt x="437" y="342"/>
                    <a:pt x="432" y="348"/>
                  </a:cubicBezTo>
                  <a:cubicBezTo>
                    <a:pt x="432" y="386"/>
                    <a:pt x="432" y="425"/>
                    <a:pt x="432" y="463"/>
                  </a:cubicBezTo>
                  <a:cubicBezTo>
                    <a:pt x="432" y="487"/>
                    <a:pt x="415" y="503"/>
                    <a:pt x="382" y="510"/>
                  </a:cubicBezTo>
                  <a:cubicBezTo>
                    <a:pt x="379" y="492"/>
                    <a:pt x="362" y="480"/>
                    <a:pt x="332" y="475"/>
                  </a:cubicBezTo>
                  <a:cubicBezTo>
                    <a:pt x="332" y="468"/>
                    <a:pt x="332" y="462"/>
                    <a:pt x="332" y="455"/>
                  </a:cubicBezTo>
                  <a:cubicBezTo>
                    <a:pt x="354" y="458"/>
                    <a:pt x="370" y="459"/>
                    <a:pt x="379" y="459"/>
                  </a:cubicBezTo>
                  <a:cubicBezTo>
                    <a:pt x="387" y="459"/>
                    <a:pt x="391" y="456"/>
                    <a:pt x="391" y="449"/>
                  </a:cubicBezTo>
                  <a:cubicBezTo>
                    <a:pt x="391" y="414"/>
                    <a:pt x="391" y="378"/>
                    <a:pt x="391" y="343"/>
                  </a:cubicBezTo>
                  <a:cubicBezTo>
                    <a:pt x="367" y="343"/>
                    <a:pt x="343" y="343"/>
                    <a:pt x="320" y="343"/>
                  </a:cubicBezTo>
                  <a:cubicBezTo>
                    <a:pt x="320" y="386"/>
                    <a:pt x="320" y="428"/>
                    <a:pt x="320" y="471"/>
                  </a:cubicBezTo>
                  <a:cubicBezTo>
                    <a:pt x="306" y="477"/>
                    <a:pt x="293" y="482"/>
                    <a:pt x="279" y="488"/>
                  </a:cubicBezTo>
                  <a:cubicBezTo>
                    <a:pt x="279" y="440"/>
                    <a:pt x="279" y="391"/>
                    <a:pt x="279" y="343"/>
                  </a:cubicBezTo>
                  <a:cubicBezTo>
                    <a:pt x="259" y="343"/>
                    <a:pt x="238" y="343"/>
                    <a:pt x="218" y="343"/>
                  </a:cubicBezTo>
                  <a:cubicBezTo>
                    <a:pt x="218" y="387"/>
                    <a:pt x="218" y="431"/>
                    <a:pt x="218" y="475"/>
                  </a:cubicBezTo>
                  <a:cubicBezTo>
                    <a:pt x="205" y="481"/>
                    <a:pt x="191" y="486"/>
                    <a:pt x="178" y="492"/>
                  </a:cubicBezTo>
                  <a:cubicBezTo>
                    <a:pt x="178" y="442"/>
                    <a:pt x="178" y="392"/>
                    <a:pt x="178" y="343"/>
                  </a:cubicBezTo>
                  <a:cubicBezTo>
                    <a:pt x="154" y="343"/>
                    <a:pt x="131" y="343"/>
                    <a:pt x="108" y="343"/>
                  </a:cubicBezTo>
                  <a:cubicBezTo>
                    <a:pt x="108" y="394"/>
                    <a:pt x="108" y="445"/>
                    <a:pt x="108" y="496"/>
                  </a:cubicBezTo>
                  <a:cubicBezTo>
                    <a:pt x="93" y="501"/>
                    <a:pt x="78" y="507"/>
                    <a:pt x="63" y="512"/>
                  </a:cubicBezTo>
                  <a:cubicBezTo>
                    <a:pt x="65" y="480"/>
                    <a:pt x="66" y="442"/>
                    <a:pt x="66" y="399"/>
                  </a:cubicBezTo>
                  <a:cubicBezTo>
                    <a:pt x="66" y="356"/>
                    <a:pt x="65" y="324"/>
                    <a:pt x="63" y="302"/>
                  </a:cubicBezTo>
                  <a:cubicBezTo>
                    <a:pt x="77" y="308"/>
                    <a:pt x="90" y="314"/>
                    <a:pt x="103" y="320"/>
                  </a:cubicBezTo>
                  <a:cubicBezTo>
                    <a:pt x="133" y="320"/>
                    <a:pt x="162" y="320"/>
                    <a:pt x="191" y="320"/>
                  </a:cubicBezTo>
                  <a:cubicBezTo>
                    <a:pt x="196" y="307"/>
                    <a:pt x="201" y="293"/>
                    <a:pt x="205" y="279"/>
                  </a:cubicBezTo>
                  <a:cubicBezTo>
                    <a:pt x="166" y="279"/>
                    <a:pt x="126" y="279"/>
                    <a:pt x="87" y="279"/>
                  </a:cubicBezTo>
                  <a:cubicBezTo>
                    <a:pt x="76" y="279"/>
                    <a:pt x="62" y="281"/>
                    <a:pt x="44" y="285"/>
                  </a:cubicBezTo>
                  <a:cubicBezTo>
                    <a:pt x="37" y="276"/>
                    <a:pt x="29" y="266"/>
                    <a:pt x="21" y="257"/>
                  </a:cubicBezTo>
                  <a:cubicBezTo>
                    <a:pt x="147" y="257"/>
                    <a:pt x="273" y="257"/>
                    <a:pt x="399" y="257"/>
                  </a:cubicBezTo>
                  <a:cubicBezTo>
                    <a:pt x="409" y="247"/>
                    <a:pt x="419" y="238"/>
                    <a:pt x="430" y="228"/>
                  </a:cubicBezTo>
                  <a:moveTo>
                    <a:pt x="5167" y="224"/>
                  </a:moveTo>
                  <a:cubicBezTo>
                    <a:pt x="5206" y="251"/>
                    <a:pt x="5229" y="274"/>
                    <a:pt x="5237" y="291"/>
                  </a:cubicBezTo>
                  <a:cubicBezTo>
                    <a:pt x="5245" y="309"/>
                    <a:pt x="5242" y="325"/>
                    <a:pt x="5227" y="340"/>
                  </a:cubicBezTo>
                  <a:cubicBezTo>
                    <a:pt x="5212" y="355"/>
                    <a:pt x="5202" y="349"/>
                    <a:pt x="5197" y="320"/>
                  </a:cubicBezTo>
                  <a:cubicBezTo>
                    <a:pt x="5191" y="292"/>
                    <a:pt x="5178" y="264"/>
                    <a:pt x="5158" y="237"/>
                  </a:cubicBezTo>
                  <a:cubicBezTo>
                    <a:pt x="5161" y="233"/>
                    <a:pt x="5164" y="228"/>
                    <a:pt x="5167" y="224"/>
                  </a:cubicBezTo>
                  <a:moveTo>
                    <a:pt x="1180" y="222"/>
                  </a:moveTo>
                  <a:cubicBezTo>
                    <a:pt x="1187" y="222"/>
                    <a:pt x="1195" y="222"/>
                    <a:pt x="1202" y="222"/>
                  </a:cubicBezTo>
                  <a:cubicBezTo>
                    <a:pt x="1196" y="287"/>
                    <a:pt x="1185" y="325"/>
                    <a:pt x="1169" y="336"/>
                  </a:cubicBezTo>
                  <a:cubicBezTo>
                    <a:pt x="1152" y="347"/>
                    <a:pt x="1136" y="350"/>
                    <a:pt x="1120" y="345"/>
                  </a:cubicBezTo>
                  <a:cubicBezTo>
                    <a:pt x="1104" y="340"/>
                    <a:pt x="1107" y="329"/>
                    <a:pt x="1128" y="311"/>
                  </a:cubicBezTo>
                  <a:cubicBezTo>
                    <a:pt x="1150" y="293"/>
                    <a:pt x="1167" y="263"/>
                    <a:pt x="1180" y="222"/>
                  </a:cubicBezTo>
                  <a:moveTo>
                    <a:pt x="6379" y="216"/>
                  </a:moveTo>
                  <a:cubicBezTo>
                    <a:pt x="6394" y="230"/>
                    <a:pt x="6409" y="243"/>
                    <a:pt x="6424" y="257"/>
                  </a:cubicBezTo>
                  <a:cubicBezTo>
                    <a:pt x="6416" y="261"/>
                    <a:pt x="6409" y="265"/>
                    <a:pt x="6401" y="269"/>
                  </a:cubicBezTo>
                  <a:cubicBezTo>
                    <a:pt x="6381" y="323"/>
                    <a:pt x="6356" y="367"/>
                    <a:pt x="6327" y="402"/>
                  </a:cubicBezTo>
                  <a:cubicBezTo>
                    <a:pt x="6365" y="431"/>
                    <a:pt x="6417" y="448"/>
                    <a:pt x="6481" y="454"/>
                  </a:cubicBezTo>
                  <a:cubicBezTo>
                    <a:pt x="6481" y="459"/>
                    <a:pt x="6481" y="463"/>
                    <a:pt x="6481" y="468"/>
                  </a:cubicBezTo>
                  <a:cubicBezTo>
                    <a:pt x="6453" y="475"/>
                    <a:pt x="6437" y="486"/>
                    <a:pt x="6436" y="500"/>
                  </a:cubicBezTo>
                  <a:cubicBezTo>
                    <a:pt x="6380" y="483"/>
                    <a:pt x="6335" y="458"/>
                    <a:pt x="6301" y="425"/>
                  </a:cubicBezTo>
                  <a:cubicBezTo>
                    <a:pt x="6244" y="471"/>
                    <a:pt x="6172" y="499"/>
                    <a:pt x="6087" y="510"/>
                  </a:cubicBezTo>
                  <a:cubicBezTo>
                    <a:pt x="6086" y="506"/>
                    <a:pt x="6085" y="501"/>
                    <a:pt x="6083" y="496"/>
                  </a:cubicBezTo>
                  <a:cubicBezTo>
                    <a:pt x="6175" y="469"/>
                    <a:pt x="6238" y="437"/>
                    <a:pt x="6274" y="398"/>
                  </a:cubicBezTo>
                  <a:cubicBezTo>
                    <a:pt x="6244" y="357"/>
                    <a:pt x="6225" y="312"/>
                    <a:pt x="6215" y="261"/>
                  </a:cubicBezTo>
                  <a:cubicBezTo>
                    <a:pt x="6214" y="261"/>
                    <a:pt x="6213" y="261"/>
                    <a:pt x="6211" y="261"/>
                  </a:cubicBezTo>
                  <a:cubicBezTo>
                    <a:pt x="6204" y="262"/>
                    <a:pt x="6196" y="264"/>
                    <a:pt x="6189" y="265"/>
                  </a:cubicBezTo>
                  <a:cubicBezTo>
                    <a:pt x="6182" y="256"/>
                    <a:pt x="6175" y="247"/>
                    <a:pt x="6168" y="238"/>
                  </a:cubicBezTo>
                  <a:cubicBezTo>
                    <a:pt x="6232" y="238"/>
                    <a:pt x="6295" y="238"/>
                    <a:pt x="6359" y="238"/>
                  </a:cubicBezTo>
                  <a:cubicBezTo>
                    <a:pt x="6366" y="231"/>
                    <a:pt x="6372" y="223"/>
                    <a:pt x="6379" y="216"/>
                  </a:cubicBezTo>
                  <a:moveTo>
                    <a:pt x="284" y="206"/>
                  </a:moveTo>
                  <a:cubicBezTo>
                    <a:pt x="320" y="206"/>
                    <a:pt x="357" y="206"/>
                    <a:pt x="394" y="206"/>
                  </a:cubicBezTo>
                  <a:cubicBezTo>
                    <a:pt x="394" y="213"/>
                    <a:pt x="394" y="221"/>
                    <a:pt x="394" y="228"/>
                  </a:cubicBezTo>
                  <a:cubicBezTo>
                    <a:pt x="357" y="228"/>
                    <a:pt x="320" y="228"/>
                    <a:pt x="284" y="228"/>
                  </a:cubicBezTo>
                  <a:cubicBezTo>
                    <a:pt x="284" y="221"/>
                    <a:pt x="284" y="213"/>
                    <a:pt x="284" y="206"/>
                  </a:cubicBezTo>
                  <a:moveTo>
                    <a:pt x="89" y="206"/>
                  </a:moveTo>
                  <a:cubicBezTo>
                    <a:pt x="127" y="206"/>
                    <a:pt x="165" y="206"/>
                    <a:pt x="203" y="206"/>
                  </a:cubicBezTo>
                  <a:cubicBezTo>
                    <a:pt x="203" y="213"/>
                    <a:pt x="203" y="221"/>
                    <a:pt x="203" y="228"/>
                  </a:cubicBezTo>
                  <a:cubicBezTo>
                    <a:pt x="165" y="228"/>
                    <a:pt x="127" y="228"/>
                    <a:pt x="89" y="228"/>
                  </a:cubicBezTo>
                  <a:cubicBezTo>
                    <a:pt x="89" y="221"/>
                    <a:pt x="89" y="213"/>
                    <a:pt x="89" y="206"/>
                  </a:cubicBezTo>
                  <a:moveTo>
                    <a:pt x="3922" y="195"/>
                  </a:moveTo>
                  <a:cubicBezTo>
                    <a:pt x="3922" y="239"/>
                    <a:pt x="3922" y="283"/>
                    <a:pt x="3922" y="326"/>
                  </a:cubicBezTo>
                  <a:cubicBezTo>
                    <a:pt x="3958" y="326"/>
                    <a:pt x="3994" y="326"/>
                    <a:pt x="4030" y="326"/>
                  </a:cubicBezTo>
                  <a:cubicBezTo>
                    <a:pt x="4030" y="283"/>
                    <a:pt x="4030" y="239"/>
                    <a:pt x="4030" y="195"/>
                  </a:cubicBezTo>
                  <a:cubicBezTo>
                    <a:pt x="3994" y="195"/>
                    <a:pt x="3958" y="195"/>
                    <a:pt x="3922" y="195"/>
                  </a:cubicBezTo>
                  <a:moveTo>
                    <a:pt x="4432" y="187"/>
                  </a:moveTo>
                  <a:cubicBezTo>
                    <a:pt x="4447" y="198"/>
                    <a:pt x="4462" y="208"/>
                    <a:pt x="4477" y="219"/>
                  </a:cubicBezTo>
                  <a:cubicBezTo>
                    <a:pt x="4470" y="224"/>
                    <a:pt x="4464" y="230"/>
                    <a:pt x="4458" y="235"/>
                  </a:cubicBezTo>
                  <a:cubicBezTo>
                    <a:pt x="4458" y="294"/>
                    <a:pt x="4458" y="352"/>
                    <a:pt x="4458" y="410"/>
                  </a:cubicBezTo>
                  <a:cubicBezTo>
                    <a:pt x="4478" y="388"/>
                    <a:pt x="4499" y="367"/>
                    <a:pt x="4520" y="345"/>
                  </a:cubicBezTo>
                  <a:cubicBezTo>
                    <a:pt x="4525" y="348"/>
                    <a:pt x="4529" y="351"/>
                    <a:pt x="4534" y="355"/>
                  </a:cubicBezTo>
                  <a:cubicBezTo>
                    <a:pt x="4510" y="388"/>
                    <a:pt x="4492" y="412"/>
                    <a:pt x="4481" y="426"/>
                  </a:cubicBezTo>
                  <a:cubicBezTo>
                    <a:pt x="4469" y="441"/>
                    <a:pt x="4458" y="459"/>
                    <a:pt x="4447" y="480"/>
                  </a:cubicBezTo>
                  <a:cubicBezTo>
                    <a:pt x="4434" y="468"/>
                    <a:pt x="4422" y="456"/>
                    <a:pt x="4409" y="444"/>
                  </a:cubicBezTo>
                  <a:cubicBezTo>
                    <a:pt x="4416" y="436"/>
                    <a:pt x="4419" y="423"/>
                    <a:pt x="4417" y="407"/>
                  </a:cubicBezTo>
                  <a:cubicBezTo>
                    <a:pt x="4417" y="348"/>
                    <a:pt x="4417" y="290"/>
                    <a:pt x="4417" y="232"/>
                  </a:cubicBezTo>
                  <a:cubicBezTo>
                    <a:pt x="4413" y="232"/>
                    <a:pt x="4409" y="232"/>
                    <a:pt x="4405" y="232"/>
                  </a:cubicBezTo>
                  <a:cubicBezTo>
                    <a:pt x="4395" y="232"/>
                    <a:pt x="4382" y="234"/>
                    <a:pt x="4365" y="238"/>
                  </a:cubicBezTo>
                  <a:cubicBezTo>
                    <a:pt x="4357" y="229"/>
                    <a:pt x="4349" y="219"/>
                    <a:pt x="4341" y="210"/>
                  </a:cubicBezTo>
                  <a:cubicBezTo>
                    <a:pt x="4366" y="210"/>
                    <a:pt x="4391" y="210"/>
                    <a:pt x="4416" y="210"/>
                  </a:cubicBezTo>
                  <a:cubicBezTo>
                    <a:pt x="4421" y="202"/>
                    <a:pt x="4427" y="195"/>
                    <a:pt x="4432" y="187"/>
                  </a:cubicBezTo>
                  <a:moveTo>
                    <a:pt x="1981" y="185"/>
                  </a:moveTo>
                  <a:cubicBezTo>
                    <a:pt x="1981" y="210"/>
                    <a:pt x="1981" y="236"/>
                    <a:pt x="1981" y="261"/>
                  </a:cubicBezTo>
                  <a:cubicBezTo>
                    <a:pt x="2002" y="261"/>
                    <a:pt x="2023" y="261"/>
                    <a:pt x="2045" y="261"/>
                  </a:cubicBezTo>
                  <a:cubicBezTo>
                    <a:pt x="2045" y="236"/>
                    <a:pt x="2045" y="210"/>
                    <a:pt x="2045" y="185"/>
                  </a:cubicBezTo>
                  <a:cubicBezTo>
                    <a:pt x="2023" y="185"/>
                    <a:pt x="2002" y="185"/>
                    <a:pt x="1981" y="185"/>
                  </a:cubicBezTo>
                  <a:moveTo>
                    <a:pt x="1877" y="185"/>
                  </a:moveTo>
                  <a:cubicBezTo>
                    <a:pt x="1877" y="210"/>
                    <a:pt x="1877" y="236"/>
                    <a:pt x="1877" y="261"/>
                  </a:cubicBezTo>
                  <a:cubicBezTo>
                    <a:pt x="1899" y="261"/>
                    <a:pt x="1921" y="261"/>
                    <a:pt x="1943" y="261"/>
                  </a:cubicBezTo>
                  <a:cubicBezTo>
                    <a:pt x="1943" y="236"/>
                    <a:pt x="1943" y="210"/>
                    <a:pt x="1943" y="185"/>
                  </a:cubicBezTo>
                  <a:cubicBezTo>
                    <a:pt x="1921" y="185"/>
                    <a:pt x="1899" y="185"/>
                    <a:pt x="1877" y="185"/>
                  </a:cubicBezTo>
                  <a:moveTo>
                    <a:pt x="5759" y="181"/>
                  </a:moveTo>
                  <a:cubicBezTo>
                    <a:pt x="5759" y="195"/>
                    <a:pt x="5759" y="208"/>
                    <a:pt x="5759" y="222"/>
                  </a:cubicBezTo>
                  <a:cubicBezTo>
                    <a:pt x="5782" y="222"/>
                    <a:pt x="5805" y="222"/>
                    <a:pt x="5827" y="222"/>
                  </a:cubicBezTo>
                  <a:cubicBezTo>
                    <a:pt x="5827" y="208"/>
                    <a:pt x="5827" y="195"/>
                    <a:pt x="5827" y="181"/>
                  </a:cubicBezTo>
                  <a:cubicBezTo>
                    <a:pt x="5805" y="181"/>
                    <a:pt x="5782" y="181"/>
                    <a:pt x="5759" y="181"/>
                  </a:cubicBezTo>
                  <a:moveTo>
                    <a:pt x="6086" y="175"/>
                  </a:moveTo>
                  <a:cubicBezTo>
                    <a:pt x="6101" y="186"/>
                    <a:pt x="6116" y="197"/>
                    <a:pt x="6132" y="209"/>
                  </a:cubicBezTo>
                  <a:cubicBezTo>
                    <a:pt x="6125" y="214"/>
                    <a:pt x="6118" y="220"/>
                    <a:pt x="6111" y="225"/>
                  </a:cubicBezTo>
                  <a:cubicBezTo>
                    <a:pt x="6111" y="282"/>
                    <a:pt x="6111" y="339"/>
                    <a:pt x="6111" y="396"/>
                  </a:cubicBezTo>
                  <a:cubicBezTo>
                    <a:pt x="6136" y="373"/>
                    <a:pt x="6160" y="350"/>
                    <a:pt x="6185" y="326"/>
                  </a:cubicBezTo>
                  <a:cubicBezTo>
                    <a:pt x="6189" y="331"/>
                    <a:pt x="6193" y="335"/>
                    <a:pt x="6198" y="339"/>
                  </a:cubicBezTo>
                  <a:cubicBezTo>
                    <a:pt x="6174" y="366"/>
                    <a:pt x="6155" y="389"/>
                    <a:pt x="6140" y="408"/>
                  </a:cubicBezTo>
                  <a:cubicBezTo>
                    <a:pt x="6125" y="427"/>
                    <a:pt x="6111" y="446"/>
                    <a:pt x="6097" y="465"/>
                  </a:cubicBezTo>
                  <a:cubicBezTo>
                    <a:pt x="6084" y="454"/>
                    <a:pt x="6071" y="443"/>
                    <a:pt x="6058" y="431"/>
                  </a:cubicBezTo>
                  <a:cubicBezTo>
                    <a:pt x="6066" y="422"/>
                    <a:pt x="6070" y="413"/>
                    <a:pt x="6068" y="403"/>
                  </a:cubicBezTo>
                  <a:cubicBezTo>
                    <a:pt x="6068" y="342"/>
                    <a:pt x="6068" y="281"/>
                    <a:pt x="6068" y="220"/>
                  </a:cubicBezTo>
                  <a:cubicBezTo>
                    <a:pt x="6061" y="220"/>
                    <a:pt x="6054" y="220"/>
                    <a:pt x="6047" y="220"/>
                  </a:cubicBezTo>
                  <a:cubicBezTo>
                    <a:pt x="6037" y="220"/>
                    <a:pt x="6022" y="222"/>
                    <a:pt x="6005" y="226"/>
                  </a:cubicBezTo>
                  <a:cubicBezTo>
                    <a:pt x="5997" y="217"/>
                    <a:pt x="5989" y="207"/>
                    <a:pt x="5982" y="197"/>
                  </a:cubicBezTo>
                  <a:cubicBezTo>
                    <a:pt x="6011" y="197"/>
                    <a:pt x="6040" y="197"/>
                    <a:pt x="6069" y="197"/>
                  </a:cubicBezTo>
                  <a:cubicBezTo>
                    <a:pt x="6074" y="190"/>
                    <a:pt x="6080" y="182"/>
                    <a:pt x="6086" y="175"/>
                  </a:cubicBezTo>
                  <a:moveTo>
                    <a:pt x="3355" y="175"/>
                  </a:moveTo>
                  <a:cubicBezTo>
                    <a:pt x="3370" y="185"/>
                    <a:pt x="3384" y="196"/>
                    <a:pt x="3399" y="206"/>
                  </a:cubicBezTo>
                  <a:cubicBezTo>
                    <a:pt x="3393" y="212"/>
                    <a:pt x="3387" y="217"/>
                    <a:pt x="3380" y="223"/>
                  </a:cubicBezTo>
                  <a:cubicBezTo>
                    <a:pt x="3380" y="283"/>
                    <a:pt x="3380" y="342"/>
                    <a:pt x="3380" y="402"/>
                  </a:cubicBezTo>
                  <a:cubicBezTo>
                    <a:pt x="3408" y="377"/>
                    <a:pt x="3435" y="352"/>
                    <a:pt x="3463" y="326"/>
                  </a:cubicBezTo>
                  <a:cubicBezTo>
                    <a:pt x="3467" y="331"/>
                    <a:pt x="3471" y="335"/>
                    <a:pt x="3475" y="339"/>
                  </a:cubicBezTo>
                  <a:cubicBezTo>
                    <a:pt x="3448" y="371"/>
                    <a:pt x="3426" y="396"/>
                    <a:pt x="3412" y="414"/>
                  </a:cubicBezTo>
                  <a:cubicBezTo>
                    <a:pt x="3397" y="431"/>
                    <a:pt x="3384" y="450"/>
                    <a:pt x="3371" y="470"/>
                  </a:cubicBezTo>
                  <a:cubicBezTo>
                    <a:pt x="3358" y="456"/>
                    <a:pt x="3345" y="443"/>
                    <a:pt x="3332" y="430"/>
                  </a:cubicBezTo>
                  <a:cubicBezTo>
                    <a:pt x="3337" y="420"/>
                    <a:pt x="3340" y="410"/>
                    <a:pt x="3340" y="398"/>
                  </a:cubicBezTo>
                  <a:cubicBezTo>
                    <a:pt x="3340" y="339"/>
                    <a:pt x="3340" y="279"/>
                    <a:pt x="3340" y="220"/>
                  </a:cubicBezTo>
                  <a:cubicBezTo>
                    <a:pt x="3333" y="220"/>
                    <a:pt x="3326" y="220"/>
                    <a:pt x="3319" y="220"/>
                  </a:cubicBezTo>
                  <a:cubicBezTo>
                    <a:pt x="3310" y="220"/>
                    <a:pt x="3296" y="222"/>
                    <a:pt x="3279" y="226"/>
                  </a:cubicBezTo>
                  <a:cubicBezTo>
                    <a:pt x="3271" y="217"/>
                    <a:pt x="3263" y="207"/>
                    <a:pt x="3255" y="197"/>
                  </a:cubicBezTo>
                  <a:cubicBezTo>
                    <a:pt x="3284" y="197"/>
                    <a:pt x="3312" y="197"/>
                    <a:pt x="3340" y="197"/>
                  </a:cubicBezTo>
                  <a:cubicBezTo>
                    <a:pt x="3345" y="190"/>
                    <a:pt x="3350" y="182"/>
                    <a:pt x="3355" y="175"/>
                  </a:cubicBezTo>
                  <a:moveTo>
                    <a:pt x="863" y="159"/>
                  </a:moveTo>
                  <a:cubicBezTo>
                    <a:pt x="863" y="180"/>
                    <a:pt x="863" y="202"/>
                    <a:pt x="863" y="224"/>
                  </a:cubicBezTo>
                  <a:cubicBezTo>
                    <a:pt x="884" y="224"/>
                    <a:pt x="904" y="224"/>
                    <a:pt x="925" y="224"/>
                  </a:cubicBezTo>
                  <a:cubicBezTo>
                    <a:pt x="925" y="202"/>
                    <a:pt x="925" y="180"/>
                    <a:pt x="925" y="159"/>
                  </a:cubicBezTo>
                  <a:cubicBezTo>
                    <a:pt x="904" y="159"/>
                    <a:pt x="884" y="159"/>
                    <a:pt x="863" y="159"/>
                  </a:cubicBezTo>
                  <a:moveTo>
                    <a:pt x="751" y="159"/>
                  </a:moveTo>
                  <a:cubicBezTo>
                    <a:pt x="751" y="180"/>
                    <a:pt x="751" y="202"/>
                    <a:pt x="751" y="224"/>
                  </a:cubicBezTo>
                  <a:cubicBezTo>
                    <a:pt x="775" y="224"/>
                    <a:pt x="799" y="224"/>
                    <a:pt x="823" y="224"/>
                  </a:cubicBezTo>
                  <a:cubicBezTo>
                    <a:pt x="823" y="202"/>
                    <a:pt x="823" y="180"/>
                    <a:pt x="823" y="159"/>
                  </a:cubicBezTo>
                  <a:cubicBezTo>
                    <a:pt x="799" y="159"/>
                    <a:pt x="775" y="159"/>
                    <a:pt x="751" y="159"/>
                  </a:cubicBezTo>
                  <a:moveTo>
                    <a:pt x="650" y="159"/>
                  </a:moveTo>
                  <a:cubicBezTo>
                    <a:pt x="650" y="180"/>
                    <a:pt x="650" y="202"/>
                    <a:pt x="650" y="224"/>
                  </a:cubicBezTo>
                  <a:cubicBezTo>
                    <a:pt x="670" y="224"/>
                    <a:pt x="691" y="224"/>
                    <a:pt x="711" y="224"/>
                  </a:cubicBezTo>
                  <a:cubicBezTo>
                    <a:pt x="711" y="202"/>
                    <a:pt x="711" y="180"/>
                    <a:pt x="711" y="159"/>
                  </a:cubicBezTo>
                  <a:cubicBezTo>
                    <a:pt x="691" y="159"/>
                    <a:pt x="670" y="159"/>
                    <a:pt x="650" y="159"/>
                  </a:cubicBezTo>
                  <a:moveTo>
                    <a:pt x="284" y="157"/>
                  </a:moveTo>
                  <a:cubicBezTo>
                    <a:pt x="320" y="157"/>
                    <a:pt x="357" y="157"/>
                    <a:pt x="394" y="157"/>
                  </a:cubicBezTo>
                  <a:cubicBezTo>
                    <a:pt x="394" y="164"/>
                    <a:pt x="394" y="172"/>
                    <a:pt x="394" y="179"/>
                  </a:cubicBezTo>
                  <a:cubicBezTo>
                    <a:pt x="357" y="179"/>
                    <a:pt x="320" y="179"/>
                    <a:pt x="284" y="179"/>
                  </a:cubicBezTo>
                  <a:cubicBezTo>
                    <a:pt x="284" y="172"/>
                    <a:pt x="284" y="164"/>
                    <a:pt x="284" y="157"/>
                  </a:cubicBezTo>
                  <a:moveTo>
                    <a:pt x="95" y="157"/>
                  </a:moveTo>
                  <a:cubicBezTo>
                    <a:pt x="131" y="157"/>
                    <a:pt x="167" y="157"/>
                    <a:pt x="203" y="157"/>
                  </a:cubicBezTo>
                  <a:cubicBezTo>
                    <a:pt x="203" y="164"/>
                    <a:pt x="203" y="172"/>
                    <a:pt x="203" y="179"/>
                  </a:cubicBezTo>
                  <a:cubicBezTo>
                    <a:pt x="167" y="179"/>
                    <a:pt x="131" y="179"/>
                    <a:pt x="95" y="179"/>
                  </a:cubicBezTo>
                  <a:cubicBezTo>
                    <a:pt x="95" y="172"/>
                    <a:pt x="95" y="164"/>
                    <a:pt x="95" y="157"/>
                  </a:cubicBezTo>
                  <a:moveTo>
                    <a:pt x="2275" y="155"/>
                  </a:moveTo>
                  <a:cubicBezTo>
                    <a:pt x="2275" y="178"/>
                    <a:pt x="2275" y="201"/>
                    <a:pt x="2275" y="224"/>
                  </a:cubicBezTo>
                  <a:cubicBezTo>
                    <a:pt x="2291" y="224"/>
                    <a:pt x="2306" y="224"/>
                    <a:pt x="2322" y="224"/>
                  </a:cubicBezTo>
                  <a:cubicBezTo>
                    <a:pt x="2327" y="217"/>
                    <a:pt x="2332" y="210"/>
                    <a:pt x="2337" y="204"/>
                  </a:cubicBezTo>
                  <a:cubicBezTo>
                    <a:pt x="2350" y="214"/>
                    <a:pt x="2364" y="225"/>
                    <a:pt x="2377" y="235"/>
                  </a:cubicBezTo>
                  <a:cubicBezTo>
                    <a:pt x="2372" y="240"/>
                    <a:pt x="2367" y="245"/>
                    <a:pt x="2362" y="249"/>
                  </a:cubicBezTo>
                  <a:cubicBezTo>
                    <a:pt x="2362" y="263"/>
                    <a:pt x="2361" y="275"/>
                    <a:pt x="2361" y="287"/>
                  </a:cubicBezTo>
                  <a:cubicBezTo>
                    <a:pt x="2361" y="289"/>
                    <a:pt x="2361" y="291"/>
                    <a:pt x="2361" y="293"/>
                  </a:cubicBezTo>
                  <a:cubicBezTo>
                    <a:pt x="2377" y="288"/>
                    <a:pt x="2393" y="282"/>
                    <a:pt x="2409" y="277"/>
                  </a:cubicBezTo>
                  <a:cubicBezTo>
                    <a:pt x="2409" y="265"/>
                    <a:pt x="2408" y="251"/>
                    <a:pt x="2408" y="236"/>
                  </a:cubicBezTo>
                  <a:cubicBezTo>
                    <a:pt x="2408" y="222"/>
                    <a:pt x="2407" y="208"/>
                    <a:pt x="2407" y="194"/>
                  </a:cubicBezTo>
                  <a:cubicBezTo>
                    <a:pt x="2397" y="202"/>
                    <a:pt x="2387" y="211"/>
                    <a:pt x="2377" y="220"/>
                  </a:cubicBezTo>
                  <a:cubicBezTo>
                    <a:pt x="2373" y="217"/>
                    <a:pt x="2369" y="214"/>
                    <a:pt x="2364" y="212"/>
                  </a:cubicBezTo>
                  <a:cubicBezTo>
                    <a:pt x="2375" y="199"/>
                    <a:pt x="2386" y="186"/>
                    <a:pt x="2395" y="172"/>
                  </a:cubicBezTo>
                  <a:cubicBezTo>
                    <a:pt x="2399" y="166"/>
                    <a:pt x="2402" y="160"/>
                    <a:pt x="2406" y="155"/>
                  </a:cubicBezTo>
                  <a:cubicBezTo>
                    <a:pt x="2362" y="155"/>
                    <a:pt x="2319" y="155"/>
                    <a:pt x="2275" y="155"/>
                  </a:cubicBezTo>
                  <a:moveTo>
                    <a:pt x="4972" y="152"/>
                  </a:moveTo>
                  <a:cubicBezTo>
                    <a:pt x="4972" y="193"/>
                    <a:pt x="4972" y="233"/>
                    <a:pt x="4972" y="273"/>
                  </a:cubicBezTo>
                  <a:cubicBezTo>
                    <a:pt x="5004" y="273"/>
                    <a:pt x="5037" y="273"/>
                    <a:pt x="5069" y="273"/>
                  </a:cubicBezTo>
                  <a:cubicBezTo>
                    <a:pt x="5069" y="233"/>
                    <a:pt x="5069" y="193"/>
                    <a:pt x="5069" y="152"/>
                  </a:cubicBezTo>
                  <a:cubicBezTo>
                    <a:pt x="5037" y="152"/>
                    <a:pt x="5004" y="152"/>
                    <a:pt x="4972" y="152"/>
                  </a:cubicBezTo>
                  <a:moveTo>
                    <a:pt x="4045" y="150"/>
                  </a:moveTo>
                  <a:cubicBezTo>
                    <a:pt x="4060" y="162"/>
                    <a:pt x="4075" y="173"/>
                    <a:pt x="4089" y="184"/>
                  </a:cubicBezTo>
                  <a:cubicBezTo>
                    <a:pt x="4084" y="189"/>
                    <a:pt x="4078" y="195"/>
                    <a:pt x="4072" y="200"/>
                  </a:cubicBezTo>
                  <a:cubicBezTo>
                    <a:pt x="4072" y="229"/>
                    <a:pt x="4072" y="257"/>
                    <a:pt x="4072" y="285"/>
                  </a:cubicBezTo>
                  <a:cubicBezTo>
                    <a:pt x="4072" y="310"/>
                    <a:pt x="4073" y="339"/>
                    <a:pt x="4074" y="371"/>
                  </a:cubicBezTo>
                  <a:cubicBezTo>
                    <a:pt x="4060" y="376"/>
                    <a:pt x="4045" y="381"/>
                    <a:pt x="4030" y="386"/>
                  </a:cubicBezTo>
                  <a:cubicBezTo>
                    <a:pt x="4030" y="373"/>
                    <a:pt x="4030" y="361"/>
                    <a:pt x="4030" y="349"/>
                  </a:cubicBezTo>
                  <a:cubicBezTo>
                    <a:pt x="3994" y="349"/>
                    <a:pt x="3958" y="349"/>
                    <a:pt x="3922" y="349"/>
                  </a:cubicBezTo>
                  <a:cubicBezTo>
                    <a:pt x="3922" y="364"/>
                    <a:pt x="3922" y="379"/>
                    <a:pt x="3922" y="394"/>
                  </a:cubicBezTo>
                  <a:cubicBezTo>
                    <a:pt x="3907" y="398"/>
                    <a:pt x="3892" y="402"/>
                    <a:pt x="3878" y="406"/>
                  </a:cubicBezTo>
                  <a:cubicBezTo>
                    <a:pt x="3879" y="354"/>
                    <a:pt x="3880" y="310"/>
                    <a:pt x="3880" y="274"/>
                  </a:cubicBezTo>
                  <a:cubicBezTo>
                    <a:pt x="3880" y="238"/>
                    <a:pt x="3879" y="198"/>
                    <a:pt x="3878" y="155"/>
                  </a:cubicBezTo>
                  <a:cubicBezTo>
                    <a:pt x="3892" y="161"/>
                    <a:pt x="3906" y="167"/>
                    <a:pt x="3920" y="173"/>
                  </a:cubicBezTo>
                  <a:cubicBezTo>
                    <a:pt x="3957" y="173"/>
                    <a:pt x="3993" y="173"/>
                    <a:pt x="4030" y="173"/>
                  </a:cubicBezTo>
                  <a:cubicBezTo>
                    <a:pt x="4035" y="165"/>
                    <a:pt x="4040" y="158"/>
                    <a:pt x="4045" y="150"/>
                  </a:cubicBezTo>
                  <a:moveTo>
                    <a:pt x="5759" y="120"/>
                  </a:moveTo>
                  <a:cubicBezTo>
                    <a:pt x="5759" y="133"/>
                    <a:pt x="5759" y="146"/>
                    <a:pt x="5759" y="159"/>
                  </a:cubicBezTo>
                  <a:cubicBezTo>
                    <a:pt x="5782" y="159"/>
                    <a:pt x="5805" y="159"/>
                    <a:pt x="5827" y="159"/>
                  </a:cubicBezTo>
                  <a:cubicBezTo>
                    <a:pt x="5827" y="146"/>
                    <a:pt x="5827" y="133"/>
                    <a:pt x="5827" y="120"/>
                  </a:cubicBezTo>
                  <a:cubicBezTo>
                    <a:pt x="5805" y="120"/>
                    <a:pt x="5782" y="120"/>
                    <a:pt x="5759" y="120"/>
                  </a:cubicBezTo>
                  <a:moveTo>
                    <a:pt x="1981" y="91"/>
                  </a:moveTo>
                  <a:cubicBezTo>
                    <a:pt x="1981" y="115"/>
                    <a:pt x="1981" y="139"/>
                    <a:pt x="1981" y="163"/>
                  </a:cubicBezTo>
                  <a:cubicBezTo>
                    <a:pt x="2002" y="163"/>
                    <a:pt x="2023" y="163"/>
                    <a:pt x="2045" y="163"/>
                  </a:cubicBezTo>
                  <a:cubicBezTo>
                    <a:pt x="2045" y="139"/>
                    <a:pt x="2045" y="115"/>
                    <a:pt x="2045" y="91"/>
                  </a:cubicBezTo>
                  <a:cubicBezTo>
                    <a:pt x="2023" y="91"/>
                    <a:pt x="2002" y="91"/>
                    <a:pt x="1981" y="91"/>
                  </a:cubicBezTo>
                  <a:moveTo>
                    <a:pt x="1877" y="91"/>
                  </a:moveTo>
                  <a:cubicBezTo>
                    <a:pt x="1877" y="115"/>
                    <a:pt x="1877" y="139"/>
                    <a:pt x="1877" y="163"/>
                  </a:cubicBezTo>
                  <a:cubicBezTo>
                    <a:pt x="1899" y="163"/>
                    <a:pt x="1921" y="163"/>
                    <a:pt x="1943" y="163"/>
                  </a:cubicBezTo>
                  <a:cubicBezTo>
                    <a:pt x="1943" y="139"/>
                    <a:pt x="1943" y="115"/>
                    <a:pt x="1943" y="91"/>
                  </a:cubicBezTo>
                  <a:cubicBezTo>
                    <a:pt x="1921" y="91"/>
                    <a:pt x="1899" y="91"/>
                    <a:pt x="1877" y="91"/>
                  </a:cubicBezTo>
                  <a:moveTo>
                    <a:pt x="751" y="85"/>
                  </a:moveTo>
                  <a:cubicBezTo>
                    <a:pt x="751" y="102"/>
                    <a:pt x="751" y="119"/>
                    <a:pt x="751" y="136"/>
                  </a:cubicBezTo>
                  <a:cubicBezTo>
                    <a:pt x="775" y="136"/>
                    <a:pt x="799" y="136"/>
                    <a:pt x="823" y="136"/>
                  </a:cubicBezTo>
                  <a:cubicBezTo>
                    <a:pt x="823" y="119"/>
                    <a:pt x="823" y="102"/>
                    <a:pt x="823" y="85"/>
                  </a:cubicBezTo>
                  <a:cubicBezTo>
                    <a:pt x="799" y="85"/>
                    <a:pt x="775" y="85"/>
                    <a:pt x="751" y="85"/>
                  </a:cubicBezTo>
                  <a:moveTo>
                    <a:pt x="7341" y="83"/>
                  </a:moveTo>
                  <a:cubicBezTo>
                    <a:pt x="7341" y="115"/>
                    <a:pt x="7341" y="147"/>
                    <a:pt x="7341" y="179"/>
                  </a:cubicBezTo>
                  <a:cubicBezTo>
                    <a:pt x="7389" y="179"/>
                    <a:pt x="7438" y="179"/>
                    <a:pt x="7487" y="179"/>
                  </a:cubicBezTo>
                  <a:cubicBezTo>
                    <a:pt x="7487" y="147"/>
                    <a:pt x="7487" y="115"/>
                    <a:pt x="7487" y="83"/>
                  </a:cubicBezTo>
                  <a:cubicBezTo>
                    <a:pt x="7438" y="83"/>
                    <a:pt x="7389" y="83"/>
                    <a:pt x="7341" y="83"/>
                  </a:cubicBezTo>
                  <a:moveTo>
                    <a:pt x="6943" y="62"/>
                  </a:moveTo>
                  <a:cubicBezTo>
                    <a:pt x="6959" y="81"/>
                    <a:pt x="6976" y="99"/>
                    <a:pt x="6993" y="118"/>
                  </a:cubicBezTo>
                  <a:cubicBezTo>
                    <a:pt x="6927" y="118"/>
                    <a:pt x="6861" y="118"/>
                    <a:pt x="6794" y="118"/>
                  </a:cubicBezTo>
                  <a:cubicBezTo>
                    <a:pt x="6794" y="225"/>
                    <a:pt x="6794" y="333"/>
                    <a:pt x="6794" y="441"/>
                  </a:cubicBezTo>
                  <a:cubicBezTo>
                    <a:pt x="6838" y="441"/>
                    <a:pt x="6883" y="441"/>
                    <a:pt x="6927" y="441"/>
                  </a:cubicBezTo>
                  <a:cubicBezTo>
                    <a:pt x="6940" y="429"/>
                    <a:pt x="6953" y="416"/>
                    <a:pt x="6966" y="404"/>
                  </a:cubicBezTo>
                  <a:cubicBezTo>
                    <a:pt x="6984" y="424"/>
                    <a:pt x="7003" y="444"/>
                    <a:pt x="7021" y="463"/>
                  </a:cubicBezTo>
                  <a:cubicBezTo>
                    <a:pt x="6881" y="463"/>
                    <a:pt x="6740" y="463"/>
                    <a:pt x="6600" y="463"/>
                  </a:cubicBezTo>
                  <a:cubicBezTo>
                    <a:pt x="6582" y="463"/>
                    <a:pt x="6564" y="465"/>
                    <a:pt x="6547" y="470"/>
                  </a:cubicBezTo>
                  <a:cubicBezTo>
                    <a:pt x="6539" y="460"/>
                    <a:pt x="6531" y="450"/>
                    <a:pt x="6523" y="441"/>
                  </a:cubicBezTo>
                  <a:cubicBezTo>
                    <a:pt x="6599" y="441"/>
                    <a:pt x="6674" y="441"/>
                    <a:pt x="6750" y="441"/>
                  </a:cubicBezTo>
                  <a:cubicBezTo>
                    <a:pt x="6750" y="333"/>
                    <a:pt x="6750" y="225"/>
                    <a:pt x="6750" y="118"/>
                  </a:cubicBezTo>
                  <a:cubicBezTo>
                    <a:pt x="6710" y="118"/>
                    <a:pt x="6670" y="118"/>
                    <a:pt x="6629" y="118"/>
                  </a:cubicBezTo>
                  <a:cubicBezTo>
                    <a:pt x="6612" y="118"/>
                    <a:pt x="6594" y="120"/>
                    <a:pt x="6577" y="124"/>
                  </a:cubicBezTo>
                  <a:cubicBezTo>
                    <a:pt x="6569" y="114"/>
                    <a:pt x="6561" y="105"/>
                    <a:pt x="6553" y="95"/>
                  </a:cubicBezTo>
                  <a:cubicBezTo>
                    <a:pt x="6671" y="95"/>
                    <a:pt x="6789" y="95"/>
                    <a:pt x="6908" y="95"/>
                  </a:cubicBezTo>
                  <a:cubicBezTo>
                    <a:pt x="6919" y="84"/>
                    <a:pt x="6931" y="73"/>
                    <a:pt x="6943" y="62"/>
                  </a:cubicBezTo>
                  <a:moveTo>
                    <a:pt x="3135" y="62"/>
                  </a:moveTo>
                  <a:cubicBezTo>
                    <a:pt x="3152" y="81"/>
                    <a:pt x="3169" y="99"/>
                    <a:pt x="3185" y="118"/>
                  </a:cubicBezTo>
                  <a:cubicBezTo>
                    <a:pt x="3119" y="118"/>
                    <a:pt x="3053" y="118"/>
                    <a:pt x="2987" y="118"/>
                  </a:cubicBezTo>
                  <a:cubicBezTo>
                    <a:pt x="2987" y="225"/>
                    <a:pt x="2987" y="333"/>
                    <a:pt x="2987" y="441"/>
                  </a:cubicBezTo>
                  <a:cubicBezTo>
                    <a:pt x="3031" y="441"/>
                    <a:pt x="3075" y="441"/>
                    <a:pt x="3119" y="441"/>
                  </a:cubicBezTo>
                  <a:cubicBezTo>
                    <a:pt x="3132" y="429"/>
                    <a:pt x="3145" y="416"/>
                    <a:pt x="3158" y="404"/>
                  </a:cubicBezTo>
                  <a:cubicBezTo>
                    <a:pt x="3176" y="424"/>
                    <a:pt x="3195" y="444"/>
                    <a:pt x="3213" y="463"/>
                  </a:cubicBezTo>
                  <a:cubicBezTo>
                    <a:pt x="3073" y="463"/>
                    <a:pt x="2932" y="463"/>
                    <a:pt x="2792" y="463"/>
                  </a:cubicBezTo>
                  <a:cubicBezTo>
                    <a:pt x="2774" y="463"/>
                    <a:pt x="2756" y="465"/>
                    <a:pt x="2739" y="470"/>
                  </a:cubicBezTo>
                  <a:cubicBezTo>
                    <a:pt x="2731" y="460"/>
                    <a:pt x="2723" y="450"/>
                    <a:pt x="2716" y="441"/>
                  </a:cubicBezTo>
                  <a:cubicBezTo>
                    <a:pt x="2791" y="441"/>
                    <a:pt x="2867" y="441"/>
                    <a:pt x="2942" y="441"/>
                  </a:cubicBezTo>
                  <a:cubicBezTo>
                    <a:pt x="2942" y="333"/>
                    <a:pt x="2942" y="225"/>
                    <a:pt x="2942" y="118"/>
                  </a:cubicBezTo>
                  <a:cubicBezTo>
                    <a:pt x="2902" y="118"/>
                    <a:pt x="2862" y="118"/>
                    <a:pt x="2821" y="118"/>
                  </a:cubicBezTo>
                  <a:cubicBezTo>
                    <a:pt x="2804" y="118"/>
                    <a:pt x="2786" y="120"/>
                    <a:pt x="2769" y="124"/>
                  </a:cubicBezTo>
                  <a:cubicBezTo>
                    <a:pt x="2761" y="114"/>
                    <a:pt x="2753" y="105"/>
                    <a:pt x="2745" y="95"/>
                  </a:cubicBezTo>
                  <a:cubicBezTo>
                    <a:pt x="2863" y="95"/>
                    <a:pt x="2981" y="95"/>
                    <a:pt x="3100" y="95"/>
                  </a:cubicBezTo>
                  <a:cubicBezTo>
                    <a:pt x="3111" y="84"/>
                    <a:pt x="3123" y="73"/>
                    <a:pt x="3135" y="62"/>
                  </a:cubicBezTo>
                  <a:moveTo>
                    <a:pt x="4399" y="54"/>
                  </a:moveTo>
                  <a:cubicBezTo>
                    <a:pt x="4429" y="70"/>
                    <a:pt x="4448" y="83"/>
                    <a:pt x="4459" y="93"/>
                  </a:cubicBezTo>
                  <a:cubicBezTo>
                    <a:pt x="4469" y="104"/>
                    <a:pt x="4473" y="114"/>
                    <a:pt x="4471" y="124"/>
                  </a:cubicBezTo>
                  <a:cubicBezTo>
                    <a:pt x="4469" y="134"/>
                    <a:pt x="4462" y="143"/>
                    <a:pt x="4451" y="150"/>
                  </a:cubicBezTo>
                  <a:cubicBezTo>
                    <a:pt x="4440" y="157"/>
                    <a:pt x="4432" y="152"/>
                    <a:pt x="4428" y="135"/>
                  </a:cubicBezTo>
                  <a:cubicBezTo>
                    <a:pt x="4424" y="119"/>
                    <a:pt x="4411" y="95"/>
                    <a:pt x="4390" y="65"/>
                  </a:cubicBezTo>
                  <a:cubicBezTo>
                    <a:pt x="4393" y="61"/>
                    <a:pt x="4396" y="58"/>
                    <a:pt x="4399" y="54"/>
                  </a:cubicBezTo>
                  <a:moveTo>
                    <a:pt x="1837" y="48"/>
                  </a:moveTo>
                  <a:cubicBezTo>
                    <a:pt x="1849" y="55"/>
                    <a:pt x="1861" y="62"/>
                    <a:pt x="1873" y="69"/>
                  </a:cubicBezTo>
                  <a:cubicBezTo>
                    <a:pt x="1930" y="69"/>
                    <a:pt x="1986" y="69"/>
                    <a:pt x="2043" y="69"/>
                  </a:cubicBezTo>
                  <a:cubicBezTo>
                    <a:pt x="2049" y="62"/>
                    <a:pt x="2054" y="55"/>
                    <a:pt x="2060" y="48"/>
                  </a:cubicBezTo>
                  <a:cubicBezTo>
                    <a:pt x="2073" y="59"/>
                    <a:pt x="2086" y="69"/>
                    <a:pt x="2100" y="80"/>
                  </a:cubicBezTo>
                  <a:cubicBezTo>
                    <a:pt x="2094" y="85"/>
                    <a:pt x="2088" y="89"/>
                    <a:pt x="2083" y="94"/>
                  </a:cubicBezTo>
                  <a:cubicBezTo>
                    <a:pt x="2083" y="125"/>
                    <a:pt x="2083" y="156"/>
                    <a:pt x="2083" y="187"/>
                  </a:cubicBezTo>
                  <a:cubicBezTo>
                    <a:pt x="2083" y="232"/>
                    <a:pt x="2083" y="267"/>
                    <a:pt x="2085" y="293"/>
                  </a:cubicBezTo>
                  <a:cubicBezTo>
                    <a:pt x="2071" y="298"/>
                    <a:pt x="2058" y="303"/>
                    <a:pt x="2045" y="308"/>
                  </a:cubicBezTo>
                  <a:cubicBezTo>
                    <a:pt x="2045" y="300"/>
                    <a:pt x="2045" y="292"/>
                    <a:pt x="2045" y="283"/>
                  </a:cubicBezTo>
                  <a:cubicBezTo>
                    <a:pt x="2023" y="283"/>
                    <a:pt x="2002" y="283"/>
                    <a:pt x="1981" y="283"/>
                  </a:cubicBezTo>
                  <a:cubicBezTo>
                    <a:pt x="1981" y="309"/>
                    <a:pt x="1981" y="335"/>
                    <a:pt x="1981" y="361"/>
                  </a:cubicBezTo>
                  <a:cubicBezTo>
                    <a:pt x="1998" y="361"/>
                    <a:pt x="2016" y="361"/>
                    <a:pt x="2033" y="361"/>
                  </a:cubicBezTo>
                  <a:cubicBezTo>
                    <a:pt x="2042" y="352"/>
                    <a:pt x="2052" y="343"/>
                    <a:pt x="2062" y="335"/>
                  </a:cubicBezTo>
                  <a:cubicBezTo>
                    <a:pt x="2076" y="351"/>
                    <a:pt x="2090" y="367"/>
                    <a:pt x="2104" y="384"/>
                  </a:cubicBezTo>
                  <a:cubicBezTo>
                    <a:pt x="2063" y="384"/>
                    <a:pt x="2022" y="384"/>
                    <a:pt x="1981" y="384"/>
                  </a:cubicBezTo>
                  <a:cubicBezTo>
                    <a:pt x="1981" y="408"/>
                    <a:pt x="1981" y="433"/>
                    <a:pt x="1981" y="457"/>
                  </a:cubicBezTo>
                  <a:cubicBezTo>
                    <a:pt x="2008" y="457"/>
                    <a:pt x="2034" y="457"/>
                    <a:pt x="2060" y="457"/>
                  </a:cubicBezTo>
                  <a:cubicBezTo>
                    <a:pt x="2071" y="448"/>
                    <a:pt x="2081" y="438"/>
                    <a:pt x="2091" y="429"/>
                  </a:cubicBezTo>
                  <a:cubicBezTo>
                    <a:pt x="2106" y="446"/>
                    <a:pt x="2121" y="463"/>
                    <a:pt x="2136" y="480"/>
                  </a:cubicBezTo>
                  <a:cubicBezTo>
                    <a:pt x="2038" y="480"/>
                    <a:pt x="1939" y="480"/>
                    <a:pt x="1841" y="480"/>
                  </a:cubicBezTo>
                  <a:cubicBezTo>
                    <a:pt x="1824" y="480"/>
                    <a:pt x="1806" y="482"/>
                    <a:pt x="1789" y="486"/>
                  </a:cubicBezTo>
                  <a:cubicBezTo>
                    <a:pt x="1781" y="476"/>
                    <a:pt x="1773" y="467"/>
                    <a:pt x="1765" y="457"/>
                  </a:cubicBezTo>
                  <a:cubicBezTo>
                    <a:pt x="1824" y="457"/>
                    <a:pt x="1884" y="457"/>
                    <a:pt x="1943" y="457"/>
                  </a:cubicBezTo>
                  <a:cubicBezTo>
                    <a:pt x="1943" y="433"/>
                    <a:pt x="1943" y="408"/>
                    <a:pt x="1943" y="384"/>
                  </a:cubicBezTo>
                  <a:cubicBezTo>
                    <a:pt x="1930" y="384"/>
                    <a:pt x="1916" y="384"/>
                    <a:pt x="1903" y="384"/>
                  </a:cubicBezTo>
                  <a:cubicBezTo>
                    <a:pt x="1885" y="384"/>
                    <a:pt x="1867" y="386"/>
                    <a:pt x="1850" y="390"/>
                  </a:cubicBezTo>
                  <a:cubicBezTo>
                    <a:pt x="1843" y="381"/>
                    <a:pt x="1836" y="373"/>
                    <a:pt x="1830" y="365"/>
                  </a:cubicBezTo>
                  <a:cubicBezTo>
                    <a:pt x="1780" y="388"/>
                    <a:pt x="1730" y="411"/>
                    <a:pt x="1680" y="434"/>
                  </a:cubicBezTo>
                  <a:cubicBezTo>
                    <a:pt x="1673" y="440"/>
                    <a:pt x="1666" y="445"/>
                    <a:pt x="1658" y="451"/>
                  </a:cubicBezTo>
                  <a:cubicBezTo>
                    <a:pt x="1648" y="436"/>
                    <a:pt x="1638" y="421"/>
                    <a:pt x="1628" y="406"/>
                  </a:cubicBezTo>
                  <a:cubicBezTo>
                    <a:pt x="1672" y="394"/>
                    <a:pt x="1701" y="386"/>
                    <a:pt x="1714" y="381"/>
                  </a:cubicBezTo>
                  <a:cubicBezTo>
                    <a:pt x="1714" y="338"/>
                    <a:pt x="1714" y="296"/>
                    <a:pt x="1714" y="253"/>
                  </a:cubicBezTo>
                  <a:cubicBezTo>
                    <a:pt x="1713" y="253"/>
                    <a:pt x="1712" y="253"/>
                    <a:pt x="1710" y="253"/>
                  </a:cubicBezTo>
                  <a:cubicBezTo>
                    <a:pt x="1692" y="253"/>
                    <a:pt x="1675" y="255"/>
                    <a:pt x="1657" y="259"/>
                  </a:cubicBezTo>
                  <a:cubicBezTo>
                    <a:pt x="1650" y="249"/>
                    <a:pt x="1642" y="240"/>
                    <a:pt x="1634" y="230"/>
                  </a:cubicBezTo>
                  <a:cubicBezTo>
                    <a:pt x="1661" y="230"/>
                    <a:pt x="1688" y="230"/>
                    <a:pt x="1714" y="230"/>
                  </a:cubicBezTo>
                  <a:cubicBezTo>
                    <a:pt x="1714" y="192"/>
                    <a:pt x="1714" y="154"/>
                    <a:pt x="1714" y="116"/>
                  </a:cubicBezTo>
                  <a:cubicBezTo>
                    <a:pt x="1712" y="116"/>
                    <a:pt x="1709" y="116"/>
                    <a:pt x="1706" y="116"/>
                  </a:cubicBezTo>
                  <a:cubicBezTo>
                    <a:pt x="1688" y="116"/>
                    <a:pt x="1671" y="118"/>
                    <a:pt x="1653" y="122"/>
                  </a:cubicBezTo>
                  <a:cubicBezTo>
                    <a:pt x="1645" y="112"/>
                    <a:pt x="1638" y="103"/>
                    <a:pt x="1630" y="93"/>
                  </a:cubicBezTo>
                  <a:cubicBezTo>
                    <a:pt x="1675" y="93"/>
                    <a:pt x="1721" y="93"/>
                    <a:pt x="1766" y="93"/>
                  </a:cubicBezTo>
                  <a:cubicBezTo>
                    <a:pt x="1776" y="84"/>
                    <a:pt x="1785" y="75"/>
                    <a:pt x="1795" y="67"/>
                  </a:cubicBezTo>
                  <a:cubicBezTo>
                    <a:pt x="1809" y="83"/>
                    <a:pt x="1823" y="99"/>
                    <a:pt x="1837" y="116"/>
                  </a:cubicBezTo>
                  <a:cubicBezTo>
                    <a:pt x="1810" y="116"/>
                    <a:pt x="1782" y="116"/>
                    <a:pt x="1755" y="116"/>
                  </a:cubicBezTo>
                  <a:cubicBezTo>
                    <a:pt x="1755" y="154"/>
                    <a:pt x="1755" y="192"/>
                    <a:pt x="1755" y="230"/>
                  </a:cubicBezTo>
                  <a:cubicBezTo>
                    <a:pt x="1758" y="230"/>
                    <a:pt x="1762" y="230"/>
                    <a:pt x="1766" y="230"/>
                  </a:cubicBezTo>
                  <a:cubicBezTo>
                    <a:pt x="1776" y="221"/>
                    <a:pt x="1785" y="212"/>
                    <a:pt x="1795" y="204"/>
                  </a:cubicBezTo>
                  <a:cubicBezTo>
                    <a:pt x="1809" y="220"/>
                    <a:pt x="1823" y="236"/>
                    <a:pt x="1837" y="253"/>
                  </a:cubicBezTo>
                  <a:cubicBezTo>
                    <a:pt x="1810" y="253"/>
                    <a:pt x="1782" y="253"/>
                    <a:pt x="1755" y="253"/>
                  </a:cubicBezTo>
                  <a:cubicBezTo>
                    <a:pt x="1755" y="292"/>
                    <a:pt x="1755" y="330"/>
                    <a:pt x="1755" y="369"/>
                  </a:cubicBezTo>
                  <a:cubicBezTo>
                    <a:pt x="1783" y="360"/>
                    <a:pt x="1811" y="350"/>
                    <a:pt x="1840" y="341"/>
                  </a:cubicBezTo>
                  <a:cubicBezTo>
                    <a:pt x="1841" y="347"/>
                    <a:pt x="1842" y="353"/>
                    <a:pt x="1844" y="359"/>
                  </a:cubicBezTo>
                  <a:cubicBezTo>
                    <a:pt x="1842" y="359"/>
                    <a:pt x="1840" y="360"/>
                    <a:pt x="1838" y="361"/>
                  </a:cubicBezTo>
                  <a:cubicBezTo>
                    <a:pt x="1873" y="361"/>
                    <a:pt x="1908" y="361"/>
                    <a:pt x="1943" y="361"/>
                  </a:cubicBezTo>
                  <a:cubicBezTo>
                    <a:pt x="1943" y="335"/>
                    <a:pt x="1943" y="309"/>
                    <a:pt x="1943" y="283"/>
                  </a:cubicBezTo>
                  <a:cubicBezTo>
                    <a:pt x="1921" y="283"/>
                    <a:pt x="1899" y="283"/>
                    <a:pt x="1877" y="283"/>
                  </a:cubicBezTo>
                  <a:cubicBezTo>
                    <a:pt x="1877" y="290"/>
                    <a:pt x="1877" y="296"/>
                    <a:pt x="1877" y="302"/>
                  </a:cubicBezTo>
                  <a:cubicBezTo>
                    <a:pt x="1864" y="306"/>
                    <a:pt x="1851" y="310"/>
                    <a:pt x="1837" y="314"/>
                  </a:cubicBezTo>
                  <a:cubicBezTo>
                    <a:pt x="1839" y="266"/>
                    <a:pt x="1839" y="222"/>
                    <a:pt x="1839" y="181"/>
                  </a:cubicBezTo>
                  <a:cubicBezTo>
                    <a:pt x="1839" y="140"/>
                    <a:pt x="1839" y="96"/>
                    <a:pt x="1837" y="48"/>
                  </a:cubicBezTo>
                  <a:moveTo>
                    <a:pt x="4795" y="46"/>
                  </a:moveTo>
                  <a:cubicBezTo>
                    <a:pt x="4810" y="65"/>
                    <a:pt x="4825" y="83"/>
                    <a:pt x="4841" y="101"/>
                  </a:cubicBezTo>
                  <a:cubicBezTo>
                    <a:pt x="4791" y="101"/>
                    <a:pt x="4742" y="101"/>
                    <a:pt x="4693" y="101"/>
                  </a:cubicBezTo>
                  <a:cubicBezTo>
                    <a:pt x="4693" y="152"/>
                    <a:pt x="4693" y="204"/>
                    <a:pt x="4693" y="255"/>
                  </a:cubicBezTo>
                  <a:cubicBezTo>
                    <a:pt x="4711" y="255"/>
                    <a:pt x="4729" y="255"/>
                    <a:pt x="4747" y="255"/>
                  </a:cubicBezTo>
                  <a:cubicBezTo>
                    <a:pt x="4758" y="245"/>
                    <a:pt x="4770" y="234"/>
                    <a:pt x="4782" y="224"/>
                  </a:cubicBezTo>
                  <a:cubicBezTo>
                    <a:pt x="4797" y="242"/>
                    <a:pt x="4813" y="260"/>
                    <a:pt x="4828" y="277"/>
                  </a:cubicBezTo>
                  <a:cubicBezTo>
                    <a:pt x="4783" y="277"/>
                    <a:pt x="4738" y="277"/>
                    <a:pt x="4693" y="277"/>
                  </a:cubicBezTo>
                  <a:cubicBezTo>
                    <a:pt x="4693" y="337"/>
                    <a:pt x="4693" y="396"/>
                    <a:pt x="4693" y="455"/>
                  </a:cubicBezTo>
                  <a:cubicBezTo>
                    <a:pt x="4720" y="455"/>
                    <a:pt x="4747" y="455"/>
                    <a:pt x="4774" y="455"/>
                  </a:cubicBezTo>
                  <a:cubicBezTo>
                    <a:pt x="4786" y="445"/>
                    <a:pt x="4798" y="435"/>
                    <a:pt x="4810" y="425"/>
                  </a:cubicBezTo>
                  <a:cubicBezTo>
                    <a:pt x="4823" y="442"/>
                    <a:pt x="4837" y="460"/>
                    <a:pt x="4851" y="478"/>
                  </a:cubicBezTo>
                  <a:cubicBezTo>
                    <a:pt x="4746" y="478"/>
                    <a:pt x="4641" y="478"/>
                    <a:pt x="4536" y="478"/>
                  </a:cubicBezTo>
                  <a:cubicBezTo>
                    <a:pt x="4527" y="478"/>
                    <a:pt x="4513" y="480"/>
                    <a:pt x="4496" y="484"/>
                  </a:cubicBezTo>
                  <a:cubicBezTo>
                    <a:pt x="4488" y="474"/>
                    <a:pt x="4480" y="465"/>
                    <a:pt x="4472" y="455"/>
                  </a:cubicBezTo>
                  <a:cubicBezTo>
                    <a:pt x="4499" y="455"/>
                    <a:pt x="4525" y="455"/>
                    <a:pt x="4551" y="455"/>
                  </a:cubicBezTo>
                  <a:cubicBezTo>
                    <a:pt x="4551" y="386"/>
                    <a:pt x="4551" y="316"/>
                    <a:pt x="4551" y="247"/>
                  </a:cubicBezTo>
                  <a:cubicBezTo>
                    <a:pt x="4551" y="225"/>
                    <a:pt x="4551" y="204"/>
                    <a:pt x="4551" y="183"/>
                  </a:cubicBezTo>
                  <a:cubicBezTo>
                    <a:pt x="4571" y="193"/>
                    <a:pt x="4590" y="204"/>
                    <a:pt x="4610" y="214"/>
                  </a:cubicBezTo>
                  <a:cubicBezTo>
                    <a:pt x="4604" y="220"/>
                    <a:pt x="4597" y="225"/>
                    <a:pt x="4591" y="231"/>
                  </a:cubicBezTo>
                  <a:cubicBezTo>
                    <a:pt x="4591" y="306"/>
                    <a:pt x="4591" y="381"/>
                    <a:pt x="4591" y="455"/>
                  </a:cubicBezTo>
                  <a:cubicBezTo>
                    <a:pt x="4611" y="455"/>
                    <a:pt x="4632" y="455"/>
                    <a:pt x="4652" y="455"/>
                  </a:cubicBezTo>
                  <a:cubicBezTo>
                    <a:pt x="4652" y="337"/>
                    <a:pt x="4652" y="219"/>
                    <a:pt x="4652" y="101"/>
                  </a:cubicBezTo>
                  <a:cubicBezTo>
                    <a:pt x="4625" y="101"/>
                    <a:pt x="4597" y="101"/>
                    <a:pt x="4570" y="101"/>
                  </a:cubicBezTo>
                  <a:cubicBezTo>
                    <a:pt x="4559" y="101"/>
                    <a:pt x="4545" y="103"/>
                    <a:pt x="4528" y="107"/>
                  </a:cubicBezTo>
                  <a:cubicBezTo>
                    <a:pt x="4520" y="98"/>
                    <a:pt x="4512" y="88"/>
                    <a:pt x="4504" y="79"/>
                  </a:cubicBezTo>
                  <a:cubicBezTo>
                    <a:pt x="4589" y="79"/>
                    <a:pt x="4673" y="79"/>
                    <a:pt x="4757" y="79"/>
                  </a:cubicBezTo>
                  <a:cubicBezTo>
                    <a:pt x="4770" y="68"/>
                    <a:pt x="4782" y="57"/>
                    <a:pt x="4795" y="46"/>
                  </a:cubicBezTo>
                  <a:moveTo>
                    <a:pt x="4256" y="44"/>
                  </a:moveTo>
                  <a:cubicBezTo>
                    <a:pt x="4273" y="62"/>
                    <a:pt x="4290" y="81"/>
                    <a:pt x="4307" y="99"/>
                  </a:cubicBezTo>
                  <a:cubicBezTo>
                    <a:pt x="4273" y="99"/>
                    <a:pt x="4240" y="99"/>
                    <a:pt x="4206" y="99"/>
                  </a:cubicBezTo>
                  <a:cubicBezTo>
                    <a:pt x="4206" y="209"/>
                    <a:pt x="4206" y="319"/>
                    <a:pt x="4206" y="429"/>
                  </a:cubicBezTo>
                  <a:cubicBezTo>
                    <a:pt x="4207" y="466"/>
                    <a:pt x="4188" y="491"/>
                    <a:pt x="4148" y="504"/>
                  </a:cubicBezTo>
                  <a:cubicBezTo>
                    <a:pt x="4144" y="484"/>
                    <a:pt x="4120" y="468"/>
                    <a:pt x="4074" y="456"/>
                  </a:cubicBezTo>
                  <a:cubicBezTo>
                    <a:pt x="4074" y="449"/>
                    <a:pt x="4074" y="442"/>
                    <a:pt x="4074" y="435"/>
                  </a:cubicBezTo>
                  <a:cubicBezTo>
                    <a:pt x="4101" y="439"/>
                    <a:pt x="4123" y="441"/>
                    <a:pt x="4141" y="442"/>
                  </a:cubicBezTo>
                  <a:cubicBezTo>
                    <a:pt x="4159" y="443"/>
                    <a:pt x="4166" y="435"/>
                    <a:pt x="4163" y="419"/>
                  </a:cubicBezTo>
                  <a:cubicBezTo>
                    <a:pt x="4163" y="313"/>
                    <a:pt x="4163" y="206"/>
                    <a:pt x="4163" y="99"/>
                  </a:cubicBezTo>
                  <a:cubicBezTo>
                    <a:pt x="4068" y="99"/>
                    <a:pt x="3973" y="99"/>
                    <a:pt x="3878" y="99"/>
                  </a:cubicBezTo>
                  <a:cubicBezTo>
                    <a:pt x="3860" y="99"/>
                    <a:pt x="3842" y="101"/>
                    <a:pt x="3825" y="105"/>
                  </a:cubicBezTo>
                  <a:cubicBezTo>
                    <a:pt x="3817" y="96"/>
                    <a:pt x="3809" y="86"/>
                    <a:pt x="3801" y="77"/>
                  </a:cubicBezTo>
                  <a:cubicBezTo>
                    <a:pt x="3941" y="77"/>
                    <a:pt x="4081" y="77"/>
                    <a:pt x="4221" y="77"/>
                  </a:cubicBezTo>
                  <a:cubicBezTo>
                    <a:pt x="4233" y="66"/>
                    <a:pt x="4245" y="55"/>
                    <a:pt x="4256" y="44"/>
                  </a:cubicBezTo>
                  <a:moveTo>
                    <a:pt x="7298" y="40"/>
                  </a:moveTo>
                  <a:cubicBezTo>
                    <a:pt x="7312" y="47"/>
                    <a:pt x="7325" y="54"/>
                    <a:pt x="7338" y="60"/>
                  </a:cubicBezTo>
                  <a:cubicBezTo>
                    <a:pt x="7388" y="60"/>
                    <a:pt x="7438" y="60"/>
                    <a:pt x="7488" y="60"/>
                  </a:cubicBezTo>
                  <a:cubicBezTo>
                    <a:pt x="7495" y="54"/>
                    <a:pt x="7502" y="47"/>
                    <a:pt x="7510" y="40"/>
                  </a:cubicBezTo>
                  <a:cubicBezTo>
                    <a:pt x="7522" y="52"/>
                    <a:pt x="7534" y="64"/>
                    <a:pt x="7546" y="76"/>
                  </a:cubicBezTo>
                  <a:cubicBezTo>
                    <a:pt x="7540" y="81"/>
                    <a:pt x="7533" y="86"/>
                    <a:pt x="7527" y="90"/>
                  </a:cubicBezTo>
                  <a:cubicBezTo>
                    <a:pt x="7527" y="152"/>
                    <a:pt x="7528" y="193"/>
                    <a:pt x="7529" y="214"/>
                  </a:cubicBezTo>
                  <a:cubicBezTo>
                    <a:pt x="7515" y="218"/>
                    <a:pt x="7501" y="222"/>
                    <a:pt x="7487" y="226"/>
                  </a:cubicBezTo>
                  <a:cubicBezTo>
                    <a:pt x="7487" y="218"/>
                    <a:pt x="7487" y="210"/>
                    <a:pt x="7487" y="202"/>
                  </a:cubicBezTo>
                  <a:cubicBezTo>
                    <a:pt x="7438" y="202"/>
                    <a:pt x="7389" y="202"/>
                    <a:pt x="7341" y="202"/>
                  </a:cubicBezTo>
                  <a:cubicBezTo>
                    <a:pt x="7341" y="208"/>
                    <a:pt x="7341" y="215"/>
                    <a:pt x="7341" y="222"/>
                  </a:cubicBezTo>
                  <a:cubicBezTo>
                    <a:pt x="7326" y="227"/>
                    <a:pt x="7312" y="232"/>
                    <a:pt x="7298" y="236"/>
                  </a:cubicBezTo>
                  <a:cubicBezTo>
                    <a:pt x="7300" y="201"/>
                    <a:pt x="7300" y="168"/>
                    <a:pt x="7300" y="137"/>
                  </a:cubicBezTo>
                  <a:cubicBezTo>
                    <a:pt x="7300" y="107"/>
                    <a:pt x="7300" y="74"/>
                    <a:pt x="7298" y="40"/>
                  </a:cubicBezTo>
                  <a:moveTo>
                    <a:pt x="3314" y="38"/>
                  </a:moveTo>
                  <a:cubicBezTo>
                    <a:pt x="3344" y="52"/>
                    <a:pt x="3365" y="64"/>
                    <a:pt x="3378" y="74"/>
                  </a:cubicBezTo>
                  <a:cubicBezTo>
                    <a:pt x="3391" y="83"/>
                    <a:pt x="3396" y="94"/>
                    <a:pt x="3395" y="105"/>
                  </a:cubicBezTo>
                  <a:cubicBezTo>
                    <a:pt x="3393" y="117"/>
                    <a:pt x="3387" y="127"/>
                    <a:pt x="3375" y="136"/>
                  </a:cubicBezTo>
                  <a:cubicBezTo>
                    <a:pt x="3364" y="144"/>
                    <a:pt x="3355" y="139"/>
                    <a:pt x="3348" y="119"/>
                  </a:cubicBezTo>
                  <a:cubicBezTo>
                    <a:pt x="3342" y="100"/>
                    <a:pt x="3328" y="77"/>
                    <a:pt x="3306" y="51"/>
                  </a:cubicBezTo>
                  <a:cubicBezTo>
                    <a:pt x="3309" y="47"/>
                    <a:pt x="3311" y="42"/>
                    <a:pt x="3314" y="38"/>
                  </a:cubicBezTo>
                  <a:moveTo>
                    <a:pt x="6348" y="32"/>
                  </a:moveTo>
                  <a:cubicBezTo>
                    <a:pt x="6363" y="43"/>
                    <a:pt x="6378" y="54"/>
                    <a:pt x="6392" y="65"/>
                  </a:cubicBezTo>
                  <a:cubicBezTo>
                    <a:pt x="6387" y="70"/>
                    <a:pt x="6381" y="75"/>
                    <a:pt x="6375" y="80"/>
                  </a:cubicBezTo>
                  <a:cubicBezTo>
                    <a:pt x="6375" y="107"/>
                    <a:pt x="6375" y="134"/>
                    <a:pt x="6375" y="161"/>
                  </a:cubicBezTo>
                  <a:cubicBezTo>
                    <a:pt x="6375" y="172"/>
                    <a:pt x="6382" y="177"/>
                    <a:pt x="6395" y="177"/>
                  </a:cubicBezTo>
                  <a:cubicBezTo>
                    <a:pt x="6408" y="177"/>
                    <a:pt x="6422" y="175"/>
                    <a:pt x="6437" y="171"/>
                  </a:cubicBezTo>
                  <a:cubicBezTo>
                    <a:pt x="6452" y="167"/>
                    <a:pt x="6463" y="172"/>
                    <a:pt x="6469" y="185"/>
                  </a:cubicBezTo>
                  <a:cubicBezTo>
                    <a:pt x="6476" y="199"/>
                    <a:pt x="6476" y="207"/>
                    <a:pt x="6469" y="209"/>
                  </a:cubicBezTo>
                  <a:cubicBezTo>
                    <a:pt x="6462" y="211"/>
                    <a:pt x="6442" y="212"/>
                    <a:pt x="6407" y="212"/>
                  </a:cubicBezTo>
                  <a:cubicBezTo>
                    <a:pt x="6396" y="212"/>
                    <a:pt x="6385" y="212"/>
                    <a:pt x="6373" y="212"/>
                  </a:cubicBezTo>
                  <a:cubicBezTo>
                    <a:pt x="6344" y="212"/>
                    <a:pt x="6329" y="199"/>
                    <a:pt x="6331" y="173"/>
                  </a:cubicBezTo>
                  <a:cubicBezTo>
                    <a:pt x="6331" y="141"/>
                    <a:pt x="6331" y="109"/>
                    <a:pt x="6331" y="77"/>
                  </a:cubicBezTo>
                  <a:cubicBezTo>
                    <a:pt x="6304" y="77"/>
                    <a:pt x="6277" y="77"/>
                    <a:pt x="6250" y="77"/>
                  </a:cubicBezTo>
                  <a:cubicBezTo>
                    <a:pt x="6252" y="120"/>
                    <a:pt x="6244" y="156"/>
                    <a:pt x="6228" y="185"/>
                  </a:cubicBezTo>
                  <a:cubicBezTo>
                    <a:pt x="6212" y="214"/>
                    <a:pt x="6177" y="241"/>
                    <a:pt x="6123" y="267"/>
                  </a:cubicBezTo>
                  <a:cubicBezTo>
                    <a:pt x="6121" y="263"/>
                    <a:pt x="6118" y="259"/>
                    <a:pt x="6115" y="255"/>
                  </a:cubicBezTo>
                  <a:cubicBezTo>
                    <a:pt x="6160" y="219"/>
                    <a:pt x="6187" y="190"/>
                    <a:pt x="6195" y="165"/>
                  </a:cubicBezTo>
                  <a:cubicBezTo>
                    <a:pt x="6202" y="140"/>
                    <a:pt x="6206" y="118"/>
                    <a:pt x="6206" y="99"/>
                  </a:cubicBezTo>
                  <a:cubicBezTo>
                    <a:pt x="6206" y="80"/>
                    <a:pt x="6205" y="59"/>
                    <a:pt x="6204" y="36"/>
                  </a:cubicBezTo>
                  <a:cubicBezTo>
                    <a:pt x="6218" y="42"/>
                    <a:pt x="6232" y="48"/>
                    <a:pt x="6246" y="54"/>
                  </a:cubicBezTo>
                  <a:cubicBezTo>
                    <a:pt x="6274" y="54"/>
                    <a:pt x="6303" y="54"/>
                    <a:pt x="6331" y="54"/>
                  </a:cubicBezTo>
                  <a:cubicBezTo>
                    <a:pt x="6337" y="47"/>
                    <a:pt x="6343" y="39"/>
                    <a:pt x="6348" y="32"/>
                  </a:cubicBezTo>
                  <a:moveTo>
                    <a:pt x="6051" y="32"/>
                  </a:moveTo>
                  <a:cubicBezTo>
                    <a:pt x="6077" y="48"/>
                    <a:pt x="6095" y="61"/>
                    <a:pt x="6105" y="71"/>
                  </a:cubicBezTo>
                  <a:cubicBezTo>
                    <a:pt x="6114" y="81"/>
                    <a:pt x="6119" y="91"/>
                    <a:pt x="6118" y="101"/>
                  </a:cubicBezTo>
                  <a:cubicBezTo>
                    <a:pt x="6117" y="112"/>
                    <a:pt x="6111" y="121"/>
                    <a:pt x="6098" y="130"/>
                  </a:cubicBezTo>
                  <a:cubicBezTo>
                    <a:pt x="6086" y="140"/>
                    <a:pt x="6077" y="134"/>
                    <a:pt x="6072" y="114"/>
                  </a:cubicBezTo>
                  <a:cubicBezTo>
                    <a:pt x="6067" y="94"/>
                    <a:pt x="6056" y="69"/>
                    <a:pt x="6039" y="41"/>
                  </a:cubicBezTo>
                  <a:cubicBezTo>
                    <a:pt x="6043" y="38"/>
                    <a:pt x="6047" y="35"/>
                    <a:pt x="6051" y="32"/>
                  </a:cubicBezTo>
                  <a:moveTo>
                    <a:pt x="978" y="30"/>
                  </a:moveTo>
                  <a:cubicBezTo>
                    <a:pt x="994" y="48"/>
                    <a:pt x="1010" y="67"/>
                    <a:pt x="1026" y="85"/>
                  </a:cubicBezTo>
                  <a:cubicBezTo>
                    <a:pt x="972" y="85"/>
                    <a:pt x="918" y="85"/>
                    <a:pt x="863" y="85"/>
                  </a:cubicBezTo>
                  <a:cubicBezTo>
                    <a:pt x="863" y="102"/>
                    <a:pt x="863" y="119"/>
                    <a:pt x="863" y="136"/>
                  </a:cubicBezTo>
                  <a:cubicBezTo>
                    <a:pt x="883" y="136"/>
                    <a:pt x="903" y="136"/>
                    <a:pt x="923" y="136"/>
                  </a:cubicBezTo>
                  <a:cubicBezTo>
                    <a:pt x="929" y="128"/>
                    <a:pt x="934" y="120"/>
                    <a:pt x="940" y="112"/>
                  </a:cubicBezTo>
                  <a:cubicBezTo>
                    <a:pt x="954" y="122"/>
                    <a:pt x="968" y="132"/>
                    <a:pt x="982" y="143"/>
                  </a:cubicBezTo>
                  <a:cubicBezTo>
                    <a:pt x="976" y="148"/>
                    <a:pt x="971" y="154"/>
                    <a:pt x="965" y="159"/>
                  </a:cubicBezTo>
                  <a:cubicBezTo>
                    <a:pt x="965" y="200"/>
                    <a:pt x="966" y="231"/>
                    <a:pt x="967" y="252"/>
                  </a:cubicBezTo>
                  <a:cubicBezTo>
                    <a:pt x="953" y="258"/>
                    <a:pt x="939" y="263"/>
                    <a:pt x="925" y="269"/>
                  </a:cubicBezTo>
                  <a:cubicBezTo>
                    <a:pt x="925" y="262"/>
                    <a:pt x="925" y="254"/>
                    <a:pt x="925" y="247"/>
                  </a:cubicBezTo>
                  <a:cubicBezTo>
                    <a:pt x="864" y="247"/>
                    <a:pt x="803" y="247"/>
                    <a:pt x="742" y="247"/>
                  </a:cubicBezTo>
                  <a:cubicBezTo>
                    <a:pt x="756" y="254"/>
                    <a:pt x="769" y="262"/>
                    <a:pt x="783" y="270"/>
                  </a:cubicBezTo>
                  <a:cubicBezTo>
                    <a:pt x="777" y="274"/>
                    <a:pt x="770" y="278"/>
                    <a:pt x="764" y="282"/>
                  </a:cubicBezTo>
                  <a:cubicBezTo>
                    <a:pt x="757" y="291"/>
                    <a:pt x="750" y="299"/>
                    <a:pt x="743" y="306"/>
                  </a:cubicBezTo>
                  <a:cubicBezTo>
                    <a:pt x="812" y="306"/>
                    <a:pt x="881" y="306"/>
                    <a:pt x="949" y="306"/>
                  </a:cubicBezTo>
                  <a:cubicBezTo>
                    <a:pt x="963" y="295"/>
                    <a:pt x="976" y="284"/>
                    <a:pt x="989" y="273"/>
                  </a:cubicBezTo>
                  <a:cubicBezTo>
                    <a:pt x="1006" y="292"/>
                    <a:pt x="1022" y="310"/>
                    <a:pt x="1039" y="328"/>
                  </a:cubicBezTo>
                  <a:cubicBezTo>
                    <a:pt x="994" y="328"/>
                    <a:pt x="949" y="328"/>
                    <a:pt x="903" y="328"/>
                  </a:cubicBezTo>
                  <a:cubicBezTo>
                    <a:pt x="889" y="357"/>
                    <a:pt x="871" y="382"/>
                    <a:pt x="849" y="404"/>
                  </a:cubicBezTo>
                  <a:cubicBezTo>
                    <a:pt x="901" y="415"/>
                    <a:pt x="938" y="426"/>
                    <a:pt x="960" y="436"/>
                  </a:cubicBezTo>
                  <a:cubicBezTo>
                    <a:pt x="982" y="446"/>
                    <a:pt x="993" y="461"/>
                    <a:pt x="994" y="482"/>
                  </a:cubicBezTo>
                  <a:cubicBezTo>
                    <a:pt x="994" y="502"/>
                    <a:pt x="983" y="504"/>
                    <a:pt x="959" y="488"/>
                  </a:cubicBezTo>
                  <a:cubicBezTo>
                    <a:pt x="936" y="471"/>
                    <a:pt x="891" y="452"/>
                    <a:pt x="826" y="431"/>
                  </a:cubicBezTo>
                  <a:cubicBezTo>
                    <a:pt x="802" y="447"/>
                    <a:pt x="771" y="461"/>
                    <a:pt x="731" y="474"/>
                  </a:cubicBezTo>
                  <a:cubicBezTo>
                    <a:pt x="692" y="487"/>
                    <a:pt x="630" y="498"/>
                    <a:pt x="545" y="506"/>
                  </a:cubicBezTo>
                  <a:cubicBezTo>
                    <a:pt x="544" y="501"/>
                    <a:pt x="543" y="495"/>
                    <a:pt x="542" y="489"/>
                  </a:cubicBezTo>
                  <a:cubicBezTo>
                    <a:pt x="660" y="471"/>
                    <a:pt x="741" y="447"/>
                    <a:pt x="787" y="418"/>
                  </a:cubicBezTo>
                  <a:cubicBezTo>
                    <a:pt x="740" y="409"/>
                    <a:pt x="693" y="401"/>
                    <a:pt x="645" y="395"/>
                  </a:cubicBezTo>
                  <a:cubicBezTo>
                    <a:pt x="656" y="379"/>
                    <a:pt x="671" y="357"/>
                    <a:pt x="692" y="328"/>
                  </a:cubicBezTo>
                  <a:cubicBezTo>
                    <a:pt x="662" y="328"/>
                    <a:pt x="631" y="328"/>
                    <a:pt x="601" y="328"/>
                  </a:cubicBezTo>
                  <a:cubicBezTo>
                    <a:pt x="590" y="328"/>
                    <a:pt x="576" y="330"/>
                    <a:pt x="559" y="335"/>
                  </a:cubicBezTo>
                  <a:cubicBezTo>
                    <a:pt x="551" y="325"/>
                    <a:pt x="543" y="315"/>
                    <a:pt x="535" y="306"/>
                  </a:cubicBezTo>
                  <a:cubicBezTo>
                    <a:pt x="590" y="306"/>
                    <a:pt x="645" y="306"/>
                    <a:pt x="700" y="306"/>
                  </a:cubicBezTo>
                  <a:cubicBezTo>
                    <a:pt x="706" y="296"/>
                    <a:pt x="711" y="286"/>
                    <a:pt x="716" y="274"/>
                  </a:cubicBezTo>
                  <a:cubicBezTo>
                    <a:pt x="719" y="265"/>
                    <a:pt x="722" y="256"/>
                    <a:pt x="725" y="247"/>
                  </a:cubicBezTo>
                  <a:cubicBezTo>
                    <a:pt x="700" y="247"/>
                    <a:pt x="675" y="247"/>
                    <a:pt x="650" y="247"/>
                  </a:cubicBezTo>
                  <a:cubicBezTo>
                    <a:pt x="650" y="251"/>
                    <a:pt x="650" y="256"/>
                    <a:pt x="650" y="261"/>
                  </a:cubicBezTo>
                  <a:cubicBezTo>
                    <a:pt x="636" y="266"/>
                    <a:pt x="621" y="270"/>
                    <a:pt x="607" y="275"/>
                  </a:cubicBezTo>
                  <a:cubicBezTo>
                    <a:pt x="609" y="245"/>
                    <a:pt x="609" y="218"/>
                    <a:pt x="609" y="195"/>
                  </a:cubicBezTo>
                  <a:cubicBezTo>
                    <a:pt x="609" y="171"/>
                    <a:pt x="609" y="145"/>
                    <a:pt x="607" y="118"/>
                  </a:cubicBezTo>
                  <a:cubicBezTo>
                    <a:pt x="621" y="124"/>
                    <a:pt x="635" y="130"/>
                    <a:pt x="649" y="136"/>
                  </a:cubicBezTo>
                  <a:cubicBezTo>
                    <a:pt x="670" y="136"/>
                    <a:pt x="691" y="136"/>
                    <a:pt x="711" y="136"/>
                  </a:cubicBezTo>
                  <a:cubicBezTo>
                    <a:pt x="711" y="119"/>
                    <a:pt x="711" y="102"/>
                    <a:pt x="711" y="85"/>
                  </a:cubicBezTo>
                  <a:cubicBezTo>
                    <a:pt x="683" y="85"/>
                    <a:pt x="655" y="85"/>
                    <a:pt x="626" y="85"/>
                  </a:cubicBezTo>
                  <a:cubicBezTo>
                    <a:pt x="613" y="85"/>
                    <a:pt x="597" y="87"/>
                    <a:pt x="580" y="91"/>
                  </a:cubicBezTo>
                  <a:cubicBezTo>
                    <a:pt x="572" y="82"/>
                    <a:pt x="564" y="72"/>
                    <a:pt x="557" y="62"/>
                  </a:cubicBezTo>
                  <a:cubicBezTo>
                    <a:pt x="685" y="62"/>
                    <a:pt x="813" y="62"/>
                    <a:pt x="941" y="62"/>
                  </a:cubicBezTo>
                  <a:cubicBezTo>
                    <a:pt x="953" y="52"/>
                    <a:pt x="966" y="41"/>
                    <a:pt x="978" y="30"/>
                  </a:cubicBezTo>
                  <a:moveTo>
                    <a:pt x="7249" y="28"/>
                  </a:moveTo>
                  <a:cubicBezTo>
                    <a:pt x="7259" y="44"/>
                    <a:pt x="7270" y="60"/>
                    <a:pt x="7281" y="77"/>
                  </a:cubicBezTo>
                  <a:cubicBezTo>
                    <a:pt x="7265" y="77"/>
                    <a:pt x="7239" y="80"/>
                    <a:pt x="7205" y="86"/>
                  </a:cubicBezTo>
                  <a:cubicBezTo>
                    <a:pt x="7205" y="117"/>
                    <a:pt x="7205" y="148"/>
                    <a:pt x="7205" y="179"/>
                  </a:cubicBezTo>
                  <a:cubicBezTo>
                    <a:pt x="7212" y="179"/>
                    <a:pt x="7220" y="179"/>
                    <a:pt x="7227" y="179"/>
                  </a:cubicBezTo>
                  <a:cubicBezTo>
                    <a:pt x="7236" y="171"/>
                    <a:pt x="7245" y="163"/>
                    <a:pt x="7254" y="155"/>
                  </a:cubicBezTo>
                  <a:cubicBezTo>
                    <a:pt x="7267" y="170"/>
                    <a:pt x="7281" y="186"/>
                    <a:pt x="7294" y="202"/>
                  </a:cubicBezTo>
                  <a:cubicBezTo>
                    <a:pt x="7264" y="202"/>
                    <a:pt x="7235" y="202"/>
                    <a:pt x="7205" y="202"/>
                  </a:cubicBezTo>
                  <a:cubicBezTo>
                    <a:pt x="7205" y="212"/>
                    <a:pt x="7205" y="222"/>
                    <a:pt x="7205" y="232"/>
                  </a:cubicBezTo>
                  <a:cubicBezTo>
                    <a:pt x="7233" y="244"/>
                    <a:pt x="7254" y="256"/>
                    <a:pt x="7267" y="269"/>
                  </a:cubicBezTo>
                  <a:cubicBezTo>
                    <a:pt x="7279" y="281"/>
                    <a:pt x="7280" y="296"/>
                    <a:pt x="7269" y="312"/>
                  </a:cubicBezTo>
                  <a:cubicBezTo>
                    <a:pt x="7258" y="328"/>
                    <a:pt x="7248" y="326"/>
                    <a:pt x="7238" y="305"/>
                  </a:cubicBezTo>
                  <a:cubicBezTo>
                    <a:pt x="7228" y="283"/>
                    <a:pt x="7217" y="265"/>
                    <a:pt x="7205" y="249"/>
                  </a:cubicBezTo>
                  <a:cubicBezTo>
                    <a:pt x="7205" y="387"/>
                    <a:pt x="7206" y="470"/>
                    <a:pt x="7207" y="496"/>
                  </a:cubicBezTo>
                  <a:cubicBezTo>
                    <a:pt x="7192" y="501"/>
                    <a:pt x="7178" y="507"/>
                    <a:pt x="7163" y="512"/>
                  </a:cubicBezTo>
                  <a:cubicBezTo>
                    <a:pt x="7164" y="457"/>
                    <a:pt x="7165" y="377"/>
                    <a:pt x="7165" y="275"/>
                  </a:cubicBezTo>
                  <a:cubicBezTo>
                    <a:pt x="7147" y="336"/>
                    <a:pt x="7116" y="389"/>
                    <a:pt x="7071" y="433"/>
                  </a:cubicBezTo>
                  <a:cubicBezTo>
                    <a:pt x="7068" y="429"/>
                    <a:pt x="7064" y="425"/>
                    <a:pt x="7061" y="421"/>
                  </a:cubicBezTo>
                  <a:cubicBezTo>
                    <a:pt x="7090" y="378"/>
                    <a:pt x="7111" y="336"/>
                    <a:pt x="7127" y="297"/>
                  </a:cubicBezTo>
                  <a:cubicBezTo>
                    <a:pt x="7142" y="258"/>
                    <a:pt x="7153" y="226"/>
                    <a:pt x="7159" y="202"/>
                  </a:cubicBezTo>
                  <a:cubicBezTo>
                    <a:pt x="7151" y="202"/>
                    <a:pt x="7143" y="202"/>
                    <a:pt x="7135" y="202"/>
                  </a:cubicBezTo>
                  <a:cubicBezTo>
                    <a:pt x="7117" y="202"/>
                    <a:pt x="7100" y="204"/>
                    <a:pt x="7082" y="208"/>
                  </a:cubicBezTo>
                  <a:cubicBezTo>
                    <a:pt x="7075" y="198"/>
                    <a:pt x="7067" y="189"/>
                    <a:pt x="7059" y="179"/>
                  </a:cubicBezTo>
                  <a:cubicBezTo>
                    <a:pt x="7094" y="179"/>
                    <a:pt x="7130" y="179"/>
                    <a:pt x="7165" y="179"/>
                  </a:cubicBezTo>
                  <a:cubicBezTo>
                    <a:pt x="7165" y="150"/>
                    <a:pt x="7165" y="120"/>
                    <a:pt x="7165" y="91"/>
                  </a:cubicBezTo>
                  <a:cubicBezTo>
                    <a:pt x="7152" y="94"/>
                    <a:pt x="7122" y="97"/>
                    <a:pt x="7076" y="101"/>
                  </a:cubicBezTo>
                  <a:cubicBezTo>
                    <a:pt x="7076" y="95"/>
                    <a:pt x="7076" y="90"/>
                    <a:pt x="7076" y="84"/>
                  </a:cubicBezTo>
                  <a:cubicBezTo>
                    <a:pt x="7106" y="79"/>
                    <a:pt x="7138" y="72"/>
                    <a:pt x="7173" y="61"/>
                  </a:cubicBezTo>
                  <a:cubicBezTo>
                    <a:pt x="7209" y="50"/>
                    <a:pt x="7234" y="39"/>
                    <a:pt x="7249" y="28"/>
                  </a:cubicBezTo>
                  <a:moveTo>
                    <a:pt x="2250" y="26"/>
                  </a:moveTo>
                  <a:cubicBezTo>
                    <a:pt x="2283" y="43"/>
                    <a:pt x="2304" y="58"/>
                    <a:pt x="2315" y="72"/>
                  </a:cubicBezTo>
                  <a:cubicBezTo>
                    <a:pt x="2325" y="85"/>
                    <a:pt x="2324" y="100"/>
                    <a:pt x="2310" y="117"/>
                  </a:cubicBezTo>
                  <a:cubicBezTo>
                    <a:pt x="2296" y="134"/>
                    <a:pt x="2286" y="132"/>
                    <a:pt x="2280" y="111"/>
                  </a:cubicBezTo>
                  <a:cubicBezTo>
                    <a:pt x="2274" y="90"/>
                    <a:pt x="2261" y="66"/>
                    <a:pt x="2241" y="39"/>
                  </a:cubicBezTo>
                  <a:cubicBezTo>
                    <a:pt x="2244" y="34"/>
                    <a:pt x="2247" y="30"/>
                    <a:pt x="2250" y="26"/>
                  </a:cubicBezTo>
                  <a:moveTo>
                    <a:pt x="394" y="26"/>
                  </a:moveTo>
                  <a:cubicBezTo>
                    <a:pt x="409" y="43"/>
                    <a:pt x="425" y="60"/>
                    <a:pt x="440" y="77"/>
                  </a:cubicBezTo>
                  <a:cubicBezTo>
                    <a:pt x="384" y="77"/>
                    <a:pt x="327" y="77"/>
                    <a:pt x="271" y="77"/>
                  </a:cubicBezTo>
                  <a:cubicBezTo>
                    <a:pt x="271" y="86"/>
                    <a:pt x="271" y="96"/>
                    <a:pt x="271" y="105"/>
                  </a:cubicBezTo>
                  <a:cubicBezTo>
                    <a:pt x="322" y="105"/>
                    <a:pt x="373" y="105"/>
                    <a:pt x="424" y="105"/>
                  </a:cubicBezTo>
                  <a:cubicBezTo>
                    <a:pt x="431" y="98"/>
                    <a:pt x="439" y="90"/>
                    <a:pt x="446" y="83"/>
                  </a:cubicBezTo>
                  <a:cubicBezTo>
                    <a:pt x="461" y="99"/>
                    <a:pt x="475" y="116"/>
                    <a:pt x="489" y="132"/>
                  </a:cubicBezTo>
                  <a:cubicBezTo>
                    <a:pt x="477" y="132"/>
                    <a:pt x="466" y="134"/>
                    <a:pt x="456" y="138"/>
                  </a:cubicBezTo>
                  <a:cubicBezTo>
                    <a:pt x="447" y="141"/>
                    <a:pt x="432" y="155"/>
                    <a:pt x="412" y="179"/>
                  </a:cubicBezTo>
                  <a:cubicBezTo>
                    <a:pt x="407" y="176"/>
                    <a:pt x="402" y="174"/>
                    <a:pt x="398" y="171"/>
                  </a:cubicBezTo>
                  <a:cubicBezTo>
                    <a:pt x="406" y="157"/>
                    <a:pt x="415" y="142"/>
                    <a:pt x="423" y="128"/>
                  </a:cubicBezTo>
                  <a:cubicBezTo>
                    <a:pt x="372" y="128"/>
                    <a:pt x="322" y="128"/>
                    <a:pt x="271" y="128"/>
                  </a:cubicBezTo>
                  <a:cubicBezTo>
                    <a:pt x="271" y="189"/>
                    <a:pt x="272" y="224"/>
                    <a:pt x="273" y="232"/>
                  </a:cubicBezTo>
                  <a:cubicBezTo>
                    <a:pt x="258" y="237"/>
                    <a:pt x="243" y="242"/>
                    <a:pt x="228" y="247"/>
                  </a:cubicBezTo>
                  <a:cubicBezTo>
                    <a:pt x="230" y="204"/>
                    <a:pt x="231" y="165"/>
                    <a:pt x="231" y="128"/>
                  </a:cubicBezTo>
                  <a:cubicBezTo>
                    <a:pt x="179" y="128"/>
                    <a:pt x="128" y="128"/>
                    <a:pt x="76" y="128"/>
                  </a:cubicBezTo>
                  <a:cubicBezTo>
                    <a:pt x="79" y="138"/>
                    <a:pt x="78" y="149"/>
                    <a:pt x="73" y="161"/>
                  </a:cubicBezTo>
                  <a:cubicBezTo>
                    <a:pt x="68" y="173"/>
                    <a:pt x="59" y="179"/>
                    <a:pt x="47" y="180"/>
                  </a:cubicBezTo>
                  <a:cubicBezTo>
                    <a:pt x="35" y="181"/>
                    <a:pt x="26" y="178"/>
                    <a:pt x="22" y="172"/>
                  </a:cubicBezTo>
                  <a:cubicBezTo>
                    <a:pt x="17" y="166"/>
                    <a:pt x="20" y="158"/>
                    <a:pt x="30" y="148"/>
                  </a:cubicBezTo>
                  <a:cubicBezTo>
                    <a:pt x="40" y="138"/>
                    <a:pt x="48" y="117"/>
                    <a:pt x="56" y="87"/>
                  </a:cubicBezTo>
                  <a:cubicBezTo>
                    <a:pt x="62" y="87"/>
                    <a:pt x="68" y="87"/>
                    <a:pt x="73" y="87"/>
                  </a:cubicBezTo>
                  <a:cubicBezTo>
                    <a:pt x="74" y="93"/>
                    <a:pt x="75" y="99"/>
                    <a:pt x="76" y="105"/>
                  </a:cubicBezTo>
                  <a:cubicBezTo>
                    <a:pt x="127" y="105"/>
                    <a:pt x="179" y="105"/>
                    <a:pt x="231" y="105"/>
                  </a:cubicBezTo>
                  <a:cubicBezTo>
                    <a:pt x="231" y="96"/>
                    <a:pt x="231" y="86"/>
                    <a:pt x="231" y="77"/>
                  </a:cubicBezTo>
                  <a:cubicBezTo>
                    <a:pt x="198" y="77"/>
                    <a:pt x="166" y="77"/>
                    <a:pt x="133" y="77"/>
                  </a:cubicBezTo>
                  <a:cubicBezTo>
                    <a:pt x="123" y="77"/>
                    <a:pt x="108" y="79"/>
                    <a:pt x="91" y="83"/>
                  </a:cubicBezTo>
                  <a:cubicBezTo>
                    <a:pt x="83" y="73"/>
                    <a:pt x="75" y="64"/>
                    <a:pt x="68" y="54"/>
                  </a:cubicBezTo>
                  <a:cubicBezTo>
                    <a:pt x="166" y="54"/>
                    <a:pt x="264" y="54"/>
                    <a:pt x="363" y="54"/>
                  </a:cubicBezTo>
                  <a:cubicBezTo>
                    <a:pt x="373" y="45"/>
                    <a:pt x="383" y="35"/>
                    <a:pt x="394" y="26"/>
                  </a:cubicBezTo>
                  <a:moveTo>
                    <a:pt x="5717" y="22"/>
                  </a:moveTo>
                  <a:cubicBezTo>
                    <a:pt x="5738" y="31"/>
                    <a:pt x="5758" y="41"/>
                    <a:pt x="5778" y="50"/>
                  </a:cubicBezTo>
                  <a:cubicBezTo>
                    <a:pt x="5772" y="56"/>
                    <a:pt x="5766" y="62"/>
                    <a:pt x="5759" y="68"/>
                  </a:cubicBezTo>
                  <a:cubicBezTo>
                    <a:pt x="5759" y="77"/>
                    <a:pt x="5759" y="87"/>
                    <a:pt x="5759" y="97"/>
                  </a:cubicBezTo>
                  <a:cubicBezTo>
                    <a:pt x="5782" y="97"/>
                    <a:pt x="5804" y="97"/>
                    <a:pt x="5826" y="97"/>
                  </a:cubicBezTo>
                  <a:cubicBezTo>
                    <a:pt x="5833" y="90"/>
                    <a:pt x="5841" y="84"/>
                    <a:pt x="5848" y="77"/>
                  </a:cubicBezTo>
                  <a:cubicBezTo>
                    <a:pt x="5860" y="88"/>
                    <a:pt x="5872" y="99"/>
                    <a:pt x="5884" y="111"/>
                  </a:cubicBezTo>
                  <a:cubicBezTo>
                    <a:pt x="5879" y="115"/>
                    <a:pt x="5873" y="120"/>
                    <a:pt x="5867" y="125"/>
                  </a:cubicBezTo>
                  <a:cubicBezTo>
                    <a:pt x="5867" y="135"/>
                    <a:pt x="5867" y="145"/>
                    <a:pt x="5867" y="156"/>
                  </a:cubicBezTo>
                  <a:cubicBezTo>
                    <a:pt x="5875" y="148"/>
                    <a:pt x="5883" y="141"/>
                    <a:pt x="5891" y="134"/>
                  </a:cubicBezTo>
                  <a:cubicBezTo>
                    <a:pt x="5905" y="150"/>
                    <a:pt x="5919" y="165"/>
                    <a:pt x="5933" y="181"/>
                  </a:cubicBezTo>
                  <a:cubicBezTo>
                    <a:pt x="5911" y="181"/>
                    <a:pt x="5889" y="181"/>
                    <a:pt x="5867" y="181"/>
                  </a:cubicBezTo>
                  <a:cubicBezTo>
                    <a:pt x="5867" y="209"/>
                    <a:pt x="5868" y="230"/>
                    <a:pt x="5869" y="246"/>
                  </a:cubicBezTo>
                  <a:cubicBezTo>
                    <a:pt x="5855" y="252"/>
                    <a:pt x="5841" y="257"/>
                    <a:pt x="5827" y="263"/>
                  </a:cubicBezTo>
                  <a:cubicBezTo>
                    <a:pt x="5827" y="257"/>
                    <a:pt x="5827" y="251"/>
                    <a:pt x="5827" y="245"/>
                  </a:cubicBezTo>
                  <a:cubicBezTo>
                    <a:pt x="5805" y="245"/>
                    <a:pt x="5782" y="245"/>
                    <a:pt x="5759" y="245"/>
                  </a:cubicBezTo>
                  <a:cubicBezTo>
                    <a:pt x="5759" y="260"/>
                    <a:pt x="5759" y="276"/>
                    <a:pt x="5759" y="292"/>
                  </a:cubicBezTo>
                  <a:cubicBezTo>
                    <a:pt x="5775" y="292"/>
                    <a:pt x="5791" y="292"/>
                    <a:pt x="5807" y="292"/>
                  </a:cubicBezTo>
                  <a:cubicBezTo>
                    <a:pt x="5816" y="283"/>
                    <a:pt x="5825" y="275"/>
                    <a:pt x="5834" y="267"/>
                  </a:cubicBezTo>
                  <a:cubicBezTo>
                    <a:pt x="5847" y="283"/>
                    <a:pt x="5860" y="298"/>
                    <a:pt x="5874" y="314"/>
                  </a:cubicBezTo>
                  <a:cubicBezTo>
                    <a:pt x="5836" y="314"/>
                    <a:pt x="5797" y="314"/>
                    <a:pt x="5759" y="314"/>
                  </a:cubicBezTo>
                  <a:cubicBezTo>
                    <a:pt x="5759" y="328"/>
                    <a:pt x="5759" y="343"/>
                    <a:pt x="5759" y="357"/>
                  </a:cubicBezTo>
                  <a:cubicBezTo>
                    <a:pt x="5789" y="357"/>
                    <a:pt x="5818" y="357"/>
                    <a:pt x="5847" y="357"/>
                  </a:cubicBezTo>
                  <a:cubicBezTo>
                    <a:pt x="5857" y="348"/>
                    <a:pt x="5866" y="339"/>
                    <a:pt x="5876" y="330"/>
                  </a:cubicBezTo>
                  <a:cubicBezTo>
                    <a:pt x="5890" y="347"/>
                    <a:pt x="5904" y="363"/>
                    <a:pt x="5918" y="380"/>
                  </a:cubicBezTo>
                  <a:cubicBezTo>
                    <a:pt x="5865" y="380"/>
                    <a:pt x="5812" y="380"/>
                    <a:pt x="5759" y="380"/>
                  </a:cubicBezTo>
                  <a:cubicBezTo>
                    <a:pt x="5759" y="398"/>
                    <a:pt x="5760" y="422"/>
                    <a:pt x="5761" y="449"/>
                  </a:cubicBezTo>
                  <a:cubicBezTo>
                    <a:pt x="5750" y="453"/>
                    <a:pt x="5739" y="456"/>
                    <a:pt x="5728" y="460"/>
                  </a:cubicBezTo>
                  <a:cubicBezTo>
                    <a:pt x="5735" y="460"/>
                    <a:pt x="5742" y="461"/>
                    <a:pt x="5749" y="461"/>
                  </a:cubicBezTo>
                  <a:cubicBezTo>
                    <a:pt x="5794" y="463"/>
                    <a:pt x="5857" y="459"/>
                    <a:pt x="5939" y="449"/>
                  </a:cubicBezTo>
                  <a:cubicBezTo>
                    <a:pt x="5939" y="455"/>
                    <a:pt x="5939" y="461"/>
                    <a:pt x="5939" y="468"/>
                  </a:cubicBezTo>
                  <a:cubicBezTo>
                    <a:pt x="5917" y="476"/>
                    <a:pt x="5904" y="487"/>
                    <a:pt x="5899" y="500"/>
                  </a:cubicBezTo>
                  <a:cubicBezTo>
                    <a:pt x="5855" y="501"/>
                    <a:pt x="5808" y="502"/>
                    <a:pt x="5757" y="501"/>
                  </a:cubicBezTo>
                  <a:cubicBezTo>
                    <a:pt x="5705" y="500"/>
                    <a:pt x="5663" y="495"/>
                    <a:pt x="5629" y="483"/>
                  </a:cubicBezTo>
                  <a:cubicBezTo>
                    <a:pt x="5595" y="472"/>
                    <a:pt x="5568" y="456"/>
                    <a:pt x="5546" y="435"/>
                  </a:cubicBezTo>
                  <a:cubicBezTo>
                    <a:pt x="5527" y="460"/>
                    <a:pt x="5493" y="485"/>
                    <a:pt x="5444" y="510"/>
                  </a:cubicBezTo>
                  <a:cubicBezTo>
                    <a:pt x="5441" y="506"/>
                    <a:pt x="5438" y="502"/>
                    <a:pt x="5436" y="498"/>
                  </a:cubicBezTo>
                  <a:cubicBezTo>
                    <a:pt x="5472" y="473"/>
                    <a:pt x="5501" y="445"/>
                    <a:pt x="5524" y="413"/>
                  </a:cubicBezTo>
                  <a:cubicBezTo>
                    <a:pt x="5502" y="383"/>
                    <a:pt x="5485" y="347"/>
                    <a:pt x="5474" y="306"/>
                  </a:cubicBezTo>
                  <a:cubicBezTo>
                    <a:pt x="5480" y="303"/>
                    <a:pt x="5486" y="301"/>
                    <a:pt x="5492" y="298"/>
                  </a:cubicBezTo>
                  <a:cubicBezTo>
                    <a:pt x="5508" y="334"/>
                    <a:pt x="5523" y="362"/>
                    <a:pt x="5538" y="384"/>
                  </a:cubicBezTo>
                  <a:cubicBezTo>
                    <a:pt x="5549" y="357"/>
                    <a:pt x="5558" y="316"/>
                    <a:pt x="5567" y="259"/>
                  </a:cubicBezTo>
                  <a:cubicBezTo>
                    <a:pt x="5548" y="259"/>
                    <a:pt x="5529" y="259"/>
                    <a:pt x="5510" y="259"/>
                  </a:cubicBezTo>
                  <a:cubicBezTo>
                    <a:pt x="5504" y="265"/>
                    <a:pt x="5497" y="271"/>
                    <a:pt x="5491" y="277"/>
                  </a:cubicBezTo>
                  <a:cubicBezTo>
                    <a:pt x="5479" y="266"/>
                    <a:pt x="5468" y="255"/>
                    <a:pt x="5457" y="244"/>
                  </a:cubicBezTo>
                  <a:cubicBezTo>
                    <a:pt x="5465" y="240"/>
                    <a:pt x="5473" y="236"/>
                    <a:pt x="5481" y="232"/>
                  </a:cubicBezTo>
                  <a:cubicBezTo>
                    <a:pt x="5505" y="192"/>
                    <a:pt x="5528" y="153"/>
                    <a:pt x="5552" y="114"/>
                  </a:cubicBezTo>
                  <a:cubicBezTo>
                    <a:pt x="5530" y="114"/>
                    <a:pt x="5507" y="114"/>
                    <a:pt x="5485" y="114"/>
                  </a:cubicBezTo>
                  <a:cubicBezTo>
                    <a:pt x="5478" y="115"/>
                    <a:pt x="5470" y="116"/>
                    <a:pt x="5463" y="118"/>
                  </a:cubicBezTo>
                  <a:cubicBezTo>
                    <a:pt x="5456" y="109"/>
                    <a:pt x="5449" y="100"/>
                    <a:pt x="5442" y="91"/>
                  </a:cubicBezTo>
                  <a:cubicBezTo>
                    <a:pt x="5480" y="91"/>
                    <a:pt x="5517" y="91"/>
                    <a:pt x="5555" y="91"/>
                  </a:cubicBezTo>
                  <a:cubicBezTo>
                    <a:pt x="5562" y="84"/>
                    <a:pt x="5570" y="77"/>
                    <a:pt x="5577" y="71"/>
                  </a:cubicBezTo>
                  <a:cubicBezTo>
                    <a:pt x="5589" y="83"/>
                    <a:pt x="5601" y="95"/>
                    <a:pt x="5613" y="108"/>
                  </a:cubicBezTo>
                  <a:cubicBezTo>
                    <a:pt x="5606" y="112"/>
                    <a:pt x="5598" y="116"/>
                    <a:pt x="5590" y="120"/>
                  </a:cubicBezTo>
                  <a:cubicBezTo>
                    <a:pt x="5566" y="159"/>
                    <a:pt x="5541" y="198"/>
                    <a:pt x="5516" y="236"/>
                  </a:cubicBezTo>
                  <a:cubicBezTo>
                    <a:pt x="5534" y="236"/>
                    <a:pt x="5552" y="236"/>
                    <a:pt x="5569" y="236"/>
                  </a:cubicBezTo>
                  <a:cubicBezTo>
                    <a:pt x="5575" y="230"/>
                    <a:pt x="5581" y="223"/>
                    <a:pt x="5587" y="216"/>
                  </a:cubicBezTo>
                  <a:cubicBezTo>
                    <a:pt x="5599" y="227"/>
                    <a:pt x="5612" y="239"/>
                    <a:pt x="5624" y="250"/>
                  </a:cubicBezTo>
                  <a:cubicBezTo>
                    <a:pt x="5618" y="255"/>
                    <a:pt x="5612" y="260"/>
                    <a:pt x="5606" y="264"/>
                  </a:cubicBezTo>
                  <a:cubicBezTo>
                    <a:pt x="5601" y="297"/>
                    <a:pt x="5595" y="325"/>
                    <a:pt x="5588" y="349"/>
                  </a:cubicBezTo>
                  <a:cubicBezTo>
                    <a:pt x="5587" y="351"/>
                    <a:pt x="5586" y="354"/>
                    <a:pt x="5585" y="357"/>
                  </a:cubicBezTo>
                  <a:cubicBezTo>
                    <a:pt x="5630" y="357"/>
                    <a:pt x="5674" y="357"/>
                    <a:pt x="5719" y="357"/>
                  </a:cubicBezTo>
                  <a:cubicBezTo>
                    <a:pt x="5719" y="343"/>
                    <a:pt x="5719" y="328"/>
                    <a:pt x="5719" y="314"/>
                  </a:cubicBezTo>
                  <a:cubicBezTo>
                    <a:pt x="5699" y="314"/>
                    <a:pt x="5679" y="314"/>
                    <a:pt x="5659" y="314"/>
                  </a:cubicBezTo>
                  <a:cubicBezTo>
                    <a:pt x="5651" y="315"/>
                    <a:pt x="5644" y="317"/>
                    <a:pt x="5637" y="318"/>
                  </a:cubicBezTo>
                  <a:cubicBezTo>
                    <a:pt x="5630" y="309"/>
                    <a:pt x="5622" y="300"/>
                    <a:pt x="5615" y="292"/>
                  </a:cubicBezTo>
                  <a:cubicBezTo>
                    <a:pt x="5650" y="292"/>
                    <a:pt x="5685" y="292"/>
                    <a:pt x="5719" y="292"/>
                  </a:cubicBezTo>
                  <a:cubicBezTo>
                    <a:pt x="5719" y="276"/>
                    <a:pt x="5719" y="260"/>
                    <a:pt x="5719" y="245"/>
                  </a:cubicBezTo>
                  <a:cubicBezTo>
                    <a:pt x="5699" y="245"/>
                    <a:pt x="5679" y="245"/>
                    <a:pt x="5659" y="245"/>
                  </a:cubicBezTo>
                  <a:cubicBezTo>
                    <a:pt x="5651" y="246"/>
                    <a:pt x="5644" y="247"/>
                    <a:pt x="5637" y="249"/>
                  </a:cubicBezTo>
                  <a:cubicBezTo>
                    <a:pt x="5630" y="240"/>
                    <a:pt x="5622" y="231"/>
                    <a:pt x="5615" y="222"/>
                  </a:cubicBezTo>
                  <a:cubicBezTo>
                    <a:pt x="5650" y="222"/>
                    <a:pt x="5685" y="222"/>
                    <a:pt x="5719" y="222"/>
                  </a:cubicBezTo>
                  <a:cubicBezTo>
                    <a:pt x="5719" y="208"/>
                    <a:pt x="5719" y="195"/>
                    <a:pt x="5719" y="181"/>
                  </a:cubicBezTo>
                  <a:cubicBezTo>
                    <a:pt x="5688" y="181"/>
                    <a:pt x="5658" y="181"/>
                    <a:pt x="5627" y="181"/>
                  </a:cubicBezTo>
                  <a:cubicBezTo>
                    <a:pt x="5620" y="182"/>
                    <a:pt x="5614" y="184"/>
                    <a:pt x="5607" y="185"/>
                  </a:cubicBezTo>
                  <a:cubicBezTo>
                    <a:pt x="5600" y="176"/>
                    <a:pt x="5593" y="167"/>
                    <a:pt x="5586" y="159"/>
                  </a:cubicBezTo>
                  <a:cubicBezTo>
                    <a:pt x="5630" y="159"/>
                    <a:pt x="5675" y="159"/>
                    <a:pt x="5719" y="159"/>
                  </a:cubicBezTo>
                  <a:cubicBezTo>
                    <a:pt x="5719" y="146"/>
                    <a:pt x="5719" y="133"/>
                    <a:pt x="5719" y="120"/>
                  </a:cubicBezTo>
                  <a:cubicBezTo>
                    <a:pt x="5700" y="120"/>
                    <a:pt x="5680" y="120"/>
                    <a:pt x="5661" y="120"/>
                  </a:cubicBezTo>
                  <a:cubicBezTo>
                    <a:pt x="5654" y="121"/>
                    <a:pt x="5648" y="122"/>
                    <a:pt x="5641" y="124"/>
                  </a:cubicBezTo>
                  <a:cubicBezTo>
                    <a:pt x="5634" y="115"/>
                    <a:pt x="5627" y="106"/>
                    <a:pt x="5620" y="97"/>
                  </a:cubicBezTo>
                  <a:cubicBezTo>
                    <a:pt x="5653" y="97"/>
                    <a:pt x="5686" y="97"/>
                    <a:pt x="5719" y="97"/>
                  </a:cubicBezTo>
                  <a:cubicBezTo>
                    <a:pt x="5719" y="72"/>
                    <a:pt x="5718" y="46"/>
                    <a:pt x="5717" y="22"/>
                  </a:cubicBezTo>
                  <a:moveTo>
                    <a:pt x="5006" y="22"/>
                  </a:moveTo>
                  <a:cubicBezTo>
                    <a:pt x="5026" y="32"/>
                    <a:pt x="5046" y="43"/>
                    <a:pt x="5065" y="53"/>
                  </a:cubicBezTo>
                  <a:cubicBezTo>
                    <a:pt x="5050" y="63"/>
                    <a:pt x="5031" y="88"/>
                    <a:pt x="5008" y="130"/>
                  </a:cubicBezTo>
                  <a:cubicBezTo>
                    <a:pt x="5028" y="130"/>
                    <a:pt x="5048" y="130"/>
                    <a:pt x="5068" y="130"/>
                  </a:cubicBezTo>
                  <a:cubicBezTo>
                    <a:pt x="5076" y="122"/>
                    <a:pt x="5084" y="115"/>
                    <a:pt x="5093" y="107"/>
                  </a:cubicBezTo>
                  <a:cubicBezTo>
                    <a:pt x="5105" y="120"/>
                    <a:pt x="5118" y="133"/>
                    <a:pt x="5131" y="146"/>
                  </a:cubicBezTo>
                  <a:cubicBezTo>
                    <a:pt x="5124" y="151"/>
                    <a:pt x="5117" y="156"/>
                    <a:pt x="5110" y="162"/>
                  </a:cubicBezTo>
                  <a:cubicBezTo>
                    <a:pt x="5110" y="182"/>
                    <a:pt x="5110" y="201"/>
                    <a:pt x="5110" y="219"/>
                  </a:cubicBezTo>
                  <a:cubicBezTo>
                    <a:pt x="5110" y="226"/>
                    <a:pt x="5110" y="233"/>
                    <a:pt x="5110" y="240"/>
                  </a:cubicBezTo>
                  <a:cubicBezTo>
                    <a:pt x="5120" y="222"/>
                    <a:pt x="5131" y="204"/>
                    <a:pt x="5142" y="186"/>
                  </a:cubicBezTo>
                  <a:cubicBezTo>
                    <a:pt x="5153" y="166"/>
                    <a:pt x="5162" y="148"/>
                    <a:pt x="5169" y="131"/>
                  </a:cubicBezTo>
                  <a:cubicBezTo>
                    <a:pt x="5183" y="97"/>
                    <a:pt x="5194" y="61"/>
                    <a:pt x="5202" y="24"/>
                  </a:cubicBezTo>
                  <a:cubicBezTo>
                    <a:pt x="5221" y="35"/>
                    <a:pt x="5241" y="46"/>
                    <a:pt x="5260" y="57"/>
                  </a:cubicBezTo>
                  <a:cubicBezTo>
                    <a:pt x="5248" y="66"/>
                    <a:pt x="5230" y="93"/>
                    <a:pt x="5207" y="136"/>
                  </a:cubicBezTo>
                  <a:cubicBezTo>
                    <a:pt x="5242" y="136"/>
                    <a:pt x="5277" y="136"/>
                    <a:pt x="5312" y="136"/>
                  </a:cubicBezTo>
                  <a:cubicBezTo>
                    <a:pt x="5320" y="128"/>
                    <a:pt x="5329" y="120"/>
                    <a:pt x="5338" y="112"/>
                  </a:cubicBezTo>
                  <a:cubicBezTo>
                    <a:pt x="5351" y="124"/>
                    <a:pt x="5364" y="137"/>
                    <a:pt x="5376" y="150"/>
                  </a:cubicBezTo>
                  <a:cubicBezTo>
                    <a:pt x="5370" y="155"/>
                    <a:pt x="5363" y="160"/>
                    <a:pt x="5357" y="166"/>
                  </a:cubicBezTo>
                  <a:cubicBezTo>
                    <a:pt x="5354" y="324"/>
                    <a:pt x="5350" y="414"/>
                    <a:pt x="5345" y="436"/>
                  </a:cubicBezTo>
                  <a:cubicBezTo>
                    <a:pt x="5340" y="458"/>
                    <a:pt x="5333" y="473"/>
                    <a:pt x="5323" y="482"/>
                  </a:cubicBezTo>
                  <a:cubicBezTo>
                    <a:pt x="5313" y="491"/>
                    <a:pt x="5295" y="499"/>
                    <a:pt x="5270" y="506"/>
                  </a:cubicBezTo>
                  <a:cubicBezTo>
                    <a:pt x="5263" y="484"/>
                    <a:pt x="5239" y="467"/>
                    <a:pt x="5198" y="456"/>
                  </a:cubicBezTo>
                  <a:cubicBezTo>
                    <a:pt x="5198" y="449"/>
                    <a:pt x="5198" y="442"/>
                    <a:pt x="5198" y="435"/>
                  </a:cubicBezTo>
                  <a:cubicBezTo>
                    <a:pt x="5238" y="443"/>
                    <a:pt x="5265" y="447"/>
                    <a:pt x="5278" y="447"/>
                  </a:cubicBezTo>
                  <a:cubicBezTo>
                    <a:pt x="5292" y="447"/>
                    <a:pt x="5300" y="436"/>
                    <a:pt x="5303" y="414"/>
                  </a:cubicBezTo>
                  <a:cubicBezTo>
                    <a:pt x="5307" y="392"/>
                    <a:pt x="5310" y="307"/>
                    <a:pt x="5313" y="159"/>
                  </a:cubicBezTo>
                  <a:cubicBezTo>
                    <a:pt x="5275" y="159"/>
                    <a:pt x="5237" y="159"/>
                    <a:pt x="5200" y="159"/>
                  </a:cubicBezTo>
                  <a:cubicBezTo>
                    <a:pt x="5175" y="197"/>
                    <a:pt x="5148" y="230"/>
                    <a:pt x="5117" y="259"/>
                  </a:cubicBezTo>
                  <a:cubicBezTo>
                    <a:pt x="5114" y="257"/>
                    <a:pt x="5112" y="256"/>
                    <a:pt x="5110" y="255"/>
                  </a:cubicBezTo>
                  <a:cubicBezTo>
                    <a:pt x="5110" y="260"/>
                    <a:pt x="5110" y="266"/>
                    <a:pt x="5110" y="271"/>
                  </a:cubicBezTo>
                  <a:cubicBezTo>
                    <a:pt x="5110" y="370"/>
                    <a:pt x="5111" y="438"/>
                    <a:pt x="5112" y="475"/>
                  </a:cubicBezTo>
                  <a:cubicBezTo>
                    <a:pt x="5098" y="481"/>
                    <a:pt x="5083" y="488"/>
                    <a:pt x="5069" y="494"/>
                  </a:cubicBezTo>
                  <a:cubicBezTo>
                    <a:pt x="5069" y="480"/>
                    <a:pt x="5069" y="465"/>
                    <a:pt x="5069" y="451"/>
                  </a:cubicBezTo>
                  <a:cubicBezTo>
                    <a:pt x="5037" y="451"/>
                    <a:pt x="5004" y="451"/>
                    <a:pt x="4972" y="451"/>
                  </a:cubicBezTo>
                  <a:cubicBezTo>
                    <a:pt x="4972" y="462"/>
                    <a:pt x="4972" y="473"/>
                    <a:pt x="4972" y="483"/>
                  </a:cubicBezTo>
                  <a:cubicBezTo>
                    <a:pt x="4958" y="490"/>
                    <a:pt x="4944" y="496"/>
                    <a:pt x="4930" y="502"/>
                  </a:cubicBezTo>
                  <a:cubicBezTo>
                    <a:pt x="4931" y="434"/>
                    <a:pt x="4932" y="368"/>
                    <a:pt x="4932" y="305"/>
                  </a:cubicBezTo>
                  <a:cubicBezTo>
                    <a:pt x="4932" y="242"/>
                    <a:pt x="4931" y="176"/>
                    <a:pt x="4930" y="110"/>
                  </a:cubicBezTo>
                  <a:cubicBezTo>
                    <a:pt x="4943" y="116"/>
                    <a:pt x="4956" y="123"/>
                    <a:pt x="4970" y="130"/>
                  </a:cubicBezTo>
                  <a:cubicBezTo>
                    <a:pt x="4974" y="130"/>
                    <a:pt x="4979" y="130"/>
                    <a:pt x="4984" y="130"/>
                  </a:cubicBezTo>
                  <a:cubicBezTo>
                    <a:pt x="4997" y="86"/>
                    <a:pt x="5005" y="50"/>
                    <a:pt x="5006" y="22"/>
                  </a:cubicBezTo>
                  <a:moveTo>
                    <a:pt x="3504" y="22"/>
                  </a:moveTo>
                  <a:cubicBezTo>
                    <a:pt x="3525" y="33"/>
                    <a:pt x="3546" y="44"/>
                    <a:pt x="3566" y="55"/>
                  </a:cubicBezTo>
                  <a:cubicBezTo>
                    <a:pt x="3560" y="60"/>
                    <a:pt x="3554" y="64"/>
                    <a:pt x="3548" y="69"/>
                  </a:cubicBezTo>
                  <a:cubicBezTo>
                    <a:pt x="3537" y="87"/>
                    <a:pt x="3527" y="104"/>
                    <a:pt x="3518" y="120"/>
                  </a:cubicBezTo>
                  <a:cubicBezTo>
                    <a:pt x="3565" y="120"/>
                    <a:pt x="3612" y="120"/>
                    <a:pt x="3658" y="120"/>
                  </a:cubicBezTo>
                  <a:cubicBezTo>
                    <a:pt x="3669" y="109"/>
                    <a:pt x="3680" y="98"/>
                    <a:pt x="3691" y="87"/>
                  </a:cubicBezTo>
                  <a:cubicBezTo>
                    <a:pt x="3708" y="105"/>
                    <a:pt x="3724" y="124"/>
                    <a:pt x="3740" y="142"/>
                  </a:cubicBezTo>
                  <a:cubicBezTo>
                    <a:pt x="3698" y="142"/>
                    <a:pt x="3657" y="142"/>
                    <a:pt x="3615" y="142"/>
                  </a:cubicBezTo>
                  <a:cubicBezTo>
                    <a:pt x="3615" y="186"/>
                    <a:pt x="3615" y="230"/>
                    <a:pt x="3615" y="273"/>
                  </a:cubicBezTo>
                  <a:cubicBezTo>
                    <a:pt x="3639" y="273"/>
                    <a:pt x="3663" y="273"/>
                    <a:pt x="3686" y="273"/>
                  </a:cubicBezTo>
                  <a:cubicBezTo>
                    <a:pt x="3698" y="263"/>
                    <a:pt x="3710" y="253"/>
                    <a:pt x="3721" y="242"/>
                  </a:cubicBezTo>
                  <a:cubicBezTo>
                    <a:pt x="3736" y="260"/>
                    <a:pt x="3751" y="278"/>
                    <a:pt x="3765" y="296"/>
                  </a:cubicBezTo>
                  <a:cubicBezTo>
                    <a:pt x="3715" y="296"/>
                    <a:pt x="3665" y="296"/>
                    <a:pt x="3615" y="296"/>
                  </a:cubicBezTo>
                  <a:cubicBezTo>
                    <a:pt x="3615" y="393"/>
                    <a:pt x="3616" y="459"/>
                    <a:pt x="3617" y="494"/>
                  </a:cubicBezTo>
                  <a:cubicBezTo>
                    <a:pt x="3602" y="500"/>
                    <a:pt x="3586" y="506"/>
                    <a:pt x="3571" y="512"/>
                  </a:cubicBezTo>
                  <a:cubicBezTo>
                    <a:pt x="3572" y="431"/>
                    <a:pt x="3573" y="358"/>
                    <a:pt x="3573" y="296"/>
                  </a:cubicBezTo>
                  <a:cubicBezTo>
                    <a:pt x="3538" y="296"/>
                    <a:pt x="3502" y="296"/>
                    <a:pt x="3467" y="296"/>
                  </a:cubicBezTo>
                  <a:cubicBezTo>
                    <a:pt x="3456" y="296"/>
                    <a:pt x="3442" y="298"/>
                    <a:pt x="3425" y="302"/>
                  </a:cubicBezTo>
                  <a:cubicBezTo>
                    <a:pt x="3417" y="292"/>
                    <a:pt x="3409" y="283"/>
                    <a:pt x="3401" y="273"/>
                  </a:cubicBezTo>
                  <a:cubicBezTo>
                    <a:pt x="3459" y="273"/>
                    <a:pt x="3516" y="273"/>
                    <a:pt x="3573" y="273"/>
                  </a:cubicBezTo>
                  <a:cubicBezTo>
                    <a:pt x="3573" y="230"/>
                    <a:pt x="3573" y="186"/>
                    <a:pt x="3573" y="142"/>
                  </a:cubicBezTo>
                  <a:cubicBezTo>
                    <a:pt x="3552" y="142"/>
                    <a:pt x="3532" y="142"/>
                    <a:pt x="3511" y="142"/>
                  </a:cubicBezTo>
                  <a:cubicBezTo>
                    <a:pt x="3488" y="180"/>
                    <a:pt x="3459" y="215"/>
                    <a:pt x="3425" y="247"/>
                  </a:cubicBezTo>
                  <a:cubicBezTo>
                    <a:pt x="3420" y="243"/>
                    <a:pt x="3416" y="239"/>
                    <a:pt x="3412" y="236"/>
                  </a:cubicBezTo>
                  <a:cubicBezTo>
                    <a:pt x="3438" y="200"/>
                    <a:pt x="3458" y="161"/>
                    <a:pt x="3475" y="120"/>
                  </a:cubicBezTo>
                  <a:cubicBezTo>
                    <a:pt x="3491" y="79"/>
                    <a:pt x="3501" y="46"/>
                    <a:pt x="3504" y="22"/>
                  </a:cubicBezTo>
                  <a:moveTo>
                    <a:pt x="2466" y="20"/>
                  </a:moveTo>
                  <a:cubicBezTo>
                    <a:pt x="2485" y="31"/>
                    <a:pt x="2504" y="42"/>
                    <a:pt x="2523" y="54"/>
                  </a:cubicBezTo>
                  <a:cubicBezTo>
                    <a:pt x="2516" y="58"/>
                    <a:pt x="2509" y="61"/>
                    <a:pt x="2502" y="65"/>
                  </a:cubicBezTo>
                  <a:cubicBezTo>
                    <a:pt x="2487" y="90"/>
                    <a:pt x="2476" y="105"/>
                    <a:pt x="2470" y="110"/>
                  </a:cubicBezTo>
                  <a:cubicBezTo>
                    <a:pt x="2511" y="110"/>
                    <a:pt x="2553" y="110"/>
                    <a:pt x="2594" y="110"/>
                  </a:cubicBezTo>
                  <a:cubicBezTo>
                    <a:pt x="2604" y="100"/>
                    <a:pt x="2614" y="90"/>
                    <a:pt x="2625" y="81"/>
                  </a:cubicBezTo>
                  <a:cubicBezTo>
                    <a:pt x="2640" y="98"/>
                    <a:pt x="2656" y="115"/>
                    <a:pt x="2671" y="132"/>
                  </a:cubicBezTo>
                  <a:cubicBezTo>
                    <a:pt x="2601" y="132"/>
                    <a:pt x="2531" y="132"/>
                    <a:pt x="2461" y="132"/>
                  </a:cubicBezTo>
                  <a:cubicBezTo>
                    <a:pt x="2450" y="148"/>
                    <a:pt x="2437" y="164"/>
                    <a:pt x="2424" y="179"/>
                  </a:cubicBezTo>
                  <a:cubicBezTo>
                    <a:pt x="2420" y="182"/>
                    <a:pt x="2416" y="186"/>
                    <a:pt x="2412" y="189"/>
                  </a:cubicBezTo>
                  <a:cubicBezTo>
                    <a:pt x="2430" y="198"/>
                    <a:pt x="2449" y="206"/>
                    <a:pt x="2468" y="214"/>
                  </a:cubicBezTo>
                  <a:cubicBezTo>
                    <a:pt x="2462" y="219"/>
                    <a:pt x="2455" y="224"/>
                    <a:pt x="2449" y="229"/>
                  </a:cubicBezTo>
                  <a:cubicBezTo>
                    <a:pt x="2449" y="241"/>
                    <a:pt x="2449" y="253"/>
                    <a:pt x="2449" y="265"/>
                  </a:cubicBezTo>
                  <a:cubicBezTo>
                    <a:pt x="2462" y="261"/>
                    <a:pt x="2476" y="256"/>
                    <a:pt x="2489" y="252"/>
                  </a:cubicBezTo>
                  <a:cubicBezTo>
                    <a:pt x="2489" y="224"/>
                    <a:pt x="2488" y="187"/>
                    <a:pt x="2487" y="140"/>
                  </a:cubicBezTo>
                  <a:cubicBezTo>
                    <a:pt x="2507" y="151"/>
                    <a:pt x="2528" y="161"/>
                    <a:pt x="2548" y="171"/>
                  </a:cubicBezTo>
                  <a:cubicBezTo>
                    <a:pt x="2542" y="176"/>
                    <a:pt x="2536" y="181"/>
                    <a:pt x="2529" y="186"/>
                  </a:cubicBezTo>
                  <a:cubicBezTo>
                    <a:pt x="2529" y="204"/>
                    <a:pt x="2529" y="222"/>
                    <a:pt x="2529" y="240"/>
                  </a:cubicBezTo>
                  <a:cubicBezTo>
                    <a:pt x="2547" y="235"/>
                    <a:pt x="2564" y="229"/>
                    <a:pt x="2581" y="223"/>
                  </a:cubicBezTo>
                  <a:cubicBezTo>
                    <a:pt x="2586" y="215"/>
                    <a:pt x="2591" y="206"/>
                    <a:pt x="2596" y="197"/>
                  </a:cubicBezTo>
                  <a:cubicBezTo>
                    <a:pt x="2611" y="206"/>
                    <a:pt x="2625" y="215"/>
                    <a:pt x="2639" y="224"/>
                  </a:cubicBezTo>
                  <a:cubicBezTo>
                    <a:pt x="2634" y="230"/>
                    <a:pt x="2629" y="235"/>
                    <a:pt x="2624" y="241"/>
                  </a:cubicBezTo>
                  <a:cubicBezTo>
                    <a:pt x="2623" y="305"/>
                    <a:pt x="2621" y="343"/>
                    <a:pt x="2619" y="354"/>
                  </a:cubicBezTo>
                  <a:cubicBezTo>
                    <a:pt x="2617" y="365"/>
                    <a:pt x="2612" y="374"/>
                    <a:pt x="2605" y="380"/>
                  </a:cubicBezTo>
                  <a:cubicBezTo>
                    <a:pt x="2598" y="386"/>
                    <a:pt x="2585" y="391"/>
                    <a:pt x="2568" y="396"/>
                  </a:cubicBezTo>
                  <a:cubicBezTo>
                    <a:pt x="2567" y="389"/>
                    <a:pt x="2564" y="382"/>
                    <a:pt x="2557" y="377"/>
                  </a:cubicBezTo>
                  <a:cubicBezTo>
                    <a:pt x="2548" y="373"/>
                    <a:pt x="2539" y="368"/>
                    <a:pt x="2530" y="364"/>
                  </a:cubicBezTo>
                  <a:cubicBezTo>
                    <a:pt x="2530" y="369"/>
                    <a:pt x="2530" y="375"/>
                    <a:pt x="2530" y="381"/>
                  </a:cubicBezTo>
                  <a:cubicBezTo>
                    <a:pt x="2530" y="392"/>
                    <a:pt x="2531" y="404"/>
                    <a:pt x="2531" y="416"/>
                  </a:cubicBezTo>
                  <a:cubicBezTo>
                    <a:pt x="2517" y="422"/>
                    <a:pt x="2502" y="427"/>
                    <a:pt x="2487" y="433"/>
                  </a:cubicBezTo>
                  <a:cubicBezTo>
                    <a:pt x="2488" y="389"/>
                    <a:pt x="2489" y="337"/>
                    <a:pt x="2489" y="275"/>
                  </a:cubicBezTo>
                  <a:cubicBezTo>
                    <a:pt x="2476" y="280"/>
                    <a:pt x="2462" y="285"/>
                    <a:pt x="2449" y="290"/>
                  </a:cubicBezTo>
                  <a:cubicBezTo>
                    <a:pt x="2449" y="337"/>
                    <a:pt x="2449" y="384"/>
                    <a:pt x="2449" y="431"/>
                  </a:cubicBezTo>
                  <a:cubicBezTo>
                    <a:pt x="2449" y="446"/>
                    <a:pt x="2455" y="453"/>
                    <a:pt x="2468" y="453"/>
                  </a:cubicBezTo>
                  <a:cubicBezTo>
                    <a:pt x="2512" y="453"/>
                    <a:pt x="2557" y="453"/>
                    <a:pt x="2601" y="453"/>
                  </a:cubicBezTo>
                  <a:cubicBezTo>
                    <a:pt x="2609" y="453"/>
                    <a:pt x="2614" y="446"/>
                    <a:pt x="2618" y="431"/>
                  </a:cubicBezTo>
                  <a:cubicBezTo>
                    <a:pt x="2621" y="417"/>
                    <a:pt x="2624" y="397"/>
                    <a:pt x="2627" y="371"/>
                  </a:cubicBezTo>
                  <a:cubicBezTo>
                    <a:pt x="2634" y="371"/>
                    <a:pt x="2641" y="371"/>
                    <a:pt x="2648" y="371"/>
                  </a:cubicBezTo>
                  <a:cubicBezTo>
                    <a:pt x="2648" y="391"/>
                    <a:pt x="2649" y="408"/>
                    <a:pt x="2650" y="423"/>
                  </a:cubicBezTo>
                  <a:cubicBezTo>
                    <a:pt x="2651" y="438"/>
                    <a:pt x="2659" y="448"/>
                    <a:pt x="2673" y="451"/>
                  </a:cubicBezTo>
                  <a:cubicBezTo>
                    <a:pt x="2662" y="475"/>
                    <a:pt x="2644" y="488"/>
                    <a:pt x="2620" y="488"/>
                  </a:cubicBezTo>
                  <a:cubicBezTo>
                    <a:pt x="2565" y="488"/>
                    <a:pt x="2510" y="488"/>
                    <a:pt x="2456" y="488"/>
                  </a:cubicBezTo>
                  <a:cubicBezTo>
                    <a:pt x="2423" y="489"/>
                    <a:pt x="2407" y="474"/>
                    <a:pt x="2409" y="443"/>
                  </a:cubicBezTo>
                  <a:cubicBezTo>
                    <a:pt x="2409" y="395"/>
                    <a:pt x="2409" y="347"/>
                    <a:pt x="2409" y="300"/>
                  </a:cubicBezTo>
                  <a:cubicBezTo>
                    <a:pt x="2403" y="302"/>
                    <a:pt x="2398" y="305"/>
                    <a:pt x="2393" y="307"/>
                  </a:cubicBezTo>
                  <a:cubicBezTo>
                    <a:pt x="2389" y="310"/>
                    <a:pt x="2385" y="313"/>
                    <a:pt x="2382" y="316"/>
                  </a:cubicBezTo>
                  <a:cubicBezTo>
                    <a:pt x="2375" y="310"/>
                    <a:pt x="2368" y="304"/>
                    <a:pt x="2361" y="299"/>
                  </a:cubicBezTo>
                  <a:cubicBezTo>
                    <a:pt x="2360" y="306"/>
                    <a:pt x="2360" y="313"/>
                    <a:pt x="2360" y="320"/>
                  </a:cubicBezTo>
                  <a:cubicBezTo>
                    <a:pt x="2358" y="382"/>
                    <a:pt x="2356" y="419"/>
                    <a:pt x="2353" y="430"/>
                  </a:cubicBezTo>
                  <a:cubicBezTo>
                    <a:pt x="2350" y="446"/>
                    <a:pt x="2345" y="459"/>
                    <a:pt x="2336" y="468"/>
                  </a:cubicBezTo>
                  <a:cubicBezTo>
                    <a:pt x="2328" y="477"/>
                    <a:pt x="2309" y="484"/>
                    <a:pt x="2282" y="490"/>
                  </a:cubicBezTo>
                  <a:cubicBezTo>
                    <a:pt x="2283" y="473"/>
                    <a:pt x="2268" y="458"/>
                    <a:pt x="2235" y="444"/>
                  </a:cubicBezTo>
                  <a:cubicBezTo>
                    <a:pt x="2236" y="438"/>
                    <a:pt x="2237" y="433"/>
                    <a:pt x="2239" y="427"/>
                  </a:cubicBezTo>
                  <a:cubicBezTo>
                    <a:pt x="2264" y="433"/>
                    <a:pt x="2281" y="437"/>
                    <a:pt x="2290" y="437"/>
                  </a:cubicBezTo>
                  <a:cubicBezTo>
                    <a:pt x="2299" y="437"/>
                    <a:pt x="2305" y="436"/>
                    <a:pt x="2307" y="433"/>
                  </a:cubicBezTo>
                  <a:cubicBezTo>
                    <a:pt x="2310" y="431"/>
                    <a:pt x="2313" y="420"/>
                    <a:pt x="2316" y="402"/>
                  </a:cubicBezTo>
                  <a:cubicBezTo>
                    <a:pt x="2318" y="384"/>
                    <a:pt x="2320" y="332"/>
                    <a:pt x="2322" y="247"/>
                  </a:cubicBezTo>
                  <a:cubicBezTo>
                    <a:pt x="2306" y="247"/>
                    <a:pt x="2291" y="247"/>
                    <a:pt x="2275" y="247"/>
                  </a:cubicBezTo>
                  <a:cubicBezTo>
                    <a:pt x="2278" y="357"/>
                    <a:pt x="2244" y="444"/>
                    <a:pt x="2173" y="506"/>
                  </a:cubicBezTo>
                  <a:cubicBezTo>
                    <a:pt x="2170" y="503"/>
                    <a:pt x="2167" y="500"/>
                    <a:pt x="2163" y="497"/>
                  </a:cubicBezTo>
                  <a:cubicBezTo>
                    <a:pt x="2211" y="431"/>
                    <a:pt x="2235" y="350"/>
                    <a:pt x="2235" y="255"/>
                  </a:cubicBezTo>
                  <a:cubicBezTo>
                    <a:pt x="2235" y="221"/>
                    <a:pt x="2235" y="188"/>
                    <a:pt x="2235" y="155"/>
                  </a:cubicBezTo>
                  <a:cubicBezTo>
                    <a:pt x="2229" y="155"/>
                    <a:pt x="2223" y="155"/>
                    <a:pt x="2217" y="155"/>
                  </a:cubicBezTo>
                  <a:cubicBezTo>
                    <a:pt x="2208" y="156"/>
                    <a:pt x="2199" y="157"/>
                    <a:pt x="2190" y="159"/>
                  </a:cubicBezTo>
                  <a:cubicBezTo>
                    <a:pt x="2183" y="150"/>
                    <a:pt x="2176" y="141"/>
                    <a:pt x="2169" y="132"/>
                  </a:cubicBezTo>
                  <a:cubicBezTo>
                    <a:pt x="2228" y="132"/>
                    <a:pt x="2287" y="132"/>
                    <a:pt x="2346" y="132"/>
                  </a:cubicBezTo>
                  <a:cubicBezTo>
                    <a:pt x="2355" y="123"/>
                    <a:pt x="2364" y="114"/>
                    <a:pt x="2372" y="105"/>
                  </a:cubicBezTo>
                  <a:cubicBezTo>
                    <a:pt x="2385" y="119"/>
                    <a:pt x="2398" y="133"/>
                    <a:pt x="2410" y="147"/>
                  </a:cubicBezTo>
                  <a:cubicBezTo>
                    <a:pt x="2414" y="140"/>
                    <a:pt x="2418" y="133"/>
                    <a:pt x="2423" y="126"/>
                  </a:cubicBezTo>
                  <a:cubicBezTo>
                    <a:pt x="2440" y="94"/>
                    <a:pt x="2454" y="59"/>
                    <a:pt x="2466" y="20"/>
                  </a:cubicBezTo>
                  <a:moveTo>
                    <a:pt x="1277" y="20"/>
                  </a:moveTo>
                  <a:cubicBezTo>
                    <a:pt x="1297" y="30"/>
                    <a:pt x="1317" y="40"/>
                    <a:pt x="1338" y="50"/>
                  </a:cubicBezTo>
                  <a:cubicBezTo>
                    <a:pt x="1333" y="55"/>
                    <a:pt x="1328" y="60"/>
                    <a:pt x="1322" y="66"/>
                  </a:cubicBezTo>
                  <a:cubicBezTo>
                    <a:pt x="1320" y="92"/>
                    <a:pt x="1317" y="119"/>
                    <a:pt x="1314" y="146"/>
                  </a:cubicBezTo>
                  <a:cubicBezTo>
                    <a:pt x="1354" y="146"/>
                    <a:pt x="1394" y="146"/>
                    <a:pt x="1434" y="146"/>
                  </a:cubicBezTo>
                  <a:cubicBezTo>
                    <a:pt x="1442" y="138"/>
                    <a:pt x="1450" y="130"/>
                    <a:pt x="1457" y="122"/>
                  </a:cubicBezTo>
                  <a:cubicBezTo>
                    <a:pt x="1472" y="134"/>
                    <a:pt x="1486" y="146"/>
                    <a:pt x="1501" y="157"/>
                  </a:cubicBezTo>
                  <a:cubicBezTo>
                    <a:pt x="1493" y="164"/>
                    <a:pt x="1486" y="170"/>
                    <a:pt x="1479" y="176"/>
                  </a:cubicBezTo>
                  <a:cubicBezTo>
                    <a:pt x="1478" y="195"/>
                    <a:pt x="1477" y="214"/>
                    <a:pt x="1475" y="233"/>
                  </a:cubicBezTo>
                  <a:cubicBezTo>
                    <a:pt x="1540" y="271"/>
                    <a:pt x="1574" y="298"/>
                    <a:pt x="1578" y="315"/>
                  </a:cubicBezTo>
                  <a:cubicBezTo>
                    <a:pt x="1581" y="332"/>
                    <a:pt x="1578" y="347"/>
                    <a:pt x="1568" y="360"/>
                  </a:cubicBezTo>
                  <a:cubicBezTo>
                    <a:pt x="1557" y="373"/>
                    <a:pt x="1546" y="367"/>
                    <a:pt x="1534" y="341"/>
                  </a:cubicBezTo>
                  <a:cubicBezTo>
                    <a:pt x="1522" y="316"/>
                    <a:pt x="1502" y="286"/>
                    <a:pt x="1472" y="253"/>
                  </a:cubicBezTo>
                  <a:cubicBezTo>
                    <a:pt x="1467" y="324"/>
                    <a:pt x="1461" y="377"/>
                    <a:pt x="1454" y="410"/>
                  </a:cubicBezTo>
                  <a:cubicBezTo>
                    <a:pt x="1447" y="444"/>
                    <a:pt x="1436" y="467"/>
                    <a:pt x="1423" y="481"/>
                  </a:cubicBezTo>
                  <a:cubicBezTo>
                    <a:pt x="1409" y="495"/>
                    <a:pt x="1386" y="505"/>
                    <a:pt x="1355" y="512"/>
                  </a:cubicBezTo>
                  <a:cubicBezTo>
                    <a:pt x="1355" y="495"/>
                    <a:pt x="1331" y="475"/>
                    <a:pt x="1285" y="455"/>
                  </a:cubicBezTo>
                  <a:cubicBezTo>
                    <a:pt x="1286" y="448"/>
                    <a:pt x="1287" y="441"/>
                    <a:pt x="1288" y="435"/>
                  </a:cubicBezTo>
                  <a:cubicBezTo>
                    <a:pt x="1331" y="447"/>
                    <a:pt x="1357" y="453"/>
                    <a:pt x="1367" y="453"/>
                  </a:cubicBezTo>
                  <a:cubicBezTo>
                    <a:pt x="1377" y="453"/>
                    <a:pt x="1385" y="450"/>
                    <a:pt x="1393" y="444"/>
                  </a:cubicBezTo>
                  <a:cubicBezTo>
                    <a:pt x="1401" y="438"/>
                    <a:pt x="1409" y="416"/>
                    <a:pt x="1416" y="376"/>
                  </a:cubicBezTo>
                  <a:cubicBezTo>
                    <a:pt x="1423" y="337"/>
                    <a:pt x="1429" y="268"/>
                    <a:pt x="1435" y="169"/>
                  </a:cubicBezTo>
                  <a:cubicBezTo>
                    <a:pt x="1395" y="169"/>
                    <a:pt x="1354" y="169"/>
                    <a:pt x="1314" y="169"/>
                  </a:cubicBezTo>
                  <a:cubicBezTo>
                    <a:pt x="1308" y="216"/>
                    <a:pt x="1300" y="259"/>
                    <a:pt x="1288" y="298"/>
                  </a:cubicBezTo>
                  <a:cubicBezTo>
                    <a:pt x="1275" y="336"/>
                    <a:pt x="1255" y="374"/>
                    <a:pt x="1227" y="411"/>
                  </a:cubicBezTo>
                  <a:cubicBezTo>
                    <a:pt x="1199" y="448"/>
                    <a:pt x="1156" y="482"/>
                    <a:pt x="1096" y="515"/>
                  </a:cubicBezTo>
                  <a:cubicBezTo>
                    <a:pt x="1094" y="510"/>
                    <a:pt x="1091" y="506"/>
                    <a:pt x="1088" y="502"/>
                  </a:cubicBezTo>
                  <a:cubicBezTo>
                    <a:pt x="1135" y="467"/>
                    <a:pt x="1171" y="431"/>
                    <a:pt x="1195" y="394"/>
                  </a:cubicBezTo>
                  <a:cubicBezTo>
                    <a:pt x="1220" y="358"/>
                    <a:pt x="1237" y="322"/>
                    <a:pt x="1248" y="287"/>
                  </a:cubicBezTo>
                  <a:cubicBezTo>
                    <a:pt x="1258" y="251"/>
                    <a:pt x="1266" y="212"/>
                    <a:pt x="1270" y="169"/>
                  </a:cubicBezTo>
                  <a:cubicBezTo>
                    <a:pt x="1246" y="169"/>
                    <a:pt x="1222" y="169"/>
                    <a:pt x="1198" y="169"/>
                  </a:cubicBezTo>
                  <a:cubicBezTo>
                    <a:pt x="1180" y="169"/>
                    <a:pt x="1163" y="171"/>
                    <a:pt x="1145" y="175"/>
                  </a:cubicBezTo>
                  <a:cubicBezTo>
                    <a:pt x="1137" y="165"/>
                    <a:pt x="1130" y="156"/>
                    <a:pt x="1122" y="146"/>
                  </a:cubicBezTo>
                  <a:cubicBezTo>
                    <a:pt x="1171" y="146"/>
                    <a:pt x="1221" y="146"/>
                    <a:pt x="1270" y="146"/>
                  </a:cubicBezTo>
                  <a:cubicBezTo>
                    <a:pt x="1273" y="108"/>
                    <a:pt x="1275" y="66"/>
                    <a:pt x="1277" y="20"/>
                  </a:cubicBezTo>
                </a:path>
              </a:pathLst>
            </a:custGeom>
            <a:noFill/>
            <a:ln w="25400" cap="flat">
              <a:bevel/>
              <a:solidFill>
                <a:srgbClr val="99CCFF">
                  <a:alpha val="100000"/>
                </a:srgbClr>
              </a:solidFill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92" name="textbox 192"/>
          <p:cNvSpPr/>
          <p:nvPr/>
        </p:nvSpPr>
        <p:spPr>
          <a:xfrm>
            <a:off x="1006594" y="1119514"/>
            <a:ext cx="4610734" cy="3683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51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2300" spc="11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施工许可证和开工报告的适用范</a:t>
            </a:r>
            <a:r>
              <a:rPr sz="2300" spc="60" dirty="0">
                <a:solidFill>
                  <a:srgbClr val="0000FF">
                    <a:alpha val="100000"/>
                  </a:srgbClr>
                </a:solidFill>
                <a:ln w="7620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miter lim="10"/>
                </a:ln>
                <a:latin typeface="SimHei"/>
                <a:ea typeface="SimHei"/>
                <a:cs typeface="SimHei"/>
              </a:rPr>
              <a:t>围</a:t>
            </a:r>
            <a:endParaRPr lang="SimHei" altLang="SimHei" sz="2300" dirty="0"/>
          </a:p>
        </p:txBody>
      </p:sp>
      <p:sp>
        <p:nvSpPr>
          <p:cNvPr id="193" name="textbox 193"/>
          <p:cNvSpPr/>
          <p:nvPr/>
        </p:nvSpPr>
        <p:spPr>
          <a:xfrm>
            <a:off x="6593626" y="2064003"/>
            <a:ext cx="1535430" cy="4711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3505"/>
              </a:lnSpc>
              <a:tabLst/>
            </a:pPr>
            <a:r>
              <a:rPr sz="2900" spc="-20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开工前</a:t>
            </a:r>
            <a:r>
              <a:rPr sz="2900" spc="-17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，</a:t>
            </a:r>
            <a:endParaRPr lang="SimHei" altLang="SimHei" sz="2900" dirty="0"/>
          </a:p>
        </p:txBody>
      </p:sp>
      <p:sp>
        <p:nvSpPr>
          <p:cNvPr id="194" name="textbox 194"/>
          <p:cNvSpPr/>
          <p:nvPr/>
        </p:nvSpPr>
        <p:spPr>
          <a:xfrm>
            <a:off x="2116724" y="2064003"/>
            <a:ext cx="1229360" cy="491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3100" spc="6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建筑</a:t>
            </a:r>
            <a:r>
              <a:rPr sz="310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法</a:t>
            </a:r>
            <a:endParaRPr lang="SimHei" altLang="SimHei" sz="3100" dirty="0"/>
          </a:p>
        </p:txBody>
      </p:sp>
      <p:pic>
        <p:nvPicPr>
          <p:cNvPr id="195" name="picture 19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2327275" y="148742"/>
            <a:ext cx="961516" cy="509625"/>
          </a:xfrm>
          <a:prstGeom prst="rect">
            <a:avLst/>
          </a:prstGeom>
        </p:spPr>
      </p:pic>
      <p:sp>
        <p:nvSpPr>
          <p:cNvPr id="196" name="textbox 196"/>
          <p:cNvSpPr/>
          <p:nvPr/>
        </p:nvSpPr>
        <p:spPr>
          <a:xfrm>
            <a:off x="7198349" y="2697987"/>
            <a:ext cx="821055" cy="4914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44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3100" spc="4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工</a:t>
            </a:r>
            <a:r>
              <a:rPr sz="3100" spc="20" dirty="0">
                <a:solidFill>
                  <a:srgbClr val="FF33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程</a:t>
            </a:r>
            <a:endParaRPr lang="SimHei" altLang="SimHei" sz="3100" dirty="0"/>
          </a:p>
        </p:txBody>
      </p:sp>
      <p:sp>
        <p:nvSpPr>
          <p:cNvPr id="197" name="textbox 197"/>
          <p:cNvSpPr/>
          <p:nvPr/>
        </p:nvSpPr>
        <p:spPr>
          <a:xfrm>
            <a:off x="711809" y="6487464"/>
            <a:ext cx="612140" cy="173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20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1000"/>
              </a:lnSpc>
              <a:tabLst/>
            </a:pPr>
            <a:r>
              <a:rPr sz="1200" spc="-1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2020/2</a:t>
            </a:r>
            <a:r>
              <a:rPr sz="1200" spc="0" dirty="0">
                <a:solidFill>
                  <a:srgbClr val="A6A6A6">
                    <a:alpha val="100000"/>
                  </a:srgbClr>
                </a:solidFill>
                <a:latin typeface="Arial"/>
                <a:ea typeface="Arial"/>
                <a:cs typeface="Arial"/>
              </a:rPr>
              <a:t>/9</a:t>
            </a:r>
            <a:endParaRPr lang="Arial" altLang="Arial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E94486CC-9CD1-11EB-B3E1-52540006F7B4}" pid="2" name="CRO">
    <vt:lpwstr>wqlLaW5nc29mdCBQREYgdG8gV1BTIDgw</vt:lpwstr>
  </op:property>
  <op:property fmtid="{E94486CC-9CD1-11EB-B3E1-52540006F7B4}" pid="3" name="Created">
    <vt:filetime>2023-02-03T09:03:09</vt:filetime>
  </op:property>
</op:Properties>
</file>