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9" Type="http://schemas.openxmlformats.org/officeDocument/2006/relationships/viewProps" Target="viewProps.xml"/><Relationship Id="rId18" Type="http://schemas.openxmlformats.org/officeDocument/2006/relationships/tableStyles" Target="tableStyles.xml"/><Relationship Id="rId17" Type="http://schemas.openxmlformats.org/officeDocument/2006/relationships/presProps" Target="presProps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89.png"/><Relationship Id="rId6" Type="http://schemas.openxmlformats.org/officeDocument/2006/relationships/image" Target="../media/image88.png"/><Relationship Id="rId5" Type="http://schemas.openxmlformats.org/officeDocument/2006/relationships/image" Target="../media/image72.png"/><Relationship Id="rId4" Type="http://schemas.openxmlformats.org/officeDocument/2006/relationships/image" Target="../media/image87.png"/><Relationship Id="rId3" Type="http://schemas.openxmlformats.org/officeDocument/2006/relationships/image" Target="../media/image86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7.png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2" Type="http://schemas.openxmlformats.org/officeDocument/2006/relationships/image" Target="../media/image99.png"/><Relationship Id="rId11" Type="http://schemas.openxmlformats.org/officeDocument/2006/relationships/image" Target="../media/image98.png"/><Relationship Id="rId10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7" Type="http://schemas.openxmlformats.org/officeDocument/2006/relationships/image" Target="../media/image105.png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0.png"/><Relationship Id="rId6" Type="http://schemas.openxmlformats.org/officeDocument/2006/relationships/image" Target="../media/image109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9" Type="http://schemas.openxmlformats.org/officeDocument/2006/relationships/image" Target="../media/image22.png"/><Relationship Id="rId18" Type="http://schemas.openxmlformats.org/officeDocument/2006/relationships/image" Target="../media/image21.png"/><Relationship Id="rId17" Type="http://schemas.openxmlformats.org/officeDocument/2006/relationships/image" Target="../media/image20.png"/><Relationship Id="rId16" Type="http://schemas.openxmlformats.org/officeDocument/2006/relationships/image" Target="../media/image19.png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3" Type="http://schemas.openxmlformats.org/officeDocument/2006/relationships/image" Target="../media/image59.jpeg"/><Relationship Id="rId32" Type="http://schemas.openxmlformats.org/officeDocument/2006/relationships/image" Target="../media/image58.jpeg"/><Relationship Id="rId31" Type="http://schemas.openxmlformats.org/officeDocument/2006/relationships/image" Target="../media/image57.png"/><Relationship Id="rId30" Type="http://schemas.openxmlformats.org/officeDocument/2006/relationships/image" Target="../media/image56.png"/><Relationship Id="rId3" Type="http://schemas.openxmlformats.org/officeDocument/2006/relationships/image" Target="../media/image30.png"/><Relationship Id="rId29" Type="http://schemas.openxmlformats.org/officeDocument/2006/relationships/image" Target="../media/image55.png"/><Relationship Id="rId28" Type="http://schemas.openxmlformats.org/officeDocument/2006/relationships/image" Target="../media/image54.png"/><Relationship Id="rId27" Type="http://schemas.openxmlformats.org/officeDocument/2006/relationships/image" Target="../media/image53.png"/><Relationship Id="rId26" Type="http://schemas.openxmlformats.org/officeDocument/2006/relationships/image" Target="../media/image52.png"/><Relationship Id="rId25" Type="http://schemas.openxmlformats.org/officeDocument/2006/relationships/image" Target="../media/image51.png"/><Relationship Id="rId24" Type="http://schemas.openxmlformats.org/officeDocument/2006/relationships/image" Target="../media/image50.png"/><Relationship Id="rId23" Type="http://schemas.openxmlformats.org/officeDocument/2006/relationships/image" Target="../media/image27.png"/><Relationship Id="rId22" Type="http://schemas.openxmlformats.org/officeDocument/2006/relationships/image" Target="../media/image49.png"/><Relationship Id="rId21" Type="http://schemas.openxmlformats.org/officeDocument/2006/relationships/image" Target="../media/image48.png"/><Relationship Id="rId20" Type="http://schemas.openxmlformats.org/officeDocument/2006/relationships/image" Target="../media/image47.png"/><Relationship Id="rId2" Type="http://schemas.openxmlformats.org/officeDocument/2006/relationships/image" Target="../media/image29.png"/><Relationship Id="rId19" Type="http://schemas.openxmlformats.org/officeDocument/2006/relationships/image" Target="../media/image46.png"/><Relationship Id="rId18" Type="http://schemas.openxmlformats.org/officeDocument/2006/relationships/image" Target="../media/image45.png"/><Relationship Id="rId17" Type="http://schemas.openxmlformats.org/officeDocument/2006/relationships/image" Target="../media/image44.png"/><Relationship Id="rId16" Type="http://schemas.openxmlformats.org/officeDocument/2006/relationships/image" Target="../media/image43.png"/><Relationship Id="rId15" Type="http://schemas.openxmlformats.org/officeDocument/2006/relationships/image" Target="../media/image42.png"/><Relationship Id="rId14" Type="http://schemas.openxmlformats.org/officeDocument/2006/relationships/image" Target="../media/image41.png"/><Relationship Id="rId13" Type="http://schemas.openxmlformats.org/officeDocument/2006/relationships/image" Target="../media/image40.png"/><Relationship Id="rId12" Type="http://schemas.openxmlformats.org/officeDocument/2006/relationships/image" Target="../media/image39.pn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image" Target="../media/image63.png"/><Relationship Id="rId5" Type="http://schemas.openxmlformats.org/officeDocument/2006/relationships/image" Target="../media/image27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27.png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png"/><Relationship Id="rId8" Type="http://schemas.openxmlformats.org/officeDocument/2006/relationships/image" Target="../media/image80.png"/><Relationship Id="rId7" Type="http://schemas.openxmlformats.org/officeDocument/2006/relationships/image" Target="../media/image79.png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2" Type="http://schemas.openxmlformats.org/officeDocument/2006/relationships/image" Target="../media/image83.png"/><Relationship Id="rId11" Type="http://schemas.openxmlformats.org/officeDocument/2006/relationships/image" Target="../media/image82.png"/><Relationship Id="rId10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2"/>
          <p:cNvSpPr/>
          <p:nvPr/>
        </p:nvSpPr>
        <p:spPr>
          <a:xfrm>
            <a:off x="2276049" y="2373883"/>
            <a:ext cx="6535419" cy="15360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7780"/>
              </a:lnSpc>
              <a:tabLst/>
            </a:pPr>
            <a:endParaRPr lang="Arial" altLang="Arial" sz="100" dirty="0"/>
          </a:p>
          <a:p>
            <a:pPr marL="2360371" indent="-2347671" algn="l" rtl="0" eaLnBrk="0">
              <a:lnSpc>
                <a:spcPct val="93000"/>
              </a:lnSpc>
              <a:tabLst/>
            </a:pP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第三章</a:t>
            </a: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建筑工程招标投标法</a:t>
            </a:r>
            <a:r>
              <a:rPr sz="3600" spc="-4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律</a:t>
            </a:r>
            <a:r>
              <a:rPr sz="3600" spc="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</a:t>
            </a:r>
            <a:r>
              <a:rPr sz="3600" spc="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600" spc="-3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理与实</a:t>
            </a:r>
            <a:r>
              <a:rPr sz="3600" spc="-1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务</a:t>
            </a:r>
            <a:endParaRPr lang="SimHei" altLang="SimHei" sz="3600" dirty="0"/>
          </a:p>
          <a:p>
            <a:pPr algn="l" rtl="0" eaLnBrk="0">
              <a:lnSpc>
                <a:spcPct val="11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400" dirty="0"/>
          </a:p>
          <a:p>
            <a:pPr marL="2730893" algn="l" rtl="0" eaLnBrk="0">
              <a:lnSpc>
                <a:spcPct val="96000"/>
              </a:lnSpc>
              <a:spcBef>
                <a:spcPts val="2"/>
              </a:spcBef>
              <a:tabLst/>
            </a:pPr>
            <a:r>
              <a:rPr sz="1700" spc="-2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主讲：刘</a:t>
            </a:r>
            <a:r>
              <a:rPr sz="1700" spc="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钰</a:t>
            </a:r>
            <a:endParaRPr lang="SimHei" altLang="SimHei" sz="17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195" name="path"/>
          <p:cNvSpPr/>
          <p:nvPr/>
        </p:nvSpPr>
        <p:spPr>
          <a:xfrm>
            <a:off x="4170098" y="1099524"/>
            <a:ext cx="1091115" cy="693384"/>
          </a:xfrm>
          <a:custGeom>
            <a:avLst/>
            <a:gdLst/>
            <a:ahLst/>
            <a:cxnLst/>
            <a:rect l="0" t="0" r="0" b="0"/>
            <a:pathLst>
              <a:path w="1718" h="1091">
                <a:moveTo>
                  <a:pt x="1712" y="8"/>
                </a:moveTo>
                <a:lnTo>
                  <a:pt x="5" y="1083"/>
                </a:lnTo>
              </a:path>
            </a:pathLst>
          </a:custGeom>
          <a:noFill/>
          <a:ln w="12700" cap="flat">
            <a:miter lim="800000"/>
            <a:solidFill>
              <a:srgbClr val="777777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6" name="textbox 196"/>
          <p:cNvSpPr/>
          <p:nvPr/>
        </p:nvSpPr>
        <p:spPr>
          <a:xfrm>
            <a:off x="854608" y="908151"/>
            <a:ext cx="7511415" cy="40328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28701" algn="l" rtl="0" eaLnBrk="0">
              <a:lnSpc>
                <a:spcPts val="3505"/>
              </a:lnSpc>
              <a:tabLst/>
            </a:pPr>
            <a:r>
              <a:rPr sz="2800" spc="0" dirty="0">
                <a:solidFill>
                  <a:srgbClr val="000066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p</a:t>
            </a:r>
            <a:r>
              <a:rPr sz="2700" spc="230" dirty="0">
                <a:solidFill>
                  <a:srgbClr val="000066">
                    <a:alpha val="100000"/>
                  </a:srgbClr>
                </a:solidFill>
                <a:ln w="8635" cap="flat" cmpd="sng">
                  <a:solidFill>
                    <a:srgbClr a:val="000066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联合承</a:t>
            </a:r>
            <a:r>
              <a:rPr sz="2700" spc="210" dirty="0">
                <a:solidFill>
                  <a:srgbClr val="000066">
                    <a:alpha val="100000"/>
                  </a:srgbClr>
                </a:solidFill>
                <a:ln w="8635" cap="flat" cmpd="sng">
                  <a:solidFill>
                    <a:srgbClr a:val="000066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</a:t>
            </a:r>
            <a:endParaRPr lang="SimSun" altLang="SimSun" sz="2700" dirty="0"/>
          </a:p>
          <a:p>
            <a:pPr algn="l" rtl="0" eaLnBrk="0">
              <a:lnSpc>
                <a:spcPct val="157000"/>
              </a:lnSpc>
              <a:tabLst/>
            </a:pPr>
            <a:endParaRPr lang="Arial" altLang="Arial" sz="1000" dirty="0"/>
          </a:p>
          <a:p>
            <a:pPr marL="16967" algn="l" rtl="0" eaLnBrk="0">
              <a:lnSpc>
                <a:spcPct val="97000"/>
              </a:lnSpc>
              <a:spcBef>
                <a:spcPts val="820"/>
              </a:spcBef>
              <a:tabLst/>
            </a:pPr>
            <a:r>
              <a:rPr sz="2700" spc="11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大型</a:t>
            </a:r>
            <a:r>
              <a:rPr sz="2700" spc="110" dirty="0" u="sng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建筑工程或者</a:t>
            </a:r>
            <a:r>
              <a:rPr sz="2700" spc="110" dirty="0" u="sng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结构复杂</a:t>
            </a:r>
            <a:r>
              <a:rPr sz="2700" spc="110" dirty="0" u="sng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的建筑工程，可以</a:t>
            </a:r>
            <a:r>
              <a:rPr sz="2700" spc="0" dirty="0" u="sng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由</a:t>
            </a:r>
            <a:endParaRPr lang="SimSun" altLang="SimSun" sz="2700" dirty="0"/>
          </a:p>
          <a:p>
            <a:pPr algn="l" rtl="0" eaLnBrk="0">
              <a:lnSpc>
                <a:spcPct val="121000"/>
              </a:lnSpc>
              <a:tabLst/>
            </a:pPr>
            <a:endParaRPr lang="Arial" altLang="Arial" sz="1000" dirty="0"/>
          </a:p>
          <a:p>
            <a:pPr marL="14122" algn="l" rtl="0" eaLnBrk="0">
              <a:lnSpc>
                <a:spcPct val="85000"/>
              </a:lnSpc>
              <a:spcBef>
                <a:spcPts val="821"/>
              </a:spcBef>
              <a:tabLst/>
            </a:pPr>
            <a:r>
              <a:rPr sz="2700" spc="-30" dirty="0" u="sng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两个以上的承包单位联合共同承包</a:t>
            </a:r>
            <a:r>
              <a:rPr sz="2700" spc="-20" dirty="0" u="sng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r>
              <a:rPr sz="2700" spc="0" dirty="0" u="sng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共同承包的</a:t>
            </a:r>
            <a:endParaRPr lang="SimSun" altLang="SimSun" sz="2700" dirty="0"/>
          </a:p>
          <a:p>
            <a:pPr marL="16967" algn="l" rtl="0" eaLnBrk="0">
              <a:lnSpc>
                <a:spcPts val="5303"/>
              </a:lnSpc>
              <a:tabLst/>
            </a:pP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各方对承包合同的履行</a:t>
            </a:r>
            <a:r>
              <a:rPr sz="2700" spc="100" dirty="0">
                <a:solidFill>
                  <a:srgbClr val="000066">
                    <a:alpha val="100000"/>
                  </a:srgbClr>
                </a:solidFill>
                <a:ln w="8635" cap="flat" cmpd="sng">
                  <a:solidFill>
                    <a:srgbClr a:val="000066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承担连带责任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700" dirty="0"/>
          </a:p>
          <a:p>
            <a:pPr algn="l" rtl="0" eaLnBrk="0">
              <a:lnSpc>
                <a:spcPct val="102000"/>
              </a:lnSpc>
              <a:tabLst/>
            </a:pPr>
            <a:endParaRPr lang="Arial" altLang="Arial" sz="800" dirty="0"/>
          </a:p>
          <a:p>
            <a:pPr marL="12700" indent="420522" algn="l" rtl="0" eaLnBrk="0">
              <a:lnSpc>
                <a:spcPct val="168000"/>
              </a:lnSpc>
              <a:spcBef>
                <a:spcPts val="5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两个以上不同资质等级的单位实行联合共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同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承包的，应当按照资质等级低的单位的业务许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可</a:t>
            </a:r>
            <a:endParaRPr lang="SimSun" altLang="SimSun" sz="2700" dirty="0"/>
          </a:p>
        </p:txBody>
      </p:sp>
      <p:graphicFrame>
        <p:nvGraphicFramePr>
          <p:cNvPr id="197" name="table 197"/>
          <p:cNvGraphicFramePr>
            <a:graphicFrameLocks noGrp="1"/>
          </p:cNvGraphicFramePr>
          <p:nvPr/>
        </p:nvGraphicFramePr>
        <p:xfrm>
          <a:off x="5327650" y="984250"/>
          <a:ext cx="2679700" cy="622300"/>
        </p:xfrm>
        <a:graphic>
          <a:graphicData uri="http://schemas.openxmlformats.org/drawingml/2006/table">
            <a:tbl>
              <a:tblPr/>
              <a:tblGrid>
                <a:gridCol w="2679700"/>
              </a:tblGrid>
              <a:tr h="6096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275702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400" b="1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</a:t>
                      </a:r>
                      <a:r>
                        <a:rPr sz="24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2300" spc="60" dirty="0">
                          <a:solidFill>
                            <a:srgbClr val="000000">
                              <a:alpha val="100000"/>
                            </a:srgbClr>
                          </a:solidFill>
                          <a:ln w="7620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KaiTi"/>
                          <a:ea typeface="KaiTi"/>
                          <a:cs typeface="KaiTi"/>
                        </a:rPr>
                        <a:t>联合承包条</a:t>
                      </a:r>
                      <a:r>
                        <a:rPr sz="23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n w="7620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KaiTi"/>
                          <a:ea typeface="KaiTi"/>
                          <a:cs typeface="KaiTi"/>
                        </a:rPr>
                        <a:t>件</a:t>
                      </a:r>
                      <a:endParaRPr lang="KaiTi" altLang="KaiTi" sz="23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8" name="table 198"/>
          <p:cNvGraphicFramePr>
            <a:graphicFrameLocks noGrp="1"/>
          </p:cNvGraphicFramePr>
          <p:nvPr/>
        </p:nvGraphicFramePr>
        <p:xfrm>
          <a:off x="4108450" y="5403850"/>
          <a:ext cx="2146300" cy="546100"/>
        </p:xfrm>
        <a:graphic>
          <a:graphicData uri="http://schemas.openxmlformats.org/drawingml/2006/table">
            <a:tbl>
              <a:tblPr/>
              <a:tblGrid>
                <a:gridCol w="2146300"/>
              </a:tblGrid>
              <a:tr h="5334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146957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400" b="1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3)</a:t>
                      </a:r>
                      <a:r>
                        <a:rPr sz="24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sz="23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n w="7620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KaiTi"/>
                          <a:ea typeface="KaiTi"/>
                          <a:cs typeface="KaiTi"/>
                        </a:rPr>
                        <a:t>遵循的原</a:t>
                      </a:r>
                      <a:r>
                        <a:rPr sz="23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n w="7620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KaiTi"/>
                          <a:ea typeface="KaiTi"/>
                          <a:cs typeface="KaiTi"/>
                        </a:rPr>
                        <a:t>则</a:t>
                      </a:r>
                      <a:endParaRPr lang="KaiTi" altLang="KaiTi" sz="23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199" name="textbox 199"/>
          <p:cNvSpPr/>
          <p:nvPr/>
        </p:nvSpPr>
        <p:spPr>
          <a:xfrm>
            <a:off x="863142" y="5191330"/>
            <a:ext cx="3190239" cy="4229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75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spc="7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范围承揽工程</a:t>
            </a:r>
            <a:r>
              <a:rPr sz="2700" spc="6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 </a:t>
            </a:r>
            <a:endParaRPr lang="SimSun" altLang="SimSun" sz="2700" dirty="0"/>
          </a:p>
        </p:txBody>
      </p:sp>
      <p:graphicFrame>
        <p:nvGraphicFramePr>
          <p:cNvPr id="200" name="table 200"/>
          <p:cNvGraphicFramePr>
            <a:graphicFrameLocks noGrp="1"/>
          </p:cNvGraphicFramePr>
          <p:nvPr/>
        </p:nvGraphicFramePr>
        <p:xfrm>
          <a:off x="6851650" y="2889250"/>
          <a:ext cx="1841500" cy="546100"/>
        </p:xfrm>
        <a:graphic>
          <a:graphicData uri="http://schemas.openxmlformats.org/drawingml/2006/table">
            <a:tbl>
              <a:tblPr/>
              <a:tblGrid>
                <a:gridCol w="1841500"/>
              </a:tblGrid>
              <a:tr h="5334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700" dirty="0"/>
                    </a:p>
                    <a:p>
                      <a:pPr marL="188290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400" b="1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</a:t>
                      </a:r>
                      <a:r>
                        <a:rPr sz="23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n w="7620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KaiTi"/>
                          <a:ea typeface="KaiTi"/>
                          <a:cs typeface="KaiTi"/>
                        </a:rPr>
                        <a:t>法律后</a:t>
                      </a:r>
                      <a:r>
                        <a:rPr sz="2300" spc="30" dirty="0">
                          <a:solidFill>
                            <a:srgbClr val="000000">
                              <a:alpha val="100000"/>
                            </a:srgbClr>
                          </a:solidFill>
                          <a:ln w="7620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KaiTi"/>
                          <a:ea typeface="KaiTi"/>
                          <a:cs typeface="KaiTi"/>
                        </a:rPr>
                        <a:t>果</a:t>
                      </a:r>
                      <a:endParaRPr lang="KaiTi" altLang="KaiTi" sz="23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pic>
        <p:nvPicPr>
          <p:cNvPr id="201" name="picture 2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848600" y="5867400"/>
            <a:ext cx="457200" cy="228600"/>
          </a:xfrm>
          <a:prstGeom prst="rect">
            <a:avLst/>
          </a:prstGeom>
        </p:spPr>
      </p:pic>
      <p:sp>
        <p:nvSpPr>
          <p:cNvPr id="202" name="textbox 202"/>
          <p:cNvSpPr/>
          <p:nvPr/>
        </p:nvSpPr>
        <p:spPr>
          <a:xfrm>
            <a:off x="4491772" y="6488836"/>
            <a:ext cx="177800" cy="1714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2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1200" spc="-4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1200" spc="-3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0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4" name="picture 2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02080" y="2060447"/>
            <a:ext cx="6483096" cy="2953512"/>
          </a:xfrm>
          <a:prstGeom prst="rect">
            <a:avLst/>
          </a:prstGeom>
        </p:spPr>
      </p:pic>
      <p:sp>
        <p:nvSpPr>
          <p:cNvPr id="205" name="textbox 205"/>
          <p:cNvSpPr/>
          <p:nvPr/>
        </p:nvSpPr>
        <p:spPr>
          <a:xfrm>
            <a:off x="1497380" y="2560906"/>
            <a:ext cx="6081395" cy="20872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292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2700" spc="2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《建筑法》规定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，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两个以上不同资</a:t>
            </a:r>
            <a:endParaRPr lang="SimSun" altLang="SimSun" sz="2700" dirty="0"/>
          </a:p>
          <a:p>
            <a:pPr marL="33680" indent="-20980" algn="l" rtl="0" eaLnBrk="0">
              <a:lnSpc>
                <a:spcPct val="138000"/>
              </a:lnSpc>
              <a:spcBef>
                <a:spcPts val="65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质等级的单位实行联合共同承包的，</a:t>
            </a:r>
            <a:r>
              <a:rPr sz="2700" spc="2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应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10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当按照资质等级低的单位的业务许可</a:t>
            </a:r>
            <a:r>
              <a:rPr sz="2700" spc="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范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-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围承揽工程。</a:t>
            </a:r>
            <a:endParaRPr lang="SimSun" altLang="SimSun" sz="2700" dirty="0"/>
          </a:p>
        </p:txBody>
      </p:sp>
      <p:pic>
        <p:nvPicPr>
          <p:cNvPr id="206" name="picture 2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76" name="group 76"/>
          <p:cNvGrpSpPr/>
          <p:nvPr/>
        </p:nvGrpSpPr>
        <p:grpSpPr>
          <a:xfrm rot="21600000">
            <a:off x="0" y="995362"/>
            <a:ext cx="4608576" cy="717613"/>
            <a:chOff x="0" y="0"/>
            <a:chExt cx="4608576" cy="717613"/>
          </a:xfrm>
        </p:grpSpPr>
        <p:pic>
          <p:nvPicPr>
            <p:cNvPr id="207" name="picture 20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208" name="picture 20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826008" y="16573"/>
              <a:ext cx="3782567" cy="685800"/>
            </a:xfrm>
            <a:prstGeom prst="rect">
              <a:avLst/>
            </a:prstGeom>
          </p:spPr>
        </p:pic>
        <p:sp>
          <p:nvSpPr>
            <p:cNvPr id="209" name="textbox 209"/>
            <p:cNvSpPr/>
            <p:nvPr/>
          </p:nvSpPr>
          <p:spPr>
            <a:xfrm>
              <a:off x="170528" y="157978"/>
              <a:ext cx="4229100" cy="36893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4000"/>
                </a:lnSpc>
                <a:tabLst/>
              </a:pPr>
              <a:r>
                <a:rPr sz="2400" b="1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3.1.2</a:t>
              </a:r>
              <a:r>
                <a:rPr sz="2400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  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建设工程共同承包的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规定</a:t>
              </a:r>
              <a:endParaRPr lang="SimSun" altLang="SimSun" sz="2300" dirty="0"/>
            </a:p>
          </p:txBody>
        </p:sp>
      </p:grpSp>
      <p:pic>
        <p:nvPicPr>
          <p:cNvPr id="210" name="picture 2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974975" y="5145087"/>
            <a:ext cx="3204100" cy="366523"/>
          </a:xfrm>
          <a:prstGeom prst="rect">
            <a:avLst/>
          </a:prstGeom>
        </p:spPr>
      </p:pic>
      <p:pic>
        <p:nvPicPr>
          <p:cNvPr id="211" name="picture 2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13" name="picture 2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11351" y="2060447"/>
            <a:ext cx="7406640" cy="2953512"/>
          </a:xfrm>
          <a:prstGeom prst="rect">
            <a:avLst/>
          </a:prstGeom>
        </p:spPr>
      </p:pic>
      <p:pic>
        <p:nvPicPr>
          <p:cNvPr id="214" name="picture 2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63039" y="2670047"/>
            <a:ext cx="835151" cy="801623"/>
          </a:xfrm>
          <a:prstGeom prst="rect">
            <a:avLst/>
          </a:prstGeom>
        </p:spPr>
      </p:pic>
      <p:sp>
        <p:nvSpPr>
          <p:cNvPr id="215" name="textbox 215"/>
          <p:cNvSpPr/>
          <p:nvPr/>
        </p:nvSpPr>
        <p:spPr>
          <a:xfrm>
            <a:off x="1689468" y="2836519"/>
            <a:ext cx="331470" cy="3829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90500" algn="l" rtl="0" eaLnBrk="0">
              <a:lnSpc>
                <a:spcPts val="2811"/>
              </a:lnSpc>
              <a:tabLst/>
            </a:pPr>
            <a:r>
              <a:rPr sz="1100" spc="-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《</a:t>
            </a:r>
            <a:endParaRPr lang="SimSun" altLang="SimSun" sz="1100" dirty="0"/>
          </a:p>
        </p:txBody>
      </p:sp>
      <p:pic>
        <p:nvPicPr>
          <p:cNvPr id="216" name="picture 2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819655" y="2670047"/>
            <a:ext cx="2255520" cy="801623"/>
          </a:xfrm>
          <a:prstGeom prst="rect">
            <a:avLst/>
          </a:prstGeom>
        </p:spPr>
      </p:pic>
      <p:pic>
        <p:nvPicPr>
          <p:cNvPr id="217" name="picture 2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596640" y="2670047"/>
            <a:ext cx="835152" cy="801623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3841203" y="2836519"/>
            <a:ext cx="334009" cy="3829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811"/>
              </a:lnSpc>
              <a:tabLst/>
            </a:pPr>
            <a:r>
              <a:rPr sz="1100" spc="-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》</a:t>
            </a:r>
            <a:endParaRPr lang="SimSun" altLang="SimSun" sz="1100" dirty="0"/>
          </a:p>
        </p:txBody>
      </p:sp>
      <p:pic>
        <p:nvPicPr>
          <p:cNvPr id="219" name="picture 2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953255" y="2670047"/>
            <a:ext cx="4389120" cy="801623"/>
          </a:xfrm>
          <a:prstGeom prst="rect">
            <a:avLst/>
          </a:prstGeom>
        </p:spPr>
      </p:pic>
      <p:pic>
        <p:nvPicPr>
          <p:cNvPr id="220" name="picture 2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911351" y="3776471"/>
            <a:ext cx="5455919" cy="801623"/>
          </a:xfrm>
          <a:prstGeom prst="rect">
            <a:avLst/>
          </a:prstGeom>
        </p:spPr>
      </p:pic>
      <p:sp>
        <p:nvSpPr>
          <p:cNvPr id="221" name="textbox 221"/>
          <p:cNvSpPr/>
          <p:nvPr/>
        </p:nvSpPr>
        <p:spPr>
          <a:xfrm>
            <a:off x="1137018" y="2836519"/>
            <a:ext cx="6963409" cy="15386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344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96000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规定，联合体中标的，联</a:t>
            </a:r>
            <a:endParaRPr lang="SimSun" altLang="SimSun" sz="2800" dirty="0"/>
          </a:p>
          <a:p>
            <a:pPr marL="12700" algn="l" rtl="0" eaLnBrk="0">
              <a:lnSpc>
                <a:spcPct val="95000"/>
              </a:lnSpc>
              <a:spcBef>
                <a:spcPts val="1093"/>
              </a:spcBef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合体各方应当共同与招标人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签订合同，就中</a:t>
            </a:r>
            <a:endParaRPr lang="SimSun" altLang="SimSun" sz="2800" dirty="0"/>
          </a:p>
          <a:p>
            <a:pPr algn="l" rtl="0" eaLnBrk="0">
              <a:lnSpc>
                <a:spcPct val="102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标项目向招标人承担连带责任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。</a:t>
            </a:r>
            <a:endParaRPr lang="SimSun" altLang="SimSun" sz="2800" dirty="0"/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78" name="group 78"/>
          <p:cNvGrpSpPr/>
          <p:nvPr/>
        </p:nvGrpSpPr>
        <p:grpSpPr>
          <a:xfrm rot="21600000">
            <a:off x="0" y="995362"/>
            <a:ext cx="4608576" cy="717613"/>
            <a:chOff x="0" y="0"/>
            <a:chExt cx="4608576" cy="717613"/>
          </a:xfrm>
        </p:grpSpPr>
        <p:pic>
          <p:nvPicPr>
            <p:cNvPr id="223" name="picture 22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224" name="picture 2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826008" y="16573"/>
              <a:ext cx="3782567" cy="685800"/>
            </a:xfrm>
            <a:prstGeom prst="rect">
              <a:avLst/>
            </a:prstGeom>
          </p:spPr>
        </p:pic>
        <p:sp>
          <p:nvSpPr>
            <p:cNvPr id="225" name="textbox 225"/>
            <p:cNvSpPr/>
            <p:nvPr/>
          </p:nvSpPr>
          <p:spPr>
            <a:xfrm>
              <a:off x="170528" y="157978"/>
              <a:ext cx="4229100" cy="36893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4000"/>
                </a:lnSpc>
                <a:tabLst/>
              </a:pPr>
              <a:r>
                <a:rPr sz="2400" b="1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3.1.2</a:t>
              </a:r>
              <a:r>
                <a:rPr sz="2400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  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建设工程共同承包的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规定</a:t>
              </a:r>
              <a:endParaRPr lang="SimSun" altLang="SimSun" sz="2300" dirty="0"/>
            </a:p>
          </p:txBody>
        </p:sp>
      </p:grpSp>
      <p:pic>
        <p:nvPicPr>
          <p:cNvPr id="226" name="picture 22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974975" y="5145087"/>
            <a:ext cx="2397499" cy="770354"/>
          </a:xfrm>
          <a:prstGeom prst="rect">
            <a:avLst/>
          </a:prstGeom>
        </p:spPr>
      </p:pic>
      <p:sp>
        <p:nvSpPr>
          <p:cNvPr id="227" name="textbox 227"/>
          <p:cNvSpPr/>
          <p:nvPr/>
        </p:nvSpPr>
        <p:spPr>
          <a:xfrm>
            <a:off x="2045068" y="2836519"/>
            <a:ext cx="1788160" cy="4330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3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招标投标法</a:t>
            </a:r>
            <a:endParaRPr lang="SimSun" altLang="SimSun" sz="2800" dirty="0"/>
          </a:p>
        </p:txBody>
      </p:sp>
      <p:pic>
        <p:nvPicPr>
          <p:cNvPr id="228" name="picture 2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0" name="group 80"/>
          <p:cNvGrpSpPr/>
          <p:nvPr/>
        </p:nvGrpSpPr>
        <p:grpSpPr>
          <a:xfrm rot="21600000">
            <a:off x="1042416" y="2060447"/>
            <a:ext cx="7275576" cy="2953512"/>
            <a:chOff x="0" y="0"/>
            <a:chExt cx="7275576" cy="2953512"/>
          </a:xfrm>
        </p:grpSpPr>
        <p:pic>
          <p:nvPicPr>
            <p:cNvPr id="230" name="picture 2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275576" cy="2953512"/>
            </a:xfrm>
            <a:prstGeom prst="rect">
              <a:avLst/>
            </a:prstGeom>
          </p:spPr>
        </p:pic>
        <p:sp>
          <p:nvSpPr>
            <p:cNvPr id="231" name="textbox 231"/>
            <p:cNvSpPr/>
            <p:nvPr/>
          </p:nvSpPr>
          <p:spPr>
            <a:xfrm>
              <a:off x="-12700" y="-12700"/>
              <a:ext cx="7301230" cy="303402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456"/>
                </a:lnSpc>
                <a:tabLst/>
              </a:pPr>
              <a:endParaRPr lang="Arial" altLang="Arial" sz="100" dirty="0"/>
            </a:p>
            <a:p>
              <a:pPr marL="118935" indent="822477" algn="l" rtl="0" eaLnBrk="0">
                <a:lnSpc>
                  <a:spcPct val="137000"/>
                </a:lnSpc>
                <a:tabLst/>
              </a:pPr>
              <a:r>
                <a:rPr sz="3100" spc="11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工程分包是指承包单位将所承</a:t>
              </a:r>
              <a:r>
                <a:rPr sz="3100" spc="8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包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工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3100" spc="11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程中的部分工程或劳务分包给其他工</a:t>
              </a:r>
              <a:r>
                <a:rPr sz="3100" spc="2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程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</a:t>
              </a:r>
              <a:r>
                <a:rPr sz="3100" spc="5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承包单位完成的活动</a:t>
              </a:r>
              <a:r>
                <a:rPr sz="3100" spc="4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endParaRPr lang="SimSun" altLang="SimSun" sz="3100" dirty="0"/>
            </a:p>
          </p:txBody>
        </p:sp>
      </p:grpSp>
      <p:pic>
        <p:nvPicPr>
          <p:cNvPr id="232" name="picture 2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1275" y="1844675"/>
            <a:ext cx="9102725" cy="3240087"/>
          </a:xfrm>
          <a:prstGeom prst="rect">
            <a:avLst/>
          </a:prstGeom>
        </p:spPr>
      </p:pic>
      <p:pic>
        <p:nvPicPr>
          <p:cNvPr id="233" name="picture 2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0" y="995362"/>
            <a:ext cx="3865562" cy="576262"/>
          </a:xfrm>
          <a:prstGeom prst="rect">
            <a:avLst/>
          </a:prstGeom>
        </p:spPr>
      </p:pic>
      <p:pic>
        <p:nvPicPr>
          <p:cNvPr id="235" name="picture 2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-12700" y="982662"/>
            <a:ext cx="38912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3.1.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grpSp>
        <p:nvGrpSpPr>
          <p:cNvPr id="82" name="group 82"/>
          <p:cNvGrpSpPr/>
          <p:nvPr/>
        </p:nvGrpSpPr>
        <p:grpSpPr>
          <a:xfrm rot="21600000">
            <a:off x="826008" y="1011936"/>
            <a:ext cx="3169920" cy="685800"/>
            <a:chOff x="0" y="0"/>
            <a:chExt cx="3169920" cy="685800"/>
          </a:xfrm>
        </p:grpSpPr>
        <p:pic>
          <p:nvPicPr>
            <p:cNvPr id="237" name="picture 23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3169920" cy="685800"/>
            </a:xfrm>
            <a:prstGeom prst="rect">
              <a:avLst/>
            </a:prstGeom>
          </p:spPr>
        </p:pic>
        <p:sp>
          <p:nvSpPr>
            <p:cNvPr id="238" name="textbox 238"/>
            <p:cNvSpPr/>
            <p:nvPr/>
          </p:nvSpPr>
          <p:spPr>
            <a:xfrm>
              <a:off x="-12700" y="-12700"/>
              <a:ext cx="3195954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20020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建设工程分包的规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grpSp>
        <p:nvGrpSpPr>
          <p:cNvPr id="84" name="group 84"/>
          <p:cNvGrpSpPr/>
          <p:nvPr/>
        </p:nvGrpSpPr>
        <p:grpSpPr>
          <a:xfrm rot="21600000">
            <a:off x="2974975" y="5145087"/>
            <a:ext cx="2231543" cy="842881"/>
            <a:chOff x="0" y="0"/>
            <a:chExt cx="2231543" cy="842881"/>
          </a:xfrm>
        </p:grpSpPr>
        <p:sp>
          <p:nvSpPr>
            <p:cNvPr id="239" name="path"/>
            <p:cNvSpPr/>
            <p:nvPr/>
          </p:nvSpPr>
          <p:spPr>
            <a:xfrm>
              <a:off x="25400" y="78941"/>
              <a:ext cx="372928" cy="663165"/>
            </a:xfrm>
            <a:custGeom>
              <a:avLst/>
              <a:gdLst/>
              <a:ahLst/>
              <a:cxnLst/>
              <a:rect l="0" t="0" r="0" b="0"/>
              <a:pathLst>
                <a:path w="587" h="1044">
                  <a:moveTo>
                    <a:pt x="500" y="809"/>
                  </a:moveTo>
                  <a:cubicBezTo>
                    <a:pt x="519" y="809"/>
                    <a:pt x="535" y="819"/>
                    <a:pt x="548" y="840"/>
                  </a:cubicBezTo>
                  <a:cubicBezTo>
                    <a:pt x="560" y="860"/>
                    <a:pt x="567" y="886"/>
                    <a:pt x="567" y="916"/>
                  </a:cubicBezTo>
                  <a:cubicBezTo>
                    <a:pt x="567" y="948"/>
                    <a:pt x="560" y="974"/>
                    <a:pt x="548" y="994"/>
                  </a:cubicBezTo>
                  <a:cubicBezTo>
                    <a:pt x="535" y="1014"/>
                    <a:pt x="519" y="1024"/>
                    <a:pt x="499" y="1024"/>
                  </a:cubicBezTo>
                  <a:cubicBezTo>
                    <a:pt x="481" y="1024"/>
                    <a:pt x="465" y="1014"/>
                    <a:pt x="452" y="993"/>
                  </a:cubicBezTo>
                  <a:cubicBezTo>
                    <a:pt x="439" y="973"/>
                    <a:pt x="433" y="947"/>
                    <a:pt x="433" y="916"/>
                  </a:cubicBezTo>
                  <a:cubicBezTo>
                    <a:pt x="433" y="885"/>
                    <a:pt x="440" y="859"/>
                    <a:pt x="453" y="839"/>
                  </a:cubicBezTo>
                  <a:cubicBezTo>
                    <a:pt x="466" y="819"/>
                    <a:pt x="482" y="809"/>
                    <a:pt x="500" y="809"/>
                  </a:cubicBezTo>
                  <a:moveTo>
                    <a:pt x="248" y="20"/>
                  </a:moveTo>
                  <a:cubicBezTo>
                    <a:pt x="248" y="295"/>
                    <a:pt x="248" y="571"/>
                    <a:pt x="248" y="846"/>
                  </a:cubicBezTo>
                  <a:cubicBezTo>
                    <a:pt x="286" y="846"/>
                    <a:pt x="323" y="846"/>
                    <a:pt x="360" y="846"/>
                  </a:cubicBezTo>
                  <a:cubicBezTo>
                    <a:pt x="360" y="900"/>
                    <a:pt x="360" y="953"/>
                    <a:pt x="360" y="1007"/>
                  </a:cubicBezTo>
                  <a:cubicBezTo>
                    <a:pt x="248" y="1007"/>
                    <a:pt x="135" y="1007"/>
                    <a:pt x="23" y="1007"/>
                  </a:cubicBezTo>
                  <a:cubicBezTo>
                    <a:pt x="23" y="953"/>
                    <a:pt x="23" y="900"/>
                    <a:pt x="23" y="846"/>
                  </a:cubicBezTo>
                  <a:cubicBezTo>
                    <a:pt x="60" y="846"/>
                    <a:pt x="98" y="846"/>
                    <a:pt x="135" y="846"/>
                  </a:cubicBezTo>
                  <a:cubicBezTo>
                    <a:pt x="135" y="639"/>
                    <a:pt x="135" y="432"/>
                    <a:pt x="135" y="225"/>
                  </a:cubicBezTo>
                  <a:cubicBezTo>
                    <a:pt x="97" y="241"/>
                    <a:pt x="58" y="257"/>
                    <a:pt x="20" y="272"/>
                  </a:cubicBezTo>
                  <a:cubicBezTo>
                    <a:pt x="20" y="217"/>
                    <a:pt x="20" y="162"/>
                    <a:pt x="20" y="106"/>
                  </a:cubicBezTo>
                  <a:cubicBezTo>
                    <a:pt x="96" y="77"/>
                    <a:pt x="172" y="49"/>
                    <a:pt x="248" y="20"/>
                  </a:cubicBezTo>
                </a:path>
                <a:path w="587" h="1044">
                  <a:moveTo>
                    <a:pt x="500" y="829"/>
                  </a:moveTo>
                  <a:lnTo>
                    <a:pt x="493" y="830"/>
                  </a:lnTo>
                  <a:lnTo>
                    <a:pt x="485" y="834"/>
                  </a:lnTo>
                  <a:lnTo>
                    <a:pt x="478" y="840"/>
                  </a:lnTo>
                  <a:lnTo>
                    <a:pt x="470" y="850"/>
                  </a:lnTo>
                  <a:lnTo>
                    <a:pt x="463" y="863"/>
                  </a:lnTo>
                  <a:lnTo>
                    <a:pt x="457" y="878"/>
                  </a:lnTo>
                  <a:lnTo>
                    <a:pt x="454" y="895"/>
                  </a:lnTo>
                  <a:lnTo>
                    <a:pt x="453" y="915"/>
                  </a:lnTo>
                  <a:lnTo>
                    <a:pt x="454" y="935"/>
                  </a:lnTo>
                  <a:lnTo>
                    <a:pt x="457" y="954"/>
                  </a:lnTo>
                  <a:lnTo>
                    <a:pt x="462" y="969"/>
                  </a:lnTo>
                  <a:lnTo>
                    <a:pt x="469" y="982"/>
                  </a:lnTo>
                  <a:lnTo>
                    <a:pt x="477" y="993"/>
                  </a:lnTo>
                  <a:lnTo>
                    <a:pt x="485" y="999"/>
                  </a:lnTo>
                  <a:lnTo>
                    <a:pt x="492" y="1003"/>
                  </a:lnTo>
                  <a:lnTo>
                    <a:pt x="499" y="1004"/>
                  </a:lnTo>
                  <a:lnTo>
                    <a:pt x="508" y="1002"/>
                  </a:lnTo>
                  <a:lnTo>
                    <a:pt x="515" y="999"/>
                  </a:lnTo>
                  <a:lnTo>
                    <a:pt x="523" y="993"/>
                  </a:lnTo>
                  <a:lnTo>
                    <a:pt x="531" y="983"/>
                  </a:lnTo>
                  <a:lnTo>
                    <a:pt x="538" y="970"/>
                  </a:lnTo>
                  <a:lnTo>
                    <a:pt x="543" y="955"/>
                  </a:lnTo>
                  <a:lnTo>
                    <a:pt x="546" y="938"/>
                  </a:lnTo>
                  <a:lnTo>
                    <a:pt x="547" y="917"/>
                  </a:lnTo>
                  <a:lnTo>
                    <a:pt x="546" y="898"/>
                  </a:lnTo>
                  <a:lnTo>
                    <a:pt x="543" y="880"/>
                  </a:lnTo>
                  <a:lnTo>
                    <a:pt x="538" y="864"/>
                  </a:lnTo>
                  <a:lnTo>
                    <a:pt x="531" y="850"/>
                  </a:lnTo>
                  <a:lnTo>
                    <a:pt x="523" y="840"/>
                  </a:lnTo>
                  <a:lnTo>
                    <a:pt x="515" y="834"/>
                  </a:lnTo>
                  <a:lnTo>
                    <a:pt x="508" y="830"/>
                  </a:lnTo>
                  <a:lnTo>
                    <a:pt x="500" y="829"/>
                  </a:lnTo>
                  <a:close/>
                  <a:moveTo>
                    <a:pt x="498" y="789"/>
                  </a:moveTo>
                  <a:cubicBezTo>
                    <a:pt x="500" y="789"/>
                    <a:pt x="501" y="789"/>
                    <a:pt x="503" y="789"/>
                  </a:cubicBezTo>
                  <a:lnTo>
                    <a:pt x="517" y="791"/>
                  </a:lnTo>
                  <a:cubicBezTo>
                    <a:pt x="519" y="791"/>
                    <a:pt x="521" y="792"/>
                    <a:pt x="522" y="793"/>
                  </a:cubicBezTo>
                  <a:lnTo>
                    <a:pt x="535" y="798"/>
                  </a:lnTo>
                  <a:cubicBezTo>
                    <a:pt x="536" y="799"/>
                    <a:pt x="538" y="800"/>
                    <a:pt x="539" y="801"/>
                  </a:cubicBezTo>
                  <a:lnTo>
                    <a:pt x="550" y="811"/>
                  </a:lnTo>
                  <a:cubicBezTo>
                    <a:pt x="552" y="812"/>
                    <a:pt x="553" y="813"/>
                    <a:pt x="553" y="814"/>
                  </a:cubicBezTo>
                  <a:lnTo>
                    <a:pt x="564" y="828"/>
                  </a:lnTo>
                  <a:cubicBezTo>
                    <a:pt x="564" y="828"/>
                    <a:pt x="565" y="829"/>
                    <a:pt x="565" y="830"/>
                  </a:cubicBezTo>
                  <a:lnTo>
                    <a:pt x="574" y="847"/>
                  </a:lnTo>
                  <a:cubicBezTo>
                    <a:pt x="574" y="848"/>
                    <a:pt x="575" y="849"/>
                    <a:pt x="575" y="850"/>
                  </a:cubicBezTo>
                  <a:lnTo>
                    <a:pt x="581" y="868"/>
                  </a:lnTo>
                  <a:lnTo>
                    <a:pt x="585" y="891"/>
                  </a:lnTo>
                  <a:lnTo>
                    <a:pt x="587" y="915"/>
                  </a:lnTo>
                  <a:lnTo>
                    <a:pt x="586" y="940"/>
                  </a:lnTo>
                  <a:lnTo>
                    <a:pt x="582" y="963"/>
                  </a:lnTo>
                  <a:cubicBezTo>
                    <a:pt x="582" y="964"/>
                    <a:pt x="581" y="965"/>
                    <a:pt x="581" y="966"/>
                  </a:cubicBezTo>
                  <a:lnTo>
                    <a:pt x="575" y="984"/>
                  </a:lnTo>
                  <a:cubicBezTo>
                    <a:pt x="575" y="985"/>
                    <a:pt x="574" y="986"/>
                    <a:pt x="574" y="987"/>
                  </a:cubicBezTo>
                  <a:lnTo>
                    <a:pt x="565" y="1003"/>
                  </a:lnTo>
                  <a:cubicBezTo>
                    <a:pt x="565" y="1004"/>
                    <a:pt x="564" y="1005"/>
                    <a:pt x="563" y="1006"/>
                  </a:cubicBezTo>
                  <a:lnTo>
                    <a:pt x="553" y="1019"/>
                  </a:lnTo>
                  <a:cubicBezTo>
                    <a:pt x="552" y="1021"/>
                    <a:pt x="551" y="1022"/>
                    <a:pt x="550" y="1023"/>
                  </a:cubicBezTo>
                  <a:lnTo>
                    <a:pt x="538" y="1032"/>
                  </a:lnTo>
                  <a:cubicBezTo>
                    <a:pt x="537" y="1033"/>
                    <a:pt x="535" y="1034"/>
                    <a:pt x="534" y="1035"/>
                  </a:cubicBezTo>
                  <a:lnTo>
                    <a:pt x="521" y="1040"/>
                  </a:lnTo>
                  <a:cubicBezTo>
                    <a:pt x="519" y="1041"/>
                    <a:pt x="518" y="1042"/>
                    <a:pt x="516" y="1042"/>
                  </a:cubicBezTo>
                  <a:lnTo>
                    <a:pt x="502" y="1044"/>
                  </a:lnTo>
                  <a:cubicBezTo>
                    <a:pt x="500" y="1044"/>
                    <a:pt x="498" y="1044"/>
                    <a:pt x="496" y="1044"/>
                  </a:cubicBezTo>
                  <a:lnTo>
                    <a:pt x="483" y="1042"/>
                  </a:lnTo>
                  <a:cubicBezTo>
                    <a:pt x="481" y="1041"/>
                    <a:pt x="479" y="1041"/>
                    <a:pt x="477" y="1040"/>
                  </a:cubicBezTo>
                  <a:lnTo>
                    <a:pt x="465" y="1034"/>
                  </a:lnTo>
                  <a:cubicBezTo>
                    <a:pt x="464" y="1033"/>
                    <a:pt x="462" y="1032"/>
                    <a:pt x="461" y="1031"/>
                  </a:cubicBezTo>
                  <a:lnTo>
                    <a:pt x="450" y="1022"/>
                  </a:lnTo>
                  <a:cubicBezTo>
                    <a:pt x="448" y="1021"/>
                    <a:pt x="448" y="1020"/>
                    <a:pt x="447" y="1019"/>
                  </a:cubicBezTo>
                  <a:lnTo>
                    <a:pt x="436" y="1005"/>
                  </a:lnTo>
                  <a:cubicBezTo>
                    <a:pt x="436" y="1004"/>
                    <a:pt x="435" y="1003"/>
                    <a:pt x="435" y="1002"/>
                  </a:cubicBezTo>
                  <a:lnTo>
                    <a:pt x="426" y="986"/>
                  </a:lnTo>
                  <a:cubicBezTo>
                    <a:pt x="426" y="985"/>
                    <a:pt x="425" y="984"/>
                    <a:pt x="425" y="983"/>
                  </a:cubicBezTo>
                  <a:lnTo>
                    <a:pt x="419" y="965"/>
                  </a:lnTo>
                  <a:cubicBezTo>
                    <a:pt x="419" y="964"/>
                    <a:pt x="418" y="963"/>
                    <a:pt x="418" y="962"/>
                  </a:cubicBezTo>
                  <a:lnTo>
                    <a:pt x="415" y="942"/>
                  </a:lnTo>
                  <a:lnTo>
                    <a:pt x="413" y="917"/>
                  </a:lnTo>
                  <a:lnTo>
                    <a:pt x="414" y="893"/>
                  </a:lnTo>
                  <a:lnTo>
                    <a:pt x="418" y="870"/>
                  </a:lnTo>
                  <a:cubicBezTo>
                    <a:pt x="419" y="869"/>
                    <a:pt x="419" y="868"/>
                    <a:pt x="419" y="867"/>
                  </a:cubicBezTo>
                  <a:lnTo>
                    <a:pt x="425" y="849"/>
                  </a:lnTo>
                  <a:cubicBezTo>
                    <a:pt x="426" y="848"/>
                    <a:pt x="426" y="847"/>
                    <a:pt x="427" y="846"/>
                  </a:cubicBezTo>
                  <a:lnTo>
                    <a:pt x="435" y="829"/>
                  </a:lnTo>
                  <a:cubicBezTo>
                    <a:pt x="436" y="828"/>
                    <a:pt x="437" y="827"/>
                    <a:pt x="437" y="827"/>
                  </a:cubicBezTo>
                  <a:lnTo>
                    <a:pt x="448" y="813"/>
                  </a:lnTo>
                  <a:cubicBezTo>
                    <a:pt x="449" y="812"/>
                    <a:pt x="450" y="811"/>
                    <a:pt x="451" y="810"/>
                  </a:cubicBezTo>
                  <a:lnTo>
                    <a:pt x="462" y="801"/>
                  </a:lnTo>
                  <a:cubicBezTo>
                    <a:pt x="463" y="800"/>
                    <a:pt x="465" y="799"/>
                    <a:pt x="466" y="798"/>
                  </a:cubicBezTo>
                  <a:lnTo>
                    <a:pt x="479" y="793"/>
                  </a:lnTo>
                  <a:cubicBezTo>
                    <a:pt x="481" y="792"/>
                    <a:pt x="482" y="791"/>
                    <a:pt x="484" y="791"/>
                  </a:cubicBezTo>
                  <a:lnTo>
                    <a:pt x="498" y="789"/>
                  </a:lnTo>
                  <a:close/>
                  <a:moveTo>
                    <a:pt x="228" y="49"/>
                  </a:moveTo>
                  <a:lnTo>
                    <a:pt x="40" y="120"/>
                  </a:lnTo>
                  <a:lnTo>
                    <a:pt x="40" y="242"/>
                  </a:lnTo>
                  <a:lnTo>
                    <a:pt x="128" y="207"/>
                  </a:lnTo>
                  <a:cubicBezTo>
                    <a:pt x="134" y="204"/>
                    <a:pt x="141" y="205"/>
                    <a:pt x="147" y="209"/>
                  </a:cubicBezTo>
                  <a:cubicBezTo>
                    <a:pt x="152" y="212"/>
                    <a:pt x="155" y="219"/>
                    <a:pt x="155" y="225"/>
                  </a:cubicBezTo>
                  <a:lnTo>
                    <a:pt x="155" y="846"/>
                  </a:lnTo>
                  <a:cubicBezTo>
                    <a:pt x="155" y="857"/>
                    <a:pt x="147" y="866"/>
                    <a:pt x="135" y="866"/>
                  </a:cubicBezTo>
                  <a:lnTo>
                    <a:pt x="43" y="866"/>
                  </a:lnTo>
                  <a:lnTo>
                    <a:pt x="43" y="987"/>
                  </a:lnTo>
                  <a:lnTo>
                    <a:pt x="340" y="987"/>
                  </a:lnTo>
                  <a:lnTo>
                    <a:pt x="340" y="866"/>
                  </a:lnTo>
                  <a:lnTo>
                    <a:pt x="248" y="866"/>
                  </a:lnTo>
                  <a:cubicBezTo>
                    <a:pt x="237" y="866"/>
                    <a:pt x="228" y="857"/>
                    <a:pt x="228" y="846"/>
                  </a:cubicBezTo>
                  <a:lnTo>
                    <a:pt x="228" y="49"/>
                  </a:lnTo>
                  <a:close/>
                  <a:moveTo>
                    <a:pt x="251" y="0"/>
                  </a:moveTo>
                  <a:cubicBezTo>
                    <a:pt x="254" y="0"/>
                    <a:pt x="257" y="1"/>
                    <a:pt x="260" y="3"/>
                  </a:cubicBezTo>
                  <a:cubicBezTo>
                    <a:pt x="265" y="7"/>
                    <a:pt x="268" y="13"/>
                    <a:pt x="268" y="20"/>
                  </a:cubicBezTo>
                  <a:lnTo>
                    <a:pt x="268" y="826"/>
                  </a:lnTo>
                  <a:lnTo>
                    <a:pt x="360" y="826"/>
                  </a:lnTo>
                  <a:cubicBezTo>
                    <a:pt x="372" y="826"/>
                    <a:pt x="380" y="835"/>
                    <a:pt x="380" y="846"/>
                  </a:cubicBezTo>
                  <a:lnTo>
                    <a:pt x="380" y="1007"/>
                  </a:lnTo>
                  <a:cubicBezTo>
                    <a:pt x="380" y="1018"/>
                    <a:pt x="372" y="1027"/>
                    <a:pt x="360" y="1027"/>
                  </a:cubicBezTo>
                  <a:lnTo>
                    <a:pt x="23" y="1027"/>
                  </a:lnTo>
                  <a:cubicBezTo>
                    <a:pt x="12" y="1027"/>
                    <a:pt x="3" y="1018"/>
                    <a:pt x="3" y="1007"/>
                  </a:cubicBezTo>
                  <a:lnTo>
                    <a:pt x="3" y="846"/>
                  </a:lnTo>
                  <a:cubicBezTo>
                    <a:pt x="3" y="835"/>
                    <a:pt x="12" y="826"/>
                    <a:pt x="23" y="826"/>
                  </a:cubicBezTo>
                  <a:lnTo>
                    <a:pt x="115" y="826"/>
                  </a:lnTo>
                  <a:lnTo>
                    <a:pt x="115" y="255"/>
                  </a:lnTo>
                  <a:lnTo>
                    <a:pt x="27" y="291"/>
                  </a:lnTo>
                  <a:cubicBezTo>
                    <a:pt x="21" y="293"/>
                    <a:pt x="14" y="292"/>
                    <a:pt x="8" y="289"/>
                  </a:cubicBezTo>
                  <a:cubicBezTo>
                    <a:pt x="3" y="285"/>
                    <a:pt x="0" y="279"/>
                    <a:pt x="0" y="272"/>
                  </a:cubicBezTo>
                  <a:lnTo>
                    <a:pt x="0" y="106"/>
                  </a:lnTo>
                  <a:cubicBezTo>
                    <a:pt x="0" y="98"/>
                    <a:pt x="5" y="90"/>
                    <a:pt x="12" y="87"/>
                  </a:cubicBezTo>
                  <a:lnTo>
                    <a:pt x="241" y="1"/>
                  </a:lnTo>
                  <a:cubicBezTo>
                    <a:pt x="244" y="0"/>
                    <a:pt x="248" y="0"/>
                    <a:pt x="251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0" name="path"/>
            <p:cNvSpPr/>
            <p:nvPr/>
          </p:nvSpPr>
          <p:spPr>
            <a:xfrm>
              <a:off x="12700" y="66394"/>
              <a:ext cx="347547" cy="637569"/>
            </a:xfrm>
            <a:custGeom>
              <a:avLst/>
              <a:gdLst/>
              <a:ahLst/>
              <a:cxnLst/>
              <a:rect l="0" t="0" r="0" b="0"/>
              <a:pathLst>
                <a:path w="547" h="1004">
                  <a:moveTo>
                    <a:pt x="480" y="789"/>
                  </a:moveTo>
                  <a:cubicBezTo>
                    <a:pt x="499" y="789"/>
                    <a:pt x="515" y="799"/>
                    <a:pt x="528" y="819"/>
                  </a:cubicBezTo>
                  <a:cubicBezTo>
                    <a:pt x="540" y="840"/>
                    <a:pt x="547" y="865"/>
                    <a:pt x="547" y="896"/>
                  </a:cubicBezTo>
                  <a:cubicBezTo>
                    <a:pt x="547" y="928"/>
                    <a:pt x="540" y="954"/>
                    <a:pt x="528" y="974"/>
                  </a:cubicBezTo>
                  <a:cubicBezTo>
                    <a:pt x="515" y="994"/>
                    <a:pt x="499" y="1004"/>
                    <a:pt x="479" y="1004"/>
                  </a:cubicBezTo>
                  <a:cubicBezTo>
                    <a:pt x="461" y="1004"/>
                    <a:pt x="445" y="993"/>
                    <a:pt x="432" y="973"/>
                  </a:cubicBezTo>
                  <a:cubicBezTo>
                    <a:pt x="419" y="952"/>
                    <a:pt x="413" y="927"/>
                    <a:pt x="413" y="896"/>
                  </a:cubicBezTo>
                  <a:cubicBezTo>
                    <a:pt x="413" y="864"/>
                    <a:pt x="420" y="839"/>
                    <a:pt x="433" y="819"/>
                  </a:cubicBezTo>
                  <a:cubicBezTo>
                    <a:pt x="446" y="799"/>
                    <a:pt x="462" y="789"/>
                    <a:pt x="480" y="789"/>
                  </a:cubicBezTo>
                  <a:moveTo>
                    <a:pt x="228" y="0"/>
                  </a:moveTo>
                  <a:cubicBezTo>
                    <a:pt x="228" y="275"/>
                    <a:pt x="228" y="550"/>
                    <a:pt x="228" y="826"/>
                  </a:cubicBezTo>
                  <a:cubicBezTo>
                    <a:pt x="266" y="826"/>
                    <a:pt x="303" y="826"/>
                    <a:pt x="340" y="826"/>
                  </a:cubicBezTo>
                  <a:cubicBezTo>
                    <a:pt x="340" y="879"/>
                    <a:pt x="340" y="933"/>
                    <a:pt x="340" y="987"/>
                  </a:cubicBezTo>
                  <a:cubicBezTo>
                    <a:pt x="228" y="987"/>
                    <a:pt x="115" y="987"/>
                    <a:pt x="3" y="987"/>
                  </a:cubicBezTo>
                  <a:cubicBezTo>
                    <a:pt x="3" y="933"/>
                    <a:pt x="3" y="879"/>
                    <a:pt x="3" y="826"/>
                  </a:cubicBezTo>
                  <a:cubicBezTo>
                    <a:pt x="40" y="826"/>
                    <a:pt x="78" y="826"/>
                    <a:pt x="115" y="826"/>
                  </a:cubicBezTo>
                  <a:cubicBezTo>
                    <a:pt x="115" y="619"/>
                    <a:pt x="115" y="412"/>
                    <a:pt x="115" y="205"/>
                  </a:cubicBezTo>
                  <a:cubicBezTo>
                    <a:pt x="77" y="221"/>
                    <a:pt x="38" y="236"/>
                    <a:pt x="0" y="252"/>
                  </a:cubicBezTo>
                  <a:cubicBezTo>
                    <a:pt x="0" y="197"/>
                    <a:pt x="0" y="141"/>
                    <a:pt x="0" y="86"/>
                  </a:cubicBezTo>
                  <a:cubicBezTo>
                    <a:pt x="76" y="57"/>
                    <a:pt x="152" y="28"/>
                    <a:pt x="228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1" name="path"/>
            <p:cNvSpPr/>
            <p:nvPr/>
          </p:nvSpPr>
          <p:spPr>
            <a:xfrm>
              <a:off x="0" y="53694"/>
              <a:ext cx="372946" cy="662968"/>
            </a:xfrm>
            <a:custGeom>
              <a:avLst/>
              <a:gdLst/>
              <a:ahLst/>
              <a:cxnLst/>
              <a:rect l="0" t="0" r="0" b="0"/>
              <a:pathLst>
                <a:path w="587" h="1044">
                  <a:moveTo>
                    <a:pt x="500" y="809"/>
                  </a:moveTo>
                  <a:cubicBezTo>
                    <a:pt x="519" y="809"/>
                    <a:pt x="535" y="819"/>
                    <a:pt x="548" y="839"/>
                  </a:cubicBezTo>
                  <a:cubicBezTo>
                    <a:pt x="560" y="860"/>
                    <a:pt x="567" y="885"/>
                    <a:pt x="567" y="916"/>
                  </a:cubicBezTo>
                  <a:cubicBezTo>
                    <a:pt x="567" y="948"/>
                    <a:pt x="560" y="974"/>
                    <a:pt x="548" y="994"/>
                  </a:cubicBezTo>
                  <a:cubicBezTo>
                    <a:pt x="535" y="1014"/>
                    <a:pt x="519" y="1024"/>
                    <a:pt x="499" y="1024"/>
                  </a:cubicBezTo>
                  <a:cubicBezTo>
                    <a:pt x="481" y="1024"/>
                    <a:pt x="465" y="1013"/>
                    <a:pt x="452" y="993"/>
                  </a:cubicBezTo>
                  <a:cubicBezTo>
                    <a:pt x="439" y="972"/>
                    <a:pt x="433" y="947"/>
                    <a:pt x="433" y="916"/>
                  </a:cubicBezTo>
                  <a:cubicBezTo>
                    <a:pt x="433" y="884"/>
                    <a:pt x="440" y="859"/>
                    <a:pt x="453" y="839"/>
                  </a:cubicBezTo>
                  <a:cubicBezTo>
                    <a:pt x="466" y="819"/>
                    <a:pt x="482" y="809"/>
                    <a:pt x="500" y="809"/>
                  </a:cubicBezTo>
                  <a:moveTo>
                    <a:pt x="248" y="20"/>
                  </a:moveTo>
                  <a:cubicBezTo>
                    <a:pt x="248" y="295"/>
                    <a:pt x="248" y="570"/>
                    <a:pt x="248" y="846"/>
                  </a:cubicBezTo>
                  <a:cubicBezTo>
                    <a:pt x="286" y="846"/>
                    <a:pt x="323" y="846"/>
                    <a:pt x="360" y="846"/>
                  </a:cubicBezTo>
                  <a:cubicBezTo>
                    <a:pt x="360" y="899"/>
                    <a:pt x="360" y="953"/>
                    <a:pt x="360" y="1007"/>
                  </a:cubicBezTo>
                  <a:cubicBezTo>
                    <a:pt x="248" y="1007"/>
                    <a:pt x="135" y="1007"/>
                    <a:pt x="23" y="1007"/>
                  </a:cubicBezTo>
                  <a:cubicBezTo>
                    <a:pt x="23" y="953"/>
                    <a:pt x="23" y="899"/>
                    <a:pt x="23" y="846"/>
                  </a:cubicBezTo>
                  <a:cubicBezTo>
                    <a:pt x="60" y="846"/>
                    <a:pt x="98" y="846"/>
                    <a:pt x="135" y="846"/>
                  </a:cubicBezTo>
                  <a:cubicBezTo>
                    <a:pt x="135" y="639"/>
                    <a:pt x="135" y="432"/>
                    <a:pt x="135" y="225"/>
                  </a:cubicBezTo>
                  <a:cubicBezTo>
                    <a:pt x="97" y="241"/>
                    <a:pt x="58" y="256"/>
                    <a:pt x="20" y="272"/>
                  </a:cubicBezTo>
                  <a:cubicBezTo>
                    <a:pt x="20" y="217"/>
                    <a:pt x="20" y="161"/>
                    <a:pt x="20" y="106"/>
                  </a:cubicBezTo>
                  <a:cubicBezTo>
                    <a:pt x="96" y="77"/>
                    <a:pt x="172" y="48"/>
                    <a:pt x="248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2" name="path"/>
            <p:cNvSpPr/>
            <p:nvPr/>
          </p:nvSpPr>
          <p:spPr>
            <a:xfrm>
              <a:off x="399567" y="25400"/>
              <a:ext cx="923801" cy="817481"/>
            </a:xfrm>
            <a:custGeom>
              <a:avLst/>
              <a:gdLst/>
              <a:ahLst/>
              <a:cxnLst/>
              <a:rect l="0" t="0" r="0" b="0"/>
              <a:pathLst>
                <a:path w="1454" h="1287">
                  <a:moveTo>
                    <a:pt x="924" y="541"/>
                  </a:moveTo>
                  <a:cubicBezTo>
                    <a:pt x="924" y="598"/>
                    <a:pt x="924" y="655"/>
                    <a:pt x="924" y="712"/>
                  </a:cubicBezTo>
                  <a:cubicBezTo>
                    <a:pt x="975" y="712"/>
                    <a:pt x="1026" y="712"/>
                    <a:pt x="1077" y="712"/>
                  </a:cubicBezTo>
                  <a:cubicBezTo>
                    <a:pt x="1077" y="655"/>
                    <a:pt x="1077" y="598"/>
                    <a:pt x="1077" y="541"/>
                  </a:cubicBezTo>
                  <a:cubicBezTo>
                    <a:pt x="1026" y="541"/>
                    <a:pt x="975" y="541"/>
                    <a:pt x="924" y="541"/>
                  </a:cubicBezTo>
                  <a:moveTo>
                    <a:pt x="921" y="291"/>
                  </a:moveTo>
                  <a:cubicBezTo>
                    <a:pt x="910" y="328"/>
                    <a:pt x="898" y="364"/>
                    <a:pt x="885" y="399"/>
                  </a:cubicBezTo>
                  <a:cubicBezTo>
                    <a:pt x="982" y="399"/>
                    <a:pt x="1079" y="399"/>
                    <a:pt x="1176" y="399"/>
                  </a:cubicBezTo>
                  <a:cubicBezTo>
                    <a:pt x="1176" y="523"/>
                    <a:pt x="1176" y="647"/>
                    <a:pt x="1176" y="770"/>
                  </a:cubicBezTo>
                  <a:cubicBezTo>
                    <a:pt x="1202" y="772"/>
                    <a:pt x="1218" y="772"/>
                    <a:pt x="1225" y="772"/>
                  </a:cubicBezTo>
                  <a:cubicBezTo>
                    <a:pt x="1236" y="772"/>
                    <a:pt x="1244" y="766"/>
                    <a:pt x="1250" y="753"/>
                  </a:cubicBezTo>
                  <a:cubicBezTo>
                    <a:pt x="1256" y="740"/>
                    <a:pt x="1259" y="710"/>
                    <a:pt x="1260" y="663"/>
                  </a:cubicBezTo>
                  <a:cubicBezTo>
                    <a:pt x="1261" y="616"/>
                    <a:pt x="1262" y="492"/>
                    <a:pt x="1262" y="291"/>
                  </a:cubicBezTo>
                  <a:cubicBezTo>
                    <a:pt x="1149" y="291"/>
                    <a:pt x="1035" y="291"/>
                    <a:pt x="921" y="291"/>
                  </a:cubicBezTo>
                  <a:moveTo>
                    <a:pt x="259" y="26"/>
                  </a:moveTo>
                  <a:cubicBezTo>
                    <a:pt x="290" y="50"/>
                    <a:pt x="321" y="74"/>
                    <a:pt x="353" y="98"/>
                  </a:cubicBezTo>
                  <a:cubicBezTo>
                    <a:pt x="304" y="263"/>
                    <a:pt x="243" y="404"/>
                    <a:pt x="169" y="522"/>
                  </a:cubicBezTo>
                  <a:cubicBezTo>
                    <a:pt x="306" y="522"/>
                    <a:pt x="442" y="522"/>
                    <a:pt x="578" y="522"/>
                  </a:cubicBezTo>
                  <a:cubicBezTo>
                    <a:pt x="506" y="398"/>
                    <a:pt x="447" y="260"/>
                    <a:pt x="401" y="108"/>
                  </a:cubicBezTo>
                  <a:cubicBezTo>
                    <a:pt x="430" y="82"/>
                    <a:pt x="459" y="55"/>
                    <a:pt x="488" y="28"/>
                  </a:cubicBezTo>
                  <a:cubicBezTo>
                    <a:pt x="547" y="213"/>
                    <a:pt x="626" y="365"/>
                    <a:pt x="724" y="484"/>
                  </a:cubicBezTo>
                  <a:cubicBezTo>
                    <a:pt x="704" y="528"/>
                    <a:pt x="682" y="581"/>
                    <a:pt x="657" y="645"/>
                  </a:cubicBezTo>
                  <a:cubicBezTo>
                    <a:pt x="639" y="620"/>
                    <a:pt x="623" y="595"/>
                    <a:pt x="607" y="569"/>
                  </a:cubicBezTo>
                  <a:cubicBezTo>
                    <a:pt x="600" y="836"/>
                    <a:pt x="595" y="997"/>
                    <a:pt x="592" y="1053"/>
                  </a:cubicBezTo>
                  <a:cubicBezTo>
                    <a:pt x="588" y="1109"/>
                    <a:pt x="577" y="1151"/>
                    <a:pt x="557" y="1182"/>
                  </a:cubicBezTo>
                  <a:cubicBezTo>
                    <a:pt x="538" y="1212"/>
                    <a:pt x="510" y="1227"/>
                    <a:pt x="475" y="1227"/>
                  </a:cubicBezTo>
                  <a:cubicBezTo>
                    <a:pt x="427" y="1227"/>
                    <a:pt x="382" y="1226"/>
                    <a:pt x="339" y="1223"/>
                  </a:cubicBezTo>
                  <a:cubicBezTo>
                    <a:pt x="335" y="1154"/>
                    <a:pt x="330" y="1091"/>
                    <a:pt x="325" y="1034"/>
                  </a:cubicBezTo>
                  <a:cubicBezTo>
                    <a:pt x="385" y="1043"/>
                    <a:pt x="429" y="1048"/>
                    <a:pt x="456" y="1048"/>
                  </a:cubicBezTo>
                  <a:cubicBezTo>
                    <a:pt x="472" y="1048"/>
                    <a:pt x="482" y="1035"/>
                    <a:pt x="487" y="1009"/>
                  </a:cubicBezTo>
                  <a:cubicBezTo>
                    <a:pt x="491" y="984"/>
                    <a:pt x="495" y="879"/>
                    <a:pt x="497" y="695"/>
                  </a:cubicBezTo>
                  <a:cubicBezTo>
                    <a:pt x="440" y="695"/>
                    <a:pt x="382" y="695"/>
                    <a:pt x="325" y="695"/>
                  </a:cubicBezTo>
                  <a:cubicBezTo>
                    <a:pt x="321" y="812"/>
                    <a:pt x="311" y="902"/>
                    <a:pt x="297" y="965"/>
                  </a:cubicBezTo>
                  <a:cubicBezTo>
                    <a:pt x="282" y="1027"/>
                    <a:pt x="259" y="1084"/>
                    <a:pt x="227" y="1134"/>
                  </a:cubicBezTo>
                  <a:cubicBezTo>
                    <a:pt x="196" y="1185"/>
                    <a:pt x="156" y="1229"/>
                    <a:pt x="108" y="1266"/>
                  </a:cubicBezTo>
                  <a:cubicBezTo>
                    <a:pt x="79" y="1197"/>
                    <a:pt x="55" y="1144"/>
                    <a:pt x="35" y="1107"/>
                  </a:cubicBezTo>
                  <a:cubicBezTo>
                    <a:pt x="77" y="1077"/>
                    <a:pt x="111" y="1044"/>
                    <a:pt x="138" y="1008"/>
                  </a:cubicBezTo>
                  <a:cubicBezTo>
                    <a:pt x="165" y="972"/>
                    <a:pt x="184" y="934"/>
                    <a:pt x="196" y="893"/>
                  </a:cubicBezTo>
                  <a:cubicBezTo>
                    <a:pt x="208" y="852"/>
                    <a:pt x="216" y="786"/>
                    <a:pt x="220" y="695"/>
                  </a:cubicBezTo>
                  <a:cubicBezTo>
                    <a:pt x="186" y="695"/>
                    <a:pt x="153" y="695"/>
                    <a:pt x="120" y="695"/>
                  </a:cubicBezTo>
                  <a:cubicBezTo>
                    <a:pt x="120" y="662"/>
                    <a:pt x="120" y="628"/>
                    <a:pt x="120" y="595"/>
                  </a:cubicBezTo>
                  <a:cubicBezTo>
                    <a:pt x="108" y="611"/>
                    <a:pt x="96" y="626"/>
                    <a:pt x="84" y="641"/>
                  </a:cubicBezTo>
                  <a:cubicBezTo>
                    <a:pt x="63" y="587"/>
                    <a:pt x="42" y="539"/>
                    <a:pt x="21" y="499"/>
                  </a:cubicBezTo>
                  <a:cubicBezTo>
                    <a:pt x="126" y="367"/>
                    <a:pt x="205" y="209"/>
                    <a:pt x="259" y="26"/>
                  </a:cubicBezTo>
                  <a:moveTo>
                    <a:pt x="882" y="20"/>
                  </a:moveTo>
                  <a:cubicBezTo>
                    <a:pt x="920" y="20"/>
                    <a:pt x="957" y="20"/>
                    <a:pt x="994" y="20"/>
                  </a:cubicBezTo>
                  <a:cubicBezTo>
                    <a:pt x="985" y="58"/>
                    <a:pt x="976" y="95"/>
                    <a:pt x="966" y="131"/>
                  </a:cubicBezTo>
                  <a:cubicBezTo>
                    <a:pt x="1100" y="131"/>
                    <a:pt x="1233" y="131"/>
                    <a:pt x="1366" y="131"/>
                  </a:cubicBezTo>
                  <a:cubicBezTo>
                    <a:pt x="1365" y="235"/>
                    <a:pt x="1364" y="340"/>
                    <a:pt x="1363" y="444"/>
                  </a:cubicBezTo>
                  <a:cubicBezTo>
                    <a:pt x="1361" y="530"/>
                    <a:pt x="1360" y="616"/>
                    <a:pt x="1358" y="702"/>
                  </a:cubicBezTo>
                  <a:cubicBezTo>
                    <a:pt x="1356" y="771"/>
                    <a:pt x="1348" y="826"/>
                    <a:pt x="1333" y="866"/>
                  </a:cubicBezTo>
                  <a:cubicBezTo>
                    <a:pt x="1318" y="905"/>
                    <a:pt x="1296" y="928"/>
                    <a:pt x="1269" y="932"/>
                  </a:cubicBezTo>
                  <a:cubicBezTo>
                    <a:pt x="1242" y="937"/>
                    <a:pt x="1197" y="939"/>
                    <a:pt x="1135" y="939"/>
                  </a:cubicBezTo>
                  <a:cubicBezTo>
                    <a:pt x="1133" y="914"/>
                    <a:pt x="1130" y="886"/>
                    <a:pt x="1124" y="854"/>
                  </a:cubicBezTo>
                  <a:cubicBezTo>
                    <a:pt x="1057" y="854"/>
                    <a:pt x="990" y="854"/>
                    <a:pt x="924" y="854"/>
                  </a:cubicBezTo>
                  <a:cubicBezTo>
                    <a:pt x="924" y="885"/>
                    <a:pt x="924" y="916"/>
                    <a:pt x="924" y="948"/>
                  </a:cubicBezTo>
                  <a:cubicBezTo>
                    <a:pt x="924" y="1030"/>
                    <a:pt x="946" y="1072"/>
                    <a:pt x="990" y="1072"/>
                  </a:cubicBezTo>
                  <a:cubicBezTo>
                    <a:pt x="1079" y="1072"/>
                    <a:pt x="1168" y="1072"/>
                    <a:pt x="1257" y="1072"/>
                  </a:cubicBezTo>
                  <a:cubicBezTo>
                    <a:pt x="1296" y="1072"/>
                    <a:pt x="1320" y="1055"/>
                    <a:pt x="1327" y="1021"/>
                  </a:cubicBezTo>
                  <a:cubicBezTo>
                    <a:pt x="1334" y="988"/>
                    <a:pt x="1341" y="929"/>
                    <a:pt x="1346" y="845"/>
                  </a:cubicBezTo>
                  <a:cubicBezTo>
                    <a:pt x="1380" y="868"/>
                    <a:pt x="1409" y="888"/>
                    <a:pt x="1434" y="903"/>
                  </a:cubicBezTo>
                  <a:cubicBezTo>
                    <a:pt x="1421" y="1017"/>
                    <a:pt x="1410" y="1091"/>
                    <a:pt x="1401" y="1125"/>
                  </a:cubicBezTo>
                  <a:cubicBezTo>
                    <a:pt x="1392" y="1159"/>
                    <a:pt x="1376" y="1185"/>
                    <a:pt x="1351" y="1203"/>
                  </a:cubicBezTo>
                  <a:cubicBezTo>
                    <a:pt x="1326" y="1222"/>
                    <a:pt x="1294" y="1231"/>
                    <a:pt x="1254" y="1231"/>
                  </a:cubicBezTo>
                  <a:cubicBezTo>
                    <a:pt x="1157" y="1231"/>
                    <a:pt x="1061" y="1231"/>
                    <a:pt x="964" y="1231"/>
                  </a:cubicBezTo>
                  <a:cubicBezTo>
                    <a:pt x="871" y="1231"/>
                    <a:pt x="824" y="1152"/>
                    <a:pt x="824" y="994"/>
                  </a:cubicBezTo>
                  <a:cubicBezTo>
                    <a:pt x="824" y="849"/>
                    <a:pt x="824" y="704"/>
                    <a:pt x="824" y="559"/>
                  </a:cubicBezTo>
                  <a:cubicBezTo>
                    <a:pt x="810" y="593"/>
                    <a:pt x="795" y="625"/>
                    <a:pt x="780" y="657"/>
                  </a:cubicBezTo>
                  <a:cubicBezTo>
                    <a:pt x="767" y="590"/>
                    <a:pt x="754" y="523"/>
                    <a:pt x="740" y="455"/>
                  </a:cubicBezTo>
                  <a:cubicBezTo>
                    <a:pt x="803" y="318"/>
                    <a:pt x="850" y="172"/>
                    <a:pt x="882" y="20"/>
                  </a:cubicBezTo>
                </a:path>
                <a:path w="1454" h="1287">
                  <a:moveTo>
                    <a:pt x="944" y="874"/>
                  </a:moveTo>
                  <a:lnTo>
                    <a:pt x="944" y="948"/>
                  </a:lnTo>
                  <a:lnTo>
                    <a:pt x="945" y="976"/>
                  </a:lnTo>
                  <a:lnTo>
                    <a:pt x="948" y="1000"/>
                  </a:lnTo>
                  <a:lnTo>
                    <a:pt x="952" y="1017"/>
                  </a:lnTo>
                  <a:lnTo>
                    <a:pt x="958" y="1031"/>
                  </a:lnTo>
                  <a:lnTo>
                    <a:pt x="964" y="1041"/>
                  </a:lnTo>
                  <a:lnTo>
                    <a:pt x="972" y="1047"/>
                  </a:lnTo>
                  <a:lnTo>
                    <a:pt x="980" y="1050"/>
                  </a:lnTo>
                  <a:lnTo>
                    <a:pt x="992" y="1052"/>
                  </a:lnTo>
                  <a:lnTo>
                    <a:pt x="1257" y="1052"/>
                  </a:lnTo>
                  <a:lnTo>
                    <a:pt x="1278" y="1049"/>
                  </a:lnTo>
                  <a:lnTo>
                    <a:pt x="1292" y="1043"/>
                  </a:lnTo>
                  <a:lnTo>
                    <a:pt x="1301" y="1033"/>
                  </a:lnTo>
                  <a:lnTo>
                    <a:pt x="1308" y="1016"/>
                  </a:lnTo>
                  <a:lnTo>
                    <a:pt x="1310" y="1004"/>
                  </a:lnTo>
                  <a:lnTo>
                    <a:pt x="1313" y="988"/>
                  </a:lnTo>
                  <a:lnTo>
                    <a:pt x="1315" y="970"/>
                  </a:lnTo>
                  <a:lnTo>
                    <a:pt x="1317" y="950"/>
                  </a:lnTo>
                  <a:lnTo>
                    <a:pt x="1320" y="927"/>
                  </a:lnTo>
                  <a:lnTo>
                    <a:pt x="1320" y="926"/>
                  </a:lnTo>
                  <a:lnTo>
                    <a:pt x="1318" y="928"/>
                  </a:lnTo>
                  <a:lnTo>
                    <a:pt x="1301" y="941"/>
                  </a:lnTo>
                  <a:cubicBezTo>
                    <a:pt x="1299" y="943"/>
                    <a:pt x="1297" y="944"/>
                    <a:pt x="1295" y="944"/>
                  </a:cubicBezTo>
                  <a:lnTo>
                    <a:pt x="1276" y="951"/>
                  </a:lnTo>
                  <a:cubicBezTo>
                    <a:pt x="1274" y="951"/>
                    <a:pt x="1273" y="952"/>
                    <a:pt x="1272" y="952"/>
                  </a:cubicBezTo>
                  <a:lnTo>
                    <a:pt x="1248" y="955"/>
                  </a:lnTo>
                  <a:lnTo>
                    <a:pt x="1216" y="957"/>
                  </a:lnTo>
                  <a:lnTo>
                    <a:pt x="1179" y="959"/>
                  </a:lnTo>
                  <a:lnTo>
                    <a:pt x="1135" y="959"/>
                  </a:lnTo>
                  <a:cubicBezTo>
                    <a:pt x="1125" y="959"/>
                    <a:pt x="1116" y="951"/>
                    <a:pt x="1115" y="941"/>
                  </a:cubicBezTo>
                  <a:lnTo>
                    <a:pt x="1111" y="901"/>
                  </a:lnTo>
                  <a:lnTo>
                    <a:pt x="1107" y="874"/>
                  </a:lnTo>
                  <a:lnTo>
                    <a:pt x="944" y="874"/>
                  </a:lnTo>
                  <a:close/>
                  <a:moveTo>
                    <a:pt x="944" y="561"/>
                  </a:moveTo>
                  <a:lnTo>
                    <a:pt x="944" y="692"/>
                  </a:lnTo>
                  <a:lnTo>
                    <a:pt x="1057" y="692"/>
                  </a:lnTo>
                  <a:lnTo>
                    <a:pt x="1057" y="561"/>
                  </a:lnTo>
                  <a:lnTo>
                    <a:pt x="944" y="561"/>
                  </a:lnTo>
                  <a:close/>
                  <a:moveTo>
                    <a:pt x="924" y="521"/>
                  </a:moveTo>
                  <a:lnTo>
                    <a:pt x="1077" y="521"/>
                  </a:lnTo>
                  <a:cubicBezTo>
                    <a:pt x="1088" y="521"/>
                    <a:pt x="1097" y="530"/>
                    <a:pt x="1097" y="541"/>
                  </a:cubicBezTo>
                  <a:lnTo>
                    <a:pt x="1097" y="712"/>
                  </a:lnTo>
                  <a:cubicBezTo>
                    <a:pt x="1097" y="723"/>
                    <a:pt x="1088" y="732"/>
                    <a:pt x="1077" y="732"/>
                  </a:cubicBezTo>
                  <a:lnTo>
                    <a:pt x="924" y="732"/>
                  </a:lnTo>
                  <a:cubicBezTo>
                    <a:pt x="912" y="732"/>
                    <a:pt x="904" y="723"/>
                    <a:pt x="904" y="712"/>
                  </a:cubicBezTo>
                  <a:lnTo>
                    <a:pt x="904" y="541"/>
                  </a:lnTo>
                  <a:cubicBezTo>
                    <a:pt x="904" y="530"/>
                    <a:pt x="912" y="521"/>
                    <a:pt x="924" y="521"/>
                  </a:cubicBezTo>
                  <a:moveTo>
                    <a:pt x="936" y="311"/>
                  </a:moveTo>
                  <a:lnTo>
                    <a:pt x="913" y="379"/>
                  </a:lnTo>
                  <a:lnTo>
                    <a:pt x="1176" y="379"/>
                  </a:lnTo>
                  <a:cubicBezTo>
                    <a:pt x="1187" y="379"/>
                    <a:pt x="1196" y="388"/>
                    <a:pt x="1196" y="399"/>
                  </a:cubicBezTo>
                  <a:lnTo>
                    <a:pt x="1196" y="751"/>
                  </a:lnTo>
                  <a:lnTo>
                    <a:pt x="1208" y="752"/>
                  </a:lnTo>
                  <a:lnTo>
                    <a:pt x="1219" y="752"/>
                  </a:lnTo>
                  <a:lnTo>
                    <a:pt x="1224" y="752"/>
                  </a:lnTo>
                  <a:lnTo>
                    <a:pt x="1226" y="752"/>
                  </a:lnTo>
                  <a:lnTo>
                    <a:pt x="1227" y="751"/>
                  </a:lnTo>
                  <a:lnTo>
                    <a:pt x="1229" y="749"/>
                  </a:lnTo>
                  <a:lnTo>
                    <a:pt x="1232" y="745"/>
                  </a:lnTo>
                  <a:lnTo>
                    <a:pt x="1235" y="734"/>
                  </a:lnTo>
                  <a:lnTo>
                    <a:pt x="1237" y="718"/>
                  </a:lnTo>
                  <a:lnTo>
                    <a:pt x="1239" y="694"/>
                  </a:lnTo>
                  <a:lnTo>
                    <a:pt x="1240" y="662"/>
                  </a:lnTo>
                  <a:lnTo>
                    <a:pt x="1240" y="653"/>
                  </a:lnTo>
                  <a:lnTo>
                    <a:pt x="1241" y="642"/>
                  </a:lnTo>
                  <a:lnTo>
                    <a:pt x="1241" y="628"/>
                  </a:lnTo>
                  <a:lnTo>
                    <a:pt x="1241" y="613"/>
                  </a:lnTo>
                  <a:lnTo>
                    <a:pt x="1241" y="596"/>
                  </a:lnTo>
                  <a:lnTo>
                    <a:pt x="1241" y="578"/>
                  </a:lnTo>
                  <a:lnTo>
                    <a:pt x="1241" y="557"/>
                  </a:lnTo>
                  <a:lnTo>
                    <a:pt x="1242" y="535"/>
                  </a:lnTo>
                  <a:lnTo>
                    <a:pt x="1242" y="511"/>
                  </a:lnTo>
                  <a:lnTo>
                    <a:pt x="1242" y="485"/>
                  </a:lnTo>
                  <a:lnTo>
                    <a:pt x="1242" y="457"/>
                  </a:lnTo>
                  <a:lnTo>
                    <a:pt x="1242" y="427"/>
                  </a:lnTo>
                  <a:lnTo>
                    <a:pt x="1242" y="396"/>
                  </a:lnTo>
                  <a:lnTo>
                    <a:pt x="1242" y="363"/>
                  </a:lnTo>
                  <a:lnTo>
                    <a:pt x="1242" y="328"/>
                  </a:lnTo>
                  <a:lnTo>
                    <a:pt x="1242" y="311"/>
                  </a:lnTo>
                  <a:lnTo>
                    <a:pt x="936" y="311"/>
                  </a:lnTo>
                  <a:close/>
                  <a:moveTo>
                    <a:pt x="921" y="271"/>
                  </a:moveTo>
                  <a:lnTo>
                    <a:pt x="1262" y="271"/>
                  </a:lnTo>
                  <a:cubicBezTo>
                    <a:pt x="1268" y="271"/>
                    <a:pt x="1273" y="273"/>
                    <a:pt x="1277" y="277"/>
                  </a:cubicBezTo>
                  <a:cubicBezTo>
                    <a:pt x="1280" y="281"/>
                    <a:pt x="1282" y="286"/>
                    <a:pt x="1282" y="291"/>
                  </a:cubicBezTo>
                  <a:lnTo>
                    <a:pt x="1282" y="328"/>
                  </a:lnTo>
                  <a:lnTo>
                    <a:pt x="1282" y="363"/>
                  </a:lnTo>
                  <a:lnTo>
                    <a:pt x="1282" y="396"/>
                  </a:lnTo>
                  <a:lnTo>
                    <a:pt x="1282" y="428"/>
                  </a:lnTo>
                  <a:lnTo>
                    <a:pt x="1282" y="457"/>
                  </a:lnTo>
                  <a:lnTo>
                    <a:pt x="1282" y="485"/>
                  </a:lnTo>
                  <a:lnTo>
                    <a:pt x="1282" y="511"/>
                  </a:lnTo>
                  <a:lnTo>
                    <a:pt x="1282" y="535"/>
                  </a:lnTo>
                  <a:lnTo>
                    <a:pt x="1281" y="557"/>
                  </a:lnTo>
                  <a:lnTo>
                    <a:pt x="1281" y="578"/>
                  </a:lnTo>
                  <a:lnTo>
                    <a:pt x="1281" y="597"/>
                  </a:lnTo>
                  <a:lnTo>
                    <a:pt x="1281" y="614"/>
                  </a:lnTo>
                  <a:lnTo>
                    <a:pt x="1281" y="629"/>
                  </a:lnTo>
                  <a:lnTo>
                    <a:pt x="1281" y="642"/>
                  </a:lnTo>
                  <a:lnTo>
                    <a:pt x="1280" y="654"/>
                  </a:lnTo>
                  <a:lnTo>
                    <a:pt x="1280" y="664"/>
                  </a:lnTo>
                  <a:lnTo>
                    <a:pt x="1279" y="697"/>
                  </a:lnTo>
                  <a:lnTo>
                    <a:pt x="1277" y="724"/>
                  </a:lnTo>
                  <a:lnTo>
                    <a:pt x="1273" y="746"/>
                  </a:lnTo>
                  <a:lnTo>
                    <a:pt x="1269" y="759"/>
                  </a:lnTo>
                  <a:cubicBezTo>
                    <a:pt x="1269" y="760"/>
                    <a:pt x="1268" y="762"/>
                    <a:pt x="1268" y="763"/>
                  </a:cubicBezTo>
                  <a:lnTo>
                    <a:pt x="1263" y="771"/>
                  </a:lnTo>
                  <a:cubicBezTo>
                    <a:pt x="1262" y="773"/>
                    <a:pt x="1261" y="774"/>
                    <a:pt x="1260" y="775"/>
                  </a:cubicBezTo>
                  <a:lnTo>
                    <a:pt x="1254" y="781"/>
                  </a:lnTo>
                  <a:cubicBezTo>
                    <a:pt x="1252" y="783"/>
                    <a:pt x="1251" y="784"/>
                    <a:pt x="1249" y="785"/>
                  </a:cubicBezTo>
                  <a:lnTo>
                    <a:pt x="1242" y="789"/>
                  </a:lnTo>
                  <a:cubicBezTo>
                    <a:pt x="1240" y="790"/>
                    <a:pt x="1238" y="791"/>
                    <a:pt x="1236" y="791"/>
                  </a:cubicBezTo>
                  <a:lnTo>
                    <a:pt x="1228" y="792"/>
                  </a:lnTo>
                  <a:cubicBezTo>
                    <a:pt x="1227" y="792"/>
                    <a:pt x="1226" y="792"/>
                    <a:pt x="1225" y="792"/>
                  </a:cubicBezTo>
                  <a:lnTo>
                    <a:pt x="1217" y="792"/>
                  </a:lnTo>
                  <a:lnTo>
                    <a:pt x="1207" y="792"/>
                  </a:lnTo>
                  <a:lnTo>
                    <a:pt x="1192" y="791"/>
                  </a:lnTo>
                  <a:lnTo>
                    <a:pt x="1175" y="790"/>
                  </a:lnTo>
                  <a:cubicBezTo>
                    <a:pt x="1164" y="790"/>
                    <a:pt x="1156" y="781"/>
                    <a:pt x="1156" y="770"/>
                  </a:cubicBezTo>
                  <a:lnTo>
                    <a:pt x="1156" y="419"/>
                  </a:lnTo>
                  <a:lnTo>
                    <a:pt x="885" y="419"/>
                  </a:lnTo>
                  <a:cubicBezTo>
                    <a:pt x="879" y="419"/>
                    <a:pt x="873" y="416"/>
                    <a:pt x="869" y="411"/>
                  </a:cubicBezTo>
                  <a:cubicBezTo>
                    <a:pt x="865" y="406"/>
                    <a:pt x="864" y="399"/>
                    <a:pt x="866" y="393"/>
                  </a:cubicBezTo>
                  <a:lnTo>
                    <a:pt x="902" y="285"/>
                  </a:lnTo>
                  <a:cubicBezTo>
                    <a:pt x="905" y="277"/>
                    <a:pt x="912" y="271"/>
                    <a:pt x="921" y="271"/>
                  </a:cubicBezTo>
                  <a:moveTo>
                    <a:pt x="269" y="59"/>
                  </a:moveTo>
                  <a:lnTo>
                    <a:pt x="257" y="100"/>
                  </a:lnTo>
                  <a:lnTo>
                    <a:pt x="232" y="166"/>
                  </a:lnTo>
                  <a:lnTo>
                    <a:pt x="206" y="230"/>
                  </a:lnTo>
                  <a:lnTo>
                    <a:pt x="177" y="291"/>
                  </a:lnTo>
                  <a:lnTo>
                    <a:pt x="145" y="350"/>
                  </a:lnTo>
                  <a:lnTo>
                    <a:pt x="111" y="406"/>
                  </a:lnTo>
                  <a:lnTo>
                    <a:pt x="75" y="460"/>
                  </a:lnTo>
                  <a:lnTo>
                    <a:pt x="44" y="501"/>
                  </a:lnTo>
                  <a:lnTo>
                    <a:pt x="55" y="522"/>
                  </a:lnTo>
                  <a:lnTo>
                    <a:pt x="71" y="557"/>
                  </a:lnTo>
                  <a:lnTo>
                    <a:pt x="87" y="594"/>
                  </a:lnTo>
                  <a:lnTo>
                    <a:pt x="90" y="601"/>
                  </a:lnTo>
                  <a:lnTo>
                    <a:pt x="104" y="583"/>
                  </a:lnTo>
                  <a:cubicBezTo>
                    <a:pt x="109" y="576"/>
                    <a:pt x="118" y="573"/>
                    <a:pt x="126" y="576"/>
                  </a:cubicBezTo>
                  <a:cubicBezTo>
                    <a:pt x="135" y="579"/>
                    <a:pt x="140" y="587"/>
                    <a:pt x="140" y="595"/>
                  </a:cubicBezTo>
                  <a:lnTo>
                    <a:pt x="140" y="675"/>
                  </a:lnTo>
                  <a:lnTo>
                    <a:pt x="220" y="675"/>
                  </a:lnTo>
                  <a:cubicBezTo>
                    <a:pt x="225" y="675"/>
                    <a:pt x="230" y="677"/>
                    <a:pt x="234" y="681"/>
                  </a:cubicBezTo>
                  <a:cubicBezTo>
                    <a:pt x="238" y="685"/>
                    <a:pt x="240" y="690"/>
                    <a:pt x="240" y="696"/>
                  </a:cubicBezTo>
                  <a:lnTo>
                    <a:pt x="238" y="729"/>
                  </a:lnTo>
                  <a:lnTo>
                    <a:pt x="236" y="760"/>
                  </a:lnTo>
                  <a:lnTo>
                    <a:pt x="233" y="789"/>
                  </a:lnTo>
                  <a:lnTo>
                    <a:pt x="231" y="815"/>
                  </a:lnTo>
                  <a:lnTo>
                    <a:pt x="227" y="840"/>
                  </a:lnTo>
                  <a:lnTo>
                    <a:pt x="224" y="862"/>
                  </a:lnTo>
                  <a:lnTo>
                    <a:pt x="220" y="881"/>
                  </a:lnTo>
                  <a:lnTo>
                    <a:pt x="215" y="899"/>
                  </a:lnTo>
                  <a:lnTo>
                    <a:pt x="204" y="931"/>
                  </a:lnTo>
                  <a:lnTo>
                    <a:pt x="190" y="962"/>
                  </a:lnTo>
                  <a:lnTo>
                    <a:pt x="173" y="992"/>
                  </a:lnTo>
                  <a:lnTo>
                    <a:pt x="154" y="1021"/>
                  </a:lnTo>
                  <a:lnTo>
                    <a:pt x="131" y="1049"/>
                  </a:lnTo>
                  <a:lnTo>
                    <a:pt x="105" y="1075"/>
                  </a:lnTo>
                  <a:lnTo>
                    <a:pt x="77" y="1100"/>
                  </a:lnTo>
                  <a:lnTo>
                    <a:pt x="61" y="1113"/>
                  </a:lnTo>
                  <a:lnTo>
                    <a:pt x="69" y="1129"/>
                  </a:lnTo>
                  <a:lnTo>
                    <a:pt x="87" y="1166"/>
                  </a:lnTo>
                  <a:lnTo>
                    <a:pt x="106" y="1209"/>
                  </a:lnTo>
                  <a:lnTo>
                    <a:pt x="116" y="1233"/>
                  </a:lnTo>
                  <a:lnTo>
                    <a:pt x="128" y="1223"/>
                  </a:lnTo>
                  <a:lnTo>
                    <a:pt x="158" y="1192"/>
                  </a:lnTo>
                  <a:lnTo>
                    <a:pt x="185" y="1160"/>
                  </a:lnTo>
                  <a:lnTo>
                    <a:pt x="210" y="1125"/>
                  </a:lnTo>
                  <a:lnTo>
                    <a:pt x="231" y="1087"/>
                  </a:lnTo>
                  <a:lnTo>
                    <a:pt x="249" y="1047"/>
                  </a:lnTo>
                  <a:lnTo>
                    <a:pt x="265" y="1005"/>
                  </a:lnTo>
                  <a:lnTo>
                    <a:pt x="277" y="960"/>
                  </a:lnTo>
                  <a:lnTo>
                    <a:pt x="282" y="936"/>
                  </a:lnTo>
                  <a:lnTo>
                    <a:pt x="287" y="910"/>
                  </a:lnTo>
                  <a:lnTo>
                    <a:pt x="291" y="880"/>
                  </a:lnTo>
                  <a:lnTo>
                    <a:pt x="295" y="848"/>
                  </a:lnTo>
                  <a:lnTo>
                    <a:pt x="298" y="814"/>
                  </a:lnTo>
                  <a:lnTo>
                    <a:pt x="301" y="776"/>
                  </a:lnTo>
                  <a:lnTo>
                    <a:pt x="303" y="737"/>
                  </a:lnTo>
                  <a:lnTo>
                    <a:pt x="305" y="694"/>
                  </a:lnTo>
                  <a:cubicBezTo>
                    <a:pt x="305" y="683"/>
                    <a:pt x="314" y="675"/>
                    <a:pt x="325" y="675"/>
                  </a:cubicBezTo>
                  <a:lnTo>
                    <a:pt x="497" y="675"/>
                  </a:lnTo>
                  <a:cubicBezTo>
                    <a:pt x="503" y="675"/>
                    <a:pt x="508" y="677"/>
                    <a:pt x="512" y="681"/>
                  </a:cubicBezTo>
                  <a:cubicBezTo>
                    <a:pt x="515" y="685"/>
                    <a:pt x="517" y="690"/>
                    <a:pt x="517" y="695"/>
                  </a:cubicBezTo>
                  <a:lnTo>
                    <a:pt x="517" y="729"/>
                  </a:lnTo>
                  <a:lnTo>
                    <a:pt x="516" y="760"/>
                  </a:lnTo>
                  <a:lnTo>
                    <a:pt x="516" y="790"/>
                  </a:lnTo>
                  <a:lnTo>
                    <a:pt x="515" y="818"/>
                  </a:lnTo>
                  <a:lnTo>
                    <a:pt x="514" y="845"/>
                  </a:lnTo>
                  <a:lnTo>
                    <a:pt x="514" y="869"/>
                  </a:lnTo>
                  <a:lnTo>
                    <a:pt x="513" y="892"/>
                  </a:lnTo>
                  <a:lnTo>
                    <a:pt x="513" y="912"/>
                  </a:lnTo>
                  <a:lnTo>
                    <a:pt x="512" y="931"/>
                  </a:lnTo>
                  <a:lnTo>
                    <a:pt x="511" y="948"/>
                  </a:lnTo>
                  <a:lnTo>
                    <a:pt x="510" y="963"/>
                  </a:lnTo>
                  <a:lnTo>
                    <a:pt x="510" y="977"/>
                  </a:lnTo>
                  <a:lnTo>
                    <a:pt x="509" y="988"/>
                  </a:lnTo>
                  <a:lnTo>
                    <a:pt x="508" y="998"/>
                  </a:lnTo>
                  <a:lnTo>
                    <a:pt x="507" y="1006"/>
                  </a:lnTo>
                  <a:lnTo>
                    <a:pt x="506" y="1014"/>
                  </a:lnTo>
                  <a:lnTo>
                    <a:pt x="502" y="1031"/>
                  </a:lnTo>
                  <a:cubicBezTo>
                    <a:pt x="501" y="1033"/>
                    <a:pt x="501" y="1034"/>
                    <a:pt x="500" y="1036"/>
                  </a:cubicBezTo>
                  <a:lnTo>
                    <a:pt x="493" y="1048"/>
                  </a:lnTo>
                  <a:cubicBezTo>
                    <a:pt x="492" y="1050"/>
                    <a:pt x="490" y="1052"/>
                    <a:pt x="489" y="1054"/>
                  </a:cubicBezTo>
                  <a:lnTo>
                    <a:pt x="480" y="1061"/>
                  </a:lnTo>
                  <a:cubicBezTo>
                    <a:pt x="477" y="1063"/>
                    <a:pt x="474" y="1064"/>
                    <a:pt x="471" y="1065"/>
                  </a:cubicBezTo>
                  <a:lnTo>
                    <a:pt x="460" y="1068"/>
                  </a:lnTo>
                  <a:cubicBezTo>
                    <a:pt x="459" y="1068"/>
                    <a:pt x="457" y="1068"/>
                    <a:pt x="455" y="1068"/>
                  </a:cubicBezTo>
                  <a:lnTo>
                    <a:pt x="431" y="1067"/>
                  </a:lnTo>
                  <a:lnTo>
                    <a:pt x="401" y="1064"/>
                  </a:lnTo>
                  <a:lnTo>
                    <a:pt x="364" y="1060"/>
                  </a:lnTo>
                  <a:lnTo>
                    <a:pt x="347" y="1058"/>
                  </a:lnTo>
                  <a:lnTo>
                    <a:pt x="349" y="1076"/>
                  </a:lnTo>
                  <a:lnTo>
                    <a:pt x="353" y="1123"/>
                  </a:lnTo>
                  <a:lnTo>
                    <a:pt x="356" y="1171"/>
                  </a:lnTo>
                  <a:lnTo>
                    <a:pt x="358" y="1204"/>
                  </a:lnTo>
                  <a:lnTo>
                    <a:pt x="406" y="1206"/>
                  </a:lnTo>
                  <a:lnTo>
                    <a:pt x="473" y="1207"/>
                  </a:lnTo>
                  <a:lnTo>
                    <a:pt x="495" y="1205"/>
                  </a:lnTo>
                  <a:lnTo>
                    <a:pt x="512" y="1198"/>
                  </a:lnTo>
                  <a:lnTo>
                    <a:pt x="527" y="1187"/>
                  </a:lnTo>
                  <a:lnTo>
                    <a:pt x="541" y="1171"/>
                  </a:lnTo>
                  <a:lnTo>
                    <a:pt x="552" y="1149"/>
                  </a:lnTo>
                  <a:lnTo>
                    <a:pt x="561" y="1123"/>
                  </a:lnTo>
                  <a:lnTo>
                    <a:pt x="568" y="1090"/>
                  </a:lnTo>
                  <a:lnTo>
                    <a:pt x="572" y="1052"/>
                  </a:lnTo>
                  <a:lnTo>
                    <a:pt x="573" y="1040"/>
                  </a:lnTo>
                  <a:lnTo>
                    <a:pt x="573" y="1026"/>
                  </a:lnTo>
                  <a:lnTo>
                    <a:pt x="574" y="1010"/>
                  </a:lnTo>
                  <a:lnTo>
                    <a:pt x="575" y="991"/>
                  </a:lnTo>
                  <a:lnTo>
                    <a:pt x="576" y="969"/>
                  </a:lnTo>
                  <a:lnTo>
                    <a:pt x="576" y="945"/>
                  </a:lnTo>
                  <a:lnTo>
                    <a:pt x="577" y="919"/>
                  </a:lnTo>
                  <a:lnTo>
                    <a:pt x="578" y="890"/>
                  </a:lnTo>
                  <a:lnTo>
                    <a:pt x="579" y="858"/>
                  </a:lnTo>
                  <a:lnTo>
                    <a:pt x="580" y="825"/>
                  </a:lnTo>
                  <a:lnTo>
                    <a:pt x="581" y="788"/>
                  </a:lnTo>
                  <a:lnTo>
                    <a:pt x="582" y="749"/>
                  </a:lnTo>
                  <a:lnTo>
                    <a:pt x="583" y="708"/>
                  </a:lnTo>
                  <a:lnTo>
                    <a:pt x="584" y="664"/>
                  </a:lnTo>
                  <a:lnTo>
                    <a:pt x="585" y="618"/>
                  </a:lnTo>
                  <a:lnTo>
                    <a:pt x="587" y="569"/>
                  </a:lnTo>
                  <a:cubicBezTo>
                    <a:pt x="587" y="560"/>
                    <a:pt x="593" y="553"/>
                    <a:pt x="601" y="550"/>
                  </a:cubicBezTo>
                  <a:cubicBezTo>
                    <a:pt x="609" y="548"/>
                    <a:pt x="618" y="551"/>
                    <a:pt x="623" y="558"/>
                  </a:cubicBezTo>
                  <a:lnTo>
                    <a:pt x="652" y="602"/>
                  </a:lnTo>
                  <a:lnTo>
                    <a:pt x="656" y="591"/>
                  </a:lnTo>
                  <a:lnTo>
                    <a:pt x="674" y="549"/>
                  </a:lnTo>
                  <a:lnTo>
                    <a:pt x="690" y="511"/>
                  </a:lnTo>
                  <a:lnTo>
                    <a:pt x="701" y="487"/>
                  </a:lnTo>
                  <a:lnTo>
                    <a:pt x="671" y="449"/>
                  </a:lnTo>
                  <a:lnTo>
                    <a:pt x="637" y="399"/>
                  </a:lnTo>
                  <a:lnTo>
                    <a:pt x="604" y="346"/>
                  </a:lnTo>
                  <a:lnTo>
                    <a:pt x="573" y="289"/>
                  </a:lnTo>
                  <a:lnTo>
                    <a:pt x="544" y="230"/>
                  </a:lnTo>
                  <a:lnTo>
                    <a:pt x="517" y="168"/>
                  </a:lnTo>
                  <a:lnTo>
                    <a:pt x="492" y="102"/>
                  </a:lnTo>
                  <a:lnTo>
                    <a:pt x="479" y="64"/>
                  </a:lnTo>
                  <a:lnTo>
                    <a:pt x="424" y="114"/>
                  </a:lnTo>
                  <a:lnTo>
                    <a:pt x="457" y="212"/>
                  </a:lnTo>
                  <a:lnTo>
                    <a:pt x="498" y="317"/>
                  </a:lnTo>
                  <a:lnTo>
                    <a:pt x="544" y="417"/>
                  </a:lnTo>
                  <a:lnTo>
                    <a:pt x="596" y="512"/>
                  </a:lnTo>
                  <a:cubicBezTo>
                    <a:pt x="599" y="519"/>
                    <a:pt x="599" y="526"/>
                    <a:pt x="595" y="532"/>
                  </a:cubicBezTo>
                  <a:cubicBezTo>
                    <a:pt x="592" y="538"/>
                    <a:pt x="585" y="542"/>
                    <a:pt x="578" y="542"/>
                  </a:cubicBezTo>
                  <a:lnTo>
                    <a:pt x="169" y="542"/>
                  </a:lnTo>
                  <a:cubicBezTo>
                    <a:pt x="162" y="542"/>
                    <a:pt x="155" y="538"/>
                    <a:pt x="152" y="532"/>
                  </a:cubicBezTo>
                  <a:cubicBezTo>
                    <a:pt x="148" y="525"/>
                    <a:pt x="148" y="518"/>
                    <a:pt x="152" y="512"/>
                  </a:cubicBezTo>
                  <a:lnTo>
                    <a:pt x="179" y="467"/>
                  </a:lnTo>
                  <a:lnTo>
                    <a:pt x="204" y="420"/>
                  </a:lnTo>
                  <a:lnTo>
                    <a:pt x="229" y="371"/>
                  </a:lnTo>
                  <a:lnTo>
                    <a:pt x="252" y="320"/>
                  </a:lnTo>
                  <a:lnTo>
                    <a:pt x="274" y="267"/>
                  </a:lnTo>
                  <a:lnTo>
                    <a:pt x="295" y="211"/>
                  </a:lnTo>
                  <a:lnTo>
                    <a:pt x="315" y="153"/>
                  </a:lnTo>
                  <a:lnTo>
                    <a:pt x="329" y="106"/>
                  </a:lnTo>
                  <a:lnTo>
                    <a:pt x="269" y="59"/>
                  </a:lnTo>
                  <a:close/>
                  <a:moveTo>
                    <a:pt x="898" y="40"/>
                  </a:moveTo>
                  <a:lnTo>
                    <a:pt x="875" y="138"/>
                  </a:lnTo>
                  <a:lnTo>
                    <a:pt x="842" y="250"/>
                  </a:lnTo>
                  <a:lnTo>
                    <a:pt x="803" y="358"/>
                  </a:lnTo>
                  <a:lnTo>
                    <a:pt x="761" y="458"/>
                  </a:lnTo>
                  <a:lnTo>
                    <a:pt x="788" y="592"/>
                  </a:lnTo>
                  <a:lnTo>
                    <a:pt x="806" y="551"/>
                  </a:lnTo>
                  <a:cubicBezTo>
                    <a:pt x="810" y="542"/>
                    <a:pt x="819" y="537"/>
                    <a:pt x="828" y="539"/>
                  </a:cubicBezTo>
                  <a:cubicBezTo>
                    <a:pt x="838" y="541"/>
                    <a:pt x="844" y="549"/>
                    <a:pt x="844" y="559"/>
                  </a:cubicBezTo>
                  <a:lnTo>
                    <a:pt x="844" y="994"/>
                  </a:lnTo>
                  <a:lnTo>
                    <a:pt x="845" y="1022"/>
                  </a:lnTo>
                  <a:lnTo>
                    <a:pt x="846" y="1047"/>
                  </a:lnTo>
                  <a:lnTo>
                    <a:pt x="849" y="1071"/>
                  </a:lnTo>
                  <a:lnTo>
                    <a:pt x="853" y="1093"/>
                  </a:lnTo>
                  <a:lnTo>
                    <a:pt x="857" y="1113"/>
                  </a:lnTo>
                  <a:lnTo>
                    <a:pt x="862" y="1131"/>
                  </a:lnTo>
                  <a:lnTo>
                    <a:pt x="869" y="1147"/>
                  </a:lnTo>
                  <a:lnTo>
                    <a:pt x="876" y="1161"/>
                  </a:lnTo>
                  <a:lnTo>
                    <a:pt x="884" y="1172"/>
                  </a:lnTo>
                  <a:lnTo>
                    <a:pt x="892" y="1183"/>
                  </a:lnTo>
                  <a:lnTo>
                    <a:pt x="901" y="1191"/>
                  </a:lnTo>
                  <a:lnTo>
                    <a:pt x="913" y="1199"/>
                  </a:lnTo>
                  <a:lnTo>
                    <a:pt x="923" y="1203"/>
                  </a:lnTo>
                  <a:lnTo>
                    <a:pt x="935" y="1207"/>
                  </a:lnTo>
                  <a:lnTo>
                    <a:pt x="948" y="1210"/>
                  </a:lnTo>
                  <a:lnTo>
                    <a:pt x="964" y="1211"/>
                  </a:lnTo>
                  <a:lnTo>
                    <a:pt x="1253" y="1211"/>
                  </a:lnTo>
                  <a:lnTo>
                    <a:pt x="1279" y="1210"/>
                  </a:lnTo>
                  <a:lnTo>
                    <a:pt x="1303" y="1205"/>
                  </a:lnTo>
                  <a:lnTo>
                    <a:pt x="1322" y="1197"/>
                  </a:lnTo>
                  <a:lnTo>
                    <a:pt x="1339" y="1187"/>
                  </a:lnTo>
                  <a:lnTo>
                    <a:pt x="1353" y="1174"/>
                  </a:lnTo>
                  <a:lnTo>
                    <a:pt x="1365" y="1159"/>
                  </a:lnTo>
                  <a:lnTo>
                    <a:pt x="1375" y="1141"/>
                  </a:lnTo>
                  <a:lnTo>
                    <a:pt x="1382" y="1120"/>
                  </a:lnTo>
                  <a:lnTo>
                    <a:pt x="1385" y="1106"/>
                  </a:lnTo>
                  <a:lnTo>
                    <a:pt x="1388" y="1088"/>
                  </a:lnTo>
                  <a:lnTo>
                    <a:pt x="1392" y="1067"/>
                  </a:lnTo>
                  <a:lnTo>
                    <a:pt x="1396" y="1041"/>
                  </a:lnTo>
                  <a:lnTo>
                    <a:pt x="1400" y="1011"/>
                  </a:lnTo>
                  <a:lnTo>
                    <a:pt x="1404" y="978"/>
                  </a:lnTo>
                  <a:lnTo>
                    <a:pt x="1409" y="941"/>
                  </a:lnTo>
                  <a:lnTo>
                    <a:pt x="1412" y="913"/>
                  </a:lnTo>
                  <a:lnTo>
                    <a:pt x="1404" y="907"/>
                  </a:lnTo>
                  <a:lnTo>
                    <a:pt x="1382" y="894"/>
                  </a:lnTo>
                  <a:lnTo>
                    <a:pt x="1364" y="881"/>
                  </a:lnTo>
                  <a:lnTo>
                    <a:pt x="1362" y="905"/>
                  </a:lnTo>
                  <a:lnTo>
                    <a:pt x="1359" y="931"/>
                  </a:lnTo>
                  <a:lnTo>
                    <a:pt x="1357" y="954"/>
                  </a:lnTo>
                  <a:lnTo>
                    <a:pt x="1355" y="976"/>
                  </a:lnTo>
                  <a:lnTo>
                    <a:pt x="1352" y="995"/>
                  </a:lnTo>
                  <a:lnTo>
                    <a:pt x="1349" y="1011"/>
                  </a:lnTo>
                  <a:lnTo>
                    <a:pt x="1347" y="1025"/>
                  </a:lnTo>
                  <a:cubicBezTo>
                    <a:pt x="1346" y="1026"/>
                    <a:pt x="1346" y="1027"/>
                    <a:pt x="1346" y="1029"/>
                  </a:cubicBezTo>
                  <a:lnTo>
                    <a:pt x="1337" y="1051"/>
                  </a:lnTo>
                  <a:cubicBezTo>
                    <a:pt x="1336" y="1053"/>
                    <a:pt x="1335" y="1055"/>
                    <a:pt x="1333" y="1057"/>
                  </a:cubicBezTo>
                  <a:lnTo>
                    <a:pt x="1319" y="1073"/>
                  </a:lnTo>
                  <a:cubicBezTo>
                    <a:pt x="1317" y="1075"/>
                    <a:pt x="1315" y="1076"/>
                    <a:pt x="1312" y="1077"/>
                  </a:cubicBezTo>
                  <a:lnTo>
                    <a:pt x="1292" y="1087"/>
                  </a:lnTo>
                  <a:cubicBezTo>
                    <a:pt x="1290" y="1088"/>
                    <a:pt x="1288" y="1088"/>
                    <a:pt x="1286" y="1088"/>
                  </a:cubicBezTo>
                  <a:lnTo>
                    <a:pt x="1257" y="1092"/>
                  </a:lnTo>
                  <a:lnTo>
                    <a:pt x="987" y="1092"/>
                  </a:lnTo>
                  <a:lnTo>
                    <a:pt x="972" y="1090"/>
                  </a:lnTo>
                  <a:cubicBezTo>
                    <a:pt x="970" y="1089"/>
                    <a:pt x="968" y="1089"/>
                    <a:pt x="966" y="1088"/>
                  </a:cubicBezTo>
                  <a:lnTo>
                    <a:pt x="953" y="1082"/>
                  </a:lnTo>
                  <a:cubicBezTo>
                    <a:pt x="951" y="1082"/>
                    <a:pt x="949" y="1081"/>
                    <a:pt x="948" y="1079"/>
                  </a:cubicBezTo>
                  <a:lnTo>
                    <a:pt x="936" y="1070"/>
                  </a:lnTo>
                  <a:cubicBezTo>
                    <a:pt x="935" y="1068"/>
                    <a:pt x="934" y="1067"/>
                    <a:pt x="933" y="1066"/>
                  </a:cubicBezTo>
                  <a:lnTo>
                    <a:pt x="924" y="1052"/>
                  </a:lnTo>
                  <a:cubicBezTo>
                    <a:pt x="923" y="1051"/>
                    <a:pt x="922" y="1050"/>
                    <a:pt x="922" y="1048"/>
                  </a:cubicBezTo>
                  <a:lnTo>
                    <a:pt x="914" y="1031"/>
                  </a:lnTo>
                  <a:cubicBezTo>
                    <a:pt x="914" y="1030"/>
                    <a:pt x="914" y="1029"/>
                    <a:pt x="913" y="1028"/>
                  </a:cubicBezTo>
                  <a:lnTo>
                    <a:pt x="908" y="1004"/>
                  </a:lnTo>
                  <a:lnTo>
                    <a:pt x="905" y="978"/>
                  </a:lnTo>
                  <a:lnTo>
                    <a:pt x="904" y="948"/>
                  </a:lnTo>
                  <a:lnTo>
                    <a:pt x="904" y="854"/>
                  </a:lnTo>
                  <a:cubicBezTo>
                    <a:pt x="904" y="843"/>
                    <a:pt x="912" y="834"/>
                    <a:pt x="924" y="834"/>
                  </a:cubicBezTo>
                  <a:lnTo>
                    <a:pt x="1124" y="834"/>
                  </a:lnTo>
                  <a:cubicBezTo>
                    <a:pt x="1134" y="834"/>
                    <a:pt x="1143" y="841"/>
                    <a:pt x="1144" y="851"/>
                  </a:cubicBezTo>
                  <a:lnTo>
                    <a:pt x="1151" y="897"/>
                  </a:lnTo>
                  <a:lnTo>
                    <a:pt x="1153" y="919"/>
                  </a:lnTo>
                  <a:lnTo>
                    <a:pt x="1178" y="919"/>
                  </a:lnTo>
                  <a:lnTo>
                    <a:pt x="1214" y="917"/>
                  </a:lnTo>
                  <a:lnTo>
                    <a:pt x="1243" y="915"/>
                  </a:lnTo>
                  <a:lnTo>
                    <a:pt x="1264" y="913"/>
                  </a:lnTo>
                  <a:lnTo>
                    <a:pt x="1279" y="908"/>
                  </a:lnTo>
                  <a:lnTo>
                    <a:pt x="1291" y="898"/>
                  </a:lnTo>
                  <a:lnTo>
                    <a:pt x="1303" y="882"/>
                  </a:lnTo>
                  <a:lnTo>
                    <a:pt x="1314" y="860"/>
                  </a:lnTo>
                  <a:lnTo>
                    <a:pt x="1323" y="829"/>
                  </a:lnTo>
                  <a:lnTo>
                    <a:pt x="1331" y="793"/>
                  </a:lnTo>
                  <a:lnTo>
                    <a:pt x="1336" y="750"/>
                  </a:lnTo>
                  <a:lnTo>
                    <a:pt x="1338" y="701"/>
                  </a:lnTo>
                  <a:lnTo>
                    <a:pt x="1343" y="444"/>
                  </a:lnTo>
                  <a:lnTo>
                    <a:pt x="1346" y="151"/>
                  </a:lnTo>
                  <a:lnTo>
                    <a:pt x="966" y="151"/>
                  </a:lnTo>
                  <a:cubicBezTo>
                    <a:pt x="960" y="151"/>
                    <a:pt x="955" y="148"/>
                    <a:pt x="951" y="143"/>
                  </a:cubicBezTo>
                  <a:cubicBezTo>
                    <a:pt x="947" y="138"/>
                    <a:pt x="946" y="132"/>
                    <a:pt x="947" y="126"/>
                  </a:cubicBezTo>
                  <a:lnTo>
                    <a:pt x="969" y="40"/>
                  </a:lnTo>
                  <a:lnTo>
                    <a:pt x="898" y="40"/>
                  </a:lnTo>
                  <a:close/>
                  <a:moveTo>
                    <a:pt x="882" y="0"/>
                  </a:moveTo>
                  <a:lnTo>
                    <a:pt x="994" y="0"/>
                  </a:lnTo>
                  <a:cubicBezTo>
                    <a:pt x="1000" y="0"/>
                    <a:pt x="1006" y="2"/>
                    <a:pt x="1010" y="7"/>
                  </a:cubicBezTo>
                  <a:cubicBezTo>
                    <a:pt x="1014" y="12"/>
                    <a:pt x="1015" y="18"/>
                    <a:pt x="1013" y="24"/>
                  </a:cubicBezTo>
                  <a:lnTo>
                    <a:pt x="992" y="111"/>
                  </a:lnTo>
                  <a:lnTo>
                    <a:pt x="1366" y="111"/>
                  </a:lnTo>
                  <a:cubicBezTo>
                    <a:pt x="1371" y="111"/>
                    <a:pt x="1376" y="113"/>
                    <a:pt x="1380" y="117"/>
                  </a:cubicBezTo>
                  <a:cubicBezTo>
                    <a:pt x="1384" y="121"/>
                    <a:pt x="1386" y="126"/>
                    <a:pt x="1386" y="131"/>
                  </a:cubicBezTo>
                  <a:lnTo>
                    <a:pt x="1383" y="444"/>
                  </a:lnTo>
                  <a:lnTo>
                    <a:pt x="1378" y="702"/>
                  </a:lnTo>
                  <a:lnTo>
                    <a:pt x="1376" y="752"/>
                  </a:lnTo>
                  <a:lnTo>
                    <a:pt x="1370" y="797"/>
                  </a:lnTo>
                  <a:lnTo>
                    <a:pt x="1364" y="833"/>
                  </a:lnTo>
                  <a:lnTo>
                    <a:pt x="1382" y="845"/>
                  </a:lnTo>
                  <a:lnTo>
                    <a:pt x="1405" y="860"/>
                  </a:lnTo>
                  <a:lnTo>
                    <a:pt x="1425" y="874"/>
                  </a:lnTo>
                  <a:lnTo>
                    <a:pt x="1444" y="886"/>
                  </a:lnTo>
                  <a:cubicBezTo>
                    <a:pt x="1451" y="890"/>
                    <a:pt x="1454" y="897"/>
                    <a:pt x="1453" y="905"/>
                  </a:cubicBezTo>
                  <a:lnTo>
                    <a:pt x="1449" y="946"/>
                  </a:lnTo>
                  <a:lnTo>
                    <a:pt x="1444" y="983"/>
                  </a:lnTo>
                  <a:lnTo>
                    <a:pt x="1440" y="1017"/>
                  </a:lnTo>
                  <a:lnTo>
                    <a:pt x="1436" y="1046"/>
                  </a:lnTo>
                  <a:lnTo>
                    <a:pt x="1432" y="1073"/>
                  </a:lnTo>
                  <a:lnTo>
                    <a:pt x="1428" y="1095"/>
                  </a:lnTo>
                  <a:lnTo>
                    <a:pt x="1424" y="1114"/>
                  </a:lnTo>
                  <a:lnTo>
                    <a:pt x="1421" y="1129"/>
                  </a:lnTo>
                  <a:lnTo>
                    <a:pt x="1412" y="1155"/>
                  </a:lnTo>
                  <a:cubicBezTo>
                    <a:pt x="1412" y="1156"/>
                    <a:pt x="1411" y="1157"/>
                    <a:pt x="1411" y="1158"/>
                  </a:cubicBezTo>
                  <a:lnTo>
                    <a:pt x="1400" y="1179"/>
                  </a:lnTo>
                  <a:cubicBezTo>
                    <a:pt x="1399" y="1180"/>
                    <a:pt x="1398" y="1181"/>
                    <a:pt x="1398" y="1182"/>
                  </a:cubicBezTo>
                  <a:lnTo>
                    <a:pt x="1384" y="1200"/>
                  </a:lnTo>
                  <a:cubicBezTo>
                    <a:pt x="1383" y="1201"/>
                    <a:pt x="1382" y="1202"/>
                    <a:pt x="1381" y="1203"/>
                  </a:cubicBezTo>
                  <a:lnTo>
                    <a:pt x="1364" y="1218"/>
                  </a:lnTo>
                  <a:cubicBezTo>
                    <a:pt x="1363" y="1219"/>
                    <a:pt x="1362" y="1220"/>
                    <a:pt x="1361" y="1220"/>
                  </a:cubicBezTo>
                  <a:lnTo>
                    <a:pt x="1341" y="1232"/>
                  </a:lnTo>
                  <a:cubicBezTo>
                    <a:pt x="1340" y="1233"/>
                    <a:pt x="1339" y="1234"/>
                    <a:pt x="1338" y="1234"/>
                  </a:cubicBezTo>
                  <a:lnTo>
                    <a:pt x="1315" y="1243"/>
                  </a:lnTo>
                  <a:cubicBezTo>
                    <a:pt x="1314" y="1243"/>
                    <a:pt x="1313" y="1243"/>
                    <a:pt x="1312" y="1244"/>
                  </a:cubicBezTo>
                  <a:lnTo>
                    <a:pt x="1287" y="1249"/>
                  </a:lnTo>
                  <a:lnTo>
                    <a:pt x="1255" y="1251"/>
                  </a:lnTo>
                  <a:lnTo>
                    <a:pt x="964" y="1251"/>
                  </a:lnTo>
                  <a:lnTo>
                    <a:pt x="946" y="1250"/>
                  </a:lnTo>
                  <a:lnTo>
                    <a:pt x="928" y="1247"/>
                  </a:lnTo>
                  <a:lnTo>
                    <a:pt x="911" y="1242"/>
                  </a:lnTo>
                  <a:lnTo>
                    <a:pt x="894" y="1234"/>
                  </a:lnTo>
                  <a:cubicBezTo>
                    <a:pt x="893" y="1234"/>
                    <a:pt x="893" y="1233"/>
                    <a:pt x="892" y="1233"/>
                  </a:cubicBezTo>
                  <a:lnTo>
                    <a:pt x="879" y="1224"/>
                  </a:lnTo>
                  <a:lnTo>
                    <a:pt x="866" y="1213"/>
                  </a:lnTo>
                  <a:lnTo>
                    <a:pt x="853" y="1199"/>
                  </a:lnTo>
                  <a:lnTo>
                    <a:pt x="843" y="1183"/>
                  </a:lnTo>
                  <a:lnTo>
                    <a:pt x="833" y="1165"/>
                  </a:lnTo>
                  <a:lnTo>
                    <a:pt x="825" y="1146"/>
                  </a:lnTo>
                  <a:lnTo>
                    <a:pt x="819" y="1125"/>
                  </a:lnTo>
                  <a:lnTo>
                    <a:pt x="814" y="1102"/>
                  </a:lnTo>
                  <a:lnTo>
                    <a:pt x="809" y="1078"/>
                  </a:lnTo>
                  <a:lnTo>
                    <a:pt x="807" y="1052"/>
                  </a:lnTo>
                  <a:lnTo>
                    <a:pt x="805" y="1024"/>
                  </a:lnTo>
                  <a:lnTo>
                    <a:pt x="804" y="994"/>
                  </a:lnTo>
                  <a:lnTo>
                    <a:pt x="804" y="652"/>
                  </a:lnTo>
                  <a:lnTo>
                    <a:pt x="799" y="665"/>
                  </a:lnTo>
                  <a:cubicBezTo>
                    <a:pt x="795" y="673"/>
                    <a:pt x="787" y="678"/>
                    <a:pt x="778" y="677"/>
                  </a:cubicBezTo>
                  <a:cubicBezTo>
                    <a:pt x="769" y="676"/>
                    <a:pt x="762" y="670"/>
                    <a:pt x="761" y="661"/>
                  </a:cubicBezTo>
                  <a:lnTo>
                    <a:pt x="732" y="515"/>
                  </a:lnTo>
                  <a:lnTo>
                    <a:pt x="727" y="527"/>
                  </a:lnTo>
                  <a:lnTo>
                    <a:pt x="711" y="565"/>
                  </a:lnTo>
                  <a:lnTo>
                    <a:pt x="693" y="606"/>
                  </a:lnTo>
                  <a:lnTo>
                    <a:pt x="675" y="652"/>
                  </a:lnTo>
                  <a:cubicBezTo>
                    <a:pt x="672" y="659"/>
                    <a:pt x="666" y="664"/>
                    <a:pt x="659" y="664"/>
                  </a:cubicBezTo>
                  <a:cubicBezTo>
                    <a:pt x="651" y="665"/>
                    <a:pt x="644" y="662"/>
                    <a:pt x="640" y="656"/>
                  </a:cubicBezTo>
                  <a:lnTo>
                    <a:pt x="625" y="633"/>
                  </a:lnTo>
                  <a:lnTo>
                    <a:pt x="624" y="665"/>
                  </a:lnTo>
                  <a:lnTo>
                    <a:pt x="623" y="709"/>
                  </a:lnTo>
                  <a:lnTo>
                    <a:pt x="622" y="750"/>
                  </a:lnTo>
                  <a:lnTo>
                    <a:pt x="621" y="789"/>
                  </a:lnTo>
                  <a:lnTo>
                    <a:pt x="620" y="826"/>
                  </a:lnTo>
                  <a:lnTo>
                    <a:pt x="619" y="860"/>
                  </a:lnTo>
                  <a:lnTo>
                    <a:pt x="618" y="891"/>
                  </a:lnTo>
                  <a:lnTo>
                    <a:pt x="617" y="920"/>
                  </a:lnTo>
                  <a:lnTo>
                    <a:pt x="616" y="947"/>
                  </a:lnTo>
                  <a:lnTo>
                    <a:pt x="616" y="971"/>
                  </a:lnTo>
                  <a:lnTo>
                    <a:pt x="615" y="992"/>
                  </a:lnTo>
                  <a:lnTo>
                    <a:pt x="614" y="1011"/>
                  </a:lnTo>
                  <a:lnTo>
                    <a:pt x="613" y="1028"/>
                  </a:lnTo>
                  <a:lnTo>
                    <a:pt x="613" y="1042"/>
                  </a:lnTo>
                  <a:lnTo>
                    <a:pt x="612" y="1054"/>
                  </a:lnTo>
                  <a:lnTo>
                    <a:pt x="608" y="1094"/>
                  </a:lnTo>
                  <a:lnTo>
                    <a:pt x="600" y="1131"/>
                  </a:lnTo>
                  <a:lnTo>
                    <a:pt x="589" y="1163"/>
                  </a:lnTo>
                  <a:cubicBezTo>
                    <a:pt x="589" y="1164"/>
                    <a:pt x="589" y="1165"/>
                    <a:pt x="588" y="1166"/>
                  </a:cubicBezTo>
                  <a:lnTo>
                    <a:pt x="575" y="1191"/>
                  </a:lnTo>
                  <a:cubicBezTo>
                    <a:pt x="574" y="1192"/>
                    <a:pt x="574" y="1193"/>
                    <a:pt x="573" y="1194"/>
                  </a:cubicBezTo>
                  <a:lnTo>
                    <a:pt x="557" y="1214"/>
                  </a:lnTo>
                  <a:cubicBezTo>
                    <a:pt x="556" y="1215"/>
                    <a:pt x="555" y="1217"/>
                    <a:pt x="553" y="1218"/>
                  </a:cubicBezTo>
                  <a:lnTo>
                    <a:pt x="534" y="1232"/>
                  </a:lnTo>
                  <a:cubicBezTo>
                    <a:pt x="533" y="1233"/>
                    <a:pt x="531" y="1234"/>
                    <a:pt x="529" y="1234"/>
                  </a:cubicBezTo>
                  <a:lnTo>
                    <a:pt x="507" y="1243"/>
                  </a:lnTo>
                  <a:cubicBezTo>
                    <a:pt x="506" y="1244"/>
                    <a:pt x="504" y="1244"/>
                    <a:pt x="502" y="1244"/>
                  </a:cubicBezTo>
                  <a:lnTo>
                    <a:pt x="478" y="1247"/>
                  </a:lnTo>
                  <a:lnTo>
                    <a:pt x="405" y="1246"/>
                  </a:lnTo>
                  <a:lnTo>
                    <a:pt x="339" y="1243"/>
                  </a:lnTo>
                  <a:cubicBezTo>
                    <a:pt x="328" y="1243"/>
                    <a:pt x="320" y="1235"/>
                    <a:pt x="319" y="1225"/>
                  </a:cubicBezTo>
                  <a:lnTo>
                    <a:pt x="316" y="1174"/>
                  </a:lnTo>
                  <a:lnTo>
                    <a:pt x="313" y="1126"/>
                  </a:lnTo>
                  <a:lnTo>
                    <a:pt x="309" y="1080"/>
                  </a:lnTo>
                  <a:lnTo>
                    <a:pt x="305" y="1036"/>
                  </a:lnTo>
                  <a:cubicBezTo>
                    <a:pt x="304" y="1030"/>
                    <a:pt x="306" y="1024"/>
                    <a:pt x="311" y="1020"/>
                  </a:cubicBezTo>
                  <a:cubicBezTo>
                    <a:pt x="315" y="1015"/>
                    <a:pt x="321" y="1014"/>
                    <a:pt x="328" y="1014"/>
                  </a:cubicBezTo>
                  <a:lnTo>
                    <a:pt x="370" y="1020"/>
                  </a:lnTo>
                  <a:lnTo>
                    <a:pt x="405" y="1025"/>
                  </a:lnTo>
                  <a:lnTo>
                    <a:pt x="434" y="1027"/>
                  </a:lnTo>
                  <a:lnTo>
                    <a:pt x="454" y="1028"/>
                  </a:lnTo>
                  <a:lnTo>
                    <a:pt x="458" y="1027"/>
                  </a:lnTo>
                  <a:lnTo>
                    <a:pt x="460" y="1025"/>
                  </a:lnTo>
                  <a:lnTo>
                    <a:pt x="464" y="1019"/>
                  </a:lnTo>
                  <a:lnTo>
                    <a:pt x="467" y="1004"/>
                  </a:lnTo>
                  <a:lnTo>
                    <a:pt x="468" y="1001"/>
                  </a:lnTo>
                  <a:lnTo>
                    <a:pt x="468" y="994"/>
                  </a:lnTo>
                  <a:lnTo>
                    <a:pt x="469" y="985"/>
                  </a:lnTo>
                  <a:lnTo>
                    <a:pt x="470" y="974"/>
                  </a:lnTo>
                  <a:lnTo>
                    <a:pt x="470" y="961"/>
                  </a:lnTo>
                  <a:lnTo>
                    <a:pt x="471" y="946"/>
                  </a:lnTo>
                  <a:lnTo>
                    <a:pt x="472" y="929"/>
                  </a:lnTo>
                  <a:lnTo>
                    <a:pt x="473" y="911"/>
                  </a:lnTo>
                  <a:lnTo>
                    <a:pt x="473" y="890"/>
                  </a:lnTo>
                  <a:lnTo>
                    <a:pt x="474" y="868"/>
                  </a:lnTo>
                  <a:lnTo>
                    <a:pt x="474" y="844"/>
                  </a:lnTo>
                  <a:lnTo>
                    <a:pt x="475" y="818"/>
                  </a:lnTo>
                  <a:lnTo>
                    <a:pt x="476" y="790"/>
                  </a:lnTo>
                  <a:lnTo>
                    <a:pt x="476" y="760"/>
                  </a:lnTo>
                  <a:lnTo>
                    <a:pt x="477" y="728"/>
                  </a:lnTo>
                  <a:lnTo>
                    <a:pt x="477" y="715"/>
                  </a:lnTo>
                  <a:lnTo>
                    <a:pt x="344" y="715"/>
                  </a:lnTo>
                  <a:lnTo>
                    <a:pt x="343" y="738"/>
                  </a:lnTo>
                  <a:lnTo>
                    <a:pt x="341" y="779"/>
                  </a:lnTo>
                  <a:lnTo>
                    <a:pt x="338" y="817"/>
                  </a:lnTo>
                  <a:lnTo>
                    <a:pt x="335" y="852"/>
                  </a:lnTo>
                  <a:lnTo>
                    <a:pt x="331" y="885"/>
                  </a:lnTo>
                  <a:lnTo>
                    <a:pt x="326" y="915"/>
                  </a:lnTo>
                  <a:lnTo>
                    <a:pt x="322" y="943"/>
                  </a:lnTo>
                  <a:lnTo>
                    <a:pt x="316" y="969"/>
                  </a:lnTo>
                  <a:lnTo>
                    <a:pt x="303" y="1016"/>
                  </a:lnTo>
                  <a:lnTo>
                    <a:pt x="287" y="1061"/>
                  </a:lnTo>
                  <a:lnTo>
                    <a:pt x="267" y="1104"/>
                  </a:lnTo>
                  <a:lnTo>
                    <a:pt x="244" y="1144"/>
                  </a:lnTo>
                  <a:lnTo>
                    <a:pt x="218" y="1182"/>
                  </a:lnTo>
                  <a:lnTo>
                    <a:pt x="189" y="1218"/>
                  </a:lnTo>
                  <a:lnTo>
                    <a:pt x="157" y="1251"/>
                  </a:lnTo>
                  <a:lnTo>
                    <a:pt x="121" y="1281"/>
                  </a:lnTo>
                  <a:cubicBezTo>
                    <a:pt x="116" y="1285"/>
                    <a:pt x="110" y="1287"/>
                    <a:pt x="104" y="1285"/>
                  </a:cubicBezTo>
                  <a:cubicBezTo>
                    <a:pt x="97" y="1284"/>
                    <a:pt x="92" y="1280"/>
                    <a:pt x="90" y="1274"/>
                  </a:cubicBezTo>
                  <a:lnTo>
                    <a:pt x="69" y="1225"/>
                  </a:lnTo>
                  <a:lnTo>
                    <a:pt x="50" y="1182"/>
                  </a:lnTo>
                  <a:lnTo>
                    <a:pt x="33" y="1146"/>
                  </a:lnTo>
                  <a:lnTo>
                    <a:pt x="18" y="1116"/>
                  </a:lnTo>
                  <a:cubicBezTo>
                    <a:pt x="13" y="1107"/>
                    <a:pt x="16" y="1097"/>
                    <a:pt x="23" y="1091"/>
                  </a:cubicBezTo>
                  <a:lnTo>
                    <a:pt x="53" y="1068"/>
                  </a:lnTo>
                  <a:lnTo>
                    <a:pt x="79" y="1045"/>
                  </a:lnTo>
                  <a:lnTo>
                    <a:pt x="102" y="1021"/>
                  </a:lnTo>
                  <a:lnTo>
                    <a:pt x="122" y="996"/>
                  </a:lnTo>
                  <a:lnTo>
                    <a:pt x="140" y="969"/>
                  </a:lnTo>
                  <a:lnTo>
                    <a:pt x="155" y="943"/>
                  </a:lnTo>
                  <a:lnTo>
                    <a:pt x="167" y="915"/>
                  </a:lnTo>
                  <a:lnTo>
                    <a:pt x="177" y="887"/>
                  </a:lnTo>
                  <a:lnTo>
                    <a:pt x="181" y="872"/>
                  </a:lnTo>
                  <a:lnTo>
                    <a:pt x="184" y="854"/>
                  </a:lnTo>
                  <a:lnTo>
                    <a:pt x="188" y="833"/>
                  </a:lnTo>
                  <a:lnTo>
                    <a:pt x="191" y="810"/>
                  </a:lnTo>
                  <a:lnTo>
                    <a:pt x="194" y="785"/>
                  </a:lnTo>
                  <a:lnTo>
                    <a:pt x="196" y="757"/>
                  </a:lnTo>
                  <a:lnTo>
                    <a:pt x="198" y="726"/>
                  </a:lnTo>
                  <a:lnTo>
                    <a:pt x="199" y="715"/>
                  </a:lnTo>
                  <a:lnTo>
                    <a:pt x="120" y="715"/>
                  </a:lnTo>
                  <a:cubicBezTo>
                    <a:pt x="109" y="715"/>
                    <a:pt x="100" y="706"/>
                    <a:pt x="100" y="695"/>
                  </a:cubicBezTo>
                  <a:lnTo>
                    <a:pt x="100" y="653"/>
                  </a:lnTo>
                  <a:lnTo>
                    <a:pt x="92" y="659"/>
                  </a:lnTo>
                  <a:cubicBezTo>
                    <a:pt x="89" y="661"/>
                    <a:pt x="85" y="661"/>
                    <a:pt x="82" y="661"/>
                  </a:cubicBezTo>
                  <a:cubicBezTo>
                    <a:pt x="75" y="660"/>
                    <a:pt x="69" y="655"/>
                    <a:pt x="66" y="648"/>
                  </a:cubicBezTo>
                  <a:lnTo>
                    <a:pt x="50" y="609"/>
                  </a:lnTo>
                  <a:lnTo>
                    <a:pt x="34" y="573"/>
                  </a:lnTo>
                  <a:lnTo>
                    <a:pt x="18" y="539"/>
                  </a:lnTo>
                  <a:lnTo>
                    <a:pt x="3" y="508"/>
                  </a:lnTo>
                  <a:cubicBezTo>
                    <a:pt x="0" y="501"/>
                    <a:pt x="0" y="493"/>
                    <a:pt x="5" y="487"/>
                  </a:cubicBezTo>
                  <a:lnTo>
                    <a:pt x="43" y="436"/>
                  </a:lnTo>
                  <a:lnTo>
                    <a:pt x="78" y="384"/>
                  </a:lnTo>
                  <a:lnTo>
                    <a:pt x="111" y="329"/>
                  </a:lnTo>
                  <a:lnTo>
                    <a:pt x="142" y="272"/>
                  </a:lnTo>
                  <a:lnTo>
                    <a:pt x="170" y="212"/>
                  </a:lnTo>
                  <a:lnTo>
                    <a:pt x="196" y="151"/>
                  </a:lnTo>
                  <a:lnTo>
                    <a:pt x="219" y="86"/>
                  </a:lnTo>
                  <a:lnTo>
                    <a:pt x="240" y="20"/>
                  </a:lnTo>
                  <a:cubicBezTo>
                    <a:pt x="242" y="13"/>
                    <a:pt x="247" y="9"/>
                    <a:pt x="253" y="7"/>
                  </a:cubicBezTo>
                  <a:cubicBezTo>
                    <a:pt x="259" y="5"/>
                    <a:pt x="266" y="6"/>
                    <a:pt x="271" y="10"/>
                  </a:cubicBezTo>
                  <a:lnTo>
                    <a:pt x="365" y="83"/>
                  </a:lnTo>
                  <a:cubicBezTo>
                    <a:pt x="372" y="88"/>
                    <a:pt x="374" y="96"/>
                    <a:pt x="372" y="104"/>
                  </a:cubicBezTo>
                  <a:lnTo>
                    <a:pt x="353" y="165"/>
                  </a:lnTo>
                  <a:lnTo>
                    <a:pt x="333" y="224"/>
                  </a:lnTo>
                  <a:lnTo>
                    <a:pt x="311" y="281"/>
                  </a:lnTo>
                  <a:lnTo>
                    <a:pt x="289" y="335"/>
                  </a:lnTo>
                  <a:lnTo>
                    <a:pt x="265" y="388"/>
                  </a:lnTo>
                  <a:lnTo>
                    <a:pt x="240" y="438"/>
                  </a:lnTo>
                  <a:lnTo>
                    <a:pt x="214" y="486"/>
                  </a:lnTo>
                  <a:lnTo>
                    <a:pt x="204" y="502"/>
                  </a:lnTo>
                  <a:lnTo>
                    <a:pt x="545" y="502"/>
                  </a:lnTo>
                  <a:lnTo>
                    <a:pt x="509" y="436"/>
                  </a:lnTo>
                  <a:lnTo>
                    <a:pt x="462" y="334"/>
                  </a:lnTo>
                  <a:lnTo>
                    <a:pt x="420" y="227"/>
                  </a:lnTo>
                  <a:lnTo>
                    <a:pt x="382" y="115"/>
                  </a:lnTo>
                  <a:cubicBezTo>
                    <a:pt x="379" y="107"/>
                    <a:pt x="382" y="99"/>
                    <a:pt x="387" y="94"/>
                  </a:cubicBezTo>
                  <a:lnTo>
                    <a:pt x="474" y="14"/>
                  </a:lnTo>
                  <a:cubicBezTo>
                    <a:pt x="479" y="9"/>
                    <a:pt x="486" y="7"/>
                    <a:pt x="492" y="9"/>
                  </a:cubicBezTo>
                  <a:cubicBezTo>
                    <a:pt x="499" y="11"/>
                    <a:pt x="504" y="15"/>
                    <a:pt x="506" y="22"/>
                  </a:cubicBezTo>
                  <a:lnTo>
                    <a:pt x="530" y="89"/>
                  </a:lnTo>
                  <a:lnTo>
                    <a:pt x="554" y="153"/>
                  </a:lnTo>
                  <a:lnTo>
                    <a:pt x="581" y="214"/>
                  </a:lnTo>
                  <a:lnTo>
                    <a:pt x="609" y="272"/>
                  </a:lnTo>
                  <a:lnTo>
                    <a:pt x="639" y="327"/>
                  </a:lnTo>
                  <a:lnTo>
                    <a:pt x="671" y="378"/>
                  </a:lnTo>
                  <a:lnTo>
                    <a:pt x="704" y="427"/>
                  </a:lnTo>
                  <a:lnTo>
                    <a:pt x="722" y="449"/>
                  </a:lnTo>
                  <a:lnTo>
                    <a:pt x="722" y="448"/>
                  </a:lnTo>
                  <a:lnTo>
                    <a:pt x="766" y="343"/>
                  </a:lnTo>
                  <a:lnTo>
                    <a:pt x="804" y="236"/>
                  </a:lnTo>
                  <a:lnTo>
                    <a:pt x="836" y="127"/>
                  </a:lnTo>
                  <a:lnTo>
                    <a:pt x="863" y="15"/>
                  </a:lnTo>
                  <a:cubicBezTo>
                    <a:pt x="865" y="6"/>
                    <a:pt x="873" y="0"/>
                    <a:pt x="882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3" name="path"/>
            <p:cNvSpPr/>
            <p:nvPr/>
          </p:nvSpPr>
          <p:spPr>
            <a:xfrm>
              <a:off x="387680" y="12700"/>
              <a:ext cx="897113" cy="791492"/>
            </a:xfrm>
            <a:custGeom>
              <a:avLst/>
              <a:gdLst/>
              <a:ahLst/>
              <a:cxnLst/>
              <a:rect l="0" t="0" r="0" b="0"/>
              <a:pathLst>
                <a:path w="1412" h="1246">
                  <a:moveTo>
                    <a:pt x="902" y="521"/>
                  </a:moveTo>
                  <a:cubicBezTo>
                    <a:pt x="902" y="578"/>
                    <a:pt x="902" y="635"/>
                    <a:pt x="902" y="692"/>
                  </a:cubicBezTo>
                  <a:cubicBezTo>
                    <a:pt x="953" y="692"/>
                    <a:pt x="1004" y="692"/>
                    <a:pt x="1055" y="692"/>
                  </a:cubicBezTo>
                  <a:cubicBezTo>
                    <a:pt x="1055" y="635"/>
                    <a:pt x="1055" y="578"/>
                    <a:pt x="1055" y="521"/>
                  </a:cubicBezTo>
                  <a:cubicBezTo>
                    <a:pt x="1004" y="521"/>
                    <a:pt x="953" y="521"/>
                    <a:pt x="902" y="521"/>
                  </a:cubicBezTo>
                  <a:moveTo>
                    <a:pt x="900" y="271"/>
                  </a:moveTo>
                  <a:cubicBezTo>
                    <a:pt x="888" y="308"/>
                    <a:pt x="876" y="344"/>
                    <a:pt x="864" y="379"/>
                  </a:cubicBezTo>
                  <a:cubicBezTo>
                    <a:pt x="961" y="379"/>
                    <a:pt x="1058" y="379"/>
                    <a:pt x="1154" y="379"/>
                  </a:cubicBezTo>
                  <a:cubicBezTo>
                    <a:pt x="1154" y="503"/>
                    <a:pt x="1154" y="627"/>
                    <a:pt x="1154" y="750"/>
                  </a:cubicBezTo>
                  <a:cubicBezTo>
                    <a:pt x="1180" y="752"/>
                    <a:pt x="1197" y="752"/>
                    <a:pt x="1204" y="752"/>
                  </a:cubicBezTo>
                  <a:cubicBezTo>
                    <a:pt x="1215" y="752"/>
                    <a:pt x="1223" y="746"/>
                    <a:pt x="1229" y="733"/>
                  </a:cubicBezTo>
                  <a:cubicBezTo>
                    <a:pt x="1235" y="720"/>
                    <a:pt x="1238" y="690"/>
                    <a:pt x="1239" y="643"/>
                  </a:cubicBezTo>
                  <a:cubicBezTo>
                    <a:pt x="1240" y="596"/>
                    <a:pt x="1241" y="472"/>
                    <a:pt x="1241" y="271"/>
                  </a:cubicBezTo>
                  <a:cubicBezTo>
                    <a:pt x="1127" y="271"/>
                    <a:pt x="1014" y="271"/>
                    <a:pt x="900" y="271"/>
                  </a:cubicBezTo>
                  <a:moveTo>
                    <a:pt x="238" y="6"/>
                  </a:moveTo>
                  <a:cubicBezTo>
                    <a:pt x="269" y="30"/>
                    <a:pt x="300" y="54"/>
                    <a:pt x="331" y="78"/>
                  </a:cubicBezTo>
                  <a:cubicBezTo>
                    <a:pt x="283" y="243"/>
                    <a:pt x="222" y="384"/>
                    <a:pt x="148" y="502"/>
                  </a:cubicBezTo>
                  <a:cubicBezTo>
                    <a:pt x="284" y="502"/>
                    <a:pt x="420" y="502"/>
                    <a:pt x="557" y="502"/>
                  </a:cubicBezTo>
                  <a:cubicBezTo>
                    <a:pt x="485" y="378"/>
                    <a:pt x="426" y="240"/>
                    <a:pt x="380" y="88"/>
                  </a:cubicBezTo>
                  <a:cubicBezTo>
                    <a:pt x="408" y="62"/>
                    <a:pt x="437" y="35"/>
                    <a:pt x="466" y="8"/>
                  </a:cubicBezTo>
                  <a:cubicBezTo>
                    <a:pt x="526" y="193"/>
                    <a:pt x="605" y="345"/>
                    <a:pt x="702" y="464"/>
                  </a:cubicBezTo>
                  <a:cubicBezTo>
                    <a:pt x="683" y="508"/>
                    <a:pt x="660" y="561"/>
                    <a:pt x="635" y="625"/>
                  </a:cubicBezTo>
                  <a:cubicBezTo>
                    <a:pt x="618" y="600"/>
                    <a:pt x="601" y="575"/>
                    <a:pt x="585" y="549"/>
                  </a:cubicBezTo>
                  <a:cubicBezTo>
                    <a:pt x="579" y="816"/>
                    <a:pt x="574" y="977"/>
                    <a:pt x="571" y="1033"/>
                  </a:cubicBezTo>
                  <a:cubicBezTo>
                    <a:pt x="567" y="1089"/>
                    <a:pt x="556" y="1131"/>
                    <a:pt x="536" y="1162"/>
                  </a:cubicBezTo>
                  <a:cubicBezTo>
                    <a:pt x="517" y="1192"/>
                    <a:pt x="489" y="1207"/>
                    <a:pt x="454" y="1207"/>
                  </a:cubicBezTo>
                  <a:cubicBezTo>
                    <a:pt x="406" y="1207"/>
                    <a:pt x="361" y="1206"/>
                    <a:pt x="318" y="1203"/>
                  </a:cubicBezTo>
                  <a:cubicBezTo>
                    <a:pt x="314" y="1134"/>
                    <a:pt x="309" y="1071"/>
                    <a:pt x="303" y="1014"/>
                  </a:cubicBezTo>
                  <a:cubicBezTo>
                    <a:pt x="364" y="1023"/>
                    <a:pt x="408" y="1028"/>
                    <a:pt x="435" y="1028"/>
                  </a:cubicBezTo>
                  <a:cubicBezTo>
                    <a:pt x="451" y="1028"/>
                    <a:pt x="461" y="1015"/>
                    <a:pt x="465" y="989"/>
                  </a:cubicBezTo>
                  <a:cubicBezTo>
                    <a:pt x="470" y="964"/>
                    <a:pt x="473" y="859"/>
                    <a:pt x="476" y="675"/>
                  </a:cubicBezTo>
                  <a:cubicBezTo>
                    <a:pt x="418" y="675"/>
                    <a:pt x="361" y="675"/>
                    <a:pt x="303" y="675"/>
                  </a:cubicBezTo>
                  <a:cubicBezTo>
                    <a:pt x="299" y="792"/>
                    <a:pt x="290" y="882"/>
                    <a:pt x="275" y="945"/>
                  </a:cubicBezTo>
                  <a:cubicBezTo>
                    <a:pt x="261" y="1007"/>
                    <a:pt x="237" y="1064"/>
                    <a:pt x="206" y="1114"/>
                  </a:cubicBezTo>
                  <a:cubicBezTo>
                    <a:pt x="174" y="1165"/>
                    <a:pt x="135" y="1209"/>
                    <a:pt x="87" y="1246"/>
                  </a:cubicBezTo>
                  <a:cubicBezTo>
                    <a:pt x="58" y="1177"/>
                    <a:pt x="34" y="1124"/>
                    <a:pt x="14" y="1087"/>
                  </a:cubicBezTo>
                  <a:cubicBezTo>
                    <a:pt x="56" y="1057"/>
                    <a:pt x="90" y="1024"/>
                    <a:pt x="117" y="988"/>
                  </a:cubicBezTo>
                  <a:cubicBezTo>
                    <a:pt x="144" y="952"/>
                    <a:pt x="163" y="914"/>
                    <a:pt x="175" y="873"/>
                  </a:cubicBezTo>
                  <a:cubicBezTo>
                    <a:pt x="186" y="832"/>
                    <a:pt x="194" y="766"/>
                    <a:pt x="198" y="675"/>
                  </a:cubicBezTo>
                  <a:cubicBezTo>
                    <a:pt x="165" y="675"/>
                    <a:pt x="132" y="675"/>
                    <a:pt x="99" y="675"/>
                  </a:cubicBezTo>
                  <a:cubicBezTo>
                    <a:pt x="99" y="642"/>
                    <a:pt x="99" y="608"/>
                    <a:pt x="99" y="575"/>
                  </a:cubicBezTo>
                  <a:cubicBezTo>
                    <a:pt x="87" y="591"/>
                    <a:pt x="75" y="606"/>
                    <a:pt x="63" y="621"/>
                  </a:cubicBezTo>
                  <a:cubicBezTo>
                    <a:pt x="42" y="567"/>
                    <a:pt x="20" y="519"/>
                    <a:pt x="0" y="479"/>
                  </a:cubicBezTo>
                  <a:cubicBezTo>
                    <a:pt x="105" y="347"/>
                    <a:pt x="184" y="189"/>
                    <a:pt x="238" y="6"/>
                  </a:cubicBezTo>
                  <a:moveTo>
                    <a:pt x="861" y="0"/>
                  </a:moveTo>
                  <a:cubicBezTo>
                    <a:pt x="898" y="0"/>
                    <a:pt x="936" y="0"/>
                    <a:pt x="973" y="0"/>
                  </a:cubicBezTo>
                  <a:cubicBezTo>
                    <a:pt x="964" y="38"/>
                    <a:pt x="955" y="75"/>
                    <a:pt x="945" y="111"/>
                  </a:cubicBezTo>
                  <a:cubicBezTo>
                    <a:pt x="1078" y="111"/>
                    <a:pt x="1211" y="111"/>
                    <a:pt x="1345" y="111"/>
                  </a:cubicBezTo>
                  <a:cubicBezTo>
                    <a:pt x="1343" y="215"/>
                    <a:pt x="1342" y="320"/>
                    <a:pt x="1341" y="424"/>
                  </a:cubicBezTo>
                  <a:cubicBezTo>
                    <a:pt x="1340" y="510"/>
                    <a:pt x="1338" y="596"/>
                    <a:pt x="1337" y="682"/>
                  </a:cubicBezTo>
                  <a:cubicBezTo>
                    <a:pt x="1335" y="751"/>
                    <a:pt x="1327" y="806"/>
                    <a:pt x="1312" y="846"/>
                  </a:cubicBezTo>
                  <a:cubicBezTo>
                    <a:pt x="1297" y="885"/>
                    <a:pt x="1275" y="908"/>
                    <a:pt x="1248" y="912"/>
                  </a:cubicBezTo>
                  <a:cubicBezTo>
                    <a:pt x="1220" y="917"/>
                    <a:pt x="1176" y="919"/>
                    <a:pt x="1114" y="919"/>
                  </a:cubicBezTo>
                  <a:cubicBezTo>
                    <a:pt x="1112" y="894"/>
                    <a:pt x="1108" y="866"/>
                    <a:pt x="1103" y="834"/>
                  </a:cubicBezTo>
                  <a:cubicBezTo>
                    <a:pt x="1036" y="834"/>
                    <a:pt x="969" y="834"/>
                    <a:pt x="902" y="834"/>
                  </a:cubicBezTo>
                  <a:cubicBezTo>
                    <a:pt x="902" y="865"/>
                    <a:pt x="902" y="896"/>
                    <a:pt x="902" y="928"/>
                  </a:cubicBezTo>
                  <a:cubicBezTo>
                    <a:pt x="902" y="1010"/>
                    <a:pt x="924" y="1052"/>
                    <a:pt x="969" y="1052"/>
                  </a:cubicBezTo>
                  <a:cubicBezTo>
                    <a:pt x="1058" y="1052"/>
                    <a:pt x="1147" y="1052"/>
                    <a:pt x="1236" y="1052"/>
                  </a:cubicBezTo>
                  <a:cubicBezTo>
                    <a:pt x="1275" y="1052"/>
                    <a:pt x="1299" y="1035"/>
                    <a:pt x="1306" y="1001"/>
                  </a:cubicBezTo>
                  <a:cubicBezTo>
                    <a:pt x="1313" y="968"/>
                    <a:pt x="1319" y="909"/>
                    <a:pt x="1325" y="825"/>
                  </a:cubicBezTo>
                  <a:cubicBezTo>
                    <a:pt x="1359" y="848"/>
                    <a:pt x="1388" y="868"/>
                    <a:pt x="1412" y="883"/>
                  </a:cubicBezTo>
                  <a:cubicBezTo>
                    <a:pt x="1399" y="997"/>
                    <a:pt x="1389" y="1071"/>
                    <a:pt x="1380" y="1105"/>
                  </a:cubicBezTo>
                  <a:cubicBezTo>
                    <a:pt x="1371" y="1139"/>
                    <a:pt x="1354" y="1165"/>
                    <a:pt x="1330" y="1183"/>
                  </a:cubicBezTo>
                  <a:cubicBezTo>
                    <a:pt x="1305" y="1202"/>
                    <a:pt x="1273" y="1211"/>
                    <a:pt x="1233" y="1211"/>
                  </a:cubicBezTo>
                  <a:cubicBezTo>
                    <a:pt x="1136" y="1211"/>
                    <a:pt x="1039" y="1211"/>
                    <a:pt x="943" y="1211"/>
                  </a:cubicBezTo>
                  <a:cubicBezTo>
                    <a:pt x="850" y="1211"/>
                    <a:pt x="803" y="1132"/>
                    <a:pt x="803" y="974"/>
                  </a:cubicBezTo>
                  <a:cubicBezTo>
                    <a:pt x="803" y="829"/>
                    <a:pt x="803" y="684"/>
                    <a:pt x="803" y="539"/>
                  </a:cubicBezTo>
                  <a:cubicBezTo>
                    <a:pt x="789" y="573"/>
                    <a:pt x="774" y="605"/>
                    <a:pt x="759" y="637"/>
                  </a:cubicBezTo>
                  <a:cubicBezTo>
                    <a:pt x="746" y="570"/>
                    <a:pt x="732" y="503"/>
                    <a:pt x="719" y="435"/>
                  </a:cubicBezTo>
                  <a:cubicBezTo>
                    <a:pt x="782" y="298"/>
                    <a:pt x="829" y="152"/>
                    <a:pt x="861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4" name="path"/>
            <p:cNvSpPr/>
            <p:nvPr/>
          </p:nvSpPr>
          <p:spPr>
            <a:xfrm>
              <a:off x="374980" y="0"/>
              <a:ext cx="922513" cy="816891"/>
            </a:xfrm>
            <a:custGeom>
              <a:avLst/>
              <a:gdLst/>
              <a:ahLst/>
              <a:cxnLst/>
              <a:rect l="0" t="0" r="0" b="0"/>
              <a:pathLst>
                <a:path w="1452" h="1286">
                  <a:moveTo>
                    <a:pt x="922" y="541"/>
                  </a:moveTo>
                  <a:cubicBezTo>
                    <a:pt x="922" y="598"/>
                    <a:pt x="922" y="655"/>
                    <a:pt x="922" y="712"/>
                  </a:cubicBezTo>
                  <a:cubicBezTo>
                    <a:pt x="973" y="712"/>
                    <a:pt x="1024" y="712"/>
                    <a:pt x="1075" y="712"/>
                  </a:cubicBezTo>
                  <a:cubicBezTo>
                    <a:pt x="1075" y="655"/>
                    <a:pt x="1075" y="598"/>
                    <a:pt x="1075" y="541"/>
                  </a:cubicBezTo>
                  <a:cubicBezTo>
                    <a:pt x="1024" y="541"/>
                    <a:pt x="973" y="541"/>
                    <a:pt x="922" y="541"/>
                  </a:cubicBezTo>
                  <a:moveTo>
                    <a:pt x="920" y="291"/>
                  </a:moveTo>
                  <a:cubicBezTo>
                    <a:pt x="908" y="328"/>
                    <a:pt x="896" y="364"/>
                    <a:pt x="884" y="399"/>
                  </a:cubicBezTo>
                  <a:cubicBezTo>
                    <a:pt x="981" y="399"/>
                    <a:pt x="1078" y="399"/>
                    <a:pt x="1174" y="399"/>
                  </a:cubicBezTo>
                  <a:cubicBezTo>
                    <a:pt x="1174" y="523"/>
                    <a:pt x="1174" y="647"/>
                    <a:pt x="1174" y="770"/>
                  </a:cubicBezTo>
                  <a:cubicBezTo>
                    <a:pt x="1200" y="772"/>
                    <a:pt x="1217" y="772"/>
                    <a:pt x="1224" y="772"/>
                  </a:cubicBezTo>
                  <a:cubicBezTo>
                    <a:pt x="1235" y="772"/>
                    <a:pt x="1243" y="766"/>
                    <a:pt x="1249" y="753"/>
                  </a:cubicBezTo>
                  <a:cubicBezTo>
                    <a:pt x="1255" y="740"/>
                    <a:pt x="1258" y="710"/>
                    <a:pt x="1259" y="663"/>
                  </a:cubicBezTo>
                  <a:cubicBezTo>
                    <a:pt x="1260" y="616"/>
                    <a:pt x="1261" y="492"/>
                    <a:pt x="1261" y="291"/>
                  </a:cubicBezTo>
                  <a:cubicBezTo>
                    <a:pt x="1147" y="291"/>
                    <a:pt x="1034" y="291"/>
                    <a:pt x="920" y="291"/>
                  </a:cubicBezTo>
                  <a:moveTo>
                    <a:pt x="258" y="26"/>
                  </a:moveTo>
                  <a:cubicBezTo>
                    <a:pt x="289" y="50"/>
                    <a:pt x="320" y="74"/>
                    <a:pt x="351" y="98"/>
                  </a:cubicBezTo>
                  <a:cubicBezTo>
                    <a:pt x="303" y="263"/>
                    <a:pt x="242" y="404"/>
                    <a:pt x="168" y="522"/>
                  </a:cubicBezTo>
                  <a:cubicBezTo>
                    <a:pt x="304" y="522"/>
                    <a:pt x="440" y="522"/>
                    <a:pt x="577" y="522"/>
                  </a:cubicBezTo>
                  <a:cubicBezTo>
                    <a:pt x="505" y="398"/>
                    <a:pt x="446" y="260"/>
                    <a:pt x="400" y="108"/>
                  </a:cubicBezTo>
                  <a:cubicBezTo>
                    <a:pt x="428" y="82"/>
                    <a:pt x="457" y="55"/>
                    <a:pt x="486" y="28"/>
                  </a:cubicBezTo>
                  <a:cubicBezTo>
                    <a:pt x="546" y="213"/>
                    <a:pt x="625" y="365"/>
                    <a:pt x="722" y="484"/>
                  </a:cubicBezTo>
                  <a:cubicBezTo>
                    <a:pt x="703" y="528"/>
                    <a:pt x="680" y="581"/>
                    <a:pt x="655" y="645"/>
                  </a:cubicBezTo>
                  <a:cubicBezTo>
                    <a:pt x="638" y="620"/>
                    <a:pt x="621" y="595"/>
                    <a:pt x="605" y="569"/>
                  </a:cubicBezTo>
                  <a:cubicBezTo>
                    <a:pt x="599" y="836"/>
                    <a:pt x="594" y="997"/>
                    <a:pt x="591" y="1053"/>
                  </a:cubicBezTo>
                  <a:cubicBezTo>
                    <a:pt x="587" y="1109"/>
                    <a:pt x="576" y="1151"/>
                    <a:pt x="556" y="1182"/>
                  </a:cubicBezTo>
                  <a:cubicBezTo>
                    <a:pt x="537" y="1212"/>
                    <a:pt x="509" y="1227"/>
                    <a:pt x="474" y="1227"/>
                  </a:cubicBezTo>
                  <a:cubicBezTo>
                    <a:pt x="426" y="1227"/>
                    <a:pt x="381" y="1226"/>
                    <a:pt x="338" y="1223"/>
                  </a:cubicBezTo>
                  <a:cubicBezTo>
                    <a:pt x="334" y="1154"/>
                    <a:pt x="329" y="1091"/>
                    <a:pt x="323" y="1034"/>
                  </a:cubicBezTo>
                  <a:cubicBezTo>
                    <a:pt x="384" y="1043"/>
                    <a:pt x="428" y="1048"/>
                    <a:pt x="455" y="1048"/>
                  </a:cubicBezTo>
                  <a:cubicBezTo>
                    <a:pt x="471" y="1048"/>
                    <a:pt x="481" y="1035"/>
                    <a:pt x="485" y="1009"/>
                  </a:cubicBezTo>
                  <a:cubicBezTo>
                    <a:pt x="490" y="984"/>
                    <a:pt x="493" y="879"/>
                    <a:pt x="496" y="695"/>
                  </a:cubicBezTo>
                  <a:cubicBezTo>
                    <a:pt x="438" y="695"/>
                    <a:pt x="381" y="695"/>
                    <a:pt x="323" y="695"/>
                  </a:cubicBezTo>
                  <a:cubicBezTo>
                    <a:pt x="319" y="812"/>
                    <a:pt x="310" y="902"/>
                    <a:pt x="295" y="965"/>
                  </a:cubicBezTo>
                  <a:cubicBezTo>
                    <a:pt x="281" y="1027"/>
                    <a:pt x="257" y="1084"/>
                    <a:pt x="226" y="1134"/>
                  </a:cubicBezTo>
                  <a:cubicBezTo>
                    <a:pt x="194" y="1185"/>
                    <a:pt x="155" y="1229"/>
                    <a:pt x="107" y="1266"/>
                  </a:cubicBezTo>
                  <a:cubicBezTo>
                    <a:pt x="78" y="1197"/>
                    <a:pt x="54" y="1144"/>
                    <a:pt x="34" y="1107"/>
                  </a:cubicBezTo>
                  <a:cubicBezTo>
                    <a:pt x="76" y="1077"/>
                    <a:pt x="110" y="1044"/>
                    <a:pt x="137" y="1008"/>
                  </a:cubicBezTo>
                  <a:cubicBezTo>
                    <a:pt x="164" y="972"/>
                    <a:pt x="183" y="934"/>
                    <a:pt x="195" y="893"/>
                  </a:cubicBezTo>
                  <a:cubicBezTo>
                    <a:pt x="206" y="852"/>
                    <a:pt x="214" y="786"/>
                    <a:pt x="218" y="695"/>
                  </a:cubicBezTo>
                  <a:cubicBezTo>
                    <a:pt x="185" y="695"/>
                    <a:pt x="152" y="695"/>
                    <a:pt x="119" y="695"/>
                  </a:cubicBezTo>
                  <a:cubicBezTo>
                    <a:pt x="119" y="662"/>
                    <a:pt x="119" y="628"/>
                    <a:pt x="119" y="595"/>
                  </a:cubicBezTo>
                  <a:cubicBezTo>
                    <a:pt x="107" y="611"/>
                    <a:pt x="95" y="626"/>
                    <a:pt x="83" y="641"/>
                  </a:cubicBezTo>
                  <a:cubicBezTo>
                    <a:pt x="62" y="587"/>
                    <a:pt x="40" y="539"/>
                    <a:pt x="20" y="499"/>
                  </a:cubicBezTo>
                  <a:cubicBezTo>
                    <a:pt x="125" y="366"/>
                    <a:pt x="204" y="209"/>
                    <a:pt x="258" y="26"/>
                  </a:cubicBezTo>
                  <a:moveTo>
                    <a:pt x="881" y="20"/>
                  </a:moveTo>
                  <a:cubicBezTo>
                    <a:pt x="918" y="20"/>
                    <a:pt x="956" y="20"/>
                    <a:pt x="993" y="20"/>
                  </a:cubicBezTo>
                  <a:cubicBezTo>
                    <a:pt x="984" y="57"/>
                    <a:pt x="975" y="95"/>
                    <a:pt x="965" y="131"/>
                  </a:cubicBezTo>
                  <a:cubicBezTo>
                    <a:pt x="1098" y="131"/>
                    <a:pt x="1231" y="131"/>
                    <a:pt x="1365" y="131"/>
                  </a:cubicBezTo>
                  <a:cubicBezTo>
                    <a:pt x="1363" y="235"/>
                    <a:pt x="1362" y="340"/>
                    <a:pt x="1361" y="444"/>
                  </a:cubicBezTo>
                  <a:cubicBezTo>
                    <a:pt x="1360" y="530"/>
                    <a:pt x="1358" y="616"/>
                    <a:pt x="1357" y="702"/>
                  </a:cubicBezTo>
                  <a:cubicBezTo>
                    <a:pt x="1355" y="771"/>
                    <a:pt x="1347" y="826"/>
                    <a:pt x="1332" y="866"/>
                  </a:cubicBezTo>
                  <a:cubicBezTo>
                    <a:pt x="1317" y="905"/>
                    <a:pt x="1295" y="928"/>
                    <a:pt x="1268" y="932"/>
                  </a:cubicBezTo>
                  <a:cubicBezTo>
                    <a:pt x="1240" y="937"/>
                    <a:pt x="1196" y="939"/>
                    <a:pt x="1134" y="939"/>
                  </a:cubicBezTo>
                  <a:cubicBezTo>
                    <a:pt x="1132" y="914"/>
                    <a:pt x="1128" y="886"/>
                    <a:pt x="1123" y="854"/>
                  </a:cubicBezTo>
                  <a:cubicBezTo>
                    <a:pt x="1056" y="854"/>
                    <a:pt x="989" y="854"/>
                    <a:pt x="922" y="854"/>
                  </a:cubicBezTo>
                  <a:cubicBezTo>
                    <a:pt x="922" y="885"/>
                    <a:pt x="922" y="916"/>
                    <a:pt x="922" y="948"/>
                  </a:cubicBezTo>
                  <a:cubicBezTo>
                    <a:pt x="922" y="1030"/>
                    <a:pt x="944" y="1072"/>
                    <a:pt x="989" y="1072"/>
                  </a:cubicBezTo>
                  <a:cubicBezTo>
                    <a:pt x="1078" y="1072"/>
                    <a:pt x="1167" y="1072"/>
                    <a:pt x="1256" y="1072"/>
                  </a:cubicBezTo>
                  <a:cubicBezTo>
                    <a:pt x="1295" y="1072"/>
                    <a:pt x="1319" y="1055"/>
                    <a:pt x="1326" y="1021"/>
                  </a:cubicBezTo>
                  <a:cubicBezTo>
                    <a:pt x="1333" y="988"/>
                    <a:pt x="1339" y="929"/>
                    <a:pt x="1345" y="845"/>
                  </a:cubicBezTo>
                  <a:cubicBezTo>
                    <a:pt x="1379" y="868"/>
                    <a:pt x="1408" y="888"/>
                    <a:pt x="1432" y="903"/>
                  </a:cubicBezTo>
                  <a:cubicBezTo>
                    <a:pt x="1419" y="1017"/>
                    <a:pt x="1409" y="1091"/>
                    <a:pt x="1400" y="1125"/>
                  </a:cubicBezTo>
                  <a:cubicBezTo>
                    <a:pt x="1391" y="1159"/>
                    <a:pt x="1374" y="1185"/>
                    <a:pt x="1350" y="1203"/>
                  </a:cubicBezTo>
                  <a:cubicBezTo>
                    <a:pt x="1325" y="1222"/>
                    <a:pt x="1293" y="1231"/>
                    <a:pt x="1253" y="1231"/>
                  </a:cubicBezTo>
                  <a:cubicBezTo>
                    <a:pt x="1156" y="1231"/>
                    <a:pt x="1059" y="1231"/>
                    <a:pt x="963" y="1231"/>
                  </a:cubicBezTo>
                  <a:cubicBezTo>
                    <a:pt x="870" y="1231"/>
                    <a:pt x="823" y="1152"/>
                    <a:pt x="823" y="994"/>
                  </a:cubicBezTo>
                  <a:cubicBezTo>
                    <a:pt x="823" y="849"/>
                    <a:pt x="823" y="704"/>
                    <a:pt x="823" y="559"/>
                  </a:cubicBezTo>
                  <a:cubicBezTo>
                    <a:pt x="809" y="593"/>
                    <a:pt x="794" y="625"/>
                    <a:pt x="779" y="657"/>
                  </a:cubicBezTo>
                  <a:cubicBezTo>
                    <a:pt x="766" y="590"/>
                    <a:pt x="752" y="523"/>
                    <a:pt x="739" y="455"/>
                  </a:cubicBezTo>
                  <a:cubicBezTo>
                    <a:pt x="802" y="318"/>
                    <a:pt x="849" y="172"/>
                    <a:pt x="881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5" name="path"/>
            <p:cNvSpPr/>
            <p:nvPr/>
          </p:nvSpPr>
          <p:spPr>
            <a:xfrm>
              <a:off x="1316128" y="47547"/>
              <a:ext cx="915414" cy="793949"/>
            </a:xfrm>
            <a:custGeom>
              <a:avLst/>
              <a:gdLst/>
              <a:ahLst/>
              <a:cxnLst/>
              <a:rect l="0" t="0" r="0" b="0"/>
              <a:pathLst>
                <a:path w="1441" h="1250">
                  <a:moveTo>
                    <a:pt x="1002" y="548"/>
                  </a:moveTo>
                  <a:cubicBezTo>
                    <a:pt x="1136" y="548"/>
                    <a:pt x="1270" y="548"/>
                    <a:pt x="1404" y="548"/>
                  </a:cubicBezTo>
                  <a:cubicBezTo>
                    <a:pt x="1404" y="597"/>
                    <a:pt x="1404" y="645"/>
                    <a:pt x="1404" y="694"/>
                  </a:cubicBezTo>
                  <a:cubicBezTo>
                    <a:pt x="1352" y="694"/>
                    <a:pt x="1300" y="694"/>
                    <a:pt x="1247" y="694"/>
                  </a:cubicBezTo>
                  <a:cubicBezTo>
                    <a:pt x="1247" y="728"/>
                    <a:pt x="1247" y="763"/>
                    <a:pt x="1247" y="798"/>
                  </a:cubicBezTo>
                  <a:cubicBezTo>
                    <a:pt x="1293" y="798"/>
                    <a:pt x="1339" y="798"/>
                    <a:pt x="1385" y="798"/>
                  </a:cubicBezTo>
                  <a:cubicBezTo>
                    <a:pt x="1385" y="844"/>
                    <a:pt x="1385" y="891"/>
                    <a:pt x="1385" y="938"/>
                  </a:cubicBezTo>
                  <a:cubicBezTo>
                    <a:pt x="1339" y="938"/>
                    <a:pt x="1293" y="938"/>
                    <a:pt x="1247" y="938"/>
                  </a:cubicBezTo>
                  <a:cubicBezTo>
                    <a:pt x="1247" y="974"/>
                    <a:pt x="1247" y="1010"/>
                    <a:pt x="1247" y="1046"/>
                  </a:cubicBezTo>
                  <a:cubicBezTo>
                    <a:pt x="1305" y="1046"/>
                    <a:pt x="1363" y="1046"/>
                    <a:pt x="1421" y="1046"/>
                  </a:cubicBezTo>
                  <a:cubicBezTo>
                    <a:pt x="1421" y="1094"/>
                    <a:pt x="1421" y="1143"/>
                    <a:pt x="1421" y="1191"/>
                  </a:cubicBezTo>
                  <a:cubicBezTo>
                    <a:pt x="1270" y="1191"/>
                    <a:pt x="1118" y="1191"/>
                    <a:pt x="967" y="1191"/>
                  </a:cubicBezTo>
                  <a:cubicBezTo>
                    <a:pt x="967" y="1143"/>
                    <a:pt x="967" y="1094"/>
                    <a:pt x="967" y="1046"/>
                  </a:cubicBezTo>
                  <a:cubicBezTo>
                    <a:pt x="1028" y="1046"/>
                    <a:pt x="1090" y="1046"/>
                    <a:pt x="1151" y="1046"/>
                  </a:cubicBezTo>
                  <a:cubicBezTo>
                    <a:pt x="1151" y="1010"/>
                    <a:pt x="1151" y="974"/>
                    <a:pt x="1151" y="938"/>
                  </a:cubicBezTo>
                  <a:cubicBezTo>
                    <a:pt x="1106" y="938"/>
                    <a:pt x="1060" y="938"/>
                    <a:pt x="1014" y="938"/>
                  </a:cubicBezTo>
                  <a:cubicBezTo>
                    <a:pt x="1014" y="891"/>
                    <a:pt x="1014" y="844"/>
                    <a:pt x="1014" y="798"/>
                  </a:cubicBezTo>
                  <a:cubicBezTo>
                    <a:pt x="1060" y="798"/>
                    <a:pt x="1106" y="798"/>
                    <a:pt x="1151" y="798"/>
                  </a:cubicBezTo>
                  <a:cubicBezTo>
                    <a:pt x="1151" y="763"/>
                    <a:pt x="1151" y="728"/>
                    <a:pt x="1151" y="694"/>
                  </a:cubicBezTo>
                  <a:cubicBezTo>
                    <a:pt x="1102" y="694"/>
                    <a:pt x="1052" y="694"/>
                    <a:pt x="1002" y="694"/>
                  </a:cubicBezTo>
                  <a:cubicBezTo>
                    <a:pt x="1002" y="645"/>
                    <a:pt x="1002" y="597"/>
                    <a:pt x="1002" y="548"/>
                  </a:cubicBezTo>
                  <a:moveTo>
                    <a:pt x="1110" y="186"/>
                  </a:moveTo>
                  <a:cubicBezTo>
                    <a:pt x="1110" y="230"/>
                    <a:pt x="1110" y="273"/>
                    <a:pt x="1110" y="317"/>
                  </a:cubicBezTo>
                  <a:cubicBezTo>
                    <a:pt x="1170" y="317"/>
                    <a:pt x="1229" y="317"/>
                    <a:pt x="1288" y="317"/>
                  </a:cubicBezTo>
                  <a:cubicBezTo>
                    <a:pt x="1288" y="273"/>
                    <a:pt x="1288" y="230"/>
                    <a:pt x="1288" y="186"/>
                  </a:cubicBezTo>
                  <a:cubicBezTo>
                    <a:pt x="1229" y="186"/>
                    <a:pt x="1170" y="186"/>
                    <a:pt x="1110" y="186"/>
                  </a:cubicBezTo>
                  <a:moveTo>
                    <a:pt x="57" y="84"/>
                  </a:moveTo>
                  <a:cubicBezTo>
                    <a:pt x="259" y="84"/>
                    <a:pt x="462" y="84"/>
                    <a:pt x="664" y="84"/>
                  </a:cubicBezTo>
                  <a:cubicBezTo>
                    <a:pt x="664" y="143"/>
                    <a:pt x="664" y="202"/>
                    <a:pt x="664" y="261"/>
                  </a:cubicBezTo>
                  <a:cubicBezTo>
                    <a:pt x="581" y="261"/>
                    <a:pt x="498" y="261"/>
                    <a:pt x="415" y="261"/>
                  </a:cubicBezTo>
                  <a:cubicBezTo>
                    <a:pt x="415" y="501"/>
                    <a:pt x="415" y="740"/>
                    <a:pt x="415" y="979"/>
                  </a:cubicBezTo>
                  <a:cubicBezTo>
                    <a:pt x="510" y="979"/>
                    <a:pt x="605" y="979"/>
                    <a:pt x="699" y="979"/>
                  </a:cubicBezTo>
                  <a:cubicBezTo>
                    <a:pt x="699" y="1039"/>
                    <a:pt x="699" y="1098"/>
                    <a:pt x="699" y="1157"/>
                  </a:cubicBezTo>
                  <a:cubicBezTo>
                    <a:pt x="473" y="1157"/>
                    <a:pt x="246" y="1157"/>
                    <a:pt x="20" y="1157"/>
                  </a:cubicBezTo>
                  <a:cubicBezTo>
                    <a:pt x="20" y="1098"/>
                    <a:pt x="20" y="1039"/>
                    <a:pt x="20" y="979"/>
                  </a:cubicBezTo>
                  <a:cubicBezTo>
                    <a:pt x="113" y="979"/>
                    <a:pt x="207" y="979"/>
                    <a:pt x="300" y="979"/>
                  </a:cubicBezTo>
                  <a:cubicBezTo>
                    <a:pt x="300" y="740"/>
                    <a:pt x="300" y="501"/>
                    <a:pt x="300" y="261"/>
                  </a:cubicBezTo>
                  <a:cubicBezTo>
                    <a:pt x="219" y="261"/>
                    <a:pt x="138" y="261"/>
                    <a:pt x="57" y="261"/>
                  </a:cubicBezTo>
                  <a:cubicBezTo>
                    <a:pt x="57" y="202"/>
                    <a:pt x="57" y="143"/>
                    <a:pt x="57" y="84"/>
                  </a:cubicBezTo>
                  <a:moveTo>
                    <a:pt x="1017" y="41"/>
                  </a:moveTo>
                  <a:cubicBezTo>
                    <a:pt x="1139" y="41"/>
                    <a:pt x="1260" y="41"/>
                    <a:pt x="1381" y="41"/>
                  </a:cubicBezTo>
                  <a:cubicBezTo>
                    <a:pt x="1381" y="181"/>
                    <a:pt x="1381" y="322"/>
                    <a:pt x="1381" y="462"/>
                  </a:cubicBezTo>
                  <a:cubicBezTo>
                    <a:pt x="1260" y="462"/>
                    <a:pt x="1139" y="462"/>
                    <a:pt x="1017" y="462"/>
                  </a:cubicBezTo>
                  <a:cubicBezTo>
                    <a:pt x="1017" y="322"/>
                    <a:pt x="1017" y="181"/>
                    <a:pt x="1017" y="41"/>
                  </a:cubicBezTo>
                  <a:moveTo>
                    <a:pt x="977" y="20"/>
                  </a:moveTo>
                  <a:cubicBezTo>
                    <a:pt x="984" y="72"/>
                    <a:pt x="991" y="124"/>
                    <a:pt x="998" y="176"/>
                  </a:cubicBezTo>
                  <a:cubicBezTo>
                    <a:pt x="970" y="185"/>
                    <a:pt x="942" y="194"/>
                    <a:pt x="913" y="201"/>
                  </a:cubicBezTo>
                  <a:cubicBezTo>
                    <a:pt x="913" y="253"/>
                    <a:pt x="913" y="306"/>
                    <a:pt x="913" y="358"/>
                  </a:cubicBezTo>
                  <a:cubicBezTo>
                    <a:pt x="940" y="358"/>
                    <a:pt x="966" y="358"/>
                    <a:pt x="993" y="358"/>
                  </a:cubicBezTo>
                  <a:cubicBezTo>
                    <a:pt x="993" y="408"/>
                    <a:pt x="993" y="457"/>
                    <a:pt x="993" y="507"/>
                  </a:cubicBezTo>
                  <a:cubicBezTo>
                    <a:pt x="966" y="507"/>
                    <a:pt x="940" y="507"/>
                    <a:pt x="913" y="507"/>
                  </a:cubicBezTo>
                  <a:cubicBezTo>
                    <a:pt x="913" y="553"/>
                    <a:pt x="913" y="599"/>
                    <a:pt x="913" y="645"/>
                  </a:cubicBezTo>
                  <a:cubicBezTo>
                    <a:pt x="920" y="633"/>
                    <a:pt x="926" y="621"/>
                    <a:pt x="933" y="610"/>
                  </a:cubicBezTo>
                  <a:cubicBezTo>
                    <a:pt x="956" y="645"/>
                    <a:pt x="986" y="694"/>
                    <a:pt x="1024" y="758"/>
                  </a:cubicBezTo>
                  <a:cubicBezTo>
                    <a:pt x="1003" y="793"/>
                    <a:pt x="982" y="829"/>
                    <a:pt x="961" y="865"/>
                  </a:cubicBezTo>
                  <a:cubicBezTo>
                    <a:pt x="945" y="829"/>
                    <a:pt x="929" y="794"/>
                    <a:pt x="913" y="763"/>
                  </a:cubicBezTo>
                  <a:cubicBezTo>
                    <a:pt x="913" y="918"/>
                    <a:pt x="913" y="1074"/>
                    <a:pt x="913" y="1230"/>
                  </a:cubicBezTo>
                  <a:cubicBezTo>
                    <a:pt x="883" y="1230"/>
                    <a:pt x="854" y="1230"/>
                    <a:pt x="824" y="1230"/>
                  </a:cubicBezTo>
                  <a:cubicBezTo>
                    <a:pt x="824" y="1069"/>
                    <a:pt x="824" y="908"/>
                    <a:pt x="824" y="747"/>
                  </a:cubicBezTo>
                  <a:cubicBezTo>
                    <a:pt x="806" y="841"/>
                    <a:pt x="785" y="930"/>
                    <a:pt x="760" y="1016"/>
                  </a:cubicBezTo>
                  <a:cubicBezTo>
                    <a:pt x="751" y="944"/>
                    <a:pt x="740" y="874"/>
                    <a:pt x="727" y="805"/>
                  </a:cubicBezTo>
                  <a:cubicBezTo>
                    <a:pt x="757" y="729"/>
                    <a:pt x="785" y="629"/>
                    <a:pt x="810" y="507"/>
                  </a:cubicBezTo>
                  <a:cubicBezTo>
                    <a:pt x="784" y="507"/>
                    <a:pt x="757" y="507"/>
                    <a:pt x="731" y="507"/>
                  </a:cubicBezTo>
                  <a:cubicBezTo>
                    <a:pt x="731" y="457"/>
                    <a:pt x="731" y="408"/>
                    <a:pt x="731" y="358"/>
                  </a:cubicBezTo>
                  <a:cubicBezTo>
                    <a:pt x="762" y="358"/>
                    <a:pt x="793" y="358"/>
                    <a:pt x="824" y="358"/>
                  </a:cubicBezTo>
                  <a:cubicBezTo>
                    <a:pt x="824" y="312"/>
                    <a:pt x="824" y="266"/>
                    <a:pt x="824" y="220"/>
                  </a:cubicBezTo>
                  <a:cubicBezTo>
                    <a:pt x="796" y="225"/>
                    <a:pt x="768" y="229"/>
                    <a:pt x="741" y="233"/>
                  </a:cubicBezTo>
                  <a:cubicBezTo>
                    <a:pt x="737" y="169"/>
                    <a:pt x="733" y="116"/>
                    <a:pt x="728" y="72"/>
                  </a:cubicBezTo>
                  <a:cubicBezTo>
                    <a:pt x="802" y="66"/>
                    <a:pt x="884" y="48"/>
                    <a:pt x="977" y="20"/>
                  </a:cubicBezTo>
                </a:path>
                <a:path w="1441" h="1250">
                  <a:moveTo>
                    <a:pt x="1021" y="714"/>
                  </a:moveTo>
                  <a:lnTo>
                    <a:pt x="1041" y="747"/>
                  </a:lnTo>
                  <a:cubicBezTo>
                    <a:pt x="1044" y="754"/>
                    <a:pt x="1044" y="761"/>
                    <a:pt x="1041" y="768"/>
                  </a:cubicBezTo>
                  <a:lnTo>
                    <a:pt x="1035" y="778"/>
                  </a:lnTo>
                  <a:lnTo>
                    <a:pt x="1131" y="778"/>
                  </a:lnTo>
                  <a:lnTo>
                    <a:pt x="1131" y="714"/>
                  </a:lnTo>
                  <a:lnTo>
                    <a:pt x="1021" y="714"/>
                  </a:lnTo>
                  <a:close/>
                  <a:moveTo>
                    <a:pt x="1022" y="568"/>
                  </a:moveTo>
                  <a:lnTo>
                    <a:pt x="1022" y="674"/>
                  </a:lnTo>
                  <a:lnTo>
                    <a:pt x="1151" y="674"/>
                  </a:lnTo>
                  <a:cubicBezTo>
                    <a:pt x="1162" y="674"/>
                    <a:pt x="1171" y="683"/>
                    <a:pt x="1171" y="694"/>
                  </a:cubicBezTo>
                  <a:lnTo>
                    <a:pt x="1171" y="798"/>
                  </a:lnTo>
                  <a:cubicBezTo>
                    <a:pt x="1171" y="809"/>
                    <a:pt x="1162" y="818"/>
                    <a:pt x="1151" y="818"/>
                  </a:cubicBezTo>
                  <a:lnTo>
                    <a:pt x="1034" y="818"/>
                  </a:lnTo>
                  <a:lnTo>
                    <a:pt x="1034" y="918"/>
                  </a:lnTo>
                  <a:lnTo>
                    <a:pt x="1151" y="918"/>
                  </a:lnTo>
                  <a:cubicBezTo>
                    <a:pt x="1162" y="918"/>
                    <a:pt x="1171" y="927"/>
                    <a:pt x="1171" y="938"/>
                  </a:cubicBezTo>
                  <a:lnTo>
                    <a:pt x="1171" y="1046"/>
                  </a:lnTo>
                  <a:cubicBezTo>
                    <a:pt x="1171" y="1057"/>
                    <a:pt x="1162" y="1066"/>
                    <a:pt x="1151" y="1066"/>
                  </a:cubicBezTo>
                  <a:lnTo>
                    <a:pt x="987" y="1066"/>
                  </a:lnTo>
                  <a:lnTo>
                    <a:pt x="987" y="1171"/>
                  </a:lnTo>
                  <a:lnTo>
                    <a:pt x="1401" y="1171"/>
                  </a:lnTo>
                  <a:lnTo>
                    <a:pt x="1401" y="1066"/>
                  </a:lnTo>
                  <a:lnTo>
                    <a:pt x="1247" y="1066"/>
                  </a:lnTo>
                  <a:cubicBezTo>
                    <a:pt x="1236" y="1066"/>
                    <a:pt x="1227" y="1057"/>
                    <a:pt x="1227" y="1046"/>
                  </a:cubicBezTo>
                  <a:lnTo>
                    <a:pt x="1227" y="938"/>
                  </a:lnTo>
                  <a:cubicBezTo>
                    <a:pt x="1227" y="927"/>
                    <a:pt x="1236" y="918"/>
                    <a:pt x="1247" y="918"/>
                  </a:cubicBezTo>
                  <a:lnTo>
                    <a:pt x="1365" y="918"/>
                  </a:lnTo>
                  <a:lnTo>
                    <a:pt x="1365" y="818"/>
                  </a:lnTo>
                  <a:lnTo>
                    <a:pt x="1247" y="818"/>
                  </a:lnTo>
                  <a:cubicBezTo>
                    <a:pt x="1236" y="818"/>
                    <a:pt x="1227" y="809"/>
                    <a:pt x="1227" y="798"/>
                  </a:cubicBezTo>
                  <a:lnTo>
                    <a:pt x="1227" y="694"/>
                  </a:lnTo>
                  <a:cubicBezTo>
                    <a:pt x="1227" y="683"/>
                    <a:pt x="1236" y="674"/>
                    <a:pt x="1247" y="674"/>
                  </a:cubicBezTo>
                  <a:lnTo>
                    <a:pt x="1384" y="674"/>
                  </a:lnTo>
                  <a:lnTo>
                    <a:pt x="1384" y="568"/>
                  </a:lnTo>
                  <a:lnTo>
                    <a:pt x="1022" y="568"/>
                  </a:lnTo>
                  <a:close/>
                  <a:moveTo>
                    <a:pt x="1130" y="206"/>
                  </a:moveTo>
                  <a:lnTo>
                    <a:pt x="1130" y="297"/>
                  </a:lnTo>
                  <a:lnTo>
                    <a:pt x="1268" y="297"/>
                  </a:lnTo>
                  <a:lnTo>
                    <a:pt x="1268" y="206"/>
                  </a:lnTo>
                  <a:lnTo>
                    <a:pt x="1130" y="206"/>
                  </a:lnTo>
                  <a:close/>
                  <a:moveTo>
                    <a:pt x="997" y="197"/>
                  </a:moveTo>
                  <a:lnTo>
                    <a:pt x="933" y="216"/>
                  </a:lnTo>
                  <a:lnTo>
                    <a:pt x="933" y="338"/>
                  </a:lnTo>
                  <a:lnTo>
                    <a:pt x="993" y="338"/>
                  </a:lnTo>
                  <a:lnTo>
                    <a:pt x="997" y="339"/>
                  </a:lnTo>
                  <a:lnTo>
                    <a:pt x="997" y="197"/>
                  </a:lnTo>
                  <a:close/>
                  <a:moveTo>
                    <a:pt x="1110" y="166"/>
                  </a:moveTo>
                  <a:lnTo>
                    <a:pt x="1288" y="166"/>
                  </a:lnTo>
                  <a:cubicBezTo>
                    <a:pt x="1299" y="166"/>
                    <a:pt x="1308" y="175"/>
                    <a:pt x="1308" y="186"/>
                  </a:cubicBezTo>
                  <a:lnTo>
                    <a:pt x="1308" y="317"/>
                  </a:lnTo>
                  <a:cubicBezTo>
                    <a:pt x="1308" y="328"/>
                    <a:pt x="1299" y="337"/>
                    <a:pt x="1288" y="337"/>
                  </a:cubicBezTo>
                  <a:lnTo>
                    <a:pt x="1110" y="337"/>
                  </a:lnTo>
                  <a:cubicBezTo>
                    <a:pt x="1099" y="337"/>
                    <a:pt x="1090" y="328"/>
                    <a:pt x="1090" y="317"/>
                  </a:cubicBezTo>
                  <a:lnTo>
                    <a:pt x="1090" y="186"/>
                  </a:lnTo>
                  <a:cubicBezTo>
                    <a:pt x="1090" y="175"/>
                    <a:pt x="1099" y="166"/>
                    <a:pt x="1110" y="166"/>
                  </a:cubicBezTo>
                  <a:moveTo>
                    <a:pt x="77" y="104"/>
                  </a:moveTo>
                  <a:lnTo>
                    <a:pt x="77" y="241"/>
                  </a:lnTo>
                  <a:lnTo>
                    <a:pt x="300" y="241"/>
                  </a:lnTo>
                  <a:cubicBezTo>
                    <a:pt x="311" y="241"/>
                    <a:pt x="320" y="250"/>
                    <a:pt x="320" y="261"/>
                  </a:cubicBezTo>
                  <a:lnTo>
                    <a:pt x="320" y="979"/>
                  </a:lnTo>
                  <a:cubicBezTo>
                    <a:pt x="320" y="990"/>
                    <a:pt x="311" y="999"/>
                    <a:pt x="300" y="999"/>
                  </a:cubicBezTo>
                  <a:lnTo>
                    <a:pt x="40" y="999"/>
                  </a:lnTo>
                  <a:lnTo>
                    <a:pt x="40" y="1137"/>
                  </a:lnTo>
                  <a:lnTo>
                    <a:pt x="679" y="1137"/>
                  </a:lnTo>
                  <a:lnTo>
                    <a:pt x="679" y="999"/>
                  </a:lnTo>
                  <a:lnTo>
                    <a:pt x="415" y="999"/>
                  </a:lnTo>
                  <a:cubicBezTo>
                    <a:pt x="404" y="999"/>
                    <a:pt x="395" y="990"/>
                    <a:pt x="395" y="979"/>
                  </a:cubicBezTo>
                  <a:lnTo>
                    <a:pt x="395" y="261"/>
                  </a:lnTo>
                  <a:cubicBezTo>
                    <a:pt x="395" y="250"/>
                    <a:pt x="404" y="241"/>
                    <a:pt x="415" y="241"/>
                  </a:cubicBezTo>
                  <a:lnTo>
                    <a:pt x="644" y="241"/>
                  </a:lnTo>
                  <a:lnTo>
                    <a:pt x="644" y="104"/>
                  </a:lnTo>
                  <a:lnTo>
                    <a:pt x="77" y="104"/>
                  </a:lnTo>
                  <a:close/>
                  <a:moveTo>
                    <a:pt x="57" y="64"/>
                  </a:moveTo>
                  <a:lnTo>
                    <a:pt x="664" y="64"/>
                  </a:lnTo>
                  <a:cubicBezTo>
                    <a:pt x="675" y="64"/>
                    <a:pt x="684" y="73"/>
                    <a:pt x="684" y="84"/>
                  </a:cubicBezTo>
                  <a:lnTo>
                    <a:pt x="684" y="261"/>
                  </a:lnTo>
                  <a:cubicBezTo>
                    <a:pt x="684" y="273"/>
                    <a:pt x="675" y="281"/>
                    <a:pt x="664" y="281"/>
                  </a:cubicBezTo>
                  <a:lnTo>
                    <a:pt x="435" y="281"/>
                  </a:lnTo>
                  <a:lnTo>
                    <a:pt x="435" y="959"/>
                  </a:lnTo>
                  <a:lnTo>
                    <a:pt x="699" y="959"/>
                  </a:lnTo>
                  <a:cubicBezTo>
                    <a:pt x="710" y="959"/>
                    <a:pt x="719" y="968"/>
                    <a:pt x="719" y="979"/>
                  </a:cubicBezTo>
                  <a:lnTo>
                    <a:pt x="719" y="1157"/>
                  </a:lnTo>
                  <a:cubicBezTo>
                    <a:pt x="719" y="1168"/>
                    <a:pt x="710" y="1177"/>
                    <a:pt x="699" y="1177"/>
                  </a:cubicBezTo>
                  <a:lnTo>
                    <a:pt x="20" y="1177"/>
                  </a:lnTo>
                  <a:cubicBezTo>
                    <a:pt x="8" y="1177"/>
                    <a:pt x="0" y="1168"/>
                    <a:pt x="0" y="1157"/>
                  </a:cubicBezTo>
                  <a:lnTo>
                    <a:pt x="0" y="979"/>
                  </a:lnTo>
                  <a:cubicBezTo>
                    <a:pt x="0" y="968"/>
                    <a:pt x="8" y="959"/>
                    <a:pt x="20" y="959"/>
                  </a:cubicBezTo>
                  <a:lnTo>
                    <a:pt x="280" y="959"/>
                  </a:lnTo>
                  <a:lnTo>
                    <a:pt x="280" y="281"/>
                  </a:lnTo>
                  <a:lnTo>
                    <a:pt x="57" y="281"/>
                  </a:lnTo>
                  <a:cubicBezTo>
                    <a:pt x="46" y="281"/>
                    <a:pt x="37" y="273"/>
                    <a:pt x="37" y="261"/>
                  </a:cubicBezTo>
                  <a:lnTo>
                    <a:pt x="37" y="84"/>
                  </a:lnTo>
                  <a:cubicBezTo>
                    <a:pt x="37" y="73"/>
                    <a:pt x="46" y="64"/>
                    <a:pt x="57" y="64"/>
                  </a:cubicBezTo>
                  <a:moveTo>
                    <a:pt x="1037" y="61"/>
                  </a:moveTo>
                  <a:lnTo>
                    <a:pt x="1037" y="442"/>
                  </a:lnTo>
                  <a:lnTo>
                    <a:pt x="1361" y="442"/>
                  </a:lnTo>
                  <a:lnTo>
                    <a:pt x="1361" y="61"/>
                  </a:lnTo>
                  <a:lnTo>
                    <a:pt x="1037" y="61"/>
                  </a:lnTo>
                  <a:close/>
                  <a:moveTo>
                    <a:pt x="960" y="45"/>
                  </a:moveTo>
                  <a:lnTo>
                    <a:pt x="914" y="58"/>
                  </a:lnTo>
                  <a:lnTo>
                    <a:pt x="849" y="74"/>
                  </a:lnTo>
                  <a:lnTo>
                    <a:pt x="787" y="85"/>
                  </a:lnTo>
                  <a:lnTo>
                    <a:pt x="750" y="90"/>
                  </a:lnTo>
                  <a:lnTo>
                    <a:pt x="752" y="105"/>
                  </a:lnTo>
                  <a:lnTo>
                    <a:pt x="755" y="144"/>
                  </a:lnTo>
                  <a:lnTo>
                    <a:pt x="758" y="186"/>
                  </a:lnTo>
                  <a:lnTo>
                    <a:pt x="759" y="210"/>
                  </a:lnTo>
                  <a:lnTo>
                    <a:pt x="821" y="200"/>
                  </a:lnTo>
                  <a:cubicBezTo>
                    <a:pt x="826" y="199"/>
                    <a:pt x="832" y="201"/>
                    <a:pt x="837" y="205"/>
                  </a:cubicBezTo>
                  <a:cubicBezTo>
                    <a:pt x="841" y="209"/>
                    <a:pt x="844" y="214"/>
                    <a:pt x="844" y="220"/>
                  </a:cubicBezTo>
                  <a:lnTo>
                    <a:pt x="844" y="358"/>
                  </a:lnTo>
                  <a:cubicBezTo>
                    <a:pt x="844" y="369"/>
                    <a:pt x="835" y="378"/>
                    <a:pt x="824" y="378"/>
                  </a:cubicBezTo>
                  <a:lnTo>
                    <a:pt x="751" y="378"/>
                  </a:lnTo>
                  <a:lnTo>
                    <a:pt x="751" y="487"/>
                  </a:lnTo>
                  <a:lnTo>
                    <a:pt x="810" y="487"/>
                  </a:lnTo>
                  <a:cubicBezTo>
                    <a:pt x="816" y="487"/>
                    <a:pt x="822" y="490"/>
                    <a:pt x="826" y="494"/>
                  </a:cubicBezTo>
                  <a:cubicBezTo>
                    <a:pt x="830" y="499"/>
                    <a:pt x="831" y="505"/>
                    <a:pt x="830" y="511"/>
                  </a:cubicBezTo>
                  <a:lnTo>
                    <a:pt x="820" y="556"/>
                  </a:lnTo>
                  <a:lnTo>
                    <a:pt x="810" y="599"/>
                  </a:lnTo>
                  <a:lnTo>
                    <a:pt x="800" y="640"/>
                  </a:lnTo>
                  <a:lnTo>
                    <a:pt x="790" y="679"/>
                  </a:lnTo>
                  <a:lnTo>
                    <a:pt x="779" y="716"/>
                  </a:lnTo>
                  <a:lnTo>
                    <a:pt x="768" y="750"/>
                  </a:lnTo>
                  <a:lnTo>
                    <a:pt x="757" y="783"/>
                  </a:lnTo>
                  <a:lnTo>
                    <a:pt x="747" y="807"/>
                  </a:lnTo>
                  <a:lnTo>
                    <a:pt x="765" y="906"/>
                  </a:lnTo>
                  <a:lnTo>
                    <a:pt x="766" y="915"/>
                  </a:lnTo>
                  <a:lnTo>
                    <a:pt x="775" y="880"/>
                  </a:lnTo>
                  <a:lnTo>
                    <a:pt x="804" y="743"/>
                  </a:lnTo>
                  <a:cubicBezTo>
                    <a:pt x="806" y="733"/>
                    <a:pt x="816" y="726"/>
                    <a:pt x="826" y="727"/>
                  </a:cubicBezTo>
                  <a:cubicBezTo>
                    <a:pt x="836" y="728"/>
                    <a:pt x="844" y="737"/>
                    <a:pt x="844" y="747"/>
                  </a:cubicBezTo>
                  <a:lnTo>
                    <a:pt x="844" y="1210"/>
                  </a:lnTo>
                  <a:lnTo>
                    <a:pt x="893" y="1210"/>
                  </a:lnTo>
                  <a:lnTo>
                    <a:pt x="893" y="763"/>
                  </a:lnTo>
                  <a:cubicBezTo>
                    <a:pt x="893" y="753"/>
                    <a:pt x="900" y="745"/>
                    <a:pt x="909" y="743"/>
                  </a:cubicBezTo>
                  <a:cubicBezTo>
                    <a:pt x="918" y="741"/>
                    <a:pt x="927" y="745"/>
                    <a:pt x="931" y="754"/>
                  </a:cubicBezTo>
                  <a:lnTo>
                    <a:pt x="955" y="804"/>
                  </a:lnTo>
                  <a:lnTo>
                    <a:pt x="963" y="822"/>
                  </a:lnTo>
                  <a:lnTo>
                    <a:pt x="1000" y="758"/>
                  </a:lnTo>
                  <a:lnTo>
                    <a:pt x="980" y="723"/>
                  </a:lnTo>
                  <a:lnTo>
                    <a:pt x="956" y="684"/>
                  </a:lnTo>
                  <a:lnTo>
                    <a:pt x="935" y="650"/>
                  </a:lnTo>
                  <a:lnTo>
                    <a:pt x="934" y="648"/>
                  </a:lnTo>
                  <a:lnTo>
                    <a:pt x="931" y="655"/>
                  </a:lnTo>
                  <a:cubicBezTo>
                    <a:pt x="926" y="662"/>
                    <a:pt x="917" y="666"/>
                    <a:pt x="908" y="664"/>
                  </a:cubicBezTo>
                  <a:cubicBezTo>
                    <a:pt x="899" y="662"/>
                    <a:pt x="893" y="654"/>
                    <a:pt x="893" y="645"/>
                  </a:cubicBezTo>
                  <a:lnTo>
                    <a:pt x="893" y="507"/>
                  </a:lnTo>
                  <a:cubicBezTo>
                    <a:pt x="893" y="496"/>
                    <a:pt x="902" y="487"/>
                    <a:pt x="913" y="487"/>
                  </a:cubicBezTo>
                  <a:lnTo>
                    <a:pt x="973" y="487"/>
                  </a:lnTo>
                  <a:lnTo>
                    <a:pt x="973" y="378"/>
                  </a:lnTo>
                  <a:lnTo>
                    <a:pt x="913" y="378"/>
                  </a:lnTo>
                  <a:cubicBezTo>
                    <a:pt x="902" y="378"/>
                    <a:pt x="893" y="369"/>
                    <a:pt x="893" y="358"/>
                  </a:cubicBezTo>
                  <a:lnTo>
                    <a:pt x="893" y="201"/>
                  </a:lnTo>
                  <a:cubicBezTo>
                    <a:pt x="893" y="192"/>
                    <a:pt x="899" y="184"/>
                    <a:pt x="908" y="181"/>
                  </a:cubicBezTo>
                  <a:lnTo>
                    <a:pt x="976" y="162"/>
                  </a:lnTo>
                  <a:lnTo>
                    <a:pt x="960" y="45"/>
                  </a:lnTo>
                  <a:close/>
                  <a:moveTo>
                    <a:pt x="980" y="0"/>
                  </a:moveTo>
                  <a:cubicBezTo>
                    <a:pt x="983" y="0"/>
                    <a:pt x="985" y="1"/>
                    <a:pt x="988" y="3"/>
                  </a:cubicBezTo>
                  <a:cubicBezTo>
                    <a:pt x="992" y="6"/>
                    <a:pt x="996" y="11"/>
                    <a:pt x="997" y="17"/>
                  </a:cubicBezTo>
                  <a:lnTo>
                    <a:pt x="999" y="33"/>
                  </a:lnTo>
                  <a:lnTo>
                    <a:pt x="999" y="33"/>
                  </a:lnTo>
                  <a:cubicBezTo>
                    <a:pt x="1002" y="26"/>
                    <a:pt x="1009" y="21"/>
                    <a:pt x="1017" y="21"/>
                  </a:cubicBezTo>
                  <a:lnTo>
                    <a:pt x="1381" y="21"/>
                  </a:lnTo>
                  <a:cubicBezTo>
                    <a:pt x="1392" y="21"/>
                    <a:pt x="1401" y="30"/>
                    <a:pt x="1401" y="41"/>
                  </a:cubicBezTo>
                  <a:lnTo>
                    <a:pt x="1401" y="462"/>
                  </a:lnTo>
                  <a:cubicBezTo>
                    <a:pt x="1401" y="473"/>
                    <a:pt x="1392" y="482"/>
                    <a:pt x="1381" y="482"/>
                  </a:cubicBezTo>
                  <a:lnTo>
                    <a:pt x="1017" y="482"/>
                  </a:lnTo>
                  <a:lnTo>
                    <a:pt x="1013" y="481"/>
                  </a:lnTo>
                  <a:lnTo>
                    <a:pt x="1013" y="507"/>
                  </a:lnTo>
                  <a:cubicBezTo>
                    <a:pt x="1013" y="518"/>
                    <a:pt x="1004" y="527"/>
                    <a:pt x="993" y="527"/>
                  </a:cubicBezTo>
                  <a:lnTo>
                    <a:pt x="933" y="527"/>
                  </a:lnTo>
                  <a:lnTo>
                    <a:pt x="933" y="590"/>
                  </a:lnTo>
                  <a:lnTo>
                    <a:pt x="942" y="592"/>
                  </a:lnTo>
                  <a:cubicBezTo>
                    <a:pt x="945" y="594"/>
                    <a:pt x="948" y="596"/>
                    <a:pt x="949" y="599"/>
                  </a:cubicBezTo>
                  <a:lnTo>
                    <a:pt x="968" y="628"/>
                  </a:lnTo>
                  <a:lnTo>
                    <a:pt x="982" y="650"/>
                  </a:lnTo>
                  <a:lnTo>
                    <a:pt x="982" y="548"/>
                  </a:lnTo>
                  <a:cubicBezTo>
                    <a:pt x="982" y="537"/>
                    <a:pt x="991" y="528"/>
                    <a:pt x="1002" y="528"/>
                  </a:cubicBezTo>
                  <a:lnTo>
                    <a:pt x="1404" y="528"/>
                  </a:lnTo>
                  <a:cubicBezTo>
                    <a:pt x="1415" y="528"/>
                    <a:pt x="1424" y="537"/>
                    <a:pt x="1424" y="548"/>
                  </a:cubicBezTo>
                  <a:lnTo>
                    <a:pt x="1424" y="694"/>
                  </a:lnTo>
                  <a:cubicBezTo>
                    <a:pt x="1424" y="705"/>
                    <a:pt x="1415" y="714"/>
                    <a:pt x="1404" y="714"/>
                  </a:cubicBezTo>
                  <a:lnTo>
                    <a:pt x="1267" y="714"/>
                  </a:lnTo>
                  <a:lnTo>
                    <a:pt x="1267" y="778"/>
                  </a:lnTo>
                  <a:lnTo>
                    <a:pt x="1385" y="778"/>
                  </a:lnTo>
                  <a:cubicBezTo>
                    <a:pt x="1397" y="778"/>
                    <a:pt x="1405" y="787"/>
                    <a:pt x="1405" y="798"/>
                  </a:cubicBezTo>
                  <a:lnTo>
                    <a:pt x="1405" y="938"/>
                  </a:lnTo>
                  <a:cubicBezTo>
                    <a:pt x="1405" y="949"/>
                    <a:pt x="1397" y="958"/>
                    <a:pt x="1385" y="958"/>
                  </a:cubicBezTo>
                  <a:lnTo>
                    <a:pt x="1267" y="958"/>
                  </a:lnTo>
                  <a:lnTo>
                    <a:pt x="1267" y="1026"/>
                  </a:lnTo>
                  <a:lnTo>
                    <a:pt x="1421" y="1026"/>
                  </a:lnTo>
                  <a:cubicBezTo>
                    <a:pt x="1432" y="1026"/>
                    <a:pt x="1441" y="1035"/>
                    <a:pt x="1441" y="1046"/>
                  </a:cubicBezTo>
                  <a:lnTo>
                    <a:pt x="1441" y="1191"/>
                  </a:lnTo>
                  <a:cubicBezTo>
                    <a:pt x="1441" y="1202"/>
                    <a:pt x="1432" y="1211"/>
                    <a:pt x="1421" y="1211"/>
                  </a:cubicBezTo>
                  <a:lnTo>
                    <a:pt x="967" y="1211"/>
                  </a:lnTo>
                  <a:cubicBezTo>
                    <a:pt x="956" y="1211"/>
                    <a:pt x="947" y="1202"/>
                    <a:pt x="947" y="1191"/>
                  </a:cubicBezTo>
                  <a:lnTo>
                    <a:pt x="947" y="1046"/>
                  </a:lnTo>
                  <a:cubicBezTo>
                    <a:pt x="947" y="1035"/>
                    <a:pt x="956" y="1026"/>
                    <a:pt x="967" y="1026"/>
                  </a:cubicBezTo>
                  <a:lnTo>
                    <a:pt x="1131" y="1026"/>
                  </a:lnTo>
                  <a:lnTo>
                    <a:pt x="1131" y="958"/>
                  </a:lnTo>
                  <a:lnTo>
                    <a:pt x="1014" y="958"/>
                  </a:lnTo>
                  <a:cubicBezTo>
                    <a:pt x="1003" y="958"/>
                    <a:pt x="994" y="949"/>
                    <a:pt x="994" y="938"/>
                  </a:cubicBezTo>
                  <a:lnTo>
                    <a:pt x="994" y="848"/>
                  </a:lnTo>
                  <a:lnTo>
                    <a:pt x="979" y="875"/>
                  </a:lnTo>
                  <a:cubicBezTo>
                    <a:pt x="975" y="882"/>
                    <a:pt x="968" y="886"/>
                    <a:pt x="960" y="885"/>
                  </a:cubicBezTo>
                  <a:cubicBezTo>
                    <a:pt x="953" y="885"/>
                    <a:pt x="946" y="880"/>
                    <a:pt x="943" y="874"/>
                  </a:cubicBezTo>
                  <a:lnTo>
                    <a:pt x="933" y="852"/>
                  </a:lnTo>
                  <a:lnTo>
                    <a:pt x="933" y="1230"/>
                  </a:lnTo>
                  <a:cubicBezTo>
                    <a:pt x="933" y="1241"/>
                    <a:pt x="924" y="1250"/>
                    <a:pt x="913" y="1250"/>
                  </a:cubicBezTo>
                  <a:lnTo>
                    <a:pt x="824" y="1250"/>
                  </a:lnTo>
                  <a:cubicBezTo>
                    <a:pt x="813" y="1250"/>
                    <a:pt x="804" y="1241"/>
                    <a:pt x="804" y="1230"/>
                  </a:cubicBezTo>
                  <a:lnTo>
                    <a:pt x="804" y="929"/>
                  </a:lnTo>
                  <a:lnTo>
                    <a:pt x="779" y="1021"/>
                  </a:lnTo>
                  <a:cubicBezTo>
                    <a:pt x="777" y="1030"/>
                    <a:pt x="768" y="1036"/>
                    <a:pt x="759" y="1036"/>
                  </a:cubicBezTo>
                  <a:cubicBezTo>
                    <a:pt x="749" y="1035"/>
                    <a:pt x="742" y="1028"/>
                    <a:pt x="740" y="1018"/>
                  </a:cubicBezTo>
                  <a:lnTo>
                    <a:pt x="725" y="912"/>
                  </a:lnTo>
                  <a:lnTo>
                    <a:pt x="707" y="809"/>
                  </a:lnTo>
                  <a:cubicBezTo>
                    <a:pt x="706" y="805"/>
                    <a:pt x="707" y="801"/>
                    <a:pt x="708" y="798"/>
                  </a:cubicBezTo>
                  <a:lnTo>
                    <a:pt x="719" y="768"/>
                  </a:lnTo>
                  <a:lnTo>
                    <a:pt x="730" y="737"/>
                  </a:lnTo>
                  <a:lnTo>
                    <a:pt x="741" y="703"/>
                  </a:lnTo>
                  <a:lnTo>
                    <a:pt x="751" y="668"/>
                  </a:lnTo>
                  <a:lnTo>
                    <a:pt x="762" y="630"/>
                  </a:lnTo>
                  <a:lnTo>
                    <a:pt x="772" y="590"/>
                  </a:lnTo>
                  <a:lnTo>
                    <a:pt x="781" y="547"/>
                  </a:lnTo>
                  <a:lnTo>
                    <a:pt x="786" y="527"/>
                  </a:lnTo>
                  <a:lnTo>
                    <a:pt x="731" y="527"/>
                  </a:lnTo>
                  <a:cubicBezTo>
                    <a:pt x="720" y="527"/>
                    <a:pt x="711" y="518"/>
                    <a:pt x="711" y="507"/>
                  </a:cubicBezTo>
                  <a:lnTo>
                    <a:pt x="711" y="358"/>
                  </a:lnTo>
                  <a:cubicBezTo>
                    <a:pt x="711" y="347"/>
                    <a:pt x="720" y="338"/>
                    <a:pt x="731" y="338"/>
                  </a:cubicBezTo>
                  <a:lnTo>
                    <a:pt x="804" y="338"/>
                  </a:lnTo>
                  <a:lnTo>
                    <a:pt x="804" y="243"/>
                  </a:lnTo>
                  <a:lnTo>
                    <a:pt x="744" y="252"/>
                  </a:lnTo>
                  <a:cubicBezTo>
                    <a:pt x="738" y="253"/>
                    <a:pt x="732" y="252"/>
                    <a:pt x="728" y="248"/>
                  </a:cubicBezTo>
                  <a:cubicBezTo>
                    <a:pt x="724" y="245"/>
                    <a:pt x="721" y="239"/>
                    <a:pt x="721" y="234"/>
                  </a:cubicBezTo>
                  <a:lnTo>
                    <a:pt x="718" y="188"/>
                  </a:lnTo>
                  <a:lnTo>
                    <a:pt x="715" y="146"/>
                  </a:lnTo>
                  <a:lnTo>
                    <a:pt x="712" y="108"/>
                  </a:lnTo>
                  <a:lnTo>
                    <a:pt x="708" y="74"/>
                  </a:lnTo>
                  <a:cubicBezTo>
                    <a:pt x="707" y="64"/>
                    <a:pt x="715" y="54"/>
                    <a:pt x="726" y="52"/>
                  </a:cubicBezTo>
                  <a:lnTo>
                    <a:pt x="782" y="45"/>
                  </a:lnTo>
                  <a:lnTo>
                    <a:pt x="842" y="34"/>
                  </a:lnTo>
                  <a:lnTo>
                    <a:pt x="905" y="20"/>
                  </a:lnTo>
                  <a:lnTo>
                    <a:pt x="971" y="0"/>
                  </a:lnTo>
                  <a:cubicBezTo>
                    <a:pt x="974" y="0"/>
                    <a:pt x="977" y="0"/>
                    <a:pt x="980" y="0"/>
                  </a:cubicBezTo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6" name="path"/>
            <p:cNvSpPr/>
            <p:nvPr/>
          </p:nvSpPr>
          <p:spPr>
            <a:xfrm>
              <a:off x="1303428" y="34973"/>
              <a:ext cx="890014" cy="768423"/>
            </a:xfrm>
            <a:custGeom>
              <a:avLst/>
              <a:gdLst/>
              <a:ahLst/>
              <a:cxnLst/>
              <a:rect l="0" t="0" r="0" b="0"/>
              <a:pathLst>
                <a:path w="1401" h="1210">
                  <a:moveTo>
                    <a:pt x="982" y="528"/>
                  </a:moveTo>
                  <a:cubicBezTo>
                    <a:pt x="1116" y="528"/>
                    <a:pt x="1250" y="528"/>
                    <a:pt x="1384" y="528"/>
                  </a:cubicBezTo>
                  <a:cubicBezTo>
                    <a:pt x="1384" y="577"/>
                    <a:pt x="1384" y="625"/>
                    <a:pt x="1384" y="673"/>
                  </a:cubicBezTo>
                  <a:cubicBezTo>
                    <a:pt x="1332" y="673"/>
                    <a:pt x="1280" y="673"/>
                    <a:pt x="1227" y="673"/>
                  </a:cubicBezTo>
                  <a:cubicBezTo>
                    <a:pt x="1227" y="708"/>
                    <a:pt x="1227" y="743"/>
                    <a:pt x="1227" y="777"/>
                  </a:cubicBezTo>
                  <a:cubicBezTo>
                    <a:pt x="1273" y="777"/>
                    <a:pt x="1319" y="777"/>
                    <a:pt x="1365" y="777"/>
                  </a:cubicBezTo>
                  <a:cubicBezTo>
                    <a:pt x="1365" y="824"/>
                    <a:pt x="1365" y="871"/>
                    <a:pt x="1365" y="918"/>
                  </a:cubicBezTo>
                  <a:cubicBezTo>
                    <a:pt x="1319" y="918"/>
                    <a:pt x="1273" y="918"/>
                    <a:pt x="1227" y="918"/>
                  </a:cubicBezTo>
                  <a:cubicBezTo>
                    <a:pt x="1227" y="954"/>
                    <a:pt x="1227" y="990"/>
                    <a:pt x="1227" y="1025"/>
                  </a:cubicBezTo>
                  <a:cubicBezTo>
                    <a:pt x="1285" y="1025"/>
                    <a:pt x="1343" y="1025"/>
                    <a:pt x="1401" y="1025"/>
                  </a:cubicBezTo>
                  <a:cubicBezTo>
                    <a:pt x="1401" y="1074"/>
                    <a:pt x="1401" y="1122"/>
                    <a:pt x="1401" y="1171"/>
                  </a:cubicBezTo>
                  <a:cubicBezTo>
                    <a:pt x="1250" y="1171"/>
                    <a:pt x="1098" y="1171"/>
                    <a:pt x="947" y="1171"/>
                  </a:cubicBezTo>
                  <a:cubicBezTo>
                    <a:pt x="947" y="1122"/>
                    <a:pt x="947" y="1074"/>
                    <a:pt x="947" y="1025"/>
                  </a:cubicBezTo>
                  <a:cubicBezTo>
                    <a:pt x="1008" y="1025"/>
                    <a:pt x="1070" y="1025"/>
                    <a:pt x="1131" y="1025"/>
                  </a:cubicBezTo>
                  <a:cubicBezTo>
                    <a:pt x="1131" y="990"/>
                    <a:pt x="1131" y="954"/>
                    <a:pt x="1131" y="918"/>
                  </a:cubicBezTo>
                  <a:cubicBezTo>
                    <a:pt x="1086" y="918"/>
                    <a:pt x="1040" y="918"/>
                    <a:pt x="994" y="918"/>
                  </a:cubicBezTo>
                  <a:cubicBezTo>
                    <a:pt x="994" y="871"/>
                    <a:pt x="994" y="824"/>
                    <a:pt x="994" y="777"/>
                  </a:cubicBezTo>
                  <a:cubicBezTo>
                    <a:pt x="1040" y="777"/>
                    <a:pt x="1086" y="777"/>
                    <a:pt x="1131" y="777"/>
                  </a:cubicBezTo>
                  <a:cubicBezTo>
                    <a:pt x="1131" y="743"/>
                    <a:pt x="1131" y="708"/>
                    <a:pt x="1131" y="673"/>
                  </a:cubicBezTo>
                  <a:cubicBezTo>
                    <a:pt x="1082" y="673"/>
                    <a:pt x="1032" y="673"/>
                    <a:pt x="982" y="673"/>
                  </a:cubicBezTo>
                  <a:cubicBezTo>
                    <a:pt x="982" y="625"/>
                    <a:pt x="982" y="577"/>
                    <a:pt x="982" y="528"/>
                  </a:cubicBezTo>
                  <a:moveTo>
                    <a:pt x="1090" y="166"/>
                  </a:moveTo>
                  <a:cubicBezTo>
                    <a:pt x="1090" y="210"/>
                    <a:pt x="1090" y="253"/>
                    <a:pt x="1090" y="296"/>
                  </a:cubicBezTo>
                  <a:cubicBezTo>
                    <a:pt x="1150" y="296"/>
                    <a:pt x="1209" y="296"/>
                    <a:pt x="1268" y="296"/>
                  </a:cubicBezTo>
                  <a:cubicBezTo>
                    <a:pt x="1268" y="253"/>
                    <a:pt x="1268" y="210"/>
                    <a:pt x="1268" y="166"/>
                  </a:cubicBezTo>
                  <a:cubicBezTo>
                    <a:pt x="1209" y="166"/>
                    <a:pt x="1150" y="166"/>
                    <a:pt x="1090" y="166"/>
                  </a:cubicBezTo>
                  <a:moveTo>
                    <a:pt x="37" y="63"/>
                  </a:moveTo>
                  <a:cubicBezTo>
                    <a:pt x="239" y="63"/>
                    <a:pt x="442" y="63"/>
                    <a:pt x="644" y="63"/>
                  </a:cubicBezTo>
                  <a:cubicBezTo>
                    <a:pt x="644" y="123"/>
                    <a:pt x="644" y="182"/>
                    <a:pt x="644" y="241"/>
                  </a:cubicBezTo>
                  <a:cubicBezTo>
                    <a:pt x="561" y="241"/>
                    <a:pt x="478" y="241"/>
                    <a:pt x="395" y="241"/>
                  </a:cubicBezTo>
                  <a:cubicBezTo>
                    <a:pt x="395" y="481"/>
                    <a:pt x="395" y="720"/>
                    <a:pt x="395" y="959"/>
                  </a:cubicBezTo>
                  <a:cubicBezTo>
                    <a:pt x="490" y="959"/>
                    <a:pt x="585" y="959"/>
                    <a:pt x="679" y="959"/>
                  </a:cubicBezTo>
                  <a:cubicBezTo>
                    <a:pt x="679" y="1018"/>
                    <a:pt x="679" y="1078"/>
                    <a:pt x="679" y="1137"/>
                  </a:cubicBezTo>
                  <a:cubicBezTo>
                    <a:pt x="453" y="1137"/>
                    <a:pt x="226" y="1137"/>
                    <a:pt x="0" y="1137"/>
                  </a:cubicBezTo>
                  <a:cubicBezTo>
                    <a:pt x="0" y="1078"/>
                    <a:pt x="0" y="1018"/>
                    <a:pt x="0" y="959"/>
                  </a:cubicBezTo>
                  <a:cubicBezTo>
                    <a:pt x="93" y="959"/>
                    <a:pt x="187" y="959"/>
                    <a:pt x="280" y="959"/>
                  </a:cubicBezTo>
                  <a:cubicBezTo>
                    <a:pt x="280" y="720"/>
                    <a:pt x="280" y="481"/>
                    <a:pt x="280" y="241"/>
                  </a:cubicBezTo>
                  <a:cubicBezTo>
                    <a:pt x="199" y="241"/>
                    <a:pt x="118" y="241"/>
                    <a:pt x="37" y="241"/>
                  </a:cubicBezTo>
                  <a:cubicBezTo>
                    <a:pt x="37" y="182"/>
                    <a:pt x="37" y="123"/>
                    <a:pt x="37" y="63"/>
                  </a:cubicBezTo>
                  <a:moveTo>
                    <a:pt x="997" y="21"/>
                  </a:moveTo>
                  <a:cubicBezTo>
                    <a:pt x="1119" y="21"/>
                    <a:pt x="1240" y="21"/>
                    <a:pt x="1361" y="21"/>
                  </a:cubicBezTo>
                  <a:cubicBezTo>
                    <a:pt x="1361" y="161"/>
                    <a:pt x="1361" y="301"/>
                    <a:pt x="1361" y="442"/>
                  </a:cubicBezTo>
                  <a:cubicBezTo>
                    <a:pt x="1240" y="442"/>
                    <a:pt x="1119" y="442"/>
                    <a:pt x="997" y="442"/>
                  </a:cubicBezTo>
                  <a:cubicBezTo>
                    <a:pt x="997" y="301"/>
                    <a:pt x="997" y="161"/>
                    <a:pt x="997" y="21"/>
                  </a:cubicBezTo>
                  <a:moveTo>
                    <a:pt x="957" y="0"/>
                  </a:moveTo>
                  <a:cubicBezTo>
                    <a:pt x="964" y="52"/>
                    <a:pt x="971" y="104"/>
                    <a:pt x="978" y="156"/>
                  </a:cubicBezTo>
                  <a:cubicBezTo>
                    <a:pt x="950" y="165"/>
                    <a:pt x="922" y="173"/>
                    <a:pt x="893" y="181"/>
                  </a:cubicBezTo>
                  <a:cubicBezTo>
                    <a:pt x="893" y="233"/>
                    <a:pt x="893" y="285"/>
                    <a:pt x="893" y="338"/>
                  </a:cubicBezTo>
                  <a:cubicBezTo>
                    <a:pt x="920" y="338"/>
                    <a:pt x="946" y="338"/>
                    <a:pt x="973" y="338"/>
                  </a:cubicBezTo>
                  <a:cubicBezTo>
                    <a:pt x="973" y="387"/>
                    <a:pt x="973" y="437"/>
                    <a:pt x="973" y="487"/>
                  </a:cubicBezTo>
                  <a:cubicBezTo>
                    <a:pt x="946" y="487"/>
                    <a:pt x="920" y="487"/>
                    <a:pt x="893" y="487"/>
                  </a:cubicBezTo>
                  <a:cubicBezTo>
                    <a:pt x="893" y="533"/>
                    <a:pt x="893" y="579"/>
                    <a:pt x="893" y="625"/>
                  </a:cubicBezTo>
                  <a:cubicBezTo>
                    <a:pt x="900" y="613"/>
                    <a:pt x="906" y="601"/>
                    <a:pt x="913" y="590"/>
                  </a:cubicBezTo>
                  <a:cubicBezTo>
                    <a:pt x="936" y="625"/>
                    <a:pt x="966" y="674"/>
                    <a:pt x="1004" y="737"/>
                  </a:cubicBezTo>
                  <a:cubicBezTo>
                    <a:pt x="983" y="773"/>
                    <a:pt x="962" y="809"/>
                    <a:pt x="941" y="845"/>
                  </a:cubicBezTo>
                  <a:cubicBezTo>
                    <a:pt x="925" y="808"/>
                    <a:pt x="909" y="774"/>
                    <a:pt x="893" y="742"/>
                  </a:cubicBezTo>
                  <a:cubicBezTo>
                    <a:pt x="893" y="898"/>
                    <a:pt x="893" y="1054"/>
                    <a:pt x="893" y="1210"/>
                  </a:cubicBezTo>
                  <a:cubicBezTo>
                    <a:pt x="863" y="1210"/>
                    <a:pt x="834" y="1210"/>
                    <a:pt x="804" y="1210"/>
                  </a:cubicBezTo>
                  <a:cubicBezTo>
                    <a:pt x="804" y="1049"/>
                    <a:pt x="804" y="888"/>
                    <a:pt x="804" y="727"/>
                  </a:cubicBezTo>
                  <a:cubicBezTo>
                    <a:pt x="786" y="821"/>
                    <a:pt x="765" y="910"/>
                    <a:pt x="740" y="995"/>
                  </a:cubicBezTo>
                  <a:cubicBezTo>
                    <a:pt x="731" y="924"/>
                    <a:pt x="720" y="853"/>
                    <a:pt x="707" y="785"/>
                  </a:cubicBezTo>
                  <a:cubicBezTo>
                    <a:pt x="737" y="709"/>
                    <a:pt x="765" y="609"/>
                    <a:pt x="790" y="487"/>
                  </a:cubicBezTo>
                  <a:cubicBezTo>
                    <a:pt x="764" y="487"/>
                    <a:pt x="737" y="487"/>
                    <a:pt x="711" y="487"/>
                  </a:cubicBezTo>
                  <a:cubicBezTo>
                    <a:pt x="711" y="437"/>
                    <a:pt x="711" y="387"/>
                    <a:pt x="711" y="338"/>
                  </a:cubicBezTo>
                  <a:cubicBezTo>
                    <a:pt x="742" y="338"/>
                    <a:pt x="773" y="338"/>
                    <a:pt x="804" y="338"/>
                  </a:cubicBezTo>
                  <a:cubicBezTo>
                    <a:pt x="804" y="292"/>
                    <a:pt x="804" y="246"/>
                    <a:pt x="804" y="200"/>
                  </a:cubicBezTo>
                  <a:cubicBezTo>
                    <a:pt x="776" y="205"/>
                    <a:pt x="748" y="209"/>
                    <a:pt x="721" y="212"/>
                  </a:cubicBezTo>
                  <a:cubicBezTo>
                    <a:pt x="717" y="149"/>
                    <a:pt x="713" y="96"/>
                    <a:pt x="708" y="52"/>
                  </a:cubicBezTo>
                  <a:cubicBezTo>
                    <a:pt x="782" y="45"/>
                    <a:pt x="864" y="28"/>
                    <a:pt x="95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7" name="path"/>
            <p:cNvSpPr/>
            <p:nvPr/>
          </p:nvSpPr>
          <p:spPr>
            <a:xfrm>
              <a:off x="1290728" y="22273"/>
              <a:ext cx="915415" cy="793823"/>
            </a:xfrm>
            <a:custGeom>
              <a:avLst/>
              <a:gdLst/>
              <a:ahLst/>
              <a:cxnLst/>
              <a:rect l="0" t="0" r="0" b="0"/>
              <a:pathLst>
                <a:path w="1441" h="1250">
                  <a:moveTo>
                    <a:pt x="1002" y="548"/>
                  </a:moveTo>
                  <a:cubicBezTo>
                    <a:pt x="1136" y="548"/>
                    <a:pt x="1270" y="548"/>
                    <a:pt x="1404" y="548"/>
                  </a:cubicBezTo>
                  <a:cubicBezTo>
                    <a:pt x="1404" y="597"/>
                    <a:pt x="1404" y="645"/>
                    <a:pt x="1404" y="693"/>
                  </a:cubicBezTo>
                  <a:cubicBezTo>
                    <a:pt x="1352" y="693"/>
                    <a:pt x="1300" y="693"/>
                    <a:pt x="1247" y="693"/>
                  </a:cubicBezTo>
                  <a:cubicBezTo>
                    <a:pt x="1247" y="728"/>
                    <a:pt x="1247" y="763"/>
                    <a:pt x="1247" y="797"/>
                  </a:cubicBezTo>
                  <a:cubicBezTo>
                    <a:pt x="1293" y="797"/>
                    <a:pt x="1339" y="797"/>
                    <a:pt x="1385" y="797"/>
                  </a:cubicBezTo>
                  <a:cubicBezTo>
                    <a:pt x="1385" y="844"/>
                    <a:pt x="1385" y="891"/>
                    <a:pt x="1385" y="938"/>
                  </a:cubicBezTo>
                  <a:cubicBezTo>
                    <a:pt x="1339" y="938"/>
                    <a:pt x="1293" y="938"/>
                    <a:pt x="1247" y="938"/>
                  </a:cubicBezTo>
                  <a:cubicBezTo>
                    <a:pt x="1247" y="974"/>
                    <a:pt x="1247" y="1010"/>
                    <a:pt x="1247" y="1045"/>
                  </a:cubicBezTo>
                  <a:cubicBezTo>
                    <a:pt x="1305" y="1045"/>
                    <a:pt x="1363" y="1045"/>
                    <a:pt x="1421" y="1045"/>
                  </a:cubicBezTo>
                  <a:cubicBezTo>
                    <a:pt x="1421" y="1094"/>
                    <a:pt x="1421" y="1142"/>
                    <a:pt x="1421" y="1191"/>
                  </a:cubicBezTo>
                  <a:cubicBezTo>
                    <a:pt x="1270" y="1191"/>
                    <a:pt x="1118" y="1191"/>
                    <a:pt x="967" y="1191"/>
                  </a:cubicBezTo>
                  <a:cubicBezTo>
                    <a:pt x="967" y="1142"/>
                    <a:pt x="967" y="1094"/>
                    <a:pt x="967" y="1045"/>
                  </a:cubicBezTo>
                  <a:cubicBezTo>
                    <a:pt x="1028" y="1045"/>
                    <a:pt x="1090" y="1045"/>
                    <a:pt x="1151" y="1045"/>
                  </a:cubicBezTo>
                  <a:cubicBezTo>
                    <a:pt x="1151" y="1010"/>
                    <a:pt x="1151" y="974"/>
                    <a:pt x="1151" y="938"/>
                  </a:cubicBezTo>
                  <a:cubicBezTo>
                    <a:pt x="1106" y="938"/>
                    <a:pt x="1060" y="938"/>
                    <a:pt x="1014" y="938"/>
                  </a:cubicBezTo>
                  <a:cubicBezTo>
                    <a:pt x="1014" y="891"/>
                    <a:pt x="1014" y="844"/>
                    <a:pt x="1014" y="797"/>
                  </a:cubicBezTo>
                  <a:cubicBezTo>
                    <a:pt x="1060" y="797"/>
                    <a:pt x="1106" y="797"/>
                    <a:pt x="1151" y="797"/>
                  </a:cubicBezTo>
                  <a:cubicBezTo>
                    <a:pt x="1151" y="763"/>
                    <a:pt x="1151" y="728"/>
                    <a:pt x="1151" y="693"/>
                  </a:cubicBezTo>
                  <a:cubicBezTo>
                    <a:pt x="1102" y="693"/>
                    <a:pt x="1052" y="693"/>
                    <a:pt x="1002" y="693"/>
                  </a:cubicBezTo>
                  <a:cubicBezTo>
                    <a:pt x="1002" y="645"/>
                    <a:pt x="1002" y="597"/>
                    <a:pt x="1002" y="548"/>
                  </a:cubicBezTo>
                  <a:moveTo>
                    <a:pt x="1110" y="186"/>
                  </a:moveTo>
                  <a:cubicBezTo>
                    <a:pt x="1110" y="230"/>
                    <a:pt x="1110" y="273"/>
                    <a:pt x="1110" y="316"/>
                  </a:cubicBezTo>
                  <a:cubicBezTo>
                    <a:pt x="1170" y="316"/>
                    <a:pt x="1229" y="316"/>
                    <a:pt x="1288" y="316"/>
                  </a:cubicBezTo>
                  <a:cubicBezTo>
                    <a:pt x="1288" y="273"/>
                    <a:pt x="1288" y="230"/>
                    <a:pt x="1288" y="186"/>
                  </a:cubicBezTo>
                  <a:cubicBezTo>
                    <a:pt x="1229" y="186"/>
                    <a:pt x="1170" y="186"/>
                    <a:pt x="1110" y="186"/>
                  </a:cubicBezTo>
                  <a:moveTo>
                    <a:pt x="57" y="83"/>
                  </a:moveTo>
                  <a:cubicBezTo>
                    <a:pt x="259" y="83"/>
                    <a:pt x="462" y="83"/>
                    <a:pt x="664" y="83"/>
                  </a:cubicBezTo>
                  <a:cubicBezTo>
                    <a:pt x="664" y="143"/>
                    <a:pt x="664" y="202"/>
                    <a:pt x="664" y="261"/>
                  </a:cubicBezTo>
                  <a:cubicBezTo>
                    <a:pt x="581" y="261"/>
                    <a:pt x="498" y="261"/>
                    <a:pt x="415" y="261"/>
                  </a:cubicBezTo>
                  <a:cubicBezTo>
                    <a:pt x="415" y="501"/>
                    <a:pt x="415" y="740"/>
                    <a:pt x="415" y="979"/>
                  </a:cubicBezTo>
                  <a:cubicBezTo>
                    <a:pt x="510" y="979"/>
                    <a:pt x="605" y="979"/>
                    <a:pt x="699" y="979"/>
                  </a:cubicBezTo>
                  <a:cubicBezTo>
                    <a:pt x="699" y="1038"/>
                    <a:pt x="699" y="1098"/>
                    <a:pt x="699" y="1157"/>
                  </a:cubicBezTo>
                  <a:cubicBezTo>
                    <a:pt x="473" y="1157"/>
                    <a:pt x="246" y="1157"/>
                    <a:pt x="20" y="1157"/>
                  </a:cubicBezTo>
                  <a:cubicBezTo>
                    <a:pt x="20" y="1098"/>
                    <a:pt x="20" y="1038"/>
                    <a:pt x="20" y="979"/>
                  </a:cubicBezTo>
                  <a:cubicBezTo>
                    <a:pt x="113" y="979"/>
                    <a:pt x="207" y="979"/>
                    <a:pt x="300" y="979"/>
                  </a:cubicBezTo>
                  <a:cubicBezTo>
                    <a:pt x="300" y="740"/>
                    <a:pt x="300" y="501"/>
                    <a:pt x="300" y="261"/>
                  </a:cubicBezTo>
                  <a:cubicBezTo>
                    <a:pt x="219" y="261"/>
                    <a:pt x="138" y="261"/>
                    <a:pt x="57" y="261"/>
                  </a:cubicBezTo>
                  <a:cubicBezTo>
                    <a:pt x="57" y="202"/>
                    <a:pt x="57" y="143"/>
                    <a:pt x="57" y="83"/>
                  </a:cubicBezTo>
                  <a:moveTo>
                    <a:pt x="1017" y="41"/>
                  </a:moveTo>
                  <a:cubicBezTo>
                    <a:pt x="1139" y="41"/>
                    <a:pt x="1260" y="41"/>
                    <a:pt x="1381" y="41"/>
                  </a:cubicBezTo>
                  <a:cubicBezTo>
                    <a:pt x="1381" y="181"/>
                    <a:pt x="1381" y="321"/>
                    <a:pt x="1381" y="462"/>
                  </a:cubicBezTo>
                  <a:cubicBezTo>
                    <a:pt x="1260" y="462"/>
                    <a:pt x="1139" y="462"/>
                    <a:pt x="1017" y="462"/>
                  </a:cubicBezTo>
                  <a:cubicBezTo>
                    <a:pt x="1017" y="321"/>
                    <a:pt x="1017" y="181"/>
                    <a:pt x="1017" y="41"/>
                  </a:cubicBezTo>
                  <a:moveTo>
                    <a:pt x="977" y="20"/>
                  </a:moveTo>
                  <a:cubicBezTo>
                    <a:pt x="984" y="72"/>
                    <a:pt x="991" y="124"/>
                    <a:pt x="998" y="176"/>
                  </a:cubicBezTo>
                  <a:cubicBezTo>
                    <a:pt x="970" y="185"/>
                    <a:pt x="942" y="193"/>
                    <a:pt x="913" y="201"/>
                  </a:cubicBezTo>
                  <a:cubicBezTo>
                    <a:pt x="913" y="253"/>
                    <a:pt x="913" y="305"/>
                    <a:pt x="913" y="358"/>
                  </a:cubicBezTo>
                  <a:cubicBezTo>
                    <a:pt x="940" y="358"/>
                    <a:pt x="966" y="358"/>
                    <a:pt x="993" y="358"/>
                  </a:cubicBezTo>
                  <a:cubicBezTo>
                    <a:pt x="993" y="407"/>
                    <a:pt x="993" y="457"/>
                    <a:pt x="993" y="507"/>
                  </a:cubicBezTo>
                  <a:cubicBezTo>
                    <a:pt x="966" y="507"/>
                    <a:pt x="940" y="507"/>
                    <a:pt x="913" y="507"/>
                  </a:cubicBezTo>
                  <a:cubicBezTo>
                    <a:pt x="913" y="553"/>
                    <a:pt x="913" y="599"/>
                    <a:pt x="913" y="645"/>
                  </a:cubicBezTo>
                  <a:cubicBezTo>
                    <a:pt x="920" y="633"/>
                    <a:pt x="926" y="621"/>
                    <a:pt x="933" y="610"/>
                  </a:cubicBezTo>
                  <a:cubicBezTo>
                    <a:pt x="956" y="645"/>
                    <a:pt x="986" y="694"/>
                    <a:pt x="1024" y="757"/>
                  </a:cubicBezTo>
                  <a:cubicBezTo>
                    <a:pt x="1003" y="793"/>
                    <a:pt x="982" y="829"/>
                    <a:pt x="961" y="865"/>
                  </a:cubicBezTo>
                  <a:cubicBezTo>
                    <a:pt x="945" y="828"/>
                    <a:pt x="929" y="794"/>
                    <a:pt x="913" y="762"/>
                  </a:cubicBezTo>
                  <a:cubicBezTo>
                    <a:pt x="913" y="918"/>
                    <a:pt x="913" y="1074"/>
                    <a:pt x="913" y="1230"/>
                  </a:cubicBezTo>
                  <a:cubicBezTo>
                    <a:pt x="883" y="1230"/>
                    <a:pt x="854" y="1230"/>
                    <a:pt x="824" y="1230"/>
                  </a:cubicBezTo>
                  <a:cubicBezTo>
                    <a:pt x="824" y="1069"/>
                    <a:pt x="824" y="908"/>
                    <a:pt x="824" y="747"/>
                  </a:cubicBezTo>
                  <a:cubicBezTo>
                    <a:pt x="806" y="841"/>
                    <a:pt x="785" y="930"/>
                    <a:pt x="760" y="1015"/>
                  </a:cubicBezTo>
                  <a:cubicBezTo>
                    <a:pt x="751" y="944"/>
                    <a:pt x="740" y="873"/>
                    <a:pt x="727" y="805"/>
                  </a:cubicBezTo>
                  <a:cubicBezTo>
                    <a:pt x="757" y="729"/>
                    <a:pt x="785" y="629"/>
                    <a:pt x="810" y="507"/>
                  </a:cubicBezTo>
                  <a:cubicBezTo>
                    <a:pt x="784" y="507"/>
                    <a:pt x="757" y="507"/>
                    <a:pt x="731" y="507"/>
                  </a:cubicBezTo>
                  <a:cubicBezTo>
                    <a:pt x="731" y="457"/>
                    <a:pt x="731" y="407"/>
                    <a:pt x="731" y="358"/>
                  </a:cubicBezTo>
                  <a:cubicBezTo>
                    <a:pt x="762" y="358"/>
                    <a:pt x="793" y="358"/>
                    <a:pt x="824" y="358"/>
                  </a:cubicBezTo>
                  <a:cubicBezTo>
                    <a:pt x="824" y="312"/>
                    <a:pt x="824" y="266"/>
                    <a:pt x="824" y="220"/>
                  </a:cubicBezTo>
                  <a:cubicBezTo>
                    <a:pt x="796" y="225"/>
                    <a:pt x="768" y="229"/>
                    <a:pt x="741" y="232"/>
                  </a:cubicBezTo>
                  <a:cubicBezTo>
                    <a:pt x="737" y="169"/>
                    <a:pt x="733" y="116"/>
                    <a:pt x="728" y="72"/>
                  </a:cubicBezTo>
                  <a:cubicBezTo>
                    <a:pt x="802" y="65"/>
                    <a:pt x="884" y="48"/>
                    <a:pt x="977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48" name="picture 24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86" name="group 86"/>
          <p:cNvGrpSpPr/>
          <p:nvPr/>
        </p:nvGrpSpPr>
        <p:grpSpPr>
          <a:xfrm rot="21600000">
            <a:off x="2759100" y="5792563"/>
            <a:ext cx="3792349" cy="841620"/>
            <a:chOff x="0" y="0"/>
            <a:chExt cx="3792349" cy="841620"/>
          </a:xfrm>
        </p:grpSpPr>
        <p:sp>
          <p:nvSpPr>
            <p:cNvPr id="250" name="path"/>
            <p:cNvSpPr/>
            <p:nvPr/>
          </p:nvSpPr>
          <p:spPr>
            <a:xfrm>
              <a:off x="25400" y="79557"/>
              <a:ext cx="237455" cy="652278"/>
            </a:xfrm>
            <a:custGeom>
              <a:avLst/>
              <a:gdLst/>
              <a:ahLst/>
              <a:cxnLst/>
              <a:rect l="0" t="0" r="0" b="0"/>
              <a:pathLst>
                <a:path w="373" h="1027">
                  <a:moveTo>
                    <a:pt x="191" y="19"/>
                  </a:moveTo>
                  <a:cubicBezTo>
                    <a:pt x="241" y="19"/>
                    <a:pt x="281" y="44"/>
                    <a:pt x="310" y="92"/>
                  </a:cubicBezTo>
                  <a:cubicBezTo>
                    <a:pt x="339" y="141"/>
                    <a:pt x="353" y="209"/>
                    <a:pt x="353" y="295"/>
                  </a:cubicBezTo>
                  <a:cubicBezTo>
                    <a:pt x="353" y="408"/>
                    <a:pt x="318" y="527"/>
                    <a:pt x="246" y="652"/>
                  </a:cubicBezTo>
                  <a:cubicBezTo>
                    <a:pt x="211" y="713"/>
                    <a:pt x="176" y="774"/>
                    <a:pt x="140" y="834"/>
                  </a:cubicBezTo>
                  <a:cubicBezTo>
                    <a:pt x="140" y="836"/>
                    <a:pt x="140" y="837"/>
                    <a:pt x="140" y="838"/>
                  </a:cubicBezTo>
                  <a:cubicBezTo>
                    <a:pt x="210" y="838"/>
                    <a:pt x="279" y="838"/>
                    <a:pt x="349" y="838"/>
                  </a:cubicBezTo>
                  <a:cubicBezTo>
                    <a:pt x="349" y="894"/>
                    <a:pt x="349" y="951"/>
                    <a:pt x="349" y="1007"/>
                  </a:cubicBezTo>
                  <a:cubicBezTo>
                    <a:pt x="239" y="1007"/>
                    <a:pt x="129" y="1007"/>
                    <a:pt x="20" y="1007"/>
                  </a:cubicBezTo>
                  <a:cubicBezTo>
                    <a:pt x="20" y="954"/>
                    <a:pt x="20" y="901"/>
                    <a:pt x="20" y="847"/>
                  </a:cubicBezTo>
                  <a:cubicBezTo>
                    <a:pt x="68" y="758"/>
                    <a:pt x="116" y="669"/>
                    <a:pt x="165" y="580"/>
                  </a:cubicBezTo>
                  <a:cubicBezTo>
                    <a:pt x="195" y="524"/>
                    <a:pt x="216" y="477"/>
                    <a:pt x="229" y="439"/>
                  </a:cubicBezTo>
                  <a:cubicBezTo>
                    <a:pt x="241" y="401"/>
                    <a:pt x="247" y="361"/>
                    <a:pt x="247" y="320"/>
                  </a:cubicBezTo>
                  <a:cubicBezTo>
                    <a:pt x="247" y="228"/>
                    <a:pt x="221" y="182"/>
                    <a:pt x="170" y="182"/>
                  </a:cubicBezTo>
                  <a:cubicBezTo>
                    <a:pt x="126" y="182"/>
                    <a:pt x="84" y="215"/>
                    <a:pt x="44" y="282"/>
                  </a:cubicBezTo>
                  <a:cubicBezTo>
                    <a:pt x="44" y="222"/>
                    <a:pt x="44" y="162"/>
                    <a:pt x="44" y="102"/>
                  </a:cubicBezTo>
                  <a:cubicBezTo>
                    <a:pt x="87" y="47"/>
                    <a:pt x="136" y="19"/>
                    <a:pt x="191" y="19"/>
                  </a:cubicBezTo>
                </a:path>
                <a:path w="373" h="1027">
                  <a:moveTo>
                    <a:pt x="193" y="39"/>
                  </a:moveTo>
                  <a:lnTo>
                    <a:pt x="175" y="40"/>
                  </a:lnTo>
                  <a:lnTo>
                    <a:pt x="158" y="44"/>
                  </a:lnTo>
                  <a:lnTo>
                    <a:pt x="141" y="49"/>
                  </a:lnTo>
                  <a:lnTo>
                    <a:pt x="124" y="57"/>
                  </a:lnTo>
                  <a:lnTo>
                    <a:pt x="108" y="67"/>
                  </a:lnTo>
                  <a:lnTo>
                    <a:pt x="92" y="80"/>
                  </a:lnTo>
                  <a:lnTo>
                    <a:pt x="76" y="96"/>
                  </a:lnTo>
                  <a:lnTo>
                    <a:pt x="64" y="110"/>
                  </a:lnTo>
                  <a:lnTo>
                    <a:pt x="64" y="220"/>
                  </a:lnTo>
                  <a:lnTo>
                    <a:pt x="77" y="206"/>
                  </a:lnTo>
                  <a:lnTo>
                    <a:pt x="94" y="190"/>
                  </a:lnTo>
                  <a:lnTo>
                    <a:pt x="110" y="179"/>
                  </a:lnTo>
                  <a:cubicBezTo>
                    <a:pt x="111" y="179"/>
                    <a:pt x="112" y="178"/>
                    <a:pt x="113" y="178"/>
                  </a:cubicBezTo>
                  <a:lnTo>
                    <a:pt x="128" y="170"/>
                  </a:lnTo>
                  <a:cubicBezTo>
                    <a:pt x="130" y="170"/>
                    <a:pt x="131" y="169"/>
                    <a:pt x="132" y="169"/>
                  </a:cubicBezTo>
                  <a:lnTo>
                    <a:pt x="148" y="164"/>
                  </a:lnTo>
                  <a:cubicBezTo>
                    <a:pt x="149" y="164"/>
                    <a:pt x="150" y="164"/>
                    <a:pt x="151" y="163"/>
                  </a:cubicBezTo>
                  <a:lnTo>
                    <a:pt x="168" y="162"/>
                  </a:lnTo>
                  <a:cubicBezTo>
                    <a:pt x="169" y="162"/>
                    <a:pt x="170" y="162"/>
                    <a:pt x="172" y="162"/>
                  </a:cubicBezTo>
                  <a:lnTo>
                    <a:pt x="190" y="164"/>
                  </a:lnTo>
                  <a:cubicBezTo>
                    <a:pt x="192" y="164"/>
                    <a:pt x="194" y="165"/>
                    <a:pt x="195" y="165"/>
                  </a:cubicBezTo>
                  <a:lnTo>
                    <a:pt x="211" y="172"/>
                  </a:lnTo>
                  <a:cubicBezTo>
                    <a:pt x="213" y="173"/>
                    <a:pt x="214" y="174"/>
                    <a:pt x="216" y="175"/>
                  </a:cubicBezTo>
                  <a:lnTo>
                    <a:pt x="229" y="186"/>
                  </a:lnTo>
                  <a:cubicBezTo>
                    <a:pt x="231" y="187"/>
                    <a:pt x="232" y="188"/>
                    <a:pt x="233" y="190"/>
                  </a:cubicBezTo>
                  <a:lnTo>
                    <a:pt x="244" y="205"/>
                  </a:lnTo>
                  <a:cubicBezTo>
                    <a:pt x="245" y="206"/>
                    <a:pt x="245" y="207"/>
                    <a:pt x="246" y="208"/>
                  </a:cubicBezTo>
                  <a:lnTo>
                    <a:pt x="254" y="228"/>
                  </a:lnTo>
                  <a:cubicBezTo>
                    <a:pt x="255" y="229"/>
                    <a:pt x="255" y="230"/>
                    <a:pt x="255" y="231"/>
                  </a:cubicBezTo>
                  <a:lnTo>
                    <a:pt x="262" y="257"/>
                  </a:lnTo>
                  <a:lnTo>
                    <a:pt x="266" y="287"/>
                  </a:lnTo>
                  <a:lnTo>
                    <a:pt x="267" y="321"/>
                  </a:lnTo>
                  <a:lnTo>
                    <a:pt x="266" y="353"/>
                  </a:lnTo>
                  <a:lnTo>
                    <a:pt x="262" y="384"/>
                  </a:lnTo>
                  <a:lnTo>
                    <a:pt x="256" y="415"/>
                  </a:lnTo>
                  <a:lnTo>
                    <a:pt x="247" y="446"/>
                  </a:lnTo>
                  <a:lnTo>
                    <a:pt x="236" y="477"/>
                  </a:lnTo>
                  <a:lnTo>
                    <a:pt x="221" y="511"/>
                  </a:lnTo>
                  <a:lnTo>
                    <a:pt x="203" y="549"/>
                  </a:lnTo>
                  <a:lnTo>
                    <a:pt x="182" y="589"/>
                  </a:lnTo>
                  <a:lnTo>
                    <a:pt x="40" y="853"/>
                  </a:lnTo>
                  <a:lnTo>
                    <a:pt x="40" y="987"/>
                  </a:lnTo>
                  <a:lnTo>
                    <a:pt x="329" y="987"/>
                  </a:lnTo>
                  <a:lnTo>
                    <a:pt x="329" y="858"/>
                  </a:lnTo>
                  <a:lnTo>
                    <a:pt x="140" y="858"/>
                  </a:lnTo>
                  <a:cubicBezTo>
                    <a:pt x="129" y="858"/>
                    <a:pt x="120" y="849"/>
                    <a:pt x="120" y="838"/>
                  </a:cubicBezTo>
                  <a:lnTo>
                    <a:pt x="120" y="834"/>
                  </a:lnTo>
                  <a:cubicBezTo>
                    <a:pt x="120" y="831"/>
                    <a:pt x="121" y="827"/>
                    <a:pt x="123" y="824"/>
                  </a:cubicBezTo>
                  <a:lnTo>
                    <a:pt x="228" y="642"/>
                  </a:lnTo>
                  <a:lnTo>
                    <a:pt x="253" y="597"/>
                  </a:lnTo>
                  <a:lnTo>
                    <a:pt x="274" y="552"/>
                  </a:lnTo>
                  <a:lnTo>
                    <a:pt x="292" y="508"/>
                  </a:lnTo>
                  <a:lnTo>
                    <a:pt x="307" y="464"/>
                  </a:lnTo>
                  <a:lnTo>
                    <a:pt x="319" y="421"/>
                  </a:lnTo>
                  <a:lnTo>
                    <a:pt x="327" y="379"/>
                  </a:lnTo>
                  <a:lnTo>
                    <a:pt x="332" y="337"/>
                  </a:lnTo>
                  <a:lnTo>
                    <a:pt x="333" y="296"/>
                  </a:lnTo>
                  <a:lnTo>
                    <a:pt x="331" y="237"/>
                  </a:lnTo>
                  <a:lnTo>
                    <a:pt x="323" y="185"/>
                  </a:lnTo>
                  <a:lnTo>
                    <a:pt x="310" y="140"/>
                  </a:lnTo>
                  <a:lnTo>
                    <a:pt x="292" y="102"/>
                  </a:lnTo>
                  <a:lnTo>
                    <a:pt x="283" y="88"/>
                  </a:lnTo>
                  <a:lnTo>
                    <a:pt x="272" y="75"/>
                  </a:lnTo>
                  <a:lnTo>
                    <a:pt x="261" y="64"/>
                  </a:lnTo>
                  <a:lnTo>
                    <a:pt x="249" y="55"/>
                  </a:lnTo>
                  <a:lnTo>
                    <a:pt x="235" y="48"/>
                  </a:lnTo>
                  <a:lnTo>
                    <a:pt x="223" y="44"/>
                  </a:lnTo>
                  <a:lnTo>
                    <a:pt x="208" y="41"/>
                  </a:lnTo>
                  <a:lnTo>
                    <a:pt x="193" y="39"/>
                  </a:lnTo>
                  <a:close/>
                  <a:moveTo>
                    <a:pt x="190" y="0"/>
                  </a:moveTo>
                  <a:lnTo>
                    <a:pt x="211" y="1"/>
                  </a:lnTo>
                  <a:lnTo>
                    <a:pt x="231" y="4"/>
                  </a:lnTo>
                  <a:lnTo>
                    <a:pt x="250" y="11"/>
                  </a:lnTo>
                  <a:cubicBezTo>
                    <a:pt x="251" y="11"/>
                    <a:pt x="251" y="12"/>
                    <a:pt x="252" y="12"/>
                  </a:cubicBezTo>
                  <a:lnTo>
                    <a:pt x="268" y="20"/>
                  </a:lnTo>
                  <a:lnTo>
                    <a:pt x="284" y="32"/>
                  </a:lnTo>
                  <a:lnTo>
                    <a:pt x="300" y="46"/>
                  </a:lnTo>
                  <a:lnTo>
                    <a:pt x="314" y="63"/>
                  </a:lnTo>
                  <a:lnTo>
                    <a:pt x="326" y="81"/>
                  </a:lnTo>
                  <a:cubicBezTo>
                    <a:pt x="327" y="82"/>
                    <a:pt x="327" y="83"/>
                    <a:pt x="328" y="84"/>
                  </a:cubicBezTo>
                  <a:lnTo>
                    <a:pt x="347" y="124"/>
                  </a:lnTo>
                  <a:cubicBezTo>
                    <a:pt x="347" y="125"/>
                    <a:pt x="348" y="126"/>
                    <a:pt x="348" y="127"/>
                  </a:cubicBezTo>
                  <a:lnTo>
                    <a:pt x="362" y="174"/>
                  </a:lnTo>
                  <a:lnTo>
                    <a:pt x="371" y="231"/>
                  </a:lnTo>
                  <a:lnTo>
                    <a:pt x="373" y="294"/>
                  </a:lnTo>
                  <a:lnTo>
                    <a:pt x="372" y="338"/>
                  </a:lnTo>
                  <a:lnTo>
                    <a:pt x="367" y="383"/>
                  </a:lnTo>
                  <a:lnTo>
                    <a:pt x="358" y="429"/>
                  </a:lnTo>
                  <a:lnTo>
                    <a:pt x="346" y="474"/>
                  </a:lnTo>
                  <a:lnTo>
                    <a:pt x="330" y="521"/>
                  </a:lnTo>
                  <a:lnTo>
                    <a:pt x="311" y="567"/>
                  </a:lnTo>
                  <a:lnTo>
                    <a:pt x="289" y="614"/>
                  </a:lnTo>
                  <a:lnTo>
                    <a:pt x="263" y="661"/>
                  </a:lnTo>
                  <a:lnTo>
                    <a:pt x="173" y="818"/>
                  </a:lnTo>
                  <a:lnTo>
                    <a:pt x="349" y="818"/>
                  </a:lnTo>
                  <a:cubicBezTo>
                    <a:pt x="360" y="818"/>
                    <a:pt x="369" y="827"/>
                    <a:pt x="369" y="838"/>
                  </a:cubicBezTo>
                  <a:lnTo>
                    <a:pt x="369" y="1007"/>
                  </a:lnTo>
                  <a:cubicBezTo>
                    <a:pt x="369" y="1018"/>
                    <a:pt x="360" y="1027"/>
                    <a:pt x="349" y="1027"/>
                  </a:cubicBezTo>
                  <a:lnTo>
                    <a:pt x="20" y="1027"/>
                  </a:lnTo>
                  <a:cubicBezTo>
                    <a:pt x="8" y="1027"/>
                    <a:pt x="0" y="1018"/>
                    <a:pt x="0" y="1007"/>
                  </a:cubicBezTo>
                  <a:lnTo>
                    <a:pt x="0" y="847"/>
                  </a:lnTo>
                  <a:cubicBezTo>
                    <a:pt x="0" y="844"/>
                    <a:pt x="0" y="841"/>
                    <a:pt x="2" y="838"/>
                  </a:cubicBezTo>
                  <a:lnTo>
                    <a:pt x="147" y="570"/>
                  </a:lnTo>
                  <a:lnTo>
                    <a:pt x="168" y="530"/>
                  </a:lnTo>
                  <a:lnTo>
                    <a:pt x="185" y="494"/>
                  </a:lnTo>
                  <a:lnTo>
                    <a:pt x="199" y="461"/>
                  </a:lnTo>
                  <a:lnTo>
                    <a:pt x="210" y="432"/>
                  </a:lnTo>
                  <a:lnTo>
                    <a:pt x="217" y="405"/>
                  </a:lnTo>
                  <a:lnTo>
                    <a:pt x="223" y="377"/>
                  </a:lnTo>
                  <a:lnTo>
                    <a:pt x="226" y="349"/>
                  </a:lnTo>
                  <a:lnTo>
                    <a:pt x="227" y="320"/>
                  </a:lnTo>
                  <a:lnTo>
                    <a:pt x="226" y="289"/>
                  </a:lnTo>
                  <a:lnTo>
                    <a:pt x="222" y="262"/>
                  </a:lnTo>
                  <a:lnTo>
                    <a:pt x="217" y="242"/>
                  </a:lnTo>
                  <a:lnTo>
                    <a:pt x="210" y="226"/>
                  </a:lnTo>
                  <a:lnTo>
                    <a:pt x="202" y="215"/>
                  </a:lnTo>
                  <a:lnTo>
                    <a:pt x="193" y="208"/>
                  </a:lnTo>
                  <a:lnTo>
                    <a:pt x="183" y="204"/>
                  </a:lnTo>
                  <a:lnTo>
                    <a:pt x="169" y="202"/>
                  </a:lnTo>
                  <a:lnTo>
                    <a:pt x="157" y="203"/>
                  </a:lnTo>
                  <a:lnTo>
                    <a:pt x="145" y="207"/>
                  </a:lnTo>
                  <a:lnTo>
                    <a:pt x="132" y="213"/>
                  </a:lnTo>
                  <a:lnTo>
                    <a:pt x="117" y="223"/>
                  </a:lnTo>
                  <a:lnTo>
                    <a:pt x="103" y="236"/>
                  </a:lnTo>
                  <a:lnTo>
                    <a:pt x="89" y="252"/>
                  </a:lnTo>
                  <a:lnTo>
                    <a:pt x="75" y="271"/>
                  </a:lnTo>
                  <a:lnTo>
                    <a:pt x="61" y="293"/>
                  </a:lnTo>
                  <a:cubicBezTo>
                    <a:pt x="56" y="300"/>
                    <a:pt x="47" y="304"/>
                    <a:pt x="38" y="301"/>
                  </a:cubicBezTo>
                  <a:cubicBezTo>
                    <a:pt x="30" y="299"/>
                    <a:pt x="24" y="291"/>
                    <a:pt x="24" y="282"/>
                  </a:cubicBezTo>
                  <a:lnTo>
                    <a:pt x="24" y="102"/>
                  </a:lnTo>
                  <a:cubicBezTo>
                    <a:pt x="24" y="97"/>
                    <a:pt x="26" y="93"/>
                    <a:pt x="29" y="89"/>
                  </a:cubicBezTo>
                  <a:lnTo>
                    <a:pt x="45" y="70"/>
                  </a:lnTo>
                  <a:lnTo>
                    <a:pt x="63" y="52"/>
                  </a:lnTo>
                  <a:lnTo>
                    <a:pt x="83" y="36"/>
                  </a:lnTo>
                  <a:lnTo>
                    <a:pt x="102" y="23"/>
                  </a:lnTo>
                  <a:lnTo>
                    <a:pt x="123" y="13"/>
                  </a:lnTo>
                  <a:lnTo>
                    <a:pt x="145" y="6"/>
                  </a:lnTo>
                  <a:lnTo>
                    <a:pt x="167" y="1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1" name="path"/>
            <p:cNvSpPr/>
            <p:nvPr/>
          </p:nvSpPr>
          <p:spPr>
            <a:xfrm>
              <a:off x="12700" y="66832"/>
              <a:ext cx="212068" cy="626903"/>
            </a:xfrm>
            <a:custGeom>
              <a:avLst/>
              <a:gdLst/>
              <a:ahLst/>
              <a:cxnLst/>
              <a:rect l="0" t="0" r="0" b="0"/>
              <a:pathLst>
                <a:path w="333" h="987">
                  <a:moveTo>
                    <a:pt x="171" y="0"/>
                  </a:moveTo>
                  <a:cubicBezTo>
                    <a:pt x="221" y="0"/>
                    <a:pt x="261" y="24"/>
                    <a:pt x="290" y="73"/>
                  </a:cubicBezTo>
                  <a:cubicBezTo>
                    <a:pt x="319" y="121"/>
                    <a:pt x="333" y="189"/>
                    <a:pt x="333" y="275"/>
                  </a:cubicBezTo>
                  <a:cubicBezTo>
                    <a:pt x="333" y="388"/>
                    <a:pt x="298" y="507"/>
                    <a:pt x="226" y="632"/>
                  </a:cubicBezTo>
                  <a:cubicBezTo>
                    <a:pt x="191" y="693"/>
                    <a:pt x="156" y="754"/>
                    <a:pt x="120" y="814"/>
                  </a:cubicBezTo>
                  <a:cubicBezTo>
                    <a:pt x="120" y="816"/>
                    <a:pt x="120" y="817"/>
                    <a:pt x="120" y="818"/>
                  </a:cubicBezTo>
                  <a:cubicBezTo>
                    <a:pt x="190" y="818"/>
                    <a:pt x="259" y="818"/>
                    <a:pt x="329" y="818"/>
                  </a:cubicBezTo>
                  <a:cubicBezTo>
                    <a:pt x="329" y="874"/>
                    <a:pt x="329" y="931"/>
                    <a:pt x="329" y="987"/>
                  </a:cubicBezTo>
                  <a:cubicBezTo>
                    <a:pt x="219" y="987"/>
                    <a:pt x="109" y="987"/>
                    <a:pt x="0" y="987"/>
                  </a:cubicBezTo>
                  <a:cubicBezTo>
                    <a:pt x="0" y="934"/>
                    <a:pt x="0" y="881"/>
                    <a:pt x="0" y="828"/>
                  </a:cubicBezTo>
                  <a:cubicBezTo>
                    <a:pt x="48" y="738"/>
                    <a:pt x="96" y="649"/>
                    <a:pt x="145" y="560"/>
                  </a:cubicBezTo>
                  <a:cubicBezTo>
                    <a:pt x="175" y="504"/>
                    <a:pt x="196" y="457"/>
                    <a:pt x="209" y="419"/>
                  </a:cubicBezTo>
                  <a:cubicBezTo>
                    <a:pt x="221" y="381"/>
                    <a:pt x="227" y="341"/>
                    <a:pt x="227" y="300"/>
                  </a:cubicBezTo>
                  <a:cubicBezTo>
                    <a:pt x="227" y="208"/>
                    <a:pt x="201" y="162"/>
                    <a:pt x="150" y="162"/>
                  </a:cubicBezTo>
                  <a:cubicBezTo>
                    <a:pt x="106" y="162"/>
                    <a:pt x="64" y="195"/>
                    <a:pt x="24" y="262"/>
                  </a:cubicBezTo>
                  <a:cubicBezTo>
                    <a:pt x="24" y="202"/>
                    <a:pt x="24" y="142"/>
                    <a:pt x="24" y="82"/>
                  </a:cubicBezTo>
                  <a:cubicBezTo>
                    <a:pt x="67" y="27"/>
                    <a:pt x="116" y="0"/>
                    <a:pt x="171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2" name="path"/>
            <p:cNvSpPr/>
            <p:nvPr/>
          </p:nvSpPr>
          <p:spPr>
            <a:xfrm>
              <a:off x="0" y="54132"/>
              <a:ext cx="237469" cy="652303"/>
            </a:xfrm>
            <a:custGeom>
              <a:avLst/>
              <a:gdLst/>
              <a:ahLst/>
              <a:cxnLst/>
              <a:rect l="0" t="0" r="0" b="0"/>
              <a:pathLst>
                <a:path w="373" h="1027">
                  <a:moveTo>
                    <a:pt x="191" y="20"/>
                  </a:moveTo>
                  <a:cubicBezTo>
                    <a:pt x="241" y="20"/>
                    <a:pt x="281" y="44"/>
                    <a:pt x="310" y="93"/>
                  </a:cubicBezTo>
                  <a:cubicBezTo>
                    <a:pt x="339" y="141"/>
                    <a:pt x="353" y="209"/>
                    <a:pt x="353" y="295"/>
                  </a:cubicBezTo>
                  <a:cubicBezTo>
                    <a:pt x="353" y="408"/>
                    <a:pt x="318" y="527"/>
                    <a:pt x="246" y="652"/>
                  </a:cubicBezTo>
                  <a:cubicBezTo>
                    <a:pt x="211" y="713"/>
                    <a:pt x="176" y="774"/>
                    <a:pt x="140" y="834"/>
                  </a:cubicBezTo>
                  <a:cubicBezTo>
                    <a:pt x="140" y="836"/>
                    <a:pt x="140" y="837"/>
                    <a:pt x="140" y="838"/>
                  </a:cubicBezTo>
                  <a:cubicBezTo>
                    <a:pt x="210" y="838"/>
                    <a:pt x="279" y="838"/>
                    <a:pt x="349" y="838"/>
                  </a:cubicBezTo>
                  <a:cubicBezTo>
                    <a:pt x="349" y="894"/>
                    <a:pt x="349" y="951"/>
                    <a:pt x="349" y="1007"/>
                  </a:cubicBezTo>
                  <a:cubicBezTo>
                    <a:pt x="239" y="1007"/>
                    <a:pt x="129" y="1007"/>
                    <a:pt x="20" y="1007"/>
                  </a:cubicBezTo>
                  <a:cubicBezTo>
                    <a:pt x="20" y="954"/>
                    <a:pt x="20" y="901"/>
                    <a:pt x="20" y="848"/>
                  </a:cubicBezTo>
                  <a:cubicBezTo>
                    <a:pt x="68" y="758"/>
                    <a:pt x="116" y="669"/>
                    <a:pt x="165" y="580"/>
                  </a:cubicBezTo>
                  <a:cubicBezTo>
                    <a:pt x="195" y="524"/>
                    <a:pt x="216" y="477"/>
                    <a:pt x="229" y="439"/>
                  </a:cubicBezTo>
                  <a:cubicBezTo>
                    <a:pt x="241" y="401"/>
                    <a:pt x="247" y="361"/>
                    <a:pt x="247" y="320"/>
                  </a:cubicBezTo>
                  <a:cubicBezTo>
                    <a:pt x="247" y="228"/>
                    <a:pt x="221" y="182"/>
                    <a:pt x="170" y="182"/>
                  </a:cubicBezTo>
                  <a:cubicBezTo>
                    <a:pt x="126" y="182"/>
                    <a:pt x="84" y="215"/>
                    <a:pt x="44" y="282"/>
                  </a:cubicBezTo>
                  <a:cubicBezTo>
                    <a:pt x="44" y="222"/>
                    <a:pt x="44" y="162"/>
                    <a:pt x="44" y="102"/>
                  </a:cubicBezTo>
                  <a:cubicBezTo>
                    <a:pt x="87" y="47"/>
                    <a:pt x="136" y="20"/>
                    <a:pt x="191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3" name="path"/>
            <p:cNvSpPr/>
            <p:nvPr/>
          </p:nvSpPr>
          <p:spPr>
            <a:xfrm>
              <a:off x="282563" y="580608"/>
              <a:ext cx="104685" cy="162025"/>
            </a:xfrm>
            <a:custGeom>
              <a:avLst/>
              <a:gdLst/>
              <a:ahLst/>
              <a:cxnLst/>
              <a:rect l="0" t="0" r="0" b="0"/>
              <a:pathLst>
                <a:path w="164" h="255">
                  <a:moveTo>
                    <a:pt x="82" y="20"/>
                  </a:moveTo>
                  <a:cubicBezTo>
                    <a:pt x="100" y="20"/>
                    <a:pt x="114" y="30"/>
                    <a:pt x="126" y="50"/>
                  </a:cubicBezTo>
                  <a:cubicBezTo>
                    <a:pt x="138" y="71"/>
                    <a:pt x="144" y="96"/>
                    <a:pt x="144" y="127"/>
                  </a:cubicBezTo>
                  <a:cubicBezTo>
                    <a:pt x="144" y="159"/>
                    <a:pt x="138" y="185"/>
                    <a:pt x="126" y="205"/>
                  </a:cubicBezTo>
                  <a:cubicBezTo>
                    <a:pt x="114" y="225"/>
                    <a:pt x="99" y="235"/>
                    <a:pt x="81" y="235"/>
                  </a:cubicBezTo>
                  <a:cubicBezTo>
                    <a:pt x="64" y="235"/>
                    <a:pt x="50" y="224"/>
                    <a:pt x="38" y="204"/>
                  </a:cubicBezTo>
                  <a:cubicBezTo>
                    <a:pt x="26" y="183"/>
                    <a:pt x="19" y="158"/>
                    <a:pt x="19" y="127"/>
                  </a:cubicBezTo>
                  <a:cubicBezTo>
                    <a:pt x="19" y="95"/>
                    <a:pt x="26" y="70"/>
                    <a:pt x="38" y="50"/>
                  </a:cubicBezTo>
                  <a:cubicBezTo>
                    <a:pt x="50" y="30"/>
                    <a:pt x="65" y="20"/>
                    <a:pt x="82" y="20"/>
                  </a:cubicBezTo>
                </a:path>
                <a:path w="164" h="255">
                  <a:moveTo>
                    <a:pt x="82" y="40"/>
                  </a:moveTo>
                  <a:lnTo>
                    <a:pt x="76" y="41"/>
                  </a:lnTo>
                  <a:lnTo>
                    <a:pt x="70" y="44"/>
                  </a:lnTo>
                  <a:lnTo>
                    <a:pt x="63" y="50"/>
                  </a:lnTo>
                  <a:lnTo>
                    <a:pt x="55" y="60"/>
                  </a:lnTo>
                  <a:lnTo>
                    <a:pt x="48" y="73"/>
                  </a:lnTo>
                  <a:lnTo>
                    <a:pt x="44" y="87"/>
                  </a:lnTo>
                  <a:lnTo>
                    <a:pt x="41" y="105"/>
                  </a:lnTo>
                  <a:lnTo>
                    <a:pt x="39" y="126"/>
                  </a:lnTo>
                  <a:lnTo>
                    <a:pt x="40" y="146"/>
                  </a:lnTo>
                  <a:lnTo>
                    <a:pt x="43" y="163"/>
                  </a:lnTo>
                  <a:lnTo>
                    <a:pt x="48" y="180"/>
                  </a:lnTo>
                  <a:lnTo>
                    <a:pt x="55" y="194"/>
                  </a:lnTo>
                  <a:lnTo>
                    <a:pt x="62" y="204"/>
                  </a:lnTo>
                  <a:lnTo>
                    <a:pt x="69" y="210"/>
                  </a:lnTo>
                  <a:lnTo>
                    <a:pt x="75" y="213"/>
                  </a:lnTo>
                  <a:lnTo>
                    <a:pt x="81" y="214"/>
                  </a:lnTo>
                  <a:lnTo>
                    <a:pt x="88" y="213"/>
                  </a:lnTo>
                  <a:lnTo>
                    <a:pt x="95" y="210"/>
                  </a:lnTo>
                  <a:lnTo>
                    <a:pt x="102" y="204"/>
                  </a:lnTo>
                  <a:lnTo>
                    <a:pt x="109" y="194"/>
                  </a:lnTo>
                  <a:lnTo>
                    <a:pt x="116" y="181"/>
                  </a:lnTo>
                  <a:lnTo>
                    <a:pt x="120" y="167"/>
                  </a:lnTo>
                  <a:lnTo>
                    <a:pt x="123" y="149"/>
                  </a:lnTo>
                  <a:lnTo>
                    <a:pt x="124" y="128"/>
                  </a:lnTo>
                  <a:lnTo>
                    <a:pt x="124" y="108"/>
                  </a:lnTo>
                  <a:lnTo>
                    <a:pt x="121" y="91"/>
                  </a:lnTo>
                  <a:lnTo>
                    <a:pt x="116" y="74"/>
                  </a:lnTo>
                  <a:lnTo>
                    <a:pt x="109" y="60"/>
                  </a:lnTo>
                  <a:lnTo>
                    <a:pt x="102" y="50"/>
                  </a:lnTo>
                  <a:lnTo>
                    <a:pt x="95" y="44"/>
                  </a:lnTo>
                  <a:lnTo>
                    <a:pt x="89" y="41"/>
                  </a:lnTo>
                  <a:lnTo>
                    <a:pt x="82" y="40"/>
                  </a:lnTo>
                  <a:close/>
                  <a:moveTo>
                    <a:pt x="79" y="0"/>
                  </a:moveTo>
                  <a:cubicBezTo>
                    <a:pt x="81" y="0"/>
                    <a:pt x="83" y="0"/>
                    <a:pt x="85" y="0"/>
                  </a:cubicBezTo>
                  <a:lnTo>
                    <a:pt x="98" y="2"/>
                  </a:lnTo>
                  <a:cubicBezTo>
                    <a:pt x="100" y="2"/>
                    <a:pt x="102" y="3"/>
                    <a:pt x="104" y="4"/>
                  </a:cubicBezTo>
                  <a:lnTo>
                    <a:pt x="115" y="9"/>
                  </a:lnTo>
                  <a:cubicBezTo>
                    <a:pt x="117" y="10"/>
                    <a:pt x="119" y="11"/>
                    <a:pt x="120" y="12"/>
                  </a:cubicBezTo>
                  <a:lnTo>
                    <a:pt x="130" y="22"/>
                  </a:lnTo>
                  <a:cubicBezTo>
                    <a:pt x="132" y="23"/>
                    <a:pt x="132" y="24"/>
                    <a:pt x="133" y="25"/>
                  </a:cubicBezTo>
                  <a:lnTo>
                    <a:pt x="143" y="39"/>
                  </a:lnTo>
                  <a:cubicBezTo>
                    <a:pt x="143" y="40"/>
                    <a:pt x="144" y="41"/>
                    <a:pt x="144" y="42"/>
                  </a:cubicBezTo>
                  <a:lnTo>
                    <a:pt x="152" y="58"/>
                  </a:lnTo>
                  <a:cubicBezTo>
                    <a:pt x="153" y="59"/>
                    <a:pt x="153" y="60"/>
                    <a:pt x="153" y="61"/>
                  </a:cubicBezTo>
                  <a:lnTo>
                    <a:pt x="159" y="79"/>
                  </a:lnTo>
                  <a:lnTo>
                    <a:pt x="163" y="102"/>
                  </a:lnTo>
                  <a:lnTo>
                    <a:pt x="164" y="126"/>
                  </a:lnTo>
                  <a:lnTo>
                    <a:pt x="163" y="151"/>
                  </a:lnTo>
                  <a:lnTo>
                    <a:pt x="160" y="174"/>
                  </a:lnTo>
                  <a:lnTo>
                    <a:pt x="153" y="195"/>
                  </a:lnTo>
                  <a:cubicBezTo>
                    <a:pt x="153" y="196"/>
                    <a:pt x="153" y="197"/>
                    <a:pt x="152" y="198"/>
                  </a:cubicBezTo>
                  <a:lnTo>
                    <a:pt x="144" y="214"/>
                  </a:lnTo>
                  <a:cubicBezTo>
                    <a:pt x="144" y="215"/>
                    <a:pt x="143" y="216"/>
                    <a:pt x="143" y="217"/>
                  </a:cubicBezTo>
                  <a:lnTo>
                    <a:pt x="133" y="230"/>
                  </a:lnTo>
                  <a:cubicBezTo>
                    <a:pt x="132" y="231"/>
                    <a:pt x="131" y="232"/>
                    <a:pt x="130" y="233"/>
                  </a:cubicBezTo>
                  <a:lnTo>
                    <a:pt x="119" y="242"/>
                  </a:lnTo>
                  <a:cubicBezTo>
                    <a:pt x="118" y="243"/>
                    <a:pt x="116" y="244"/>
                    <a:pt x="115" y="245"/>
                  </a:cubicBezTo>
                  <a:lnTo>
                    <a:pt x="103" y="251"/>
                  </a:lnTo>
                  <a:cubicBezTo>
                    <a:pt x="101" y="252"/>
                    <a:pt x="99" y="252"/>
                    <a:pt x="97" y="253"/>
                  </a:cubicBezTo>
                  <a:lnTo>
                    <a:pt x="84" y="254"/>
                  </a:lnTo>
                  <a:cubicBezTo>
                    <a:pt x="82" y="255"/>
                    <a:pt x="80" y="255"/>
                    <a:pt x="78" y="254"/>
                  </a:cubicBezTo>
                  <a:lnTo>
                    <a:pt x="66" y="252"/>
                  </a:lnTo>
                  <a:cubicBezTo>
                    <a:pt x="64" y="252"/>
                    <a:pt x="62" y="251"/>
                    <a:pt x="60" y="250"/>
                  </a:cubicBezTo>
                  <a:lnTo>
                    <a:pt x="48" y="245"/>
                  </a:lnTo>
                  <a:cubicBezTo>
                    <a:pt x="47" y="244"/>
                    <a:pt x="45" y="243"/>
                    <a:pt x="44" y="242"/>
                  </a:cubicBezTo>
                  <a:lnTo>
                    <a:pt x="34" y="232"/>
                  </a:lnTo>
                  <a:cubicBezTo>
                    <a:pt x="33" y="231"/>
                    <a:pt x="32" y="230"/>
                    <a:pt x="31" y="229"/>
                  </a:cubicBezTo>
                  <a:lnTo>
                    <a:pt x="21" y="215"/>
                  </a:lnTo>
                  <a:cubicBezTo>
                    <a:pt x="21" y="215"/>
                    <a:pt x="20" y="214"/>
                    <a:pt x="20" y="213"/>
                  </a:cubicBezTo>
                  <a:lnTo>
                    <a:pt x="12" y="196"/>
                  </a:lnTo>
                  <a:cubicBezTo>
                    <a:pt x="11" y="195"/>
                    <a:pt x="11" y="194"/>
                    <a:pt x="11" y="193"/>
                  </a:cubicBezTo>
                  <a:lnTo>
                    <a:pt x="5" y="175"/>
                  </a:lnTo>
                  <a:lnTo>
                    <a:pt x="1" y="152"/>
                  </a:lnTo>
                  <a:lnTo>
                    <a:pt x="0" y="128"/>
                  </a:lnTo>
                  <a:lnTo>
                    <a:pt x="1" y="103"/>
                  </a:lnTo>
                  <a:lnTo>
                    <a:pt x="4" y="81"/>
                  </a:lnTo>
                  <a:lnTo>
                    <a:pt x="11" y="60"/>
                  </a:lnTo>
                  <a:cubicBezTo>
                    <a:pt x="11" y="59"/>
                    <a:pt x="12" y="58"/>
                    <a:pt x="12" y="57"/>
                  </a:cubicBezTo>
                  <a:lnTo>
                    <a:pt x="20" y="41"/>
                  </a:lnTo>
                  <a:cubicBezTo>
                    <a:pt x="21" y="40"/>
                    <a:pt x="21" y="39"/>
                    <a:pt x="22" y="38"/>
                  </a:cubicBezTo>
                  <a:lnTo>
                    <a:pt x="32" y="25"/>
                  </a:lnTo>
                  <a:cubicBezTo>
                    <a:pt x="33" y="23"/>
                    <a:pt x="34" y="22"/>
                    <a:pt x="35" y="22"/>
                  </a:cubicBezTo>
                  <a:lnTo>
                    <a:pt x="45" y="12"/>
                  </a:lnTo>
                  <a:cubicBezTo>
                    <a:pt x="47" y="11"/>
                    <a:pt x="48" y="10"/>
                    <a:pt x="50" y="9"/>
                  </a:cubicBezTo>
                  <a:lnTo>
                    <a:pt x="61" y="3"/>
                  </a:lnTo>
                  <a:cubicBezTo>
                    <a:pt x="63" y="3"/>
                    <a:pt x="65" y="2"/>
                    <a:pt x="67" y="2"/>
                  </a:cubicBezTo>
                  <a:lnTo>
                    <a:pt x="79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4" name="path"/>
            <p:cNvSpPr/>
            <p:nvPr/>
          </p:nvSpPr>
          <p:spPr>
            <a:xfrm>
              <a:off x="269846" y="567958"/>
              <a:ext cx="79319" cy="136524"/>
            </a:xfrm>
            <a:custGeom>
              <a:avLst/>
              <a:gdLst/>
              <a:ahLst/>
              <a:cxnLst/>
              <a:rect l="0" t="0" r="0" b="0"/>
              <a:pathLst>
                <a:path w="124" h="214">
                  <a:moveTo>
                    <a:pt x="62" y="0"/>
                  </a:moveTo>
                  <a:cubicBezTo>
                    <a:pt x="80" y="0"/>
                    <a:pt x="95" y="10"/>
                    <a:pt x="106" y="30"/>
                  </a:cubicBezTo>
                  <a:cubicBezTo>
                    <a:pt x="118" y="51"/>
                    <a:pt x="124" y="76"/>
                    <a:pt x="124" y="107"/>
                  </a:cubicBezTo>
                  <a:cubicBezTo>
                    <a:pt x="124" y="139"/>
                    <a:pt x="118" y="165"/>
                    <a:pt x="106" y="185"/>
                  </a:cubicBezTo>
                  <a:cubicBezTo>
                    <a:pt x="95" y="205"/>
                    <a:pt x="79" y="214"/>
                    <a:pt x="61" y="214"/>
                  </a:cubicBezTo>
                  <a:cubicBezTo>
                    <a:pt x="44" y="214"/>
                    <a:pt x="30" y="204"/>
                    <a:pt x="18" y="184"/>
                  </a:cubicBezTo>
                  <a:cubicBezTo>
                    <a:pt x="6" y="163"/>
                    <a:pt x="0" y="138"/>
                    <a:pt x="0" y="107"/>
                  </a:cubicBezTo>
                  <a:cubicBezTo>
                    <a:pt x="0" y="75"/>
                    <a:pt x="6" y="50"/>
                    <a:pt x="18" y="30"/>
                  </a:cubicBezTo>
                  <a:cubicBezTo>
                    <a:pt x="30" y="10"/>
                    <a:pt x="45" y="0"/>
                    <a:pt x="62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5" name="path"/>
            <p:cNvSpPr/>
            <p:nvPr/>
          </p:nvSpPr>
          <p:spPr>
            <a:xfrm>
              <a:off x="257147" y="555257"/>
              <a:ext cx="104718" cy="161925"/>
            </a:xfrm>
            <a:custGeom>
              <a:avLst/>
              <a:gdLst/>
              <a:ahLst/>
              <a:cxnLst/>
              <a:rect l="0" t="0" r="0" b="0"/>
              <a:pathLst>
                <a:path w="164" h="255">
                  <a:moveTo>
                    <a:pt x="82" y="20"/>
                  </a:moveTo>
                  <a:cubicBezTo>
                    <a:pt x="100" y="20"/>
                    <a:pt x="115" y="30"/>
                    <a:pt x="126" y="50"/>
                  </a:cubicBezTo>
                  <a:cubicBezTo>
                    <a:pt x="138" y="71"/>
                    <a:pt x="144" y="96"/>
                    <a:pt x="144" y="127"/>
                  </a:cubicBezTo>
                  <a:cubicBezTo>
                    <a:pt x="144" y="159"/>
                    <a:pt x="138" y="185"/>
                    <a:pt x="126" y="205"/>
                  </a:cubicBezTo>
                  <a:cubicBezTo>
                    <a:pt x="115" y="225"/>
                    <a:pt x="99" y="235"/>
                    <a:pt x="81" y="235"/>
                  </a:cubicBezTo>
                  <a:cubicBezTo>
                    <a:pt x="64" y="235"/>
                    <a:pt x="50" y="224"/>
                    <a:pt x="38" y="204"/>
                  </a:cubicBezTo>
                  <a:cubicBezTo>
                    <a:pt x="26" y="183"/>
                    <a:pt x="20" y="158"/>
                    <a:pt x="20" y="127"/>
                  </a:cubicBezTo>
                  <a:cubicBezTo>
                    <a:pt x="20" y="95"/>
                    <a:pt x="26" y="70"/>
                    <a:pt x="38" y="50"/>
                  </a:cubicBezTo>
                  <a:cubicBezTo>
                    <a:pt x="50" y="30"/>
                    <a:pt x="65" y="20"/>
                    <a:pt x="82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6" name="path"/>
            <p:cNvSpPr/>
            <p:nvPr/>
          </p:nvSpPr>
          <p:spPr>
            <a:xfrm>
              <a:off x="388872" y="25400"/>
              <a:ext cx="3403476" cy="816220"/>
            </a:xfrm>
            <a:custGeom>
              <a:avLst/>
              <a:gdLst/>
              <a:ahLst/>
              <a:cxnLst/>
              <a:rect l="0" t="0" r="0" b="0"/>
              <a:pathLst>
                <a:path w="5359" h="1285">
                  <a:moveTo>
                    <a:pt x="3437" y="901"/>
                  </a:moveTo>
                  <a:cubicBezTo>
                    <a:pt x="3475" y="958"/>
                    <a:pt x="3520" y="1036"/>
                    <a:pt x="3570" y="1136"/>
                  </a:cubicBezTo>
                  <a:cubicBezTo>
                    <a:pt x="3548" y="1178"/>
                    <a:pt x="3525" y="1221"/>
                    <a:pt x="3503" y="1263"/>
                  </a:cubicBezTo>
                  <a:cubicBezTo>
                    <a:pt x="3471" y="1195"/>
                    <a:pt x="3427" y="1114"/>
                    <a:pt x="3373" y="1019"/>
                  </a:cubicBezTo>
                  <a:cubicBezTo>
                    <a:pt x="3395" y="980"/>
                    <a:pt x="3416" y="941"/>
                    <a:pt x="3437" y="901"/>
                  </a:cubicBezTo>
                  <a:moveTo>
                    <a:pt x="1433" y="901"/>
                  </a:moveTo>
                  <a:cubicBezTo>
                    <a:pt x="1472" y="958"/>
                    <a:pt x="1516" y="1036"/>
                    <a:pt x="1566" y="1136"/>
                  </a:cubicBezTo>
                  <a:cubicBezTo>
                    <a:pt x="1544" y="1178"/>
                    <a:pt x="1521" y="1221"/>
                    <a:pt x="1499" y="1263"/>
                  </a:cubicBezTo>
                  <a:cubicBezTo>
                    <a:pt x="1467" y="1195"/>
                    <a:pt x="1424" y="1114"/>
                    <a:pt x="1369" y="1019"/>
                  </a:cubicBezTo>
                  <a:cubicBezTo>
                    <a:pt x="1391" y="980"/>
                    <a:pt x="1412" y="941"/>
                    <a:pt x="1433" y="901"/>
                  </a:cubicBezTo>
                  <a:moveTo>
                    <a:pt x="294" y="685"/>
                  </a:moveTo>
                  <a:cubicBezTo>
                    <a:pt x="318" y="760"/>
                    <a:pt x="349" y="825"/>
                    <a:pt x="386" y="881"/>
                  </a:cubicBezTo>
                  <a:cubicBezTo>
                    <a:pt x="432" y="819"/>
                    <a:pt x="467" y="754"/>
                    <a:pt x="492" y="685"/>
                  </a:cubicBezTo>
                  <a:cubicBezTo>
                    <a:pt x="426" y="685"/>
                    <a:pt x="360" y="685"/>
                    <a:pt x="294" y="685"/>
                  </a:cubicBezTo>
                  <a:moveTo>
                    <a:pt x="4868" y="541"/>
                  </a:moveTo>
                  <a:cubicBezTo>
                    <a:pt x="4868" y="598"/>
                    <a:pt x="4868" y="656"/>
                    <a:pt x="4868" y="713"/>
                  </a:cubicBezTo>
                  <a:cubicBezTo>
                    <a:pt x="4915" y="713"/>
                    <a:pt x="4963" y="713"/>
                    <a:pt x="5011" y="713"/>
                  </a:cubicBezTo>
                  <a:cubicBezTo>
                    <a:pt x="5011" y="656"/>
                    <a:pt x="5011" y="598"/>
                    <a:pt x="5011" y="541"/>
                  </a:cubicBezTo>
                  <a:cubicBezTo>
                    <a:pt x="4963" y="541"/>
                    <a:pt x="4915" y="541"/>
                    <a:pt x="4868" y="541"/>
                  </a:cubicBezTo>
                  <a:moveTo>
                    <a:pt x="2864" y="541"/>
                  </a:moveTo>
                  <a:cubicBezTo>
                    <a:pt x="2864" y="598"/>
                    <a:pt x="2864" y="656"/>
                    <a:pt x="2864" y="713"/>
                  </a:cubicBezTo>
                  <a:cubicBezTo>
                    <a:pt x="2911" y="713"/>
                    <a:pt x="2959" y="713"/>
                    <a:pt x="3007" y="713"/>
                  </a:cubicBezTo>
                  <a:cubicBezTo>
                    <a:pt x="3007" y="656"/>
                    <a:pt x="3007" y="598"/>
                    <a:pt x="3007" y="541"/>
                  </a:cubicBezTo>
                  <a:cubicBezTo>
                    <a:pt x="2959" y="541"/>
                    <a:pt x="2911" y="541"/>
                    <a:pt x="2864" y="541"/>
                  </a:cubicBezTo>
                  <a:moveTo>
                    <a:pt x="860" y="541"/>
                  </a:moveTo>
                  <a:cubicBezTo>
                    <a:pt x="860" y="598"/>
                    <a:pt x="860" y="656"/>
                    <a:pt x="860" y="713"/>
                  </a:cubicBezTo>
                  <a:cubicBezTo>
                    <a:pt x="908" y="713"/>
                    <a:pt x="955" y="713"/>
                    <a:pt x="1003" y="713"/>
                  </a:cubicBezTo>
                  <a:cubicBezTo>
                    <a:pt x="1003" y="656"/>
                    <a:pt x="1003" y="598"/>
                    <a:pt x="1003" y="541"/>
                  </a:cubicBezTo>
                  <a:cubicBezTo>
                    <a:pt x="955" y="541"/>
                    <a:pt x="908" y="541"/>
                    <a:pt x="860" y="541"/>
                  </a:cubicBezTo>
                  <a:moveTo>
                    <a:pt x="2035" y="392"/>
                  </a:moveTo>
                  <a:cubicBezTo>
                    <a:pt x="2094" y="392"/>
                    <a:pt x="2154" y="392"/>
                    <a:pt x="2214" y="392"/>
                  </a:cubicBezTo>
                  <a:cubicBezTo>
                    <a:pt x="2214" y="432"/>
                    <a:pt x="2214" y="473"/>
                    <a:pt x="2214" y="513"/>
                  </a:cubicBezTo>
                  <a:cubicBezTo>
                    <a:pt x="2194" y="792"/>
                    <a:pt x="2149" y="1012"/>
                    <a:pt x="2079" y="1174"/>
                  </a:cubicBezTo>
                  <a:cubicBezTo>
                    <a:pt x="2062" y="1132"/>
                    <a:pt x="2041" y="1088"/>
                    <a:pt x="2016" y="1041"/>
                  </a:cubicBezTo>
                  <a:cubicBezTo>
                    <a:pt x="2074" y="917"/>
                    <a:pt x="2112" y="749"/>
                    <a:pt x="2131" y="537"/>
                  </a:cubicBezTo>
                  <a:cubicBezTo>
                    <a:pt x="2099" y="537"/>
                    <a:pt x="2067" y="537"/>
                    <a:pt x="2035" y="537"/>
                  </a:cubicBezTo>
                  <a:cubicBezTo>
                    <a:pt x="2035" y="489"/>
                    <a:pt x="2035" y="440"/>
                    <a:pt x="2035" y="392"/>
                  </a:cubicBezTo>
                  <a:moveTo>
                    <a:pt x="2532" y="349"/>
                  </a:moveTo>
                  <a:cubicBezTo>
                    <a:pt x="2535" y="396"/>
                    <a:pt x="2538" y="441"/>
                    <a:pt x="2542" y="483"/>
                  </a:cubicBezTo>
                  <a:cubicBezTo>
                    <a:pt x="2565" y="448"/>
                    <a:pt x="2590" y="409"/>
                    <a:pt x="2617" y="364"/>
                  </a:cubicBezTo>
                  <a:cubicBezTo>
                    <a:pt x="2636" y="405"/>
                    <a:pt x="2655" y="446"/>
                    <a:pt x="2674" y="487"/>
                  </a:cubicBezTo>
                  <a:cubicBezTo>
                    <a:pt x="2634" y="543"/>
                    <a:pt x="2596" y="592"/>
                    <a:pt x="2561" y="634"/>
                  </a:cubicBezTo>
                  <a:cubicBezTo>
                    <a:pt x="2587" y="805"/>
                    <a:pt x="2627" y="936"/>
                    <a:pt x="2681" y="1026"/>
                  </a:cubicBezTo>
                  <a:cubicBezTo>
                    <a:pt x="2654" y="1073"/>
                    <a:pt x="2631" y="1119"/>
                    <a:pt x="2610" y="1163"/>
                  </a:cubicBezTo>
                  <a:cubicBezTo>
                    <a:pt x="2522" y="973"/>
                    <a:pt x="2474" y="710"/>
                    <a:pt x="2467" y="374"/>
                  </a:cubicBezTo>
                  <a:cubicBezTo>
                    <a:pt x="2489" y="366"/>
                    <a:pt x="2511" y="358"/>
                    <a:pt x="2532" y="349"/>
                  </a:cubicBezTo>
                  <a:moveTo>
                    <a:pt x="4865" y="292"/>
                  </a:moveTo>
                  <a:cubicBezTo>
                    <a:pt x="4855" y="328"/>
                    <a:pt x="4844" y="364"/>
                    <a:pt x="4832" y="399"/>
                  </a:cubicBezTo>
                  <a:cubicBezTo>
                    <a:pt x="4922" y="399"/>
                    <a:pt x="5013" y="399"/>
                    <a:pt x="5103" y="399"/>
                  </a:cubicBezTo>
                  <a:cubicBezTo>
                    <a:pt x="5103" y="523"/>
                    <a:pt x="5103" y="647"/>
                    <a:pt x="5103" y="771"/>
                  </a:cubicBezTo>
                  <a:cubicBezTo>
                    <a:pt x="5127" y="772"/>
                    <a:pt x="5143" y="773"/>
                    <a:pt x="5149" y="773"/>
                  </a:cubicBezTo>
                  <a:cubicBezTo>
                    <a:pt x="5159" y="773"/>
                    <a:pt x="5167" y="766"/>
                    <a:pt x="5173" y="754"/>
                  </a:cubicBezTo>
                  <a:cubicBezTo>
                    <a:pt x="5178" y="741"/>
                    <a:pt x="5181" y="711"/>
                    <a:pt x="5182" y="664"/>
                  </a:cubicBezTo>
                  <a:cubicBezTo>
                    <a:pt x="5183" y="617"/>
                    <a:pt x="5184" y="493"/>
                    <a:pt x="5184" y="292"/>
                  </a:cubicBezTo>
                  <a:cubicBezTo>
                    <a:pt x="5078" y="292"/>
                    <a:pt x="4972" y="292"/>
                    <a:pt x="4865" y="292"/>
                  </a:cubicBezTo>
                  <a:moveTo>
                    <a:pt x="2862" y="292"/>
                  </a:moveTo>
                  <a:cubicBezTo>
                    <a:pt x="2851" y="328"/>
                    <a:pt x="2840" y="364"/>
                    <a:pt x="2828" y="399"/>
                  </a:cubicBezTo>
                  <a:cubicBezTo>
                    <a:pt x="2919" y="399"/>
                    <a:pt x="3009" y="399"/>
                    <a:pt x="3099" y="399"/>
                  </a:cubicBezTo>
                  <a:cubicBezTo>
                    <a:pt x="3099" y="523"/>
                    <a:pt x="3099" y="647"/>
                    <a:pt x="3099" y="771"/>
                  </a:cubicBezTo>
                  <a:cubicBezTo>
                    <a:pt x="3123" y="772"/>
                    <a:pt x="3139" y="773"/>
                    <a:pt x="3145" y="773"/>
                  </a:cubicBezTo>
                  <a:cubicBezTo>
                    <a:pt x="3156" y="773"/>
                    <a:pt x="3163" y="766"/>
                    <a:pt x="3169" y="754"/>
                  </a:cubicBezTo>
                  <a:cubicBezTo>
                    <a:pt x="3174" y="741"/>
                    <a:pt x="3177" y="711"/>
                    <a:pt x="3178" y="664"/>
                  </a:cubicBezTo>
                  <a:cubicBezTo>
                    <a:pt x="3179" y="617"/>
                    <a:pt x="3180" y="493"/>
                    <a:pt x="3180" y="292"/>
                  </a:cubicBezTo>
                  <a:cubicBezTo>
                    <a:pt x="3074" y="292"/>
                    <a:pt x="2968" y="292"/>
                    <a:pt x="2862" y="292"/>
                  </a:cubicBezTo>
                  <a:moveTo>
                    <a:pt x="858" y="292"/>
                  </a:moveTo>
                  <a:cubicBezTo>
                    <a:pt x="847" y="328"/>
                    <a:pt x="836" y="364"/>
                    <a:pt x="824" y="399"/>
                  </a:cubicBezTo>
                  <a:cubicBezTo>
                    <a:pt x="915" y="399"/>
                    <a:pt x="1005" y="399"/>
                    <a:pt x="1096" y="399"/>
                  </a:cubicBezTo>
                  <a:cubicBezTo>
                    <a:pt x="1096" y="523"/>
                    <a:pt x="1096" y="647"/>
                    <a:pt x="1096" y="771"/>
                  </a:cubicBezTo>
                  <a:cubicBezTo>
                    <a:pt x="1120" y="772"/>
                    <a:pt x="1135" y="773"/>
                    <a:pt x="1142" y="773"/>
                  </a:cubicBezTo>
                  <a:cubicBezTo>
                    <a:pt x="1152" y="773"/>
                    <a:pt x="1160" y="766"/>
                    <a:pt x="1165" y="754"/>
                  </a:cubicBezTo>
                  <a:cubicBezTo>
                    <a:pt x="1170" y="741"/>
                    <a:pt x="1174" y="711"/>
                    <a:pt x="1174" y="664"/>
                  </a:cubicBezTo>
                  <a:cubicBezTo>
                    <a:pt x="1175" y="617"/>
                    <a:pt x="1176" y="493"/>
                    <a:pt x="1176" y="292"/>
                  </a:cubicBezTo>
                  <a:cubicBezTo>
                    <a:pt x="1070" y="292"/>
                    <a:pt x="964" y="292"/>
                    <a:pt x="858" y="292"/>
                  </a:cubicBezTo>
                  <a:moveTo>
                    <a:pt x="2096" y="85"/>
                  </a:moveTo>
                  <a:cubicBezTo>
                    <a:pt x="2254" y="85"/>
                    <a:pt x="2411" y="85"/>
                    <a:pt x="2569" y="85"/>
                  </a:cubicBezTo>
                  <a:cubicBezTo>
                    <a:pt x="2569" y="137"/>
                    <a:pt x="2569" y="190"/>
                    <a:pt x="2569" y="243"/>
                  </a:cubicBezTo>
                  <a:cubicBezTo>
                    <a:pt x="2509" y="292"/>
                    <a:pt x="2449" y="340"/>
                    <a:pt x="2390" y="389"/>
                  </a:cubicBezTo>
                  <a:cubicBezTo>
                    <a:pt x="2390" y="406"/>
                    <a:pt x="2390" y="422"/>
                    <a:pt x="2390" y="438"/>
                  </a:cubicBezTo>
                  <a:cubicBezTo>
                    <a:pt x="2411" y="438"/>
                    <a:pt x="2433" y="438"/>
                    <a:pt x="2455" y="438"/>
                  </a:cubicBezTo>
                  <a:cubicBezTo>
                    <a:pt x="2455" y="476"/>
                    <a:pt x="2455" y="513"/>
                    <a:pt x="2455" y="551"/>
                  </a:cubicBezTo>
                  <a:cubicBezTo>
                    <a:pt x="2433" y="551"/>
                    <a:pt x="2411" y="551"/>
                    <a:pt x="2390" y="551"/>
                  </a:cubicBezTo>
                  <a:cubicBezTo>
                    <a:pt x="2390" y="584"/>
                    <a:pt x="2390" y="616"/>
                    <a:pt x="2390" y="649"/>
                  </a:cubicBezTo>
                  <a:cubicBezTo>
                    <a:pt x="2415" y="649"/>
                    <a:pt x="2441" y="649"/>
                    <a:pt x="2467" y="649"/>
                  </a:cubicBezTo>
                  <a:cubicBezTo>
                    <a:pt x="2467" y="686"/>
                    <a:pt x="2467" y="724"/>
                    <a:pt x="2467" y="762"/>
                  </a:cubicBezTo>
                  <a:cubicBezTo>
                    <a:pt x="2441" y="762"/>
                    <a:pt x="2415" y="762"/>
                    <a:pt x="2390" y="762"/>
                  </a:cubicBezTo>
                  <a:cubicBezTo>
                    <a:pt x="2390" y="796"/>
                    <a:pt x="2390" y="829"/>
                    <a:pt x="2390" y="863"/>
                  </a:cubicBezTo>
                  <a:cubicBezTo>
                    <a:pt x="2425" y="863"/>
                    <a:pt x="2461" y="863"/>
                    <a:pt x="2497" y="863"/>
                  </a:cubicBezTo>
                  <a:cubicBezTo>
                    <a:pt x="2497" y="901"/>
                    <a:pt x="2497" y="938"/>
                    <a:pt x="2497" y="976"/>
                  </a:cubicBezTo>
                  <a:cubicBezTo>
                    <a:pt x="2461" y="976"/>
                    <a:pt x="2425" y="976"/>
                    <a:pt x="2390" y="976"/>
                  </a:cubicBezTo>
                  <a:cubicBezTo>
                    <a:pt x="2390" y="1010"/>
                    <a:pt x="2390" y="1045"/>
                    <a:pt x="2390" y="1079"/>
                  </a:cubicBezTo>
                  <a:cubicBezTo>
                    <a:pt x="2390" y="1139"/>
                    <a:pt x="2381" y="1183"/>
                    <a:pt x="2365" y="1213"/>
                  </a:cubicBezTo>
                  <a:cubicBezTo>
                    <a:pt x="2349" y="1243"/>
                    <a:pt x="2326" y="1258"/>
                    <a:pt x="2296" y="1259"/>
                  </a:cubicBezTo>
                  <a:cubicBezTo>
                    <a:pt x="2266" y="1260"/>
                    <a:pt x="2233" y="1261"/>
                    <a:pt x="2197" y="1261"/>
                  </a:cubicBezTo>
                  <a:cubicBezTo>
                    <a:pt x="2193" y="1212"/>
                    <a:pt x="2186" y="1159"/>
                    <a:pt x="2177" y="1101"/>
                  </a:cubicBezTo>
                  <a:cubicBezTo>
                    <a:pt x="2212" y="1105"/>
                    <a:pt x="2240" y="1106"/>
                    <a:pt x="2262" y="1106"/>
                  </a:cubicBezTo>
                  <a:cubicBezTo>
                    <a:pt x="2290" y="1106"/>
                    <a:pt x="2304" y="1079"/>
                    <a:pt x="2304" y="1024"/>
                  </a:cubicBezTo>
                  <a:cubicBezTo>
                    <a:pt x="2304" y="1008"/>
                    <a:pt x="2304" y="992"/>
                    <a:pt x="2304" y="976"/>
                  </a:cubicBezTo>
                  <a:cubicBezTo>
                    <a:pt x="2268" y="976"/>
                    <a:pt x="2233" y="976"/>
                    <a:pt x="2198" y="976"/>
                  </a:cubicBezTo>
                  <a:cubicBezTo>
                    <a:pt x="2198" y="938"/>
                    <a:pt x="2198" y="901"/>
                    <a:pt x="2198" y="863"/>
                  </a:cubicBezTo>
                  <a:cubicBezTo>
                    <a:pt x="2233" y="863"/>
                    <a:pt x="2268" y="863"/>
                    <a:pt x="2304" y="863"/>
                  </a:cubicBezTo>
                  <a:cubicBezTo>
                    <a:pt x="2304" y="829"/>
                    <a:pt x="2304" y="796"/>
                    <a:pt x="2304" y="762"/>
                  </a:cubicBezTo>
                  <a:cubicBezTo>
                    <a:pt x="2278" y="762"/>
                    <a:pt x="2252" y="762"/>
                    <a:pt x="2227" y="762"/>
                  </a:cubicBezTo>
                  <a:cubicBezTo>
                    <a:pt x="2227" y="724"/>
                    <a:pt x="2227" y="686"/>
                    <a:pt x="2227" y="649"/>
                  </a:cubicBezTo>
                  <a:cubicBezTo>
                    <a:pt x="2252" y="649"/>
                    <a:pt x="2278" y="649"/>
                    <a:pt x="2304" y="649"/>
                  </a:cubicBezTo>
                  <a:cubicBezTo>
                    <a:pt x="2304" y="616"/>
                    <a:pt x="2304" y="584"/>
                    <a:pt x="2304" y="551"/>
                  </a:cubicBezTo>
                  <a:cubicBezTo>
                    <a:pt x="2281" y="551"/>
                    <a:pt x="2259" y="551"/>
                    <a:pt x="2237" y="551"/>
                  </a:cubicBezTo>
                  <a:cubicBezTo>
                    <a:pt x="2237" y="513"/>
                    <a:pt x="2237" y="476"/>
                    <a:pt x="2237" y="438"/>
                  </a:cubicBezTo>
                  <a:cubicBezTo>
                    <a:pt x="2259" y="438"/>
                    <a:pt x="2281" y="438"/>
                    <a:pt x="2304" y="438"/>
                  </a:cubicBezTo>
                  <a:cubicBezTo>
                    <a:pt x="2304" y="402"/>
                    <a:pt x="2304" y="366"/>
                    <a:pt x="2304" y="330"/>
                  </a:cubicBezTo>
                  <a:cubicBezTo>
                    <a:pt x="2345" y="299"/>
                    <a:pt x="2387" y="267"/>
                    <a:pt x="2429" y="235"/>
                  </a:cubicBezTo>
                  <a:cubicBezTo>
                    <a:pt x="2318" y="235"/>
                    <a:pt x="2207" y="235"/>
                    <a:pt x="2096" y="235"/>
                  </a:cubicBezTo>
                  <a:cubicBezTo>
                    <a:pt x="2096" y="185"/>
                    <a:pt x="2096" y="135"/>
                    <a:pt x="2096" y="85"/>
                  </a:cubicBezTo>
                  <a:moveTo>
                    <a:pt x="4247" y="26"/>
                  </a:moveTo>
                  <a:cubicBezTo>
                    <a:pt x="4276" y="50"/>
                    <a:pt x="4306" y="74"/>
                    <a:pt x="4335" y="98"/>
                  </a:cubicBezTo>
                  <a:cubicBezTo>
                    <a:pt x="4289" y="263"/>
                    <a:pt x="4232" y="404"/>
                    <a:pt x="4164" y="522"/>
                  </a:cubicBezTo>
                  <a:cubicBezTo>
                    <a:pt x="4291" y="522"/>
                    <a:pt x="4418" y="522"/>
                    <a:pt x="4545" y="522"/>
                  </a:cubicBezTo>
                  <a:cubicBezTo>
                    <a:pt x="4478" y="399"/>
                    <a:pt x="4423" y="261"/>
                    <a:pt x="4380" y="109"/>
                  </a:cubicBezTo>
                  <a:cubicBezTo>
                    <a:pt x="4407" y="82"/>
                    <a:pt x="4434" y="55"/>
                    <a:pt x="4461" y="28"/>
                  </a:cubicBezTo>
                  <a:cubicBezTo>
                    <a:pt x="4516" y="213"/>
                    <a:pt x="4590" y="365"/>
                    <a:pt x="4681" y="485"/>
                  </a:cubicBezTo>
                  <a:cubicBezTo>
                    <a:pt x="4663" y="528"/>
                    <a:pt x="4642" y="582"/>
                    <a:pt x="4618" y="645"/>
                  </a:cubicBezTo>
                  <a:cubicBezTo>
                    <a:pt x="4602" y="621"/>
                    <a:pt x="4587" y="596"/>
                    <a:pt x="4572" y="570"/>
                  </a:cubicBezTo>
                  <a:cubicBezTo>
                    <a:pt x="4566" y="837"/>
                    <a:pt x="4561" y="998"/>
                    <a:pt x="4558" y="1054"/>
                  </a:cubicBezTo>
                  <a:cubicBezTo>
                    <a:pt x="4555" y="1109"/>
                    <a:pt x="4544" y="1152"/>
                    <a:pt x="4526" y="1183"/>
                  </a:cubicBezTo>
                  <a:cubicBezTo>
                    <a:pt x="4508" y="1213"/>
                    <a:pt x="4482" y="1228"/>
                    <a:pt x="4449" y="1228"/>
                  </a:cubicBezTo>
                  <a:cubicBezTo>
                    <a:pt x="4404" y="1228"/>
                    <a:pt x="4362" y="1227"/>
                    <a:pt x="4322" y="1224"/>
                  </a:cubicBezTo>
                  <a:cubicBezTo>
                    <a:pt x="4318" y="1155"/>
                    <a:pt x="4314" y="1092"/>
                    <a:pt x="4309" y="1035"/>
                  </a:cubicBezTo>
                  <a:cubicBezTo>
                    <a:pt x="4365" y="1044"/>
                    <a:pt x="4406" y="1049"/>
                    <a:pt x="4431" y="1049"/>
                  </a:cubicBezTo>
                  <a:cubicBezTo>
                    <a:pt x="4446" y="1049"/>
                    <a:pt x="4456" y="1036"/>
                    <a:pt x="4460" y="1010"/>
                  </a:cubicBezTo>
                  <a:cubicBezTo>
                    <a:pt x="4464" y="984"/>
                    <a:pt x="4467" y="880"/>
                    <a:pt x="4470" y="695"/>
                  </a:cubicBezTo>
                  <a:cubicBezTo>
                    <a:pt x="4416" y="695"/>
                    <a:pt x="4362" y="695"/>
                    <a:pt x="4309" y="695"/>
                  </a:cubicBezTo>
                  <a:cubicBezTo>
                    <a:pt x="4305" y="813"/>
                    <a:pt x="4296" y="903"/>
                    <a:pt x="4282" y="965"/>
                  </a:cubicBezTo>
                  <a:cubicBezTo>
                    <a:pt x="4269" y="1028"/>
                    <a:pt x="4247" y="1085"/>
                    <a:pt x="4217" y="1135"/>
                  </a:cubicBezTo>
                  <a:cubicBezTo>
                    <a:pt x="4188" y="1186"/>
                    <a:pt x="4151" y="1230"/>
                    <a:pt x="4106" y="1267"/>
                  </a:cubicBezTo>
                  <a:cubicBezTo>
                    <a:pt x="4079" y="1198"/>
                    <a:pt x="4057" y="1144"/>
                    <a:pt x="4039" y="1108"/>
                  </a:cubicBezTo>
                  <a:cubicBezTo>
                    <a:pt x="4077" y="1078"/>
                    <a:pt x="4109" y="1045"/>
                    <a:pt x="4134" y="1009"/>
                  </a:cubicBezTo>
                  <a:cubicBezTo>
                    <a:pt x="4159" y="973"/>
                    <a:pt x="4177" y="934"/>
                    <a:pt x="4188" y="894"/>
                  </a:cubicBezTo>
                  <a:cubicBezTo>
                    <a:pt x="4199" y="853"/>
                    <a:pt x="4207" y="787"/>
                    <a:pt x="4210" y="695"/>
                  </a:cubicBezTo>
                  <a:cubicBezTo>
                    <a:pt x="4179" y="695"/>
                    <a:pt x="4149" y="695"/>
                    <a:pt x="4118" y="695"/>
                  </a:cubicBezTo>
                  <a:cubicBezTo>
                    <a:pt x="4118" y="662"/>
                    <a:pt x="4118" y="629"/>
                    <a:pt x="4118" y="596"/>
                  </a:cubicBezTo>
                  <a:cubicBezTo>
                    <a:pt x="4107" y="611"/>
                    <a:pt x="4096" y="627"/>
                    <a:pt x="4084" y="641"/>
                  </a:cubicBezTo>
                  <a:cubicBezTo>
                    <a:pt x="4064" y="587"/>
                    <a:pt x="4044" y="540"/>
                    <a:pt x="4025" y="500"/>
                  </a:cubicBezTo>
                  <a:cubicBezTo>
                    <a:pt x="4123" y="367"/>
                    <a:pt x="4197" y="209"/>
                    <a:pt x="4247" y="26"/>
                  </a:cubicBezTo>
                  <a:moveTo>
                    <a:pt x="265" y="22"/>
                  </a:moveTo>
                  <a:cubicBezTo>
                    <a:pt x="296" y="27"/>
                    <a:pt x="328" y="32"/>
                    <a:pt x="359" y="37"/>
                  </a:cubicBezTo>
                  <a:cubicBezTo>
                    <a:pt x="350" y="115"/>
                    <a:pt x="341" y="193"/>
                    <a:pt x="332" y="270"/>
                  </a:cubicBezTo>
                  <a:cubicBezTo>
                    <a:pt x="393" y="270"/>
                    <a:pt x="453" y="270"/>
                    <a:pt x="514" y="270"/>
                  </a:cubicBezTo>
                  <a:cubicBezTo>
                    <a:pt x="490" y="224"/>
                    <a:pt x="465" y="178"/>
                    <a:pt x="439" y="132"/>
                  </a:cubicBezTo>
                  <a:cubicBezTo>
                    <a:pt x="458" y="98"/>
                    <a:pt x="478" y="63"/>
                    <a:pt x="497" y="28"/>
                  </a:cubicBezTo>
                  <a:cubicBezTo>
                    <a:pt x="537" y="88"/>
                    <a:pt x="571" y="142"/>
                    <a:pt x="598" y="190"/>
                  </a:cubicBezTo>
                  <a:cubicBezTo>
                    <a:pt x="585" y="217"/>
                    <a:pt x="571" y="243"/>
                    <a:pt x="557" y="270"/>
                  </a:cubicBezTo>
                  <a:cubicBezTo>
                    <a:pt x="594" y="270"/>
                    <a:pt x="631" y="270"/>
                    <a:pt x="668" y="270"/>
                  </a:cubicBezTo>
                  <a:cubicBezTo>
                    <a:pt x="668" y="322"/>
                    <a:pt x="668" y="373"/>
                    <a:pt x="668" y="424"/>
                  </a:cubicBezTo>
                  <a:cubicBezTo>
                    <a:pt x="547" y="424"/>
                    <a:pt x="427" y="424"/>
                    <a:pt x="307" y="424"/>
                  </a:cubicBezTo>
                  <a:cubicBezTo>
                    <a:pt x="300" y="460"/>
                    <a:pt x="293" y="498"/>
                    <a:pt x="284" y="540"/>
                  </a:cubicBezTo>
                  <a:cubicBezTo>
                    <a:pt x="390" y="540"/>
                    <a:pt x="495" y="540"/>
                    <a:pt x="601" y="540"/>
                  </a:cubicBezTo>
                  <a:cubicBezTo>
                    <a:pt x="601" y="586"/>
                    <a:pt x="601" y="633"/>
                    <a:pt x="601" y="679"/>
                  </a:cubicBezTo>
                  <a:cubicBezTo>
                    <a:pt x="568" y="790"/>
                    <a:pt x="524" y="887"/>
                    <a:pt x="471" y="971"/>
                  </a:cubicBezTo>
                  <a:cubicBezTo>
                    <a:pt x="520" y="1014"/>
                    <a:pt x="587" y="1047"/>
                    <a:pt x="670" y="1071"/>
                  </a:cubicBezTo>
                  <a:cubicBezTo>
                    <a:pt x="650" y="1131"/>
                    <a:pt x="632" y="1192"/>
                    <a:pt x="614" y="1254"/>
                  </a:cubicBezTo>
                  <a:cubicBezTo>
                    <a:pt x="525" y="1216"/>
                    <a:pt x="450" y="1159"/>
                    <a:pt x="388" y="1083"/>
                  </a:cubicBezTo>
                  <a:cubicBezTo>
                    <a:pt x="324" y="1154"/>
                    <a:pt x="248" y="1216"/>
                    <a:pt x="161" y="1267"/>
                  </a:cubicBezTo>
                  <a:cubicBezTo>
                    <a:pt x="145" y="1212"/>
                    <a:pt x="129" y="1158"/>
                    <a:pt x="111" y="1105"/>
                  </a:cubicBezTo>
                  <a:cubicBezTo>
                    <a:pt x="184" y="1066"/>
                    <a:pt x="249" y="1020"/>
                    <a:pt x="308" y="969"/>
                  </a:cubicBezTo>
                  <a:cubicBezTo>
                    <a:pt x="276" y="912"/>
                    <a:pt x="247" y="846"/>
                    <a:pt x="221" y="773"/>
                  </a:cubicBezTo>
                  <a:cubicBezTo>
                    <a:pt x="171" y="928"/>
                    <a:pt x="113" y="1059"/>
                    <a:pt x="48" y="1167"/>
                  </a:cubicBezTo>
                  <a:cubicBezTo>
                    <a:pt x="39" y="1088"/>
                    <a:pt x="29" y="1018"/>
                    <a:pt x="19" y="957"/>
                  </a:cubicBezTo>
                  <a:cubicBezTo>
                    <a:pt x="104" y="804"/>
                    <a:pt x="167" y="627"/>
                    <a:pt x="209" y="424"/>
                  </a:cubicBezTo>
                  <a:cubicBezTo>
                    <a:pt x="154" y="424"/>
                    <a:pt x="100" y="424"/>
                    <a:pt x="45" y="424"/>
                  </a:cubicBezTo>
                  <a:cubicBezTo>
                    <a:pt x="45" y="374"/>
                    <a:pt x="45" y="324"/>
                    <a:pt x="45" y="274"/>
                  </a:cubicBezTo>
                  <a:cubicBezTo>
                    <a:pt x="58" y="205"/>
                    <a:pt x="68" y="134"/>
                    <a:pt x="78" y="58"/>
                  </a:cubicBezTo>
                  <a:cubicBezTo>
                    <a:pt x="108" y="65"/>
                    <a:pt x="138" y="71"/>
                    <a:pt x="167" y="77"/>
                  </a:cubicBezTo>
                  <a:cubicBezTo>
                    <a:pt x="161" y="129"/>
                    <a:pt x="152" y="193"/>
                    <a:pt x="141" y="270"/>
                  </a:cubicBezTo>
                  <a:cubicBezTo>
                    <a:pt x="172" y="270"/>
                    <a:pt x="203" y="270"/>
                    <a:pt x="235" y="270"/>
                  </a:cubicBezTo>
                  <a:cubicBezTo>
                    <a:pt x="245" y="199"/>
                    <a:pt x="255" y="116"/>
                    <a:pt x="265" y="22"/>
                  </a:cubicBezTo>
                  <a:moveTo>
                    <a:pt x="4829" y="20"/>
                  </a:moveTo>
                  <a:cubicBezTo>
                    <a:pt x="4864" y="20"/>
                    <a:pt x="4899" y="20"/>
                    <a:pt x="4934" y="20"/>
                  </a:cubicBezTo>
                  <a:cubicBezTo>
                    <a:pt x="4925" y="58"/>
                    <a:pt x="4917" y="95"/>
                    <a:pt x="4908" y="131"/>
                  </a:cubicBezTo>
                  <a:cubicBezTo>
                    <a:pt x="5032" y="131"/>
                    <a:pt x="5156" y="131"/>
                    <a:pt x="5281" y="131"/>
                  </a:cubicBezTo>
                  <a:cubicBezTo>
                    <a:pt x="5280" y="236"/>
                    <a:pt x="5279" y="340"/>
                    <a:pt x="5278" y="444"/>
                  </a:cubicBezTo>
                  <a:cubicBezTo>
                    <a:pt x="5276" y="530"/>
                    <a:pt x="5275" y="616"/>
                    <a:pt x="5273" y="702"/>
                  </a:cubicBezTo>
                  <a:cubicBezTo>
                    <a:pt x="5272" y="772"/>
                    <a:pt x="5264" y="827"/>
                    <a:pt x="5250" y="866"/>
                  </a:cubicBezTo>
                  <a:cubicBezTo>
                    <a:pt x="5236" y="906"/>
                    <a:pt x="5216" y="928"/>
                    <a:pt x="5190" y="933"/>
                  </a:cubicBezTo>
                  <a:cubicBezTo>
                    <a:pt x="5165" y="937"/>
                    <a:pt x="5123" y="940"/>
                    <a:pt x="5065" y="940"/>
                  </a:cubicBezTo>
                  <a:cubicBezTo>
                    <a:pt x="5064" y="915"/>
                    <a:pt x="5060" y="886"/>
                    <a:pt x="5055" y="854"/>
                  </a:cubicBezTo>
                  <a:cubicBezTo>
                    <a:pt x="4993" y="854"/>
                    <a:pt x="4930" y="854"/>
                    <a:pt x="4868" y="854"/>
                  </a:cubicBezTo>
                  <a:cubicBezTo>
                    <a:pt x="4868" y="886"/>
                    <a:pt x="4868" y="917"/>
                    <a:pt x="4868" y="948"/>
                  </a:cubicBezTo>
                  <a:cubicBezTo>
                    <a:pt x="4868" y="1031"/>
                    <a:pt x="4888" y="1073"/>
                    <a:pt x="4930" y="1073"/>
                  </a:cubicBezTo>
                  <a:cubicBezTo>
                    <a:pt x="5013" y="1073"/>
                    <a:pt x="5096" y="1073"/>
                    <a:pt x="5179" y="1073"/>
                  </a:cubicBezTo>
                  <a:cubicBezTo>
                    <a:pt x="5216" y="1073"/>
                    <a:pt x="5238" y="1056"/>
                    <a:pt x="5244" y="1022"/>
                  </a:cubicBezTo>
                  <a:cubicBezTo>
                    <a:pt x="5251" y="988"/>
                    <a:pt x="5257" y="930"/>
                    <a:pt x="5262" y="846"/>
                  </a:cubicBezTo>
                  <a:cubicBezTo>
                    <a:pt x="5294" y="869"/>
                    <a:pt x="5321" y="888"/>
                    <a:pt x="5344" y="903"/>
                  </a:cubicBezTo>
                  <a:cubicBezTo>
                    <a:pt x="5332" y="1017"/>
                    <a:pt x="5322" y="1091"/>
                    <a:pt x="5313" y="1126"/>
                  </a:cubicBezTo>
                  <a:cubicBezTo>
                    <a:pt x="5305" y="1160"/>
                    <a:pt x="5290" y="1186"/>
                    <a:pt x="5267" y="1204"/>
                  </a:cubicBezTo>
                  <a:cubicBezTo>
                    <a:pt x="5244" y="1223"/>
                    <a:pt x="5214" y="1232"/>
                    <a:pt x="5176" y="1232"/>
                  </a:cubicBezTo>
                  <a:cubicBezTo>
                    <a:pt x="5086" y="1232"/>
                    <a:pt x="4996" y="1232"/>
                    <a:pt x="4905" y="1232"/>
                  </a:cubicBezTo>
                  <a:cubicBezTo>
                    <a:pt x="4819" y="1232"/>
                    <a:pt x="4775" y="1153"/>
                    <a:pt x="4775" y="995"/>
                  </a:cubicBezTo>
                  <a:cubicBezTo>
                    <a:pt x="4775" y="850"/>
                    <a:pt x="4775" y="704"/>
                    <a:pt x="4775" y="559"/>
                  </a:cubicBezTo>
                  <a:cubicBezTo>
                    <a:pt x="4762" y="593"/>
                    <a:pt x="4748" y="626"/>
                    <a:pt x="4734" y="658"/>
                  </a:cubicBezTo>
                  <a:cubicBezTo>
                    <a:pt x="4722" y="590"/>
                    <a:pt x="4709" y="523"/>
                    <a:pt x="4697" y="456"/>
                  </a:cubicBezTo>
                  <a:cubicBezTo>
                    <a:pt x="4755" y="318"/>
                    <a:pt x="4799" y="172"/>
                    <a:pt x="4829" y="20"/>
                  </a:cubicBezTo>
                  <a:moveTo>
                    <a:pt x="2825" y="20"/>
                  </a:moveTo>
                  <a:cubicBezTo>
                    <a:pt x="2860" y="20"/>
                    <a:pt x="2895" y="20"/>
                    <a:pt x="2930" y="20"/>
                  </a:cubicBezTo>
                  <a:cubicBezTo>
                    <a:pt x="2921" y="58"/>
                    <a:pt x="2913" y="95"/>
                    <a:pt x="2904" y="131"/>
                  </a:cubicBezTo>
                  <a:cubicBezTo>
                    <a:pt x="3028" y="131"/>
                    <a:pt x="3152" y="131"/>
                    <a:pt x="3277" y="131"/>
                  </a:cubicBezTo>
                  <a:cubicBezTo>
                    <a:pt x="3276" y="236"/>
                    <a:pt x="3275" y="340"/>
                    <a:pt x="3274" y="444"/>
                  </a:cubicBezTo>
                  <a:cubicBezTo>
                    <a:pt x="3272" y="530"/>
                    <a:pt x="3271" y="616"/>
                    <a:pt x="3270" y="702"/>
                  </a:cubicBezTo>
                  <a:cubicBezTo>
                    <a:pt x="3268" y="772"/>
                    <a:pt x="3260" y="827"/>
                    <a:pt x="3246" y="866"/>
                  </a:cubicBezTo>
                  <a:cubicBezTo>
                    <a:pt x="3232" y="906"/>
                    <a:pt x="3212" y="928"/>
                    <a:pt x="3186" y="933"/>
                  </a:cubicBezTo>
                  <a:cubicBezTo>
                    <a:pt x="3161" y="937"/>
                    <a:pt x="3119" y="940"/>
                    <a:pt x="3061" y="940"/>
                  </a:cubicBezTo>
                  <a:cubicBezTo>
                    <a:pt x="3060" y="915"/>
                    <a:pt x="3056" y="886"/>
                    <a:pt x="3051" y="854"/>
                  </a:cubicBezTo>
                  <a:cubicBezTo>
                    <a:pt x="2989" y="854"/>
                    <a:pt x="2926" y="854"/>
                    <a:pt x="2864" y="854"/>
                  </a:cubicBezTo>
                  <a:cubicBezTo>
                    <a:pt x="2864" y="886"/>
                    <a:pt x="2864" y="917"/>
                    <a:pt x="2864" y="948"/>
                  </a:cubicBezTo>
                  <a:cubicBezTo>
                    <a:pt x="2864" y="1031"/>
                    <a:pt x="2885" y="1073"/>
                    <a:pt x="2926" y="1073"/>
                  </a:cubicBezTo>
                  <a:cubicBezTo>
                    <a:pt x="3009" y="1073"/>
                    <a:pt x="3092" y="1073"/>
                    <a:pt x="3175" y="1073"/>
                  </a:cubicBezTo>
                  <a:cubicBezTo>
                    <a:pt x="3212" y="1073"/>
                    <a:pt x="3234" y="1056"/>
                    <a:pt x="3241" y="1022"/>
                  </a:cubicBezTo>
                  <a:cubicBezTo>
                    <a:pt x="3247" y="988"/>
                    <a:pt x="3253" y="930"/>
                    <a:pt x="3258" y="846"/>
                  </a:cubicBezTo>
                  <a:cubicBezTo>
                    <a:pt x="3290" y="869"/>
                    <a:pt x="3317" y="888"/>
                    <a:pt x="3340" y="903"/>
                  </a:cubicBezTo>
                  <a:cubicBezTo>
                    <a:pt x="3328" y="1017"/>
                    <a:pt x="3318" y="1091"/>
                    <a:pt x="3310" y="1126"/>
                  </a:cubicBezTo>
                  <a:cubicBezTo>
                    <a:pt x="3301" y="1160"/>
                    <a:pt x="3286" y="1186"/>
                    <a:pt x="3263" y="1204"/>
                  </a:cubicBezTo>
                  <a:cubicBezTo>
                    <a:pt x="3240" y="1223"/>
                    <a:pt x="3210" y="1232"/>
                    <a:pt x="3172" y="1232"/>
                  </a:cubicBezTo>
                  <a:cubicBezTo>
                    <a:pt x="3082" y="1232"/>
                    <a:pt x="2992" y="1232"/>
                    <a:pt x="2902" y="1232"/>
                  </a:cubicBezTo>
                  <a:cubicBezTo>
                    <a:pt x="2815" y="1232"/>
                    <a:pt x="2771" y="1153"/>
                    <a:pt x="2771" y="995"/>
                  </a:cubicBezTo>
                  <a:cubicBezTo>
                    <a:pt x="2771" y="850"/>
                    <a:pt x="2771" y="704"/>
                    <a:pt x="2771" y="559"/>
                  </a:cubicBezTo>
                  <a:cubicBezTo>
                    <a:pt x="2758" y="593"/>
                    <a:pt x="2744" y="626"/>
                    <a:pt x="2730" y="658"/>
                  </a:cubicBezTo>
                  <a:cubicBezTo>
                    <a:pt x="2718" y="590"/>
                    <a:pt x="2705" y="523"/>
                    <a:pt x="2693" y="456"/>
                  </a:cubicBezTo>
                  <a:cubicBezTo>
                    <a:pt x="2751" y="318"/>
                    <a:pt x="2795" y="172"/>
                    <a:pt x="2825" y="20"/>
                  </a:cubicBezTo>
                  <a:moveTo>
                    <a:pt x="822" y="20"/>
                  </a:moveTo>
                  <a:cubicBezTo>
                    <a:pt x="856" y="20"/>
                    <a:pt x="891" y="20"/>
                    <a:pt x="926" y="20"/>
                  </a:cubicBezTo>
                  <a:cubicBezTo>
                    <a:pt x="918" y="58"/>
                    <a:pt x="909" y="95"/>
                    <a:pt x="900" y="131"/>
                  </a:cubicBezTo>
                  <a:cubicBezTo>
                    <a:pt x="1024" y="131"/>
                    <a:pt x="1149" y="131"/>
                    <a:pt x="1273" y="131"/>
                  </a:cubicBezTo>
                  <a:cubicBezTo>
                    <a:pt x="1272" y="236"/>
                    <a:pt x="1271" y="340"/>
                    <a:pt x="1270" y="444"/>
                  </a:cubicBezTo>
                  <a:cubicBezTo>
                    <a:pt x="1269" y="530"/>
                    <a:pt x="1267" y="616"/>
                    <a:pt x="1266" y="702"/>
                  </a:cubicBezTo>
                  <a:cubicBezTo>
                    <a:pt x="1264" y="772"/>
                    <a:pt x="1256" y="827"/>
                    <a:pt x="1242" y="866"/>
                  </a:cubicBezTo>
                  <a:cubicBezTo>
                    <a:pt x="1228" y="906"/>
                    <a:pt x="1208" y="928"/>
                    <a:pt x="1183" y="933"/>
                  </a:cubicBezTo>
                  <a:cubicBezTo>
                    <a:pt x="1157" y="937"/>
                    <a:pt x="1115" y="940"/>
                    <a:pt x="1058" y="940"/>
                  </a:cubicBezTo>
                  <a:cubicBezTo>
                    <a:pt x="1056" y="915"/>
                    <a:pt x="1053" y="886"/>
                    <a:pt x="1048" y="854"/>
                  </a:cubicBezTo>
                  <a:cubicBezTo>
                    <a:pt x="985" y="854"/>
                    <a:pt x="923" y="854"/>
                    <a:pt x="860" y="854"/>
                  </a:cubicBezTo>
                  <a:cubicBezTo>
                    <a:pt x="860" y="886"/>
                    <a:pt x="860" y="917"/>
                    <a:pt x="860" y="948"/>
                  </a:cubicBezTo>
                  <a:cubicBezTo>
                    <a:pt x="860" y="1031"/>
                    <a:pt x="881" y="1073"/>
                    <a:pt x="922" y="1073"/>
                  </a:cubicBezTo>
                  <a:cubicBezTo>
                    <a:pt x="1005" y="1073"/>
                    <a:pt x="1088" y="1073"/>
                    <a:pt x="1171" y="1073"/>
                  </a:cubicBezTo>
                  <a:cubicBezTo>
                    <a:pt x="1208" y="1073"/>
                    <a:pt x="1230" y="1056"/>
                    <a:pt x="1237" y="1022"/>
                  </a:cubicBezTo>
                  <a:cubicBezTo>
                    <a:pt x="1243" y="988"/>
                    <a:pt x="1249" y="930"/>
                    <a:pt x="1255" y="846"/>
                  </a:cubicBezTo>
                  <a:cubicBezTo>
                    <a:pt x="1286" y="869"/>
                    <a:pt x="1314" y="888"/>
                    <a:pt x="1336" y="903"/>
                  </a:cubicBezTo>
                  <a:cubicBezTo>
                    <a:pt x="1324" y="1017"/>
                    <a:pt x="1314" y="1091"/>
                    <a:pt x="1306" y="1126"/>
                  </a:cubicBezTo>
                  <a:cubicBezTo>
                    <a:pt x="1298" y="1160"/>
                    <a:pt x="1282" y="1186"/>
                    <a:pt x="1259" y="1204"/>
                  </a:cubicBezTo>
                  <a:cubicBezTo>
                    <a:pt x="1236" y="1223"/>
                    <a:pt x="1206" y="1232"/>
                    <a:pt x="1169" y="1232"/>
                  </a:cubicBezTo>
                  <a:cubicBezTo>
                    <a:pt x="1078" y="1232"/>
                    <a:pt x="988" y="1232"/>
                    <a:pt x="898" y="1232"/>
                  </a:cubicBezTo>
                  <a:cubicBezTo>
                    <a:pt x="811" y="1232"/>
                    <a:pt x="767" y="1153"/>
                    <a:pt x="767" y="995"/>
                  </a:cubicBezTo>
                  <a:cubicBezTo>
                    <a:pt x="767" y="850"/>
                    <a:pt x="767" y="704"/>
                    <a:pt x="767" y="559"/>
                  </a:cubicBezTo>
                  <a:cubicBezTo>
                    <a:pt x="754" y="593"/>
                    <a:pt x="740" y="626"/>
                    <a:pt x="726" y="658"/>
                  </a:cubicBezTo>
                  <a:cubicBezTo>
                    <a:pt x="714" y="590"/>
                    <a:pt x="702" y="523"/>
                    <a:pt x="689" y="456"/>
                  </a:cubicBezTo>
                  <a:cubicBezTo>
                    <a:pt x="747" y="318"/>
                    <a:pt x="792" y="172"/>
                    <a:pt x="822" y="20"/>
                  </a:cubicBezTo>
                </a:path>
                <a:path w="5359" h="1285">
                  <a:moveTo>
                    <a:pt x="3436" y="881"/>
                  </a:moveTo>
                  <a:lnTo>
                    <a:pt x="3469" y="913"/>
                  </a:lnTo>
                  <a:lnTo>
                    <a:pt x="3484" y="937"/>
                  </a:lnTo>
                  <a:lnTo>
                    <a:pt x="3500" y="964"/>
                  </a:lnTo>
                  <a:lnTo>
                    <a:pt x="3516" y="992"/>
                  </a:lnTo>
                  <a:lnTo>
                    <a:pt x="3534" y="1023"/>
                  </a:lnTo>
                  <a:lnTo>
                    <a:pt x="3551" y="1056"/>
                  </a:lnTo>
                  <a:lnTo>
                    <a:pt x="3569" y="1090"/>
                  </a:lnTo>
                  <a:lnTo>
                    <a:pt x="3588" y="1127"/>
                  </a:lnTo>
                  <a:lnTo>
                    <a:pt x="3520" y="1272"/>
                  </a:lnTo>
                  <a:cubicBezTo>
                    <a:pt x="3495" y="1283"/>
                    <a:pt x="3488" y="1279"/>
                    <a:pt x="3485" y="1272"/>
                  </a:cubicBezTo>
                  <a:lnTo>
                    <a:pt x="3459" y="1218"/>
                  </a:lnTo>
                  <a:lnTo>
                    <a:pt x="3428" y="1160"/>
                  </a:lnTo>
                  <a:lnTo>
                    <a:pt x="3394" y="1097"/>
                  </a:lnTo>
                  <a:lnTo>
                    <a:pt x="3356" y="1029"/>
                  </a:lnTo>
                  <a:lnTo>
                    <a:pt x="3420" y="892"/>
                  </a:lnTo>
                  <a:lnTo>
                    <a:pt x="3436" y="881"/>
                  </a:lnTo>
                  <a:close/>
                  <a:moveTo>
                    <a:pt x="3439" y="940"/>
                  </a:moveTo>
                  <a:lnTo>
                    <a:pt x="3396" y="1019"/>
                  </a:lnTo>
                  <a:lnTo>
                    <a:pt x="3429" y="1078"/>
                  </a:lnTo>
                  <a:lnTo>
                    <a:pt x="3464" y="1142"/>
                  </a:lnTo>
                  <a:lnTo>
                    <a:pt x="3495" y="1201"/>
                  </a:lnTo>
                  <a:lnTo>
                    <a:pt x="3548" y="1136"/>
                  </a:lnTo>
                  <a:lnTo>
                    <a:pt x="3534" y="1109"/>
                  </a:lnTo>
                  <a:lnTo>
                    <a:pt x="3516" y="1075"/>
                  </a:lnTo>
                  <a:lnTo>
                    <a:pt x="3499" y="1042"/>
                  </a:lnTo>
                  <a:lnTo>
                    <a:pt x="3482" y="1012"/>
                  </a:lnTo>
                  <a:lnTo>
                    <a:pt x="3466" y="984"/>
                  </a:lnTo>
                  <a:lnTo>
                    <a:pt x="3450" y="958"/>
                  </a:lnTo>
                  <a:lnTo>
                    <a:pt x="3439" y="940"/>
                  </a:lnTo>
                  <a:close/>
                </a:path>
                <a:path w="5359" h="1285">
                  <a:moveTo>
                    <a:pt x="1433" y="881"/>
                  </a:moveTo>
                  <a:lnTo>
                    <a:pt x="1465" y="913"/>
                  </a:lnTo>
                  <a:lnTo>
                    <a:pt x="1480" y="937"/>
                  </a:lnTo>
                  <a:lnTo>
                    <a:pt x="1496" y="964"/>
                  </a:lnTo>
                  <a:lnTo>
                    <a:pt x="1513" y="992"/>
                  </a:lnTo>
                  <a:lnTo>
                    <a:pt x="1530" y="1023"/>
                  </a:lnTo>
                  <a:lnTo>
                    <a:pt x="1547" y="1056"/>
                  </a:lnTo>
                  <a:lnTo>
                    <a:pt x="1566" y="1090"/>
                  </a:lnTo>
                  <a:lnTo>
                    <a:pt x="1584" y="1127"/>
                  </a:lnTo>
                  <a:lnTo>
                    <a:pt x="1517" y="1272"/>
                  </a:lnTo>
                  <a:cubicBezTo>
                    <a:pt x="1491" y="1283"/>
                    <a:pt x="1484" y="1279"/>
                    <a:pt x="1481" y="1272"/>
                  </a:cubicBezTo>
                  <a:lnTo>
                    <a:pt x="1455" y="1218"/>
                  </a:lnTo>
                  <a:lnTo>
                    <a:pt x="1425" y="1160"/>
                  </a:lnTo>
                  <a:lnTo>
                    <a:pt x="1390" y="1097"/>
                  </a:lnTo>
                  <a:lnTo>
                    <a:pt x="1352" y="1029"/>
                  </a:lnTo>
                  <a:lnTo>
                    <a:pt x="1416" y="892"/>
                  </a:lnTo>
                  <a:lnTo>
                    <a:pt x="1433" y="881"/>
                  </a:lnTo>
                  <a:close/>
                  <a:moveTo>
                    <a:pt x="1435" y="940"/>
                  </a:moveTo>
                  <a:lnTo>
                    <a:pt x="1392" y="1019"/>
                  </a:lnTo>
                  <a:lnTo>
                    <a:pt x="1426" y="1078"/>
                  </a:lnTo>
                  <a:lnTo>
                    <a:pt x="1460" y="1142"/>
                  </a:lnTo>
                  <a:lnTo>
                    <a:pt x="1491" y="1201"/>
                  </a:lnTo>
                  <a:lnTo>
                    <a:pt x="1544" y="1136"/>
                  </a:lnTo>
                  <a:lnTo>
                    <a:pt x="1530" y="1109"/>
                  </a:lnTo>
                  <a:lnTo>
                    <a:pt x="1512" y="1075"/>
                  </a:lnTo>
                  <a:lnTo>
                    <a:pt x="1495" y="1042"/>
                  </a:lnTo>
                  <a:lnTo>
                    <a:pt x="1478" y="1012"/>
                  </a:lnTo>
                  <a:lnTo>
                    <a:pt x="1462" y="984"/>
                  </a:lnTo>
                  <a:lnTo>
                    <a:pt x="1446" y="958"/>
                  </a:lnTo>
                  <a:lnTo>
                    <a:pt x="1435" y="940"/>
                  </a:lnTo>
                  <a:close/>
                </a:path>
                <a:path w="5359" h="1285">
                  <a:moveTo>
                    <a:pt x="4829" y="0"/>
                  </a:moveTo>
                  <a:lnTo>
                    <a:pt x="4934" y="0"/>
                  </a:lnTo>
                  <a:cubicBezTo>
                    <a:pt x="4953" y="12"/>
                    <a:pt x="4954" y="18"/>
                    <a:pt x="4953" y="24"/>
                  </a:cubicBezTo>
                  <a:lnTo>
                    <a:pt x="4933" y="111"/>
                  </a:lnTo>
                  <a:lnTo>
                    <a:pt x="5281" y="111"/>
                  </a:lnTo>
                  <a:cubicBezTo>
                    <a:pt x="5299" y="121"/>
                    <a:pt x="5301" y="126"/>
                    <a:pt x="5301" y="131"/>
                  </a:cubicBezTo>
                  <a:lnTo>
                    <a:pt x="5298" y="445"/>
                  </a:lnTo>
                  <a:lnTo>
                    <a:pt x="5293" y="702"/>
                  </a:lnTo>
                  <a:lnTo>
                    <a:pt x="5291" y="753"/>
                  </a:lnTo>
                  <a:lnTo>
                    <a:pt x="5286" y="798"/>
                  </a:lnTo>
                  <a:lnTo>
                    <a:pt x="5280" y="834"/>
                  </a:lnTo>
                  <a:lnTo>
                    <a:pt x="5318" y="861"/>
                  </a:lnTo>
                  <a:lnTo>
                    <a:pt x="5355" y="887"/>
                  </a:lnTo>
                  <a:lnTo>
                    <a:pt x="5359" y="946"/>
                  </a:lnTo>
                  <a:lnTo>
                    <a:pt x="5355" y="984"/>
                  </a:lnTo>
                  <a:lnTo>
                    <a:pt x="5351" y="1017"/>
                  </a:lnTo>
                  <a:lnTo>
                    <a:pt x="5347" y="1047"/>
                  </a:lnTo>
                  <a:lnTo>
                    <a:pt x="5343" y="1073"/>
                  </a:lnTo>
                  <a:lnTo>
                    <a:pt x="5340" y="1096"/>
                  </a:lnTo>
                  <a:lnTo>
                    <a:pt x="5333" y="1130"/>
                  </a:lnTo>
                  <a:lnTo>
                    <a:pt x="5325" y="1156"/>
                  </a:lnTo>
                  <a:lnTo>
                    <a:pt x="5314" y="1180"/>
                  </a:lnTo>
                  <a:lnTo>
                    <a:pt x="5299" y="1201"/>
                  </a:lnTo>
                  <a:cubicBezTo>
                    <a:pt x="5280" y="1219"/>
                    <a:pt x="5279" y="1220"/>
                    <a:pt x="5278" y="1221"/>
                  </a:cubicBezTo>
                  <a:lnTo>
                    <a:pt x="5259" y="1233"/>
                  </a:lnTo>
                  <a:lnTo>
                    <a:pt x="5234" y="1243"/>
                  </a:lnTo>
                  <a:lnTo>
                    <a:pt x="5207" y="1250"/>
                  </a:lnTo>
                  <a:lnTo>
                    <a:pt x="5177" y="1252"/>
                  </a:lnTo>
                  <a:lnTo>
                    <a:pt x="4905" y="1252"/>
                  </a:lnTo>
                  <a:lnTo>
                    <a:pt x="4871" y="1248"/>
                  </a:lnTo>
                  <a:lnTo>
                    <a:pt x="4839" y="1235"/>
                  </a:lnTo>
                  <a:lnTo>
                    <a:pt x="4812" y="1213"/>
                  </a:lnTo>
                  <a:lnTo>
                    <a:pt x="4791" y="1183"/>
                  </a:lnTo>
                  <a:lnTo>
                    <a:pt x="4775" y="1146"/>
                  </a:lnTo>
                  <a:lnTo>
                    <a:pt x="4769" y="1125"/>
                  </a:lnTo>
                  <a:lnTo>
                    <a:pt x="4764" y="1103"/>
                  </a:lnTo>
                  <a:lnTo>
                    <a:pt x="4760" y="1078"/>
                  </a:lnTo>
                  <a:lnTo>
                    <a:pt x="4757" y="1052"/>
                  </a:lnTo>
                  <a:lnTo>
                    <a:pt x="4756" y="1025"/>
                  </a:lnTo>
                  <a:lnTo>
                    <a:pt x="4755" y="995"/>
                  </a:lnTo>
                  <a:lnTo>
                    <a:pt x="4755" y="659"/>
                  </a:lnTo>
                  <a:cubicBezTo>
                    <a:pt x="4749" y="673"/>
                    <a:pt x="4741" y="678"/>
                    <a:pt x="4732" y="677"/>
                  </a:cubicBezTo>
                  <a:lnTo>
                    <a:pt x="4688" y="520"/>
                  </a:lnTo>
                  <a:lnTo>
                    <a:pt x="4670" y="565"/>
                  </a:lnTo>
                  <a:lnTo>
                    <a:pt x="4654" y="606"/>
                  </a:lnTo>
                  <a:lnTo>
                    <a:pt x="4637" y="652"/>
                  </a:lnTo>
                  <a:cubicBezTo>
                    <a:pt x="4613" y="666"/>
                    <a:pt x="4606" y="662"/>
                    <a:pt x="4601" y="656"/>
                  </a:cubicBezTo>
                  <a:lnTo>
                    <a:pt x="4590" y="638"/>
                  </a:lnTo>
                  <a:lnTo>
                    <a:pt x="4590" y="665"/>
                  </a:lnTo>
                  <a:lnTo>
                    <a:pt x="4589" y="709"/>
                  </a:lnTo>
                  <a:lnTo>
                    <a:pt x="4588" y="751"/>
                  </a:lnTo>
                  <a:lnTo>
                    <a:pt x="4587" y="790"/>
                  </a:lnTo>
                  <a:lnTo>
                    <a:pt x="4586" y="826"/>
                  </a:lnTo>
                  <a:lnTo>
                    <a:pt x="4585" y="860"/>
                  </a:lnTo>
                  <a:lnTo>
                    <a:pt x="4584" y="892"/>
                  </a:lnTo>
                  <a:lnTo>
                    <a:pt x="4583" y="921"/>
                  </a:lnTo>
                  <a:lnTo>
                    <a:pt x="4582" y="947"/>
                  </a:lnTo>
                  <a:lnTo>
                    <a:pt x="4582" y="971"/>
                  </a:lnTo>
                  <a:lnTo>
                    <a:pt x="4581" y="993"/>
                  </a:lnTo>
                  <a:lnTo>
                    <a:pt x="4579" y="1029"/>
                  </a:lnTo>
                  <a:lnTo>
                    <a:pt x="4578" y="1055"/>
                  </a:lnTo>
                  <a:lnTo>
                    <a:pt x="4574" y="1095"/>
                  </a:lnTo>
                  <a:lnTo>
                    <a:pt x="4567" y="1131"/>
                  </a:lnTo>
                  <a:lnTo>
                    <a:pt x="4557" y="1164"/>
                  </a:lnTo>
                  <a:lnTo>
                    <a:pt x="4544" y="1191"/>
                  </a:lnTo>
                  <a:lnTo>
                    <a:pt x="4527" y="1215"/>
                  </a:lnTo>
                  <a:lnTo>
                    <a:pt x="4505" y="1232"/>
                  </a:lnTo>
                  <a:lnTo>
                    <a:pt x="4480" y="1244"/>
                  </a:lnTo>
                  <a:lnTo>
                    <a:pt x="4452" y="1248"/>
                  </a:lnTo>
                  <a:lnTo>
                    <a:pt x="4384" y="1247"/>
                  </a:lnTo>
                  <a:lnTo>
                    <a:pt x="4321" y="1244"/>
                  </a:lnTo>
                  <a:lnTo>
                    <a:pt x="4299" y="1175"/>
                  </a:lnTo>
                  <a:lnTo>
                    <a:pt x="4296" y="1126"/>
                  </a:lnTo>
                  <a:lnTo>
                    <a:pt x="4293" y="1080"/>
                  </a:lnTo>
                  <a:lnTo>
                    <a:pt x="4289" y="1037"/>
                  </a:lnTo>
                  <a:cubicBezTo>
                    <a:pt x="4299" y="1016"/>
                    <a:pt x="4306" y="1014"/>
                    <a:pt x="4312" y="1015"/>
                  </a:cubicBezTo>
                  <a:lnTo>
                    <a:pt x="4351" y="1021"/>
                  </a:lnTo>
                  <a:lnTo>
                    <a:pt x="4384" y="1025"/>
                  </a:lnTo>
                  <a:lnTo>
                    <a:pt x="4411" y="1028"/>
                  </a:lnTo>
                  <a:lnTo>
                    <a:pt x="4432" y="1028"/>
                  </a:lnTo>
                  <a:lnTo>
                    <a:pt x="4440" y="1006"/>
                  </a:lnTo>
                  <a:lnTo>
                    <a:pt x="4443" y="975"/>
                  </a:lnTo>
                  <a:lnTo>
                    <a:pt x="4444" y="947"/>
                  </a:lnTo>
                  <a:lnTo>
                    <a:pt x="4445" y="912"/>
                  </a:lnTo>
                  <a:lnTo>
                    <a:pt x="4446" y="891"/>
                  </a:lnTo>
                  <a:lnTo>
                    <a:pt x="4447" y="869"/>
                  </a:lnTo>
                  <a:lnTo>
                    <a:pt x="4447" y="844"/>
                  </a:lnTo>
                  <a:lnTo>
                    <a:pt x="4448" y="818"/>
                  </a:lnTo>
                  <a:lnTo>
                    <a:pt x="4448" y="790"/>
                  </a:lnTo>
                  <a:lnTo>
                    <a:pt x="4449" y="760"/>
                  </a:lnTo>
                  <a:lnTo>
                    <a:pt x="4449" y="729"/>
                  </a:lnTo>
                  <a:lnTo>
                    <a:pt x="4328" y="715"/>
                  </a:lnTo>
                  <a:lnTo>
                    <a:pt x="4327" y="739"/>
                  </a:lnTo>
                  <a:lnTo>
                    <a:pt x="4325" y="779"/>
                  </a:lnTo>
                  <a:lnTo>
                    <a:pt x="4322" y="817"/>
                  </a:lnTo>
                  <a:lnTo>
                    <a:pt x="4319" y="853"/>
                  </a:lnTo>
                  <a:lnTo>
                    <a:pt x="4316" y="885"/>
                  </a:lnTo>
                  <a:lnTo>
                    <a:pt x="4312" y="916"/>
                  </a:lnTo>
                  <a:lnTo>
                    <a:pt x="4307" y="944"/>
                  </a:lnTo>
                  <a:lnTo>
                    <a:pt x="4302" y="969"/>
                  </a:lnTo>
                  <a:lnTo>
                    <a:pt x="4290" y="1016"/>
                  </a:lnTo>
                  <a:lnTo>
                    <a:pt x="4275" y="1061"/>
                  </a:lnTo>
                  <a:lnTo>
                    <a:pt x="4257" y="1104"/>
                  </a:lnTo>
                  <a:lnTo>
                    <a:pt x="4235" y="1145"/>
                  </a:lnTo>
                  <a:lnTo>
                    <a:pt x="4211" y="1183"/>
                  </a:lnTo>
                  <a:lnTo>
                    <a:pt x="4183" y="1218"/>
                  </a:lnTo>
                  <a:lnTo>
                    <a:pt x="4153" y="1251"/>
                  </a:lnTo>
                  <a:lnTo>
                    <a:pt x="4120" y="1282"/>
                  </a:lnTo>
                  <a:cubicBezTo>
                    <a:pt x="4096" y="1285"/>
                    <a:pt x="4090" y="1280"/>
                    <a:pt x="4088" y="1274"/>
                  </a:cubicBezTo>
                  <a:lnTo>
                    <a:pt x="4068" y="1225"/>
                  </a:lnTo>
                  <a:lnTo>
                    <a:pt x="4051" y="1183"/>
                  </a:lnTo>
                  <a:lnTo>
                    <a:pt x="4035" y="1146"/>
                  </a:lnTo>
                  <a:lnTo>
                    <a:pt x="4021" y="1116"/>
                  </a:lnTo>
                  <a:cubicBezTo>
                    <a:pt x="4017" y="1108"/>
                    <a:pt x="4019" y="1098"/>
                    <a:pt x="4026" y="1092"/>
                  </a:cubicBezTo>
                  <a:lnTo>
                    <a:pt x="4054" y="1069"/>
                  </a:lnTo>
                  <a:lnTo>
                    <a:pt x="4078" y="1046"/>
                  </a:lnTo>
                  <a:lnTo>
                    <a:pt x="4099" y="1022"/>
                  </a:lnTo>
                  <a:lnTo>
                    <a:pt x="4118" y="997"/>
                  </a:lnTo>
                  <a:lnTo>
                    <a:pt x="4135" y="971"/>
                  </a:lnTo>
                  <a:lnTo>
                    <a:pt x="4149" y="944"/>
                  </a:lnTo>
                  <a:lnTo>
                    <a:pt x="4160" y="916"/>
                  </a:lnTo>
                  <a:lnTo>
                    <a:pt x="4169" y="888"/>
                  </a:lnTo>
                  <a:lnTo>
                    <a:pt x="4176" y="855"/>
                  </a:lnTo>
                  <a:lnTo>
                    <a:pt x="4180" y="834"/>
                  </a:lnTo>
                  <a:lnTo>
                    <a:pt x="4182" y="811"/>
                  </a:lnTo>
                  <a:lnTo>
                    <a:pt x="4185" y="785"/>
                  </a:lnTo>
                  <a:lnTo>
                    <a:pt x="4187" y="758"/>
                  </a:lnTo>
                  <a:lnTo>
                    <a:pt x="4189" y="727"/>
                  </a:lnTo>
                  <a:lnTo>
                    <a:pt x="4118" y="715"/>
                  </a:lnTo>
                  <a:lnTo>
                    <a:pt x="4098" y="655"/>
                  </a:lnTo>
                  <a:cubicBezTo>
                    <a:pt x="4074" y="660"/>
                    <a:pt x="4068" y="655"/>
                    <a:pt x="4066" y="648"/>
                  </a:cubicBezTo>
                  <a:lnTo>
                    <a:pt x="4051" y="609"/>
                  </a:lnTo>
                  <a:lnTo>
                    <a:pt x="4036" y="573"/>
                  </a:lnTo>
                  <a:lnTo>
                    <a:pt x="4021" y="539"/>
                  </a:lnTo>
                  <a:lnTo>
                    <a:pt x="4007" y="508"/>
                  </a:lnTo>
                  <a:lnTo>
                    <a:pt x="4044" y="437"/>
                  </a:lnTo>
                  <a:lnTo>
                    <a:pt x="4077" y="385"/>
                  </a:lnTo>
                  <a:lnTo>
                    <a:pt x="4108" y="330"/>
                  </a:lnTo>
                  <a:lnTo>
                    <a:pt x="4136" y="273"/>
                  </a:lnTo>
                  <a:lnTo>
                    <a:pt x="4163" y="213"/>
                  </a:lnTo>
                  <a:lnTo>
                    <a:pt x="4187" y="151"/>
                  </a:lnTo>
                  <a:lnTo>
                    <a:pt x="4209" y="87"/>
                  </a:lnTo>
                  <a:lnTo>
                    <a:pt x="4228" y="20"/>
                  </a:lnTo>
                  <a:cubicBezTo>
                    <a:pt x="4248" y="5"/>
                    <a:pt x="4255" y="6"/>
                    <a:pt x="4260" y="10"/>
                  </a:cubicBezTo>
                  <a:lnTo>
                    <a:pt x="4348" y="83"/>
                  </a:lnTo>
                  <a:cubicBezTo>
                    <a:pt x="4354" y="88"/>
                    <a:pt x="4356" y="96"/>
                    <a:pt x="4354" y="104"/>
                  </a:cubicBezTo>
                  <a:lnTo>
                    <a:pt x="4336" y="165"/>
                  </a:lnTo>
                  <a:lnTo>
                    <a:pt x="4318" y="224"/>
                  </a:lnTo>
                  <a:lnTo>
                    <a:pt x="4298" y="280"/>
                  </a:lnTo>
                  <a:lnTo>
                    <a:pt x="4277" y="335"/>
                  </a:lnTo>
                  <a:lnTo>
                    <a:pt x="4254" y="388"/>
                  </a:lnTo>
                  <a:lnTo>
                    <a:pt x="4231" y="438"/>
                  </a:lnTo>
                  <a:lnTo>
                    <a:pt x="4207" y="486"/>
                  </a:lnTo>
                  <a:lnTo>
                    <a:pt x="4513" y="502"/>
                  </a:lnTo>
                  <a:lnTo>
                    <a:pt x="4479" y="436"/>
                  </a:lnTo>
                  <a:lnTo>
                    <a:pt x="4435" y="334"/>
                  </a:lnTo>
                  <a:lnTo>
                    <a:pt x="4396" y="227"/>
                  </a:lnTo>
                  <a:lnTo>
                    <a:pt x="4361" y="114"/>
                  </a:lnTo>
                  <a:cubicBezTo>
                    <a:pt x="4358" y="107"/>
                    <a:pt x="4360" y="100"/>
                    <a:pt x="4366" y="94"/>
                  </a:cubicBezTo>
                  <a:lnTo>
                    <a:pt x="4447" y="14"/>
                  </a:lnTo>
                  <a:cubicBezTo>
                    <a:pt x="4472" y="10"/>
                    <a:pt x="4478" y="16"/>
                    <a:pt x="4480" y="22"/>
                  </a:cubicBezTo>
                  <a:lnTo>
                    <a:pt x="4501" y="90"/>
                  </a:lnTo>
                  <a:lnTo>
                    <a:pt x="4525" y="154"/>
                  </a:lnTo>
                  <a:lnTo>
                    <a:pt x="4549" y="215"/>
                  </a:lnTo>
                  <a:lnTo>
                    <a:pt x="4576" y="273"/>
                  </a:lnTo>
                  <a:lnTo>
                    <a:pt x="4604" y="327"/>
                  </a:lnTo>
                  <a:lnTo>
                    <a:pt x="4633" y="379"/>
                  </a:lnTo>
                  <a:lnTo>
                    <a:pt x="4665" y="427"/>
                  </a:lnTo>
                  <a:lnTo>
                    <a:pt x="4719" y="344"/>
                  </a:lnTo>
                  <a:lnTo>
                    <a:pt x="4755" y="237"/>
                  </a:lnTo>
                  <a:lnTo>
                    <a:pt x="4785" y="127"/>
                  </a:lnTo>
                  <a:lnTo>
                    <a:pt x="4810" y="15"/>
                  </a:lnTo>
                  <a:lnTo>
                    <a:pt x="4829" y="0"/>
                  </a:lnTo>
                  <a:close/>
                  <a:moveTo>
                    <a:pt x="4258" y="61"/>
                  </a:moveTo>
                  <a:lnTo>
                    <a:pt x="4246" y="100"/>
                  </a:lnTo>
                  <a:lnTo>
                    <a:pt x="4224" y="166"/>
                  </a:lnTo>
                  <a:lnTo>
                    <a:pt x="4199" y="229"/>
                  </a:lnTo>
                  <a:lnTo>
                    <a:pt x="4172" y="290"/>
                  </a:lnTo>
                  <a:lnTo>
                    <a:pt x="4143" y="349"/>
                  </a:lnTo>
                  <a:lnTo>
                    <a:pt x="4111" y="406"/>
                  </a:lnTo>
                  <a:lnTo>
                    <a:pt x="4077" y="460"/>
                  </a:lnTo>
                  <a:lnTo>
                    <a:pt x="4048" y="502"/>
                  </a:lnTo>
                  <a:lnTo>
                    <a:pt x="4058" y="523"/>
                  </a:lnTo>
                  <a:lnTo>
                    <a:pt x="4073" y="558"/>
                  </a:lnTo>
                  <a:lnTo>
                    <a:pt x="4088" y="595"/>
                  </a:lnTo>
                  <a:lnTo>
                    <a:pt x="4101" y="584"/>
                  </a:lnTo>
                  <a:cubicBezTo>
                    <a:pt x="4106" y="577"/>
                    <a:pt x="4115" y="574"/>
                    <a:pt x="4124" y="577"/>
                  </a:cubicBezTo>
                  <a:lnTo>
                    <a:pt x="4138" y="675"/>
                  </a:lnTo>
                  <a:lnTo>
                    <a:pt x="4210" y="675"/>
                  </a:lnTo>
                  <a:cubicBezTo>
                    <a:pt x="4229" y="685"/>
                    <a:pt x="4231" y="691"/>
                    <a:pt x="4230" y="696"/>
                  </a:cubicBezTo>
                  <a:lnTo>
                    <a:pt x="4229" y="730"/>
                  </a:lnTo>
                  <a:lnTo>
                    <a:pt x="4227" y="761"/>
                  </a:lnTo>
                  <a:lnTo>
                    <a:pt x="4225" y="789"/>
                  </a:lnTo>
                  <a:lnTo>
                    <a:pt x="4222" y="816"/>
                  </a:lnTo>
                  <a:lnTo>
                    <a:pt x="4219" y="840"/>
                  </a:lnTo>
                  <a:lnTo>
                    <a:pt x="4216" y="862"/>
                  </a:lnTo>
                  <a:lnTo>
                    <a:pt x="4208" y="900"/>
                  </a:lnTo>
                  <a:lnTo>
                    <a:pt x="4197" y="931"/>
                  </a:lnTo>
                  <a:lnTo>
                    <a:pt x="4184" y="962"/>
                  </a:lnTo>
                  <a:lnTo>
                    <a:pt x="4169" y="992"/>
                  </a:lnTo>
                  <a:lnTo>
                    <a:pt x="4150" y="1021"/>
                  </a:lnTo>
                  <a:lnTo>
                    <a:pt x="4129" y="1049"/>
                  </a:lnTo>
                  <a:lnTo>
                    <a:pt x="4105" y="1075"/>
                  </a:lnTo>
                  <a:lnTo>
                    <a:pt x="4079" y="1100"/>
                  </a:lnTo>
                  <a:lnTo>
                    <a:pt x="4071" y="1130"/>
                  </a:lnTo>
                  <a:lnTo>
                    <a:pt x="4088" y="1167"/>
                  </a:lnTo>
                  <a:lnTo>
                    <a:pt x="4106" y="1211"/>
                  </a:lnTo>
                  <a:lnTo>
                    <a:pt x="4114" y="1233"/>
                  </a:lnTo>
                  <a:lnTo>
                    <a:pt x="4152" y="1194"/>
                  </a:lnTo>
                  <a:lnTo>
                    <a:pt x="4177" y="1161"/>
                  </a:lnTo>
                  <a:lnTo>
                    <a:pt x="4200" y="1126"/>
                  </a:lnTo>
                  <a:lnTo>
                    <a:pt x="4220" y="1088"/>
                  </a:lnTo>
                  <a:lnTo>
                    <a:pt x="4237" y="1048"/>
                  </a:lnTo>
                  <a:lnTo>
                    <a:pt x="4251" y="1006"/>
                  </a:lnTo>
                  <a:lnTo>
                    <a:pt x="4263" y="961"/>
                  </a:lnTo>
                  <a:lnTo>
                    <a:pt x="4268" y="937"/>
                  </a:lnTo>
                  <a:lnTo>
                    <a:pt x="4272" y="911"/>
                  </a:lnTo>
                  <a:lnTo>
                    <a:pt x="4276" y="881"/>
                  </a:lnTo>
                  <a:lnTo>
                    <a:pt x="4279" y="849"/>
                  </a:lnTo>
                  <a:lnTo>
                    <a:pt x="4282" y="814"/>
                  </a:lnTo>
                  <a:lnTo>
                    <a:pt x="4285" y="777"/>
                  </a:lnTo>
                  <a:lnTo>
                    <a:pt x="4287" y="737"/>
                  </a:lnTo>
                  <a:lnTo>
                    <a:pt x="4289" y="694"/>
                  </a:lnTo>
                  <a:lnTo>
                    <a:pt x="4470" y="675"/>
                  </a:lnTo>
                  <a:cubicBezTo>
                    <a:pt x="4488" y="685"/>
                    <a:pt x="4490" y="690"/>
                    <a:pt x="4490" y="696"/>
                  </a:cubicBezTo>
                  <a:lnTo>
                    <a:pt x="4489" y="729"/>
                  </a:lnTo>
                  <a:lnTo>
                    <a:pt x="4489" y="761"/>
                  </a:lnTo>
                  <a:lnTo>
                    <a:pt x="4488" y="791"/>
                  </a:lnTo>
                  <a:lnTo>
                    <a:pt x="4488" y="819"/>
                  </a:lnTo>
                  <a:lnTo>
                    <a:pt x="4487" y="845"/>
                  </a:lnTo>
                  <a:lnTo>
                    <a:pt x="4487" y="870"/>
                  </a:lnTo>
                  <a:lnTo>
                    <a:pt x="4486" y="892"/>
                  </a:lnTo>
                  <a:lnTo>
                    <a:pt x="4485" y="913"/>
                  </a:lnTo>
                  <a:lnTo>
                    <a:pt x="4484" y="949"/>
                  </a:lnTo>
                  <a:lnTo>
                    <a:pt x="4483" y="977"/>
                  </a:lnTo>
                  <a:lnTo>
                    <a:pt x="4481" y="999"/>
                  </a:lnTo>
                  <a:lnTo>
                    <a:pt x="4475" y="1032"/>
                  </a:lnTo>
                  <a:cubicBezTo>
                    <a:pt x="4466" y="1050"/>
                    <a:pt x="4465" y="1052"/>
                    <a:pt x="4463" y="1054"/>
                  </a:cubicBezTo>
                  <a:lnTo>
                    <a:pt x="4455" y="1061"/>
                  </a:lnTo>
                  <a:cubicBezTo>
                    <a:pt x="4434" y="1069"/>
                    <a:pt x="4432" y="1069"/>
                    <a:pt x="4430" y="1069"/>
                  </a:cubicBezTo>
                  <a:lnTo>
                    <a:pt x="4408" y="1068"/>
                  </a:lnTo>
                  <a:lnTo>
                    <a:pt x="4379" y="1065"/>
                  </a:lnTo>
                  <a:lnTo>
                    <a:pt x="4345" y="1061"/>
                  </a:lnTo>
                  <a:lnTo>
                    <a:pt x="4332" y="1077"/>
                  </a:lnTo>
                  <a:lnTo>
                    <a:pt x="4336" y="1124"/>
                  </a:lnTo>
                  <a:lnTo>
                    <a:pt x="4339" y="1172"/>
                  </a:lnTo>
                  <a:lnTo>
                    <a:pt x="4341" y="1205"/>
                  </a:lnTo>
                  <a:lnTo>
                    <a:pt x="4384" y="1207"/>
                  </a:lnTo>
                  <a:lnTo>
                    <a:pt x="4447" y="1208"/>
                  </a:lnTo>
                  <a:lnTo>
                    <a:pt x="4467" y="1206"/>
                  </a:lnTo>
                  <a:lnTo>
                    <a:pt x="4496" y="1188"/>
                  </a:lnTo>
                  <a:lnTo>
                    <a:pt x="4520" y="1150"/>
                  </a:lnTo>
                  <a:lnTo>
                    <a:pt x="4528" y="1124"/>
                  </a:lnTo>
                  <a:lnTo>
                    <a:pt x="4534" y="1091"/>
                  </a:lnTo>
                  <a:lnTo>
                    <a:pt x="4538" y="1053"/>
                  </a:lnTo>
                  <a:lnTo>
                    <a:pt x="4539" y="1027"/>
                  </a:lnTo>
                  <a:lnTo>
                    <a:pt x="4541" y="992"/>
                  </a:lnTo>
                  <a:lnTo>
                    <a:pt x="4542" y="970"/>
                  </a:lnTo>
                  <a:lnTo>
                    <a:pt x="4542" y="946"/>
                  </a:lnTo>
                  <a:lnTo>
                    <a:pt x="4543" y="920"/>
                  </a:lnTo>
                  <a:lnTo>
                    <a:pt x="4544" y="891"/>
                  </a:lnTo>
                  <a:lnTo>
                    <a:pt x="4545" y="859"/>
                  </a:lnTo>
                  <a:lnTo>
                    <a:pt x="4546" y="825"/>
                  </a:lnTo>
                  <a:lnTo>
                    <a:pt x="4547" y="789"/>
                  </a:lnTo>
                  <a:lnTo>
                    <a:pt x="4548" y="750"/>
                  </a:lnTo>
                  <a:lnTo>
                    <a:pt x="4549" y="708"/>
                  </a:lnTo>
                  <a:lnTo>
                    <a:pt x="4550" y="665"/>
                  </a:lnTo>
                  <a:lnTo>
                    <a:pt x="4551" y="618"/>
                  </a:lnTo>
                  <a:lnTo>
                    <a:pt x="4552" y="569"/>
                  </a:lnTo>
                  <a:cubicBezTo>
                    <a:pt x="4575" y="548"/>
                    <a:pt x="4584" y="552"/>
                    <a:pt x="4589" y="559"/>
                  </a:cubicBezTo>
                  <a:lnTo>
                    <a:pt x="4614" y="600"/>
                  </a:lnTo>
                  <a:lnTo>
                    <a:pt x="4633" y="550"/>
                  </a:lnTo>
                  <a:lnTo>
                    <a:pt x="4648" y="511"/>
                  </a:lnTo>
                  <a:lnTo>
                    <a:pt x="4658" y="487"/>
                  </a:lnTo>
                  <a:lnTo>
                    <a:pt x="4631" y="449"/>
                  </a:lnTo>
                  <a:lnTo>
                    <a:pt x="4599" y="399"/>
                  </a:lnTo>
                  <a:lnTo>
                    <a:pt x="4568" y="346"/>
                  </a:lnTo>
                  <a:lnTo>
                    <a:pt x="4539" y="289"/>
                  </a:lnTo>
                  <a:lnTo>
                    <a:pt x="4512" y="230"/>
                  </a:lnTo>
                  <a:lnTo>
                    <a:pt x="4487" y="167"/>
                  </a:lnTo>
                  <a:lnTo>
                    <a:pt x="4463" y="102"/>
                  </a:lnTo>
                  <a:lnTo>
                    <a:pt x="4452" y="65"/>
                  </a:lnTo>
                  <a:lnTo>
                    <a:pt x="4402" y="114"/>
                  </a:lnTo>
                  <a:lnTo>
                    <a:pt x="4433" y="213"/>
                  </a:lnTo>
                  <a:lnTo>
                    <a:pt x="4472" y="318"/>
                  </a:lnTo>
                  <a:lnTo>
                    <a:pt x="4515" y="418"/>
                  </a:lnTo>
                  <a:lnTo>
                    <a:pt x="4563" y="513"/>
                  </a:lnTo>
                  <a:cubicBezTo>
                    <a:pt x="4558" y="539"/>
                    <a:pt x="4552" y="542"/>
                    <a:pt x="4545" y="542"/>
                  </a:cubicBezTo>
                  <a:lnTo>
                    <a:pt x="4164" y="542"/>
                  </a:lnTo>
                  <a:cubicBezTo>
                    <a:pt x="4143" y="526"/>
                    <a:pt x="4143" y="519"/>
                    <a:pt x="4146" y="512"/>
                  </a:cubicBezTo>
                  <a:lnTo>
                    <a:pt x="4171" y="468"/>
                  </a:lnTo>
                  <a:lnTo>
                    <a:pt x="4195" y="421"/>
                  </a:lnTo>
                  <a:lnTo>
                    <a:pt x="4217" y="372"/>
                  </a:lnTo>
                  <a:lnTo>
                    <a:pt x="4239" y="321"/>
                  </a:lnTo>
                  <a:lnTo>
                    <a:pt x="4260" y="267"/>
                  </a:lnTo>
                  <a:lnTo>
                    <a:pt x="4279" y="211"/>
                  </a:lnTo>
                  <a:lnTo>
                    <a:pt x="4298" y="154"/>
                  </a:lnTo>
                  <a:lnTo>
                    <a:pt x="4312" y="105"/>
                  </a:lnTo>
                  <a:lnTo>
                    <a:pt x="4258" y="61"/>
                  </a:lnTo>
                  <a:close/>
                  <a:moveTo>
                    <a:pt x="4845" y="40"/>
                  </a:moveTo>
                  <a:lnTo>
                    <a:pt x="4823" y="138"/>
                  </a:lnTo>
                  <a:lnTo>
                    <a:pt x="4793" y="250"/>
                  </a:lnTo>
                  <a:lnTo>
                    <a:pt x="4756" y="358"/>
                  </a:lnTo>
                  <a:lnTo>
                    <a:pt x="4717" y="458"/>
                  </a:lnTo>
                  <a:lnTo>
                    <a:pt x="4741" y="588"/>
                  </a:lnTo>
                  <a:lnTo>
                    <a:pt x="4757" y="551"/>
                  </a:lnTo>
                  <a:cubicBezTo>
                    <a:pt x="4760" y="543"/>
                    <a:pt x="4770" y="538"/>
                    <a:pt x="4779" y="540"/>
                  </a:cubicBezTo>
                  <a:lnTo>
                    <a:pt x="4795" y="994"/>
                  </a:lnTo>
                  <a:lnTo>
                    <a:pt x="4796" y="1022"/>
                  </a:lnTo>
                  <a:lnTo>
                    <a:pt x="4797" y="1048"/>
                  </a:lnTo>
                  <a:lnTo>
                    <a:pt x="4799" y="1072"/>
                  </a:lnTo>
                  <a:lnTo>
                    <a:pt x="4803" y="1094"/>
                  </a:lnTo>
                  <a:lnTo>
                    <a:pt x="4812" y="1132"/>
                  </a:lnTo>
                  <a:lnTo>
                    <a:pt x="4825" y="1162"/>
                  </a:lnTo>
                  <a:lnTo>
                    <a:pt x="4840" y="1184"/>
                  </a:lnTo>
                  <a:lnTo>
                    <a:pt x="4869" y="1205"/>
                  </a:lnTo>
                  <a:lnTo>
                    <a:pt x="4891" y="1211"/>
                  </a:lnTo>
                  <a:lnTo>
                    <a:pt x="5175" y="1212"/>
                  </a:lnTo>
                  <a:lnTo>
                    <a:pt x="5200" y="1210"/>
                  </a:lnTo>
                  <a:lnTo>
                    <a:pt x="5221" y="1206"/>
                  </a:lnTo>
                  <a:lnTo>
                    <a:pt x="5254" y="1188"/>
                  </a:lnTo>
                  <a:lnTo>
                    <a:pt x="5278" y="1160"/>
                  </a:lnTo>
                  <a:lnTo>
                    <a:pt x="5294" y="1121"/>
                  </a:lnTo>
                  <a:lnTo>
                    <a:pt x="5300" y="1089"/>
                  </a:lnTo>
                  <a:lnTo>
                    <a:pt x="5304" y="1068"/>
                  </a:lnTo>
                  <a:lnTo>
                    <a:pt x="5307" y="1042"/>
                  </a:lnTo>
                  <a:lnTo>
                    <a:pt x="5311" y="1012"/>
                  </a:lnTo>
                  <a:lnTo>
                    <a:pt x="5315" y="979"/>
                  </a:lnTo>
                  <a:lnTo>
                    <a:pt x="5320" y="942"/>
                  </a:lnTo>
                  <a:lnTo>
                    <a:pt x="5323" y="913"/>
                  </a:lnTo>
                  <a:lnTo>
                    <a:pt x="5295" y="894"/>
                  </a:lnTo>
                  <a:lnTo>
                    <a:pt x="5278" y="906"/>
                  </a:lnTo>
                  <a:lnTo>
                    <a:pt x="5276" y="931"/>
                  </a:lnTo>
                  <a:lnTo>
                    <a:pt x="5274" y="955"/>
                  </a:lnTo>
                  <a:lnTo>
                    <a:pt x="5271" y="976"/>
                  </a:lnTo>
                  <a:lnTo>
                    <a:pt x="5267" y="1012"/>
                  </a:lnTo>
                  <a:lnTo>
                    <a:pt x="5255" y="1051"/>
                  </a:lnTo>
                  <a:lnTo>
                    <a:pt x="5238" y="1073"/>
                  </a:lnTo>
                  <a:lnTo>
                    <a:pt x="5213" y="1087"/>
                  </a:lnTo>
                  <a:lnTo>
                    <a:pt x="5179" y="1093"/>
                  </a:lnTo>
                  <a:lnTo>
                    <a:pt x="4927" y="1092"/>
                  </a:lnTo>
                  <a:cubicBezTo>
                    <a:pt x="4910" y="1090"/>
                    <a:pt x="4909" y="1090"/>
                    <a:pt x="4907" y="1089"/>
                  </a:cubicBezTo>
                  <a:lnTo>
                    <a:pt x="4878" y="1070"/>
                  </a:lnTo>
                  <a:cubicBezTo>
                    <a:pt x="4866" y="1051"/>
                    <a:pt x="4865" y="1050"/>
                    <a:pt x="4865" y="1049"/>
                  </a:cubicBezTo>
                  <a:cubicBezTo>
                    <a:pt x="4857" y="1030"/>
                    <a:pt x="4857" y="1029"/>
                    <a:pt x="4857" y="1029"/>
                  </a:cubicBezTo>
                  <a:lnTo>
                    <a:pt x="4852" y="1005"/>
                  </a:lnTo>
                  <a:lnTo>
                    <a:pt x="4849" y="978"/>
                  </a:lnTo>
                  <a:lnTo>
                    <a:pt x="4848" y="948"/>
                  </a:lnTo>
                  <a:lnTo>
                    <a:pt x="4848" y="854"/>
                  </a:lnTo>
                  <a:lnTo>
                    <a:pt x="5055" y="834"/>
                  </a:lnTo>
                  <a:lnTo>
                    <a:pt x="5081" y="898"/>
                  </a:lnTo>
                  <a:lnTo>
                    <a:pt x="5083" y="919"/>
                  </a:lnTo>
                  <a:lnTo>
                    <a:pt x="5105" y="919"/>
                  </a:lnTo>
                  <a:lnTo>
                    <a:pt x="5138" y="918"/>
                  </a:lnTo>
                  <a:lnTo>
                    <a:pt x="5165" y="916"/>
                  </a:lnTo>
                  <a:lnTo>
                    <a:pt x="5185" y="913"/>
                  </a:lnTo>
                  <a:lnTo>
                    <a:pt x="5209" y="899"/>
                  </a:lnTo>
                  <a:lnTo>
                    <a:pt x="5231" y="861"/>
                  </a:lnTo>
                  <a:lnTo>
                    <a:pt x="5240" y="830"/>
                  </a:lnTo>
                  <a:lnTo>
                    <a:pt x="5246" y="793"/>
                  </a:lnTo>
                  <a:lnTo>
                    <a:pt x="5251" y="751"/>
                  </a:lnTo>
                  <a:lnTo>
                    <a:pt x="5253" y="702"/>
                  </a:lnTo>
                  <a:lnTo>
                    <a:pt x="5258" y="444"/>
                  </a:lnTo>
                  <a:lnTo>
                    <a:pt x="5260" y="151"/>
                  </a:lnTo>
                  <a:lnTo>
                    <a:pt x="4908" y="151"/>
                  </a:lnTo>
                  <a:cubicBezTo>
                    <a:pt x="4888" y="139"/>
                    <a:pt x="4887" y="133"/>
                    <a:pt x="4888" y="127"/>
                  </a:cubicBezTo>
                  <a:lnTo>
                    <a:pt x="4908" y="40"/>
                  </a:lnTo>
                  <a:lnTo>
                    <a:pt x="4845" y="40"/>
                  </a:lnTo>
                  <a:close/>
                  <a:moveTo>
                    <a:pt x="4865" y="272"/>
                  </a:moveTo>
                  <a:lnTo>
                    <a:pt x="5184" y="272"/>
                  </a:lnTo>
                  <a:cubicBezTo>
                    <a:pt x="5202" y="281"/>
                    <a:pt x="5204" y="286"/>
                    <a:pt x="5204" y="292"/>
                  </a:cubicBezTo>
                  <a:lnTo>
                    <a:pt x="5204" y="328"/>
                  </a:lnTo>
                  <a:lnTo>
                    <a:pt x="5204" y="363"/>
                  </a:lnTo>
                  <a:lnTo>
                    <a:pt x="5204" y="397"/>
                  </a:lnTo>
                  <a:lnTo>
                    <a:pt x="5204" y="428"/>
                  </a:lnTo>
                  <a:lnTo>
                    <a:pt x="5204" y="458"/>
                  </a:lnTo>
                  <a:lnTo>
                    <a:pt x="5203" y="485"/>
                  </a:lnTo>
                  <a:lnTo>
                    <a:pt x="5203" y="511"/>
                  </a:lnTo>
                  <a:lnTo>
                    <a:pt x="5203" y="535"/>
                  </a:lnTo>
                  <a:lnTo>
                    <a:pt x="5203" y="558"/>
                  </a:lnTo>
                  <a:lnTo>
                    <a:pt x="5203" y="578"/>
                  </a:lnTo>
                  <a:lnTo>
                    <a:pt x="5203" y="614"/>
                  </a:lnTo>
                  <a:lnTo>
                    <a:pt x="5202" y="643"/>
                  </a:lnTo>
                  <a:lnTo>
                    <a:pt x="5202" y="664"/>
                  </a:lnTo>
                  <a:lnTo>
                    <a:pt x="5201" y="697"/>
                  </a:lnTo>
                  <a:lnTo>
                    <a:pt x="5199" y="724"/>
                  </a:lnTo>
                  <a:lnTo>
                    <a:pt x="5195" y="746"/>
                  </a:lnTo>
                  <a:lnTo>
                    <a:pt x="5186" y="771"/>
                  </a:lnTo>
                  <a:cubicBezTo>
                    <a:pt x="5164" y="790"/>
                    <a:pt x="5162" y="791"/>
                    <a:pt x="5160" y="791"/>
                  </a:cubicBezTo>
                  <a:lnTo>
                    <a:pt x="5152" y="793"/>
                  </a:lnTo>
                  <a:lnTo>
                    <a:pt x="5132" y="792"/>
                  </a:lnTo>
                  <a:lnTo>
                    <a:pt x="5102" y="791"/>
                  </a:lnTo>
                  <a:lnTo>
                    <a:pt x="5083" y="419"/>
                  </a:lnTo>
                  <a:lnTo>
                    <a:pt x="4832" y="419"/>
                  </a:lnTo>
                  <a:cubicBezTo>
                    <a:pt x="4812" y="406"/>
                    <a:pt x="4811" y="400"/>
                    <a:pt x="4813" y="393"/>
                  </a:cubicBezTo>
                  <a:lnTo>
                    <a:pt x="4846" y="286"/>
                  </a:lnTo>
                  <a:lnTo>
                    <a:pt x="4865" y="272"/>
                  </a:lnTo>
                  <a:close/>
                  <a:moveTo>
                    <a:pt x="4868" y="521"/>
                  </a:moveTo>
                  <a:lnTo>
                    <a:pt x="5011" y="521"/>
                  </a:lnTo>
                  <a:cubicBezTo>
                    <a:pt x="5022" y="521"/>
                    <a:pt x="5031" y="530"/>
                    <a:pt x="5031" y="541"/>
                  </a:cubicBezTo>
                  <a:lnTo>
                    <a:pt x="5031" y="713"/>
                  </a:lnTo>
                  <a:lnTo>
                    <a:pt x="4868" y="733"/>
                  </a:lnTo>
                  <a:lnTo>
                    <a:pt x="4848" y="541"/>
                  </a:lnTo>
                  <a:cubicBezTo>
                    <a:pt x="4848" y="530"/>
                    <a:pt x="4857" y="521"/>
                    <a:pt x="4868" y="521"/>
                  </a:cubicBezTo>
                  <a:moveTo>
                    <a:pt x="4880" y="312"/>
                  </a:moveTo>
                  <a:lnTo>
                    <a:pt x="4859" y="379"/>
                  </a:lnTo>
                  <a:lnTo>
                    <a:pt x="5103" y="379"/>
                  </a:lnTo>
                  <a:cubicBezTo>
                    <a:pt x="5114" y="379"/>
                    <a:pt x="5123" y="388"/>
                    <a:pt x="5123" y="399"/>
                  </a:cubicBezTo>
                  <a:lnTo>
                    <a:pt x="5123" y="752"/>
                  </a:lnTo>
                  <a:lnTo>
                    <a:pt x="5143" y="753"/>
                  </a:lnTo>
                  <a:lnTo>
                    <a:pt x="5159" y="718"/>
                  </a:lnTo>
                  <a:lnTo>
                    <a:pt x="5161" y="694"/>
                  </a:lnTo>
                  <a:lnTo>
                    <a:pt x="5162" y="663"/>
                  </a:lnTo>
                  <a:lnTo>
                    <a:pt x="5162" y="642"/>
                  </a:lnTo>
                  <a:lnTo>
                    <a:pt x="5163" y="614"/>
                  </a:lnTo>
                  <a:lnTo>
                    <a:pt x="5163" y="578"/>
                  </a:lnTo>
                  <a:lnTo>
                    <a:pt x="5163" y="558"/>
                  </a:lnTo>
                  <a:lnTo>
                    <a:pt x="5163" y="535"/>
                  </a:lnTo>
                  <a:lnTo>
                    <a:pt x="5163" y="511"/>
                  </a:lnTo>
                  <a:lnTo>
                    <a:pt x="5163" y="485"/>
                  </a:lnTo>
                  <a:lnTo>
                    <a:pt x="5164" y="457"/>
                  </a:lnTo>
                  <a:lnTo>
                    <a:pt x="5164" y="428"/>
                  </a:lnTo>
                  <a:lnTo>
                    <a:pt x="5164" y="396"/>
                  </a:lnTo>
                  <a:lnTo>
                    <a:pt x="5164" y="363"/>
                  </a:lnTo>
                  <a:lnTo>
                    <a:pt x="5164" y="328"/>
                  </a:lnTo>
                  <a:lnTo>
                    <a:pt x="4880" y="312"/>
                  </a:lnTo>
                  <a:close/>
                  <a:moveTo>
                    <a:pt x="4888" y="874"/>
                  </a:moveTo>
                  <a:lnTo>
                    <a:pt x="4888" y="948"/>
                  </a:lnTo>
                  <a:lnTo>
                    <a:pt x="4889" y="977"/>
                  </a:lnTo>
                  <a:lnTo>
                    <a:pt x="4891" y="1000"/>
                  </a:lnTo>
                  <a:lnTo>
                    <a:pt x="4901" y="1032"/>
                  </a:lnTo>
                  <a:lnTo>
                    <a:pt x="4932" y="1053"/>
                  </a:lnTo>
                  <a:lnTo>
                    <a:pt x="5179" y="1053"/>
                  </a:lnTo>
                  <a:lnTo>
                    <a:pt x="5210" y="1044"/>
                  </a:lnTo>
                  <a:lnTo>
                    <a:pt x="5225" y="1017"/>
                  </a:lnTo>
                  <a:lnTo>
                    <a:pt x="5229" y="989"/>
                  </a:lnTo>
                  <a:lnTo>
                    <a:pt x="5234" y="951"/>
                  </a:lnTo>
                  <a:lnTo>
                    <a:pt x="5236" y="929"/>
                  </a:lnTo>
                  <a:cubicBezTo>
                    <a:pt x="5219" y="943"/>
                    <a:pt x="5217" y="944"/>
                    <a:pt x="5215" y="945"/>
                  </a:cubicBezTo>
                  <a:cubicBezTo>
                    <a:pt x="5196" y="952"/>
                    <a:pt x="5194" y="952"/>
                    <a:pt x="5193" y="953"/>
                  </a:cubicBezTo>
                  <a:lnTo>
                    <a:pt x="5171" y="956"/>
                  </a:lnTo>
                  <a:lnTo>
                    <a:pt x="5141" y="958"/>
                  </a:lnTo>
                  <a:lnTo>
                    <a:pt x="5106" y="959"/>
                  </a:lnTo>
                  <a:lnTo>
                    <a:pt x="5066" y="960"/>
                  </a:lnTo>
                  <a:cubicBezTo>
                    <a:pt x="5055" y="960"/>
                    <a:pt x="5046" y="952"/>
                    <a:pt x="5045" y="942"/>
                  </a:cubicBezTo>
                  <a:lnTo>
                    <a:pt x="5042" y="901"/>
                  </a:lnTo>
                  <a:lnTo>
                    <a:pt x="5038" y="874"/>
                  </a:lnTo>
                  <a:lnTo>
                    <a:pt x="4888" y="874"/>
                  </a:lnTo>
                  <a:close/>
                  <a:moveTo>
                    <a:pt x="4888" y="561"/>
                  </a:moveTo>
                  <a:lnTo>
                    <a:pt x="4888" y="693"/>
                  </a:lnTo>
                  <a:lnTo>
                    <a:pt x="4991" y="693"/>
                  </a:lnTo>
                  <a:lnTo>
                    <a:pt x="4991" y="561"/>
                  </a:lnTo>
                  <a:lnTo>
                    <a:pt x="4888" y="561"/>
                  </a:lnTo>
                  <a:close/>
                </a:path>
                <a:path w="5359" h="1285">
                  <a:moveTo>
                    <a:pt x="2825" y="0"/>
                  </a:moveTo>
                  <a:lnTo>
                    <a:pt x="2930" y="0"/>
                  </a:lnTo>
                  <a:cubicBezTo>
                    <a:pt x="2949" y="12"/>
                    <a:pt x="2951" y="18"/>
                    <a:pt x="2949" y="24"/>
                  </a:cubicBezTo>
                  <a:lnTo>
                    <a:pt x="2929" y="111"/>
                  </a:lnTo>
                  <a:lnTo>
                    <a:pt x="3277" y="111"/>
                  </a:lnTo>
                  <a:cubicBezTo>
                    <a:pt x="3295" y="121"/>
                    <a:pt x="3297" y="126"/>
                    <a:pt x="3297" y="131"/>
                  </a:cubicBezTo>
                  <a:lnTo>
                    <a:pt x="3294" y="445"/>
                  </a:lnTo>
                  <a:lnTo>
                    <a:pt x="3290" y="702"/>
                  </a:lnTo>
                  <a:lnTo>
                    <a:pt x="3287" y="753"/>
                  </a:lnTo>
                  <a:lnTo>
                    <a:pt x="3282" y="798"/>
                  </a:lnTo>
                  <a:lnTo>
                    <a:pt x="3276" y="834"/>
                  </a:lnTo>
                  <a:lnTo>
                    <a:pt x="3314" y="861"/>
                  </a:lnTo>
                  <a:lnTo>
                    <a:pt x="3351" y="887"/>
                  </a:lnTo>
                  <a:lnTo>
                    <a:pt x="3356" y="946"/>
                  </a:lnTo>
                  <a:lnTo>
                    <a:pt x="3351" y="984"/>
                  </a:lnTo>
                  <a:lnTo>
                    <a:pt x="3347" y="1017"/>
                  </a:lnTo>
                  <a:lnTo>
                    <a:pt x="3343" y="1047"/>
                  </a:lnTo>
                  <a:lnTo>
                    <a:pt x="3340" y="1073"/>
                  </a:lnTo>
                  <a:lnTo>
                    <a:pt x="3336" y="1096"/>
                  </a:lnTo>
                  <a:lnTo>
                    <a:pt x="3329" y="1130"/>
                  </a:lnTo>
                  <a:lnTo>
                    <a:pt x="3321" y="1156"/>
                  </a:lnTo>
                  <a:lnTo>
                    <a:pt x="3310" y="1180"/>
                  </a:lnTo>
                  <a:lnTo>
                    <a:pt x="3295" y="1201"/>
                  </a:lnTo>
                  <a:cubicBezTo>
                    <a:pt x="3276" y="1219"/>
                    <a:pt x="3275" y="1220"/>
                    <a:pt x="3274" y="1221"/>
                  </a:cubicBezTo>
                  <a:lnTo>
                    <a:pt x="3255" y="1233"/>
                  </a:lnTo>
                  <a:lnTo>
                    <a:pt x="3231" y="1243"/>
                  </a:lnTo>
                  <a:lnTo>
                    <a:pt x="3203" y="1250"/>
                  </a:lnTo>
                  <a:lnTo>
                    <a:pt x="3174" y="1252"/>
                  </a:lnTo>
                  <a:lnTo>
                    <a:pt x="2902" y="1252"/>
                  </a:lnTo>
                  <a:lnTo>
                    <a:pt x="2867" y="1248"/>
                  </a:lnTo>
                  <a:lnTo>
                    <a:pt x="2836" y="1235"/>
                  </a:lnTo>
                  <a:lnTo>
                    <a:pt x="2808" y="1213"/>
                  </a:lnTo>
                  <a:lnTo>
                    <a:pt x="2787" y="1183"/>
                  </a:lnTo>
                  <a:lnTo>
                    <a:pt x="2771" y="1146"/>
                  </a:lnTo>
                  <a:lnTo>
                    <a:pt x="2765" y="1125"/>
                  </a:lnTo>
                  <a:lnTo>
                    <a:pt x="2760" y="1103"/>
                  </a:lnTo>
                  <a:lnTo>
                    <a:pt x="2756" y="1078"/>
                  </a:lnTo>
                  <a:lnTo>
                    <a:pt x="2753" y="1052"/>
                  </a:lnTo>
                  <a:lnTo>
                    <a:pt x="2752" y="1025"/>
                  </a:lnTo>
                  <a:lnTo>
                    <a:pt x="2751" y="995"/>
                  </a:lnTo>
                  <a:lnTo>
                    <a:pt x="2751" y="659"/>
                  </a:lnTo>
                  <a:cubicBezTo>
                    <a:pt x="2745" y="673"/>
                    <a:pt x="2737" y="678"/>
                    <a:pt x="2728" y="677"/>
                  </a:cubicBezTo>
                  <a:lnTo>
                    <a:pt x="2683" y="509"/>
                  </a:lnTo>
                  <a:lnTo>
                    <a:pt x="2660" y="540"/>
                  </a:lnTo>
                  <a:lnTo>
                    <a:pt x="2632" y="578"/>
                  </a:lnTo>
                  <a:lnTo>
                    <a:pt x="2603" y="614"/>
                  </a:lnTo>
                  <a:lnTo>
                    <a:pt x="2582" y="640"/>
                  </a:lnTo>
                  <a:lnTo>
                    <a:pt x="2591" y="693"/>
                  </a:lnTo>
                  <a:lnTo>
                    <a:pt x="2603" y="751"/>
                  </a:lnTo>
                  <a:lnTo>
                    <a:pt x="2615" y="805"/>
                  </a:lnTo>
                  <a:lnTo>
                    <a:pt x="2629" y="855"/>
                  </a:lnTo>
                  <a:lnTo>
                    <a:pt x="2645" y="901"/>
                  </a:lnTo>
                  <a:lnTo>
                    <a:pt x="2661" y="943"/>
                  </a:lnTo>
                  <a:lnTo>
                    <a:pt x="2679" y="982"/>
                  </a:lnTo>
                  <a:lnTo>
                    <a:pt x="2698" y="1017"/>
                  </a:lnTo>
                  <a:lnTo>
                    <a:pt x="2661" y="1105"/>
                  </a:lnTo>
                  <a:lnTo>
                    <a:pt x="2628" y="1172"/>
                  </a:lnTo>
                  <a:cubicBezTo>
                    <a:pt x="2602" y="1183"/>
                    <a:pt x="2595" y="1178"/>
                    <a:pt x="2592" y="1171"/>
                  </a:cubicBezTo>
                  <a:lnTo>
                    <a:pt x="2561" y="1096"/>
                  </a:lnTo>
                  <a:lnTo>
                    <a:pt x="2533" y="1013"/>
                  </a:lnTo>
                  <a:lnTo>
                    <a:pt x="2517" y="953"/>
                  </a:lnTo>
                  <a:lnTo>
                    <a:pt x="2517" y="976"/>
                  </a:lnTo>
                  <a:lnTo>
                    <a:pt x="2410" y="996"/>
                  </a:lnTo>
                  <a:lnTo>
                    <a:pt x="2410" y="1079"/>
                  </a:lnTo>
                  <a:lnTo>
                    <a:pt x="2408" y="1122"/>
                  </a:lnTo>
                  <a:lnTo>
                    <a:pt x="2403" y="1160"/>
                  </a:lnTo>
                  <a:lnTo>
                    <a:pt x="2395" y="1193"/>
                  </a:lnTo>
                  <a:lnTo>
                    <a:pt x="2383" y="1221"/>
                  </a:lnTo>
                  <a:lnTo>
                    <a:pt x="2368" y="1244"/>
                  </a:lnTo>
                  <a:cubicBezTo>
                    <a:pt x="2347" y="1263"/>
                    <a:pt x="2346" y="1264"/>
                    <a:pt x="2344" y="1265"/>
                  </a:cubicBezTo>
                  <a:lnTo>
                    <a:pt x="2326" y="1274"/>
                  </a:lnTo>
                  <a:lnTo>
                    <a:pt x="2299" y="1279"/>
                  </a:lnTo>
                  <a:lnTo>
                    <a:pt x="2249" y="1280"/>
                  </a:lnTo>
                  <a:lnTo>
                    <a:pt x="2197" y="1281"/>
                  </a:lnTo>
                  <a:cubicBezTo>
                    <a:pt x="2187" y="1281"/>
                    <a:pt x="2178" y="1273"/>
                    <a:pt x="2177" y="1263"/>
                  </a:cubicBezTo>
                  <a:lnTo>
                    <a:pt x="2169" y="1187"/>
                  </a:lnTo>
                  <a:lnTo>
                    <a:pt x="2157" y="1104"/>
                  </a:lnTo>
                  <a:cubicBezTo>
                    <a:pt x="2167" y="1083"/>
                    <a:pt x="2173" y="1081"/>
                    <a:pt x="2179" y="1081"/>
                  </a:cubicBezTo>
                  <a:lnTo>
                    <a:pt x="2204" y="1084"/>
                  </a:lnTo>
                  <a:lnTo>
                    <a:pt x="2226" y="1085"/>
                  </a:lnTo>
                  <a:lnTo>
                    <a:pt x="2261" y="1086"/>
                  </a:lnTo>
                  <a:lnTo>
                    <a:pt x="2281" y="1055"/>
                  </a:lnTo>
                  <a:lnTo>
                    <a:pt x="2284" y="1023"/>
                  </a:lnTo>
                  <a:lnTo>
                    <a:pt x="2284" y="996"/>
                  </a:lnTo>
                  <a:lnTo>
                    <a:pt x="2198" y="996"/>
                  </a:lnTo>
                  <a:lnTo>
                    <a:pt x="2178" y="922"/>
                  </a:lnTo>
                  <a:lnTo>
                    <a:pt x="2167" y="972"/>
                  </a:lnTo>
                  <a:lnTo>
                    <a:pt x="2146" y="1047"/>
                  </a:lnTo>
                  <a:lnTo>
                    <a:pt x="2123" y="1117"/>
                  </a:lnTo>
                  <a:lnTo>
                    <a:pt x="2098" y="1181"/>
                  </a:lnTo>
                  <a:cubicBezTo>
                    <a:pt x="2072" y="1194"/>
                    <a:pt x="2064" y="1190"/>
                    <a:pt x="2061" y="1182"/>
                  </a:cubicBezTo>
                  <a:lnTo>
                    <a:pt x="2032" y="1118"/>
                  </a:lnTo>
                  <a:lnTo>
                    <a:pt x="1998" y="1050"/>
                  </a:lnTo>
                  <a:lnTo>
                    <a:pt x="2018" y="985"/>
                  </a:lnTo>
                  <a:lnTo>
                    <a:pt x="2037" y="933"/>
                  </a:lnTo>
                  <a:lnTo>
                    <a:pt x="2054" y="877"/>
                  </a:lnTo>
                  <a:lnTo>
                    <a:pt x="2069" y="817"/>
                  </a:lnTo>
                  <a:lnTo>
                    <a:pt x="2082" y="753"/>
                  </a:lnTo>
                  <a:lnTo>
                    <a:pt x="2094" y="684"/>
                  </a:lnTo>
                  <a:lnTo>
                    <a:pt x="2103" y="612"/>
                  </a:lnTo>
                  <a:lnTo>
                    <a:pt x="2109" y="557"/>
                  </a:lnTo>
                  <a:lnTo>
                    <a:pt x="2035" y="557"/>
                  </a:lnTo>
                  <a:lnTo>
                    <a:pt x="2015" y="392"/>
                  </a:lnTo>
                  <a:lnTo>
                    <a:pt x="2214" y="372"/>
                  </a:lnTo>
                  <a:lnTo>
                    <a:pt x="2234" y="419"/>
                  </a:lnTo>
                  <a:lnTo>
                    <a:pt x="2284" y="418"/>
                  </a:lnTo>
                  <a:lnTo>
                    <a:pt x="2284" y="330"/>
                  </a:lnTo>
                  <a:lnTo>
                    <a:pt x="2369" y="255"/>
                  </a:lnTo>
                  <a:lnTo>
                    <a:pt x="2096" y="255"/>
                  </a:lnTo>
                  <a:lnTo>
                    <a:pt x="2076" y="85"/>
                  </a:lnTo>
                  <a:cubicBezTo>
                    <a:pt x="2076" y="74"/>
                    <a:pt x="2085" y="65"/>
                    <a:pt x="2096" y="65"/>
                  </a:cubicBezTo>
                  <a:lnTo>
                    <a:pt x="2569" y="65"/>
                  </a:lnTo>
                  <a:cubicBezTo>
                    <a:pt x="2580" y="65"/>
                    <a:pt x="2589" y="74"/>
                    <a:pt x="2589" y="85"/>
                  </a:cubicBezTo>
                  <a:lnTo>
                    <a:pt x="2589" y="243"/>
                  </a:lnTo>
                  <a:lnTo>
                    <a:pt x="2465" y="353"/>
                  </a:lnTo>
                  <a:lnTo>
                    <a:pt x="2525" y="331"/>
                  </a:lnTo>
                  <a:cubicBezTo>
                    <a:pt x="2549" y="336"/>
                    <a:pt x="2552" y="342"/>
                    <a:pt x="2552" y="348"/>
                  </a:cubicBezTo>
                  <a:lnTo>
                    <a:pt x="2557" y="417"/>
                  </a:lnTo>
                  <a:lnTo>
                    <a:pt x="2600" y="354"/>
                  </a:lnTo>
                  <a:cubicBezTo>
                    <a:pt x="2625" y="345"/>
                    <a:pt x="2632" y="349"/>
                    <a:pt x="2635" y="356"/>
                  </a:cubicBezTo>
                  <a:lnTo>
                    <a:pt x="2676" y="444"/>
                  </a:lnTo>
                  <a:lnTo>
                    <a:pt x="2715" y="344"/>
                  </a:lnTo>
                  <a:lnTo>
                    <a:pt x="2751" y="237"/>
                  </a:lnTo>
                  <a:lnTo>
                    <a:pt x="2781" y="127"/>
                  </a:lnTo>
                  <a:lnTo>
                    <a:pt x="2806" y="15"/>
                  </a:lnTo>
                  <a:lnTo>
                    <a:pt x="2825" y="0"/>
                  </a:lnTo>
                  <a:close/>
                  <a:moveTo>
                    <a:pt x="2055" y="412"/>
                  </a:moveTo>
                  <a:lnTo>
                    <a:pt x="2055" y="517"/>
                  </a:lnTo>
                  <a:lnTo>
                    <a:pt x="2131" y="517"/>
                  </a:lnTo>
                  <a:cubicBezTo>
                    <a:pt x="2150" y="528"/>
                    <a:pt x="2152" y="534"/>
                    <a:pt x="2151" y="539"/>
                  </a:cubicBezTo>
                  <a:lnTo>
                    <a:pt x="2143" y="617"/>
                  </a:lnTo>
                  <a:lnTo>
                    <a:pt x="2133" y="691"/>
                  </a:lnTo>
                  <a:lnTo>
                    <a:pt x="2121" y="761"/>
                  </a:lnTo>
                  <a:lnTo>
                    <a:pt x="2108" y="827"/>
                  </a:lnTo>
                  <a:lnTo>
                    <a:pt x="2092" y="889"/>
                  </a:lnTo>
                  <a:lnTo>
                    <a:pt x="2074" y="946"/>
                  </a:lnTo>
                  <a:lnTo>
                    <a:pt x="2055" y="1000"/>
                  </a:lnTo>
                  <a:lnTo>
                    <a:pt x="2038" y="1041"/>
                  </a:lnTo>
                  <a:lnTo>
                    <a:pt x="2069" y="1101"/>
                  </a:lnTo>
                  <a:lnTo>
                    <a:pt x="2078" y="1123"/>
                  </a:lnTo>
                  <a:lnTo>
                    <a:pt x="2108" y="1036"/>
                  </a:lnTo>
                  <a:lnTo>
                    <a:pt x="2128" y="963"/>
                  </a:lnTo>
                  <a:lnTo>
                    <a:pt x="2146" y="884"/>
                  </a:lnTo>
                  <a:lnTo>
                    <a:pt x="2161" y="799"/>
                  </a:lnTo>
                  <a:lnTo>
                    <a:pt x="2174" y="709"/>
                  </a:lnTo>
                  <a:lnTo>
                    <a:pt x="2185" y="613"/>
                  </a:lnTo>
                  <a:lnTo>
                    <a:pt x="2194" y="513"/>
                  </a:lnTo>
                  <a:lnTo>
                    <a:pt x="2194" y="412"/>
                  </a:lnTo>
                  <a:lnTo>
                    <a:pt x="2055" y="412"/>
                  </a:lnTo>
                  <a:close/>
                  <a:moveTo>
                    <a:pt x="2116" y="105"/>
                  </a:moveTo>
                  <a:lnTo>
                    <a:pt x="2116" y="215"/>
                  </a:lnTo>
                  <a:lnTo>
                    <a:pt x="2429" y="215"/>
                  </a:lnTo>
                  <a:cubicBezTo>
                    <a:pt x="2450" y="237"/>
                    <a:pt x="2448" y="246"/>
                    <a:pt x="2441" y="251"/>
                  </a:cubicBezTo>
                  <a:lnTo>
                    <a:pt x="2324" y="340"/>
                  </a:lnTo>
                  <a:lnTo>
                    <a:pt x="2324" y="438"/>
                  </a:lnTo>
                  <a:cubicBezTo>
                    <a:pt x="2324" y="449"/>
                    <a:pt x="2315" y="458"/>
                    <a:pt x="2304" y="458"/>
                  </a:cubicBezTo>
                  <a:lnTo>
                    <a:pt x="2257" y="458"/>
                  </a:lnTo>
                  <a:lnTo>
                    <a:pt x="2257" y="531"/>
                  </a:lnTo>
                  <a:lnTo>
                    <a:pt x="2304" y="531"/>
                  </a:lnTo>
                  <a:lnTo>
                    <a:pt x="2324" y="649"/>
                  </a:lnTo>
                  <a:cubicBezTo>
                    <a:pt x="2324" y="660"/>
                    <a:pt x="2315" y="669"/>
                    <a:pt x="2304" y="669"/>
                  </a:cubicBezTo>
                  <a:lnTo>
                    <a:pt x="2247" y="669"/>
                  </a:lnTo>
                  <a:lnTo>
                    <a:pt x="2247" y="742"/>
                  </a:lnTo>
                  <a:lnTo>
                    <a:pt x="2304" y="742"/>
                  </a:lnTo>
                  <a:lnTo>
                    <a:pt x="2324" y="863"/>
                  </a:lnTo>
                  <a:lnTo>
                    <a:pt x="2218" y="883"/>
                  </a:lnTo>
                  <a:lnTo>
                    <a:pt x="2218" y="956"/>
                  </a:lnTo>
                  <a:lnTo>
                    <a:pt x="2304" y="956"/>
                  </a:lnTo>
                  <a:lnTo>
                    <a:pt x="2324" y="1024"/>
                  </a:lnTo>
                  <a:lnTo>
                    <a:pt x="2323" y="1045"/>
                  </a:lnTo>
                  <a:lnTo>
                    <a:pt x="2317" y="1079"/>
                  </a:lnTo>
                  <a:lnTo>
                    <a:pt x="2304" y="1106"/>
                  </a:lnTo>
                  <a:lnTo>
                    <a:pt x="2280" y="1123"/>
                  </a:lnTo>
                  <a:lnTo>
                    <a:pt x="2243" y="1126"/>
                  </a:lnTo>
                  <a:lnTo>
                    <a:pt x="2223" y="1125"/>
                  </a:lnTo>
                  <a:lnTo>
                    <a:pt x="2200" y="1124"/>
                  </a:lnTo>
                  <a:lnTo>
                    <a:pt x="2209" y="1182"/>
                  </a:lnTo>
                  <a:lnTo>
                    <a:pt x="2215" y="1240"/>
                  </a:lnTo>
                  <a:lnTo>
                    <a:pt x="2248" y="1240"/>
                  </a:lnTo>
                  <a:lnTo>
                    <a:pt x="2293" y="1239"/>
                  </a:lnTo>
                  <a:lnTo>
                    <a:pt x="2324" y="1230"/>
                  </a:lnTo>
                  <a:lnTo>
                    <a:pt x="2347" y="1203"/>
                  </a:lnTo>
                  <a:lnTo>
                    <a:pt x="2357" y="1181"/>
                  </a:lnTo>
                  <a:lnTo>
                    <a:pt x="2364" y="1155"/>
                  </a:lnTo>
                  <a:lnTo>
                    <a:pt x="2368" y="1120"/>
                  </a:lnTo>
                  <a:lnTo>
                    <a:pt x="2370" y="1079"/>
                  </a:lnTo>
                  <a:lnTo>
                    <a:pt x="2370" y="976"/>
                  </a:lnTo>
                  <a:lnTo>
                    <a:pt x="2477" y="956"/>
                  </a:lnTo>
                  <a:lnTo>
                    <a:pt x="2477" y="883"/>
                  </a:lnTo>
                  <a:lnTo>
                    <a:pt x="2390" y="883"/>
                  </a:lnTo>
                  <a:lnTo>
                    <a:pt x="2370" y="762"/>
                  </a:lnTo>
                  <a:lnTo>
                    <a:pt x="2447" y="742"/>
                  </a:lnTo>
                  <a:lnTo>
                    <a:pt x="2447" y="669"/>
                  </a:lnTo>
                  <a:lnTo>
                    <a:pt x="2390" y="669"/>
                  </a:lnTo>
                  <a:cubicBezTo>
                    <a:pt x="2379" y="669"/>
                    <a:pt x="2370" y="660"/>
                    <a:pt x="2370" y="649"/>
                  </a:cubicBezTo>
                  <a:lnTo>
                    <a:pt x="2370" y="551"/>
                  </a:lnTo>
                  <a:lnTo>
                    <a:pt x="2435" y="531"/>
                  </a:lnTo>
                  <a:lnTo>
                    <a:pt x="2435" y="458"/>
                  </a:lnTo>
                  <a:lnTo>
                    <a:pt x="2390" y="458"/>
                  </a:lnTo>
                  <a:cubicBezTo>
                    <a:pt x="2379" y="458"/>
                    <a:pt x="2370" y="449"/>
                    <a:pt x="2370" y="438"/>
                  </a:cubicBezTo>
                  <a:lnTo>
                    <a:pt x="2370" y="389"/>
                  </a:lnTo>
                  <a:lnTo>
                    <a:pt x="2549" y="233"/>
                  </a:lnTo>
                  <a:lnTo>
                    <a:pt x="2549" y="105"/>
                  </a:lnTo>
                  <a:lnTo>
                    <a:pt x="2116" y="105"/>
                  </a:lnTo>
                  <a:close/>
                  <a:moveTo>
                    <a:pt x="2207" y="763"/>
                  </a:moveTo>
                  <a:lnTo>
                    <a:pt x="2201" y="805"/>
                  </a:lnTo>
                  <a:lnTo>
                    <a:pt x="2194" y="844"/>
                  </a:lnTo>
                  <a:lnTo>
                    <a:pt x="2284" y="843"/>
                  </a:lnTo>
                  <a:lnTo>
                    <a:pt x="2284" y="782"/>
                  </a:lnTo>
                  <a:lnTo>
                    <a:pt x="2227" y="782"/>
                  </a:lnTo>
                  <a:lnTo>
                    <a:pt x="2207" y="763"/>
                  </a:lnTo>
                  <a:close/>
                  <a:moveTo>
                    <a:pt x="2229" y="569"/>
                  </a:moveTo>
                  <a:lnTo>
                    <a:pt x="2225" y="617"/>
                  </a:lnTo>
                  <a:lnTo>
                    <a:pt x="2284" y="629"/>
                  </a:lnTo>
                  <a:lnTo>
                    <a:pt x="2284" y="571"/>
                  </a:lnTo>
                  <a:lnTo>
                    <a:pt x="2237" y="571"/>
                  </a:lnTo>
                  <a:lnTo>
                    <a:pt x="2229" y="569"/>
                  </a:lnTo>
                  <a:close/>
                  <a:moveTo>
                    <a:pt x="2481" y="776"/>
                  </a:moveTo>
                  <a:lnTo>
                    <a:pt x="2410" y="782"/>
                  </a:lnTo>
                  <a:lnTo>
                    <a:pt x="2410" y="843"/>
                  </a:lnTo>
                  <a:lnTo>
                    <a:pt x="2492" y="843"/>
                  </a:lnTo>
                  <a:lnTo>
                    <a:pt x="2481" y="776"/>
                  </a:lnTo>
                  <a:close/>
                  <a:moveTo>
                    <a:pt x="2457" y="571"/>
                  </a:moveTo>
                  <a:lnTo>
                    <a:pt x="2410" y="571"/>
                  </a:lnTo>
                  <a:lnTo>
                    <a:pt x="2410" y="629"/>
                  </a:lnTo>
                  <a:lnTo>
                    <a:pt x="2462" y="629"/>
                  </a:lnTo>
                  <a:lnTo>
                    <a:pt x="2457" y="571"/>
                  </a:lnTo>
                  <a:close/>
                  <a:moveTo>
                    <a:pt x="2449" y="367"/>
                  </a:moveTo>
                  <a:lnTo>
                    <a:pt x="2410" y="399"/>
                  </a:lnTo>
                  <a:lnTo>
                    <a:pt x="2448" y="418"/>
                  </a:lnTo>
                  <a:lnTo>
                    <a:pt x="2447" y="375"/>
                  </a:lnTo>
                  <a:lnTo>
                    <a:pt x="2449" y="367"/>
                  </a:lnTo>
                  <a:close/>
                  <a:moveTo>
                    <a:pt x="2514" y="378"/>
                  </a:moveTo>
                  <a:lnTo>
                    <a:pt x="2487" y="388"/>
                  </a:lnTo>
                  <a:lnTo>
                    <a:pt x="2491" y="495"/>
                  </a:lnTo>
                  <a:lnTo>
                    <a:pt x="2500" y="610"/>
                  </a:lnTo>
                  <a:lnTo>
                    <a:pt x="2512" y="718"/>
                  </a:lnTo>
                  <a:lnTo>
                    <a:pt x="2528" y="819"/>
                  </a:lnTo>
                  <a:lnTo>
                    <a:pt x="2547" y="913"/>
                  </a:lnTo>
                  <a:lnTo>
                    <a:pt x="2571" y="1000"/>
                  </a:lnTo>
                  <a:lnTo>
                    <a:pt x="2598" y="1081"/>
                  </a:lnTo>
                  <a:lnTo>
                    <a:pt x="2612" y="1114"/>
                  </a:lnTo>
                  <a:lnTo>
                    <a:pt x="2625" y="1086"/>
                  </a:lnTo>
                  <a:lnTo>
                    <a:pt x="2658" y="1026"/>
                  </a:lnTo>
                  <a:lnTo>
                    <a:pt x="2643" y="999"/>
                  </a:lnTo>
                  <a:lnTo>
                    <a:pt x="2624" y="958"/>
                  </a:lnTo>
                  <a:lnTo>
                    <a:pt x="2607" y="914"/>
                  </a:lnTo>
                  <a:lnTo>
                    <a:pt x="2591" y="866"/>
                  </a:lnTo>
                  <a:lnTo>
                    <a:pt x="2576" y="814"/>
                  </a:lnTo>
                  <a:lnTo>
                    <a:pt x="2563" y="759"/>
                  </a:lnTo>
                  <a:lnTo>
                    <a:pt x="2551" y="700"/>
                  </a:lnTo>
                  <a:lnTo>
                    <a:pt x="2541" y="638"/>
                  </a:lnTo>
                  <a:lnTo>
                    <a:pt x="2572" y="589"/>
                  </a:lnTo>
                  <a:lnTo>
                    <a:pt x="2600" y="554"/>
                  </a:lnTo>
                  <a:lnTo>
                    <a:pt x="2628" y="516"/>
                  </a:lnTo>
                  <a:lnTo>
                    <a:pt x="2651" y="485"/>
                  </a:lnTo>
                  <a:lnTo>
                    <a:pt x="2614" y="406"/>
                  </a:lnTo>
                  <a:lnTo>
                    <a:pt x="2595" y="438"/>
                  </a:lnTo>
                  <a:lnTo>
                    <a:pt x="2559" y="494"/>
                  </a:lnTo>
                  <a:cubicBezTo>
                    <a:pt x="2555" y="501"/>
                    <a:pt x="2546" y="505"/>
                    <a:pt x="2537" y="503"/>
                  </a:cubicBezTo>
                  <a:lnTo>
                    <a:pt x="2517" y="419"/>
                  </a:lnTo>
                  <a:lnTo>
                    <a:pt x="2514" y="378"/>
                  </a:lnTo>
                  <a:close/>
                  <a:moveTo>
                    <a:pt x="2841" y="40"/>
                  </a:moveTo>
                  <a:lnTo>
                    <a:pt x="2819" y="138"/>
                  </a:lnTo>
                  <a:lnTo>
                    <a:pt x="2789" y="250"/>
                  </a:lnTo>
                  <a:lnTo>
                    <a:pt x="2753" y="358"/>
                  </a:lnTo>
                  <a:lnTo>
                    <a:pt x="2714" y="458"/>
                  </a:lnTo>
                  <a:lnTo>
                    <a:pt x="2738" y="588"/>
                  </a:lnTo>
                  <a:lnTo>
                    <a:pt x="2753" y="551"/>
                  </a:lnTo>
                  <a:cubicBezTo>
                    <a:pt x="2756" y="543"/>
                    <a:pt x="2766" y="538"/>
                    <a:pt x="2775" y="540"/>
                  </a:cubicBezTo>
                  <a:lnTo>
                    <a:pt x="2791" y="994"/>
                  </a:lnTo>
                  <a:lnTo>
                    <a:pt x="2792" y="1022"/>
                  </a:lnTo>
                  <a:lnTo>
                    <a:pt x="2793" y="1048"/>
                  </a:lnTo>
                  <a:lnTo>
                    <a:pt x="2796" y="1072"/>
                  </a:lnTo>
                  <a:lnTo>
                    <a:pt x="2799" y="1094"/>
                  </a:lnTo>
                  <a:lnTo>
                    <a:pt x="2808" y="1132"/>
                  </a:lnTo>
                  <a:lnTo>
                    <a:pt x="2821" y="1162"/>
                  </a:lnTo>
                  <a:lnTo>
                    <a:pt x="2836" y="1184"/>
                  </a:lnTo>
                  <a:lnTo>
                    <a:pt x="2865" y="1205"/>
                  </a:lnTo>
                  <a:lnTo>
                    <a:pt x="2887" y="1211"/>
                  </a:lnTo>
                  <a:lnTo>
                    <a:pt x="3171" y="1212"/>
                  </a:lnTo>
                  <a:lnTo>
                    <a:pt x="3196" y="1210"/>
                  </a:lnTo>
                  <a:lnTo>
                    <a:pt x="3217" y="1206"/>
                  </a:lnTo>
                  <a:lnTo>
                    <a:pt x="3250" y="1188"/>
                  </a:lnTo>
                  <a:lnTo>
                    <a:pt x="3275" y="1160"/>
                  </a:lnTo>
                  <a:lnTo>
                    <a:pt x="3290" y="1121"/>
                  </a:lnTo>
                  <a:lnTo>
                    <a:pt x="3296" y="1089"/>
                  </a:lnTo>
                  <a:lnTo>
                    <a:pt x="3300" y="1068"/>
                  </a:lnTo>
                  <a:lnTo>
                    <a:pt x="3304" y="1042"/>
                  </a:lnTo>
                  <a:lnTo>
                    <a:pt x="3307" y="1012"/>
                  </a:lnTo>
                  <a:lnTo>
                    <a:pt x="3312" y="979"/>
                  </a:lnTo>
                  <a:lnTo>
                    <a:pt x="3316" y="942"/>
                  </a:lnTo>
                  <a:lnTo>
                    <a:pt x="3319" y="913"/>
                  </a:lnTo>
                  <a:lnTo>
                    <a:pt x="3291" y="894"/>
                  </a:lnTo>
                  <a:lnTo>
                    <a:pt x="3274" y="906"/>
                  </a:lnTo>
                  <a:lnTo>
                    <a:pt x="3272" y="931"/>
                  </a:lnTo>
                  <a:lnTo>
                    <a:pt x="3270" y="955"/>
                  </a:lnTo>
                  <a:lnTo>
                    <a:pt x="3268" y="976"/>
                  </a:lnTo>
                  <a:lnTo>
                    <a:pt x="3263" y="1012"/>
                  </a:lnTo>
                  <a:lnTo>
                    <a:pt x="3251" y="1051"/>
                  </a:lnTo>
                  <a:lnTo>
                    <a:pt x="3234" y="1073"/>
                  </a:lnTo>
                  <a:lnTo>
                    <a:pt x="3209" y="1087"/>
                  </a:lnTo>
                  <a:lnTo>
                    <a:pt x="3175" y="1093"/>
                  </a:lnTo>
                  <a:lnTo>
                    <a:pt x="2923" y="1092"/>
                  </a:lnTo>
                  <a:cubicBezTo>
                    <a:pt x="2907" y="1090"/>
                    <a:pt x="2905" y="1090"/>
                    <a:pt x="2903" y="1089"/>
                  </a:cubicBezTo>
                  <a:lnTo>
                    <a:pt x="2875" y="1070"/>
                  </a:lnTo>
                  <a:cubicBezTo>
                    <a:pt x="2862" y="1051"/>
                    <a:pt x="2861" y="1050"/>
                    <a:pt x="2861" y="1049"/>
                  </a:cubicBezTo>
                  <a:cubicBezTo>
                    <a:pt x="2854" y="1030"/>
                    <a:pt x="2853" y="1029"/>
                    <a:pt x="2853" y="1029"/>
                  </a:cubicBezTo>
                  <a:lnTo>
                    <a:pt x="2848" y="1005"/>
                  </a:lnTo>
                  <a:lnTo>
                    <a:pt x="2845" y="978"/>
                  </a:lnTo>
                  <a:lnTo>
                    <a:pt x="2844" y="948"/>
                  </a:lnTo>
                  <a:lnTo>
                    <a:pt x="2844" y="854"/>
                  </a:lnTo>
                  <a:lnTo>
                    <a:pt x="3051" y="834"/>
                  </a:lnTo>
                  <a:lnTo>
                    <a:pt x="3078" y="898"/>
                  </a:lnTo>
                  <a:lnTo>
                    <a:pt x="3080" y="919"/>
                  </a:lnTo>
                  <a:lnTo>
                    <a:pt x="3101" y="919"/>
                  </a:lnTo>
                  <a:lnTo>
                    <a:pt x="3134" y="918"/>
                  </a:lnTo>
                  <a:lnTo>
                    <a:pt x="3161" y="916"/>
                  </a:lnTo>
                  <a:lnTo>
                    <a:pt x="3182" y="913"/>
                  </a:lnTo>
                  <a:lnTo>
                    <a:pt x="3206" y="899"/>
                  </a:lnTo>
                  <a:lnTo>
                    <a:pt x="3227" y="861"/>
                  </a:lnTo>
                  <a:lnTo>
                    <a:pt x="3236" y="830"/>
                  </a:lnTo>
                  <a:lnTo>
                    <a:pt x="3243" y="793"/>
                  </a:lnTo>
                  <a:lnTo>
                    <a:pt x="3247" y="751"/>
                  </a:lnTo>
                  <a:lnTo>
                    <a:pt x="3250" y="702"/>
                  </a:lnTo>
                  <a:lnTo>
                    <a:pt x="3254" y="444"/>
                  </a:lnTo>
                  <a:lnTo>
                    <a:pt x="3257" y="151"/>
                  </a:lnTo>
                  <a:lnTo>
                    <a:pt x="2904" y="151"/>
                  </a:lnTo>
                  <a:cubicBezTo>
                    <a:pt x="2885" y="139"/>
                    <a:pt x="2883" y="133"/>
                    <a:pt x="2884" y="127"/>
                  </a:cubicBezTo>
                  <a:lnTo>
                    <a:pt x="2905" y="40"/>
                  </a:lnTo>
                  <a:lnTo>
                    <a:pt x="2841" y="40"/>
                  </a:lnTo>
                  <a:close/>
                  <a:moveTo>
                    <a:pt x="2862" y="272"/>
                  </a:moveTo>
                  <a:lnTo>
                    <a:pt x="3180" y="272"/>
                  </a:lnTo>
                  <a:cubicBezTo>
                    <a:pt x="3198" y="281"/>
                    <a:pt x="3200" y="286"/>
                    <a:pt x="3200" y="292"/>
                  </a:cubicBezTo>
                  <a:lnTo>
                    <a:pt x="3200" y="328"/>
                  </a:lnTo>
                  <a:lnTo>
                    <a:pt x="3200" y="363"/>
                  </a:lnTo>
                  <a:lnTo>
                    <a:pt x="3200" y="397"/>
                  </a:lnTo>
                  <a:lnTo>
                    <a:pt x="3200" y="428"/>
                  </a:lnTo>
                  <a:lnTo>
                    <a:pt x="3200" y="458"/>
                  </a:lnTo>
                  <a:lnTo>
                    <a:pt x="3200" y="485"/>
                  </a:lnTo>
                  <a:lnTo>
                    <a:pt x="3200" y="511"/>
                  </a:lnTo>
                  <a:lnTo>
                    <a:pt x="3199" y="535"/>
                  </a:lnTo>
                  <a:lnTo>
                    <a:pt x="3199" y="558"/>
                  </a:lnTo>
                  <a:lnTo>
                    <a:pt x="3199" y="578"/>
                  </a:lnTo>
                  <a:lnTo>
                    <a:pt x="3199" y="614"/>
                  </a:lnTo>
                  <a:lnTo>
                    <a:pt x="3199" y="643"/>
                  </a:lnTo>
                  <a:lnTo>
                    <a:pt x="3198" y="664"/>
                  </a:lnTo>
                  <a:lnTo>
                    <a:pt x="3197" y="697"/>
                  </a:lnTo>
                  <a:lnTo>
                    <a:pt x="3195" y="724"/>
                  </a:lnTo>
                  <a:lnTo>
                    <a:pt x="3192" y="746"/>
                  </a:lnTo>
                  <a:lnTo>
                    <a:pt x="3182" y="771"/>
                  </a:lnTo>
                  <a:cubicBezTo>
                    <a:pt x="3160" y="790"/>
                    <a:pt x="3158" y="791"/>
                    <a:pt x="3156" y="791"/>
                  </a:cubicBezTo>
                  <a:lnTo>
                    <a:pt x="3149" y="793"/>
                  </a:lnTo>
                  <a:lnTo>
                    <a:pt x="3128" y="792"/>
                  </a:lnTo>
                  <a:lnTo>
                    <a:pt x="3098" y="791"/>
                  </a:lnTo>
                  <a:lnTo>
                    <a:pt x="3079" y="419"/>
                  </a:lnTo>
                  <a:lnTo>
                    <a:pt x="2828" y="419"/>
                  </a:lnTo>
                  <a:cubicBezTo>
                    <a:pt x="2808" y="406"/>
                    <a:pt x="2807" y="400"/>
                    <a:pt x="2809" y="393"/>
                  </a:cubicBezTo>
                  <a:lnTo>
                    <a:pt x="2842" y="286"/>
                  </a:lnTo>
                  <a:lnTo>
                    <a:pt x="2862" y="272"/>
                  </a:lnTo>
                  <a:close/>
                  <a:moveTo>
                    <a:pt x="2864" y="521"/>
                  </a:moveTo>
                  <a:lnTo>
                    <a:pt x="3007" y="521"/>
                  </a:lnTo>
                  <a:cubicBezTo>
                    <a:pt x="3018" y="521"/>
                    <a:pt x="3027" y="530"/>
                    <a:pt x="3027" y="541"/>
                  </a:cubicBezTo>
                  <a:lnTo>
                    <a:pt x="3027" y="713"/>
                  </a:lnTo>
                  <a:lnTo>
                    <a:pt x="2864" y="733"/>
                  </a:lnTo>
                  <a:lnTo>
                    <a:pt x="2844" y="541"/>
                  </a:lnTo>
                  <a:cubicBezTo>
                    <a:pt x="2844" y="530"/>
                    <a:pt x="2853" y="521"/>
                    <a:pt x="2864" y="521"/>
                  </a:cubicBezTo>
                  <a:moveTo>
                    <a:pt x="2876" y="312"/>
                  </a:moveTo>
                  <a:lnTo>
                    <a:pt x="2855" y="379"/>
                  </a:lnTo>
                  <a:lnTo>
                    <a:pt x="3099" y="379"/>
                  </a:lnTo>
                  <a:cubicBezTo>
                    <a:pt x="3110" y="379"/>
                    <a:pt x="3119" y="388"/>
                    <a:pt x="3119" y="399"/>
                  </a:cubicBezTo>
                  <a:lnTo>
                    <a:pt x="3119" y="752"/>
                  </a:lnTo>
                  <a:lnTo>
                    <a:pt x="3139" y="753"/>
                  </a:lnTo>
                  <a:lnTo>
                    <a:pt x="3155" y="718"/>
                  </a:lnTo>
                  <a:lnTo>
                    <a:pt x="3157" y="694"/>
                  </a:lnTo>
                  <a:lnTo>
                    <a:pt x="3158" y="663"/>
                  </a:lnTo>
                  <a:lnTo>
                    <a:pt x="3159" y="642"/>
                  </a:lnTo>
                  <a:lnTo>
                    <a:pt x="3159" y="614"/>
                  </a:lnTo>
                  <a:lnTo>
                    <a:pt x="3159" y="578"/>
                  </a:lnTo>
                  <a:lnTo>
                    <a:pt x="3159" y="558"/>
                  </a:lnTo>
                  <a:lnTo>
                    <a:pt x="3159" y="535"/>
                  </a:lnTo>
                  <a:lnTo>
                    <a:pt x="3160" y="511"/>
                  </a:lnTo>
                  <a:lnTo>
                    <a:pt x="3160" y="485"/>
                  </a:lnTo>
                  <a:lnTo>
                    <a:pt x="3160" y="457"/>
                  </a:lnTo>
                  <a:lnTo>
                    <a:pt x="3160" y="428"/>
                  </a:lnTo>
                  <a:lnTo>
                    <a:pt x="3160" y="396"/>
                  </a:lnTo>
                  <a:lnTo>
                    <a:pt x="3160" y="363"/>
                  </a:lnTo>
                  <a:lnTo>
                    <a:pt x="3160" y="328"/>
                  </a:lnTo>
                  <a:lnTo>
                    <a:pt x="2876" y="312"/>
                  </a:lnTo>
                  <a:close/>
                  <a:moveTo>
                    <a:pt x="2884" y="874"/>
                  </a:moveTo>
                  <a:lnTo>
                    <a:pt x="2884" y="948"/>
                  </a:lnTo>
                  <a:lnTo>
                    <a:pt x="2885" y="977"/>
                  </a:lnTo>
                  <a:lnTo>
                    <a:pt x="2888" y="1000"/>
                  </a:lnTo>
                  <a:lnTo>
                    <a:pt x="2897" y="1032"/>
                  </a:lnTo>
                  <a:lnTo>
                    <a:pt x="2928" y="1053"/>
                  </a:lnTo>
                  <a:lnTo>
                    <a:pt x="3175" y="1053"/>
                  </a:lnTo>
                  <a:lnTo>
                    <a:pt x="3207" y="1044"/>
                  </a:lnTo>
                  <a:lnTo>
                    <a:pt x="3221" y="1017"/>
                  </a:lnTo>
                  <a:lnTo>
                    <a:pt x="3226" y="989"/>
                  </a:lnTo>
                  <a:lnTo>
                    <a:pt x="3230" y="951"/>
                  </a:lnTo>
                  <a:lnTo>
                    <a:pt x="3232" y="929"/>
                  </a:lnTo>
                  <a:cubicBezTo>
                    <a:pt x="3216" y="943"/>
                    <a:pt x="3214" y="944"/>
                    <a:pt x="3212" y="945"/>
                  </a:cubicBezTo>
                  <a:cubicBezTo>
                    <a:pt x="3192" y="952"/>
                    <a:pt x="3191" y="952"/>
                    <a:pt x="3189" y="953"/>
                  </a:cubicBezTo>
                  <a:lnTo>
                    <a:pt x="3167" y="956"/>
                  </a:lnTo>
                  <a:lnTo>
                    <a:pt x="3137" y="958"/>
                  </a:lnTo>
                  <a:lnTo>
                    <a:pt x="3102" y="959"/>
                  </a:lnTo>
                  <a:lnTo>
                    <a:pt x="3062" y="960"/>
                  </a:lnTo>
                  <a:cubicBezTo>
                    <a:pt x="3051" y="960"/>
                    <a:pt x="3043" y="952"/>
                    <a:pt x="3042" y="942"/>
                  </a:cubicBezTo>
                  <a:lnTo>
                    <a:pt x="3038" y="901"/>
                  </a:lnTo>
                  <a:lnTo>
                    <a:pt x="3034" y="874"/>
                  </a:lnTo>
                  <a:lnTo>
                    <a:pt x="2884" y="874"/>
                  </a:lnTo>
                  <a:close/>
                  <a:moveTo>
                    <a:pt x="2884" y="561"/>
                  </a:moveTo>
                  <a:lnTo>
                    <a:pt x="2884" y="693"/>
                  </a:lnTo>
                  <a:lnTo>
                    <a:pt x="2987" y="693"/>
                  </a:lnTo>
                  <a:lnTo>
                    <a:pt x="2987" y="561"/>
                  </a:lnTo>
                  <a:lnTo>
                    <a:pt x="2884" y="561"/>
                  </a:lnTo>
                  <a:close/>
                </a:path>
                <a:path w="5359" h="1285">
                  <a:moveTo>
                    <a:pt x="822" y="0"/>
                  </a:moveTo>
                  <a:lnTo>
                    <a:pt x="926" y="0"/>
                  </a:lnTo>
                  <a:cubicBezTo>
                    <a:pt x="945" y="12"/>
                    <a:pt x="947" y="18"/>
                    <a:pt x="945" y="24"/>
                  </a:cubicBezTo>
                  <a:lnTo>
                    <a:pt x="925" y="111"/>
                  </a:lnTo>
                  <a:lnTo>
                    <a:pt x="1273" y="111"/>
                  </a:lnTo>
                  <a:cubicBezTo>
                    <a:pt x="1291" y="121"/>
                    <a:pt x="1293" y="126"/>
                    <a:pt x="1293" y="131"/>
                  </a:cubicBezTo>
                  <a:lnTo>
                    <a:pt x="1290" y="445"/>
                  </a:lnTo>
                  <a:lnTo>
                    <a:pt x="1286" y="702"/>
                  </a:lnTo>
                  <a:lnTo>
                    <a:pt x="1283" y="753"/>
                  </a:lnTo>
                  <a:lnTo>
                    <a:pt x="1279" y="798"/>
                  </a:lnTo>
                  <a:lnTo>
                    <a:pt x="1272" y="834"/>
                  </a:lnTo>
                  <a:lnTo>
                    <a:pt x="1311" y="861"/>
                  </a:lnTo>
                  <a:lnTo>
                    <a:pt x="1348" y="887"/>
                  </a:lnTo>
                  <a:lnTo>
                    <a:pt x="1352" y="946"/>
                  </a:lnTo>
                  <a:lnTo>
                    <a:pt x="1347" y="984"/>
                  </a:lnTo>
                  <a:lnTo>
                    <a:pt x="1343" y="1017"/>
                  </a:lnTo>
                  <a:lnTo>
                    <a:pt x="1339" y="1047"/>
                  </a:lnTo>
                  <a:lnTo>
                    <a:pt x="1336" y="1073"/>
                  </a:lnTo>
                  <a:lnTo>
                    <a:pt x="1332" y="1096"/>
                  </a:lnTo>
                  <a:lnTo>
                    <a:pt x="1325" y="1130"/>
                  </a:lnTo>
                  <a:lnTo>
                    <a:pt x="1317" y="1156"/>
                  </a:lnTo>
                  <a:lnTo>
                    <a:pt x="1306" y="1180"/>
                  </a:lnTo>
                  <a:lnTo>
                    <a:pt x="1291" y="1201"/>
                  </a:lnTo>
                  <a:cubicBezTo>
                    <a:pt x="1272" y="1219"/>
                    <a:pt x="1271" y="1220"/>
                    <a:pt x="1270" y="1221"/>
                  </a:cubicBezTo>
                  <a:lnTo>
                    <a:pt x="1251" y="1233"/>
                  </a:lnTo>
                  <a:lnTo>
                    <a:pt x="1227" y="1243"/>
                  </a:lnTo>
                  <a:lnTo>
                    <a:pt x="1199" y="1250"/>
                  </a:lnTo>
                  <a:lnTo>
                    <a:pt x="1170" y="1252"/>
                  </a:lnTo>
                  <a:lnTo>
                    <a:pt x="898" y="1252"/>
                  </a:lnTo>
                  <a:lnTo>
                    <a:pt x="864" y="1248"/>
                  </a:lnTo>
                  <a:lnTo>
                    <a:pt x="832" y="1235"/>
                  </a:lnTo>
                  <a:lnTo>
                    <a:pt x="805" y="1213"/>
                  </a:lnTo>
                  <a:lnTo>
                    <a:pt x="783" y="1183"/>
                  </a:lnTo>
                  <a:lnTo>
                    <a:pt x="767" y="1146"/>
                  </a:lnTo>
                  <a:lnTo>
                    <a:pt x="761" y="1125"/>
                  </a:lnTo>
                  <a:lnTo>
                    <a:pt x="756" y="1103"/>
                  </a:lnTo>
                  <a:lnTo>
                    <a:pt x="752" y="1078"/>
                  </a:lnTo>
                  <a:lnTo>
                    <a:pt x="750" y="1052"/>
                  </a:lnTo>
                  <a:lnTo>
                    <a:pt x="748" y="1025"/>
                  </a:lnTo>
                  <a:lnTo>
                    <a:pt x="747" y="995"/>
                  </a:lnTo>
                  <a:lnTo>
                    <a:pt x="747" y="659"/>
                  </a:lnTo>
                  <a:cubicBezTo>
                    <a:pt x="741" y="673"/>
                    <a:pt x="733" y="678"/>
                    <a:pt x="724" y="677"/>
                  </a:cubicBezTo>
                  <a:lnTo>
                    <a:pt x="669" y="459"/>
                  </a:lnTo>
                  <a:lnTo>
                    <a:pt x="323" y="444"/>
                  </a:lnTo>
                  <a:lnTo>
                    <a:pt x="316" y="483"/>
                  </a:lnTo>
                  <a:lnTo>
                    <a:pt x="309" y="520"/>
                  </a:lnTo>
                  <a:lnTo>
                    <a:pt x="601" y="520"/>
                  </a:lnTo>
                  <a:lnTo>
                    <a:pt x="621" y="679"/>
                  </a:lnTo>
                  <a:lnTo>
                    <a:pt x="593" y="766"/>
                  </a:lnTo>
                  <a:lnTo>
                    <a:pt x="562" y="843"/>
                  </a:lnTo>
                  <a:lnTo>
                    <a:pt x="527" y="915"/>
                  </a:lnTo>
                  <a:lnTo>
                    <a:pt x="497" y="966"/>
                  </a:lnTo>
                  <a:lnTo>
                    <a:pt x="523" y="985"/>
                  </a:lnTo>
                  <a:lnTo>
                    <a:pt x="568" y="1011"/>
                  </a:lnTo>
                  <a:lnTo>
                    <a:pt x="619" y="1033"/>
                  </a:lnTo>
                  <a:lnTo>
                    <a:pt x="676" y="1052"/>
                  </a:lnTo>
                  <a:cubicBezTo>
                    <a:pt x="686" y="1056"/>
                    <a:pt x="692" y="1067"/>
                    <a:pt x="689" y="1077"/>
                  </a:cubicBezTo>
                  <a:lnTo>
                    <a:pt x="633" y="1260"/>
                  </a:lnTo>
                  <a:cubicBezTo>
                    <a:pt x="617" y="1275"/>
                    <a:pt x="610" y="1275"/>
                    <a:pt x="605" y="1272"/>
                  </a:cubicBezTo>
                  <a:lnTo>
                    <a:pt x="541" y="1240"/>
                  </a:lnTo>
                  <a:lnTo>
                    <a:pt x="480" y="1199"/>
                  </a:lnTo>
                  <a:lnTo>
                    <a:pt x="424" y="1151"/>
                  </a:lnTo>
                  <a:lnTo>
                    <a:pt x="387" y="1112"/>
                  </a:lnTo>
                  <a:lnTo>
                    <a:pt x="352" y="1148"/>
                  </a:lnTo>
                  <a:lnTo>
                    <a:pt x="296" y="1198"/>
                  </a:lnTo>
                  <a:lnTo>
                    <a:pt x="236" y="1243"/>
                  </a:lnTo>
                  <a:lnTo>
                    <a:pt x="172" y="1284"/>
                  </a:lnTo>
                  <a:cubicBezTo>
                    <a:pt x="148" y="1283"/>
                    <a:pt x="143" y="1279"/>
                    <a:pt x="142" y="1273"/>
                  </a:cubicBezTo>
                  <a:lnTo>
                    <a:pt x="117" y="1191"/>
                  </a:lnTo>
                  <a:lnTo>
                    <a:pt x="96" y="1123"/>
                  </a:lnTo>
                  <a:lnTo>
                    <a:pt x="65" y="1177"/>
                  </a:lnTo>
                  <a:cubicBezTo>
                    <a:pt x="61" y="1184"/>
                    <a:pt x="52" y="1188"/>
                    <a:pt x="44" y="1186"/>
                  </a:cubicBezTo>
                  <a:lnTo>
                    <a:pt x="21" y="1112"/>
                  </a:lnTo>
                  <a:lnTo>
                    <a:pt x="14" y="1058"/>
                  </a:lnTo>
                  <a:lnTo>
                    <a:pt x="7" y="1007"/>
                  </a:lnTo>
                  <a:lnTo>
                    <a:pt x="0" y="960"/>
                  </a:lnTo>
                  <a:lnTo>
                    <a:pt x="32" y="889"/>
                  </a:lnTo>
                  <a:lnTo>
                    <a:pt x="61" y="829"/>
                  </a:lnTo>
                  <a:lnTo>
                    <a:pt x="87" y="767"/>
                  </a:lnTo>
                  <a:lnTo>
                    <a:pt x="112" y="702"/>
                  </a:lnTo>
                  <a:lnTo>
                    <a:pt x="134" y="635"/>
                  </a:lnTo>
                  <a:lnTo>
                    <a:pt x="155" y="566"/>
                  </a:lnTo>
                  <a:lnTo>
                    <a:pt x="173" y="494"/>
                  </a:lnTo>
                  <a:lnTo>
                    <a:pt x="184" y="444"/>
                  </a:lnTo>
                  <a:lnTo>
                    <a:pt x="45" y="444"/>
                  </a:lnTo>
                  <a:cubicBezTo>
                    <a:pt x="34" y="444"/>
                    <a:pt x="25" y="435"/>
                    <a:pt x="25" y="424"/>
                  </a:cubicBezTo>
                  <a:lnTo>
                    <a:pt x="25" y="274"/>
                  </a:lnTo>
                  <a:lnTo>
                    <a:pt x="43" y="165"/>
                  </a:lnTo>
                  <a:lnTo>
                    <a:pt x="58" y="56"/>
                  </a:lnTo>
                  <a:cubicBezTo>
                    <a:pt x="71" y="39"/>
                    <a:pt x="77" y="38"/>
                    <a:pt x="82" y="39"/>
                  </a:cubicBezTo>
                  <a:lnTo>
                    <a:pt x="171" y="58"/>
                  </a:lnTo>
                  <a:cubicBezTo>
                    <a:pt x="182" y="60"/>
                    <a:pt x="189" y="69"/>
                    <a:pt x="187" y="80"/>
                  </a:cubicBezTo>
                  <a:lnTo>
                    <a:pt x="182" y="121"/>
                  </a:lnTo>
                  <a:lnTo>
                    <a:pt x="176" y="167"/>
                  </a:lnTo>
                  <a:lnTo>
                    <a:pt x="168" y="218"/>
                  </a:lnTo>
                  <a:lnTo>
                    <a:pt x="164" y="250"/>
                  </a:lnTo>
                  <a:lnTo>
                    <a:pt x="217" y="250"/>
                  </a:lnTo>
                  <a:lnTo>
                    <a:pt x="222" y="212"/>
                  </a:lnTo>
                  <a:lnTo>
                    <a:pt x="230" y="152"/>
                  </a:lnTo>
                  <a:lnTo>
                    <a:pt x="237" y="88"/>
                  </a:lnTo>
                  <a:lnTo>
                    <a:pt x="245" y="20"/>
                  </a:lnTo>
                  <a:cubicBezTo>
                    <a:pt x="257" y="3"/>
                    <a:pt x="262" y="1"/>
                    <a:pt x="268" y="2"/>
                  </a:cubicBezTo>
                  <a:lnTo>
                    <a:pt x="362" y="17"/>
                  </a:lnTo>
                  <a:cubicBezTo>
                    <a:pt x="373" y="19"/>
                    <a:pt x="380" y="29"/>
                    <a:pt x="379" y="39"/>
                  </a:cubicBezTo>
                  <a:lnTo>
                    <a:pt x="354" y="250"/>
                  </a:lnTo>
                  <a:lnTo>
                    <a:pt x="481" y="250"/>
                  </a:lnTo>
                  <a:lnTo>
                    <a:pt x="422" y="142"/>
                  </a:lnTo>
                  <a:lnTo>
                    <a:pt x="479" y="19"/>
                  </a:lnTo>
                  <a:cubicBezTo>
                    <a:pt x="503" y="8"/>
                    <a:pt x="510" y="11"/>
                    <a:pt x="513" y="17"/>
                  </a:cubicBezTo>
                  <a:lnTo>
                    <a:pt x="542" y="61"/>
                  </a:lnTo>
                  <a:lnTo>
                    <a:pt x="569" y="102"/>
                  </a:lnTo>
                  <a:lnTo>
                    <a:pt x="593" y="142"/>
                  </a:lnTo>
                  <a:lnTo>
                    <a:pt x="616" y="180"/>
                  </a:lnTo>
                  <a:lnTo>
                    <a:pt x="590" y="250"/>
                  </a:lnTo>
                  <a:lnTo>
                    <a:pt x="668" y="250"/>
                  </a:lnTo>
                  <a:lnTo>
                    <a:pt x="688" y="405"/>
                  </a:lnTo>
                  <a:lnTo>
                    <a:pt x="712" y="344"/>
                  </a:lnTo>
                  <a:lnTo>
                    <a:pt x="747" y="237"/>
                  </a:lnTo>
                  <a:lnTo>
                    <a:pt x="777" y="127"/>
                  </a:lnTo>
                  <a:lnTo>
                    <a:pt x="802" y="15"/>
                  </a:lnTo>
                  <a:lnTo>
                    <a:pt x="822" y="0"/>
                  </a:lnTo>
                  <a:close/>
                  <a:moveTo>
                    <a:pt x="282" y="45"/>
                  </a:moveTo>
                  <a:lnTo>
                    <a:pt x="277" y="93"/>
                  </a:lnTo>
                  <a:lnTo>
                    <a:pt x="269" y="157"/>
                  </a:lnTo>
                  <a:lnTo>
                    <a:pt x="262" y="217"/>
                  </a:lnTo>
                  <a:lnTo>
                    <a:pt x="254" y="273"/>
                  </a:lnTo>
                  <a:lnTo>
                    <a:pt x="141" y="290"/>
                  </a:lnTo>
                  <a:cubicBezTo>
                    <a:pt x="122" y="279"/>
                    <a:pt x="120" y="273"/>
                    <a:pt x="121" y="267"/>
                  </a:cubicBezTo>
                  <a:lnTo>
                    <a:pt x="129" y="212"/>
                  </a:lnTo>
                  <a:lnTo>
                    <a:pt x="136" y="162"/>
                  </a:lnTo>
                  <a:lnTo>
                    <a:pt x="142" y="116"/>
                  </a:lnTo>
                  <a:lnTo>
                    <a:pt x="145" y="93"/>
                  </a:lnTo>
                  <a:lnTo>
                    <a:pt x="95" y="82"/>
                  </a:lnTo>
                  <a:lnTo>
                    <a:pt x="82" y="172"/>
                  </a:lnTo>
                  <a:lnTo>
                    <a:pt x="65" y="276"/>
                  </a:lnTo>
                  <a:lnTo>
                    <a:pt x="65" y="404"/>
                  </a:lnTo>
                  <a:lnTo>
                    <a:pt x="209" y="404"/>
                  </a:lnTo>
                  <a:cubicBezTo>
                    <a:pt x="228" y="417"/>
                    <a:pt x="230" y="423"/>
                    <a:pt x="229" y="429"/>
                  </a:cubicBezTo>
                  <a:lnTo>
                    <a:pt x="212" y="504"/>
                  </a:lnTo>
                  <a:lnTo>
                    <a:pt x="193" y="577"/>
                  </a:lnTo>
                  <a:lnTo>
                    <a:pt x="172" y="648"/>
                  </a:lnTo>
                  <a:lnTo>
                    <a:pt x="149" y="716"/>
                  </a:lnTo>
                  <a:lnTo>
                    <a:pt x="124" y="783"/>
                  </a:lnTo>
                  <a:lnTo>
                    <a:pt x="97" y="846"/>
                  </a:lnTo>
                  <a:lnTo>
                    <a:pt x="68" y="908"/>
                  </a:lnTo>
                  <a:lnTo>
                    <a:pt x="40" y="961"/>
                  </a:lnTo>
                  <a:lnTo>
                    <a:pt x="46" y="1002"/>
                  </a:lnTo>
                  <a:lnTo>
                    <a:pt x="54" y="1053"/>
                  </a:lnTo>
                  <a:lnTo>
                    <a:pt x="61" y="1104"/>
                  </a:lnTo>
                  <a:lnTo>
                    <a:pt x="78" y="1072"/>
                  </a:lnTo>
                  <a:lnTo>
                    <a:pt x="100" y="1027"/>
                  </a:lnTo>
                  <a:lnTo>
                    <a:pt x="122" y="980"/>
                  </a:lnTo>
                  <a:lnTo>
                    <a:pt x="143" y="930"/>
                  </a:lnTo>
                  <a:lnTo>
                    <a:pt x="163" y="878"/>
                  </a:lnTo>
                  <a:lnTo>
                    <a:pt x="183" y="823"/>
                  </a:lnTo>
                  <a:lnTo>
                    <a:pt x="203" y="767"/>
                  </a:lnTo>
                  <a:cubicBezTo>
                    <a:pt x="230" y="753"/>
                    <a:pt x="237" y="758"/>
                    <a:pt x="240" y="766"/>
                  </a:cubicBezTo>
                  <a:lnTo>
                    <a:pt x="260" y="819"/>
                  </a:lnTo>
                  <a:lnTo>
                    <a:pt x="280" y="869"/>
                  </a:lnTo>
                  <a:lnTo>
                    <a:pt x="302" y="915"/>
                  </a:lnTo>
                  <a:lnTo>
                    <a:pt x="325" y="959"/>
                  </a:lnTo>
                  <a:cubicBezTo>
                    <a:pt x="330" y="968"/>
                    <a:pt x="328" y="978"/>
                    <a:pt x="320" y="984"/>
                  </a:cubicBezTo>
                  <a:lnTo>
                    <a:pt x="274" y="1022"/>
                  </a:lnTo>
                  <a:lnTo>
                    <a:pt x="226" y="1058"/>
                  </a:lnTo>
                  <a:lnTo>
                    <a:pt x="174" y="1092"/>
                  </a:lnTo>
                  <a:lnTo>
                    <a:pt x="135" y="1114"/>
                  </a:lnTo>
                  <a:lnTo>
                    <a:pt x="156" y="1179"/>
                  </a:lnTo>
                  <a:lnTo>
                    <a:pt x="172" y="1236"/>
                  </a:lnTo>
                  <a:lnTo>
                    <a:pt x="212" y="1211"/>
                  </a:lnTo>
                  <a:lnTo>
                    <a:pt x="270" y="1168"/>
                  </a:lnTo>
                  <a:lnTo>
                    <a:pt x="323" y="1121"/>
                  </a:lnTo>
                  <a:lnTo>
                    <a:pt x="373" y="1069"/>
                  </a:lnTo>
                  <a:cubicBezTo>
                    <a:pt x="394" y="1063"/>
                    <a:pt x="399" y="1065"/>
                    <a:pt x="403" y="1069"/>
                  </a:cubicBezTo>
                  <a:lnTo>
                    <a:pt x="450" y="1121"/>
                  </a:lnTo>
                  <a:lnTo>
                    <a:pt x="502" y="1166"/>
                  </a:lnTo>
                  <a:lnTo>
                    <a:pt x="559" y="1204"/>
                  </a:lnTo>
                  <a:lnTo>
                    <a:pt x="602" y="1226"/>
                  </a:lnTo>
                  <a:lnTo>
                    <a:pt x="645" y="1084"/>
                  </a:lnTo>
                  <a:lnTo>
                    <a:pt x="602" y="1070"/>
                  </a:lnTo>
                  <a:lnTo>
                    <a:pt x="548" y="1045"/>
                  </a:lnTo>
                  <a:lnTo>
                    <a:pt x="499" y="1017"/>
                  </a:lnTo>
                  <a:lnTo>
                    <a:pt x="459" y="987"/>
                  </a:lnTo>
                  <a:cubicBezTo>
                    <a:pt x="451" y="981"/>
                    <a:pt x="448" y="970"/>
                    <a:pt x="453" y="961"/>
                  </a:cubicBezTo>
                  <a:lnTo>
                    <a:pt x="491" y="897"/>
                  </a:lnTo>
                  <a:lnTo>
                    <a:pt x="525" y="828"/>
                  </a:lnTo>
                  <a:lnTo>
                    <a:pt x="555" y="753"/>
                  </a:lnTo>
                  <a:lnTo>
                    <a:pt x="581" y="676"/>
                  </a:lnTo>
                  <a:lnTo>
                    <a:pt x="581" y="560"/>
                  </a:lnTo>
                  <a:lnTo>
                    <a:pt x="284" y="560"/>
                  </a:lnTo>
                  <a:cubicBezTo>
                    <a:pt x="265" y="548"/>
                    <a:pt x="263" y="542"/>
                    <a:pt x="264" y="536"/>
                  </a:cubicBezTo>
                  <a:lnTo>
                    <a:pt x="277" y="476"/>
                  </a:lnTo>
                  <a:lnTo>
                    <a:pt x="287" y="421"/>
                  </a:lnTo>
                  <a:lnTo>
                    <a:pt x="648" y="404"/>
                  </a:lnTo>
                  <a:lnTo>
                    <a:pt x="648" y="290"/>
                  </a:lnTo>
                  <a:lnTo>
                    <a:pt x="557" y="290"/>
                  </a:lnTo>
                  <a:cubicBezTo>
                    <a:pt x="537" y="275"/>
                    <a:pt x="536" y="267"/>
                    <a:pt x="540" y="261"/>
                  </a:cubicBezTo>
                  <a:lnTo>
                    <a:pt x="576" y="191"/>
                  </a:lnTo>
                  <a:lnTo>
                    <a:pt x="559" y="163"/>
                  </a:lnTo>
                  <a:lnTo>
                    <a:pt x="535" y="124"/>
                  </a:lnTo>
                  <a:lnTo>
                    <a:pt x="509" y="83"/>
                  </a:lnTo>
                  <a:lnTo>
                    <a:pt x="462" y="132"/>
                  </a:lnTo>
                  <a:lnTo>
                    <a:pt x="532" y="261"/>
                  </a:lnTo>
                  <a:cubicBezTo>
                    <a:pt x="528" y="287"/>
                    <a:pt x="521" y="290"/>
                    <a:pt x="514" y="290"/>
                  </a:cubicBezTo>
                  <a:lnTo>
                    <a:pt x="332" y="290"/>
                  </a:lnTo>
                  <a:cubicBezTo>
                    <a:pt x="313" y="279"/>
                    <a:pt x="311" y="274"/>
                    <a:pt x="312" y="268"/>
                  </a:cubicBezTo>
                  <a:lnTo>
                    <a:pt x="337" y="54"/>
                  </a:lnTo>
                  <a:lnTo>
                    <a:pt x="282" y="45"/>
                  </a:lnTo>
                  <a:close/>
                  <a:moveTo>
                    <a:pt x="222" y="833"/>
                  </a:moveTo>
                  <a:lnTo>
                    <a:pt x="201" y="891"/>
                  </a:lnTo>
                  <a:lnTo>
                    <a:pt x="180" y="944"/>
                  </a:lnTo>
                  <a:lnTo>
                    <a:pt x="159" y="995"/>
                  </a:lnTo>
                  <a:lnTo>
                    <a:pt x="136" y="1044"/>
                  </a:lnTo>
                  <a:lnTo>
                    <a:pt x="120" y="1077"/>
                  </a:lnTo>
                  <a:lnTo>
                    <a:pt x="154" y="1057"/>
                  </a:lnTo>
                  <a:lnTo>
                    <a:pt x="204" y="1025"/>
                  </a:lnTo>
                  <a:lnTo>
                    <a:pt x="251" y="990"/>
                  </a:lnTo>
                  <a:lnTo>
                    <a:pt x="282" y="964"/>
                  </a:lnTo>
                  <a:lnTo>
                    <a:pt x="267" y="934"/>
                  </a:lnTo>
                  <a:lnTo>
                    <a:pt x="244" y="885"/>
                  </a:lnTo>
                  <a:lnTo>
                    <a:pt x="223" y="834"/>
                  </a:lnTo>
                  <a:lnTo>
                    <a:pt x="222" y="833"/>
                  </a:lnTo>
                  <a:close/>
                  <a:moveTo>
                    <a:pt x="294" y="665"/>
                  </a:moveTo>
                  <a:lnTo>
                    <a:pt x="492" y="665"/>
                  </a:lnTo>
                  <a:cubicBezTo>
                    <a:pt x="512" y="680"/>
                    <a:pt x="513" y="687"/>
                    <a:pt x="511" y="693"/>
                  </a:cubicBezTo>
                  <a:lnTo>
                    <a:pt x="489" y="745"/>
                  </a:lnTo>
                  <a:lnTo>
                    <a:pt x="464" y="796"/>
                  </a:lnTo>
                  <a:lnTo>
                    <a:pt x="435" y="845"/>
                  </a:lnTo>
                  <a:lnTo>
                    <a:pt x="403" y="892"/>
                  </a:lnTo>
                  <a:cubicBezTo>
                    <a:pt x="379" y="901"/>
                    <a:pt x="373" y="897"/>
                    <a:pt x="369" y="891"/>
                  </a:cubicBezTo>
                  <a:lnTo>
                    <a:pt x="342" y="846"/>
                  </a:lnTo>
                  <a:lnTo>
                    <a:pt x="317" y="798"/>
                  </a:lnTo>
                  <a:lnTo>
                    <a:pt x="295" y="746"/>
                  </a:lnTo>
                  <a:lnTo>
                    <a:pt x="275" y="692"/>
                  </a:lnTo>
                  <a:cubicBezTo>
                    <a:pt x="281" y="668"/>
                    <a:pt x="287" y="665"/>
                    <a:pt x="294" y="665"/>
                  </a:cubicBezTo>
                  <a:moveTo>
                    <a:pt x="322" y="705"/>
                  </a:moveTo>
                  <a:lnTo>
                    <a:pt x="332" y="732"/>
                  </a:lnTo>
                  <a:lnTo>
                    <a:pt x="354" y="782"/>
                  </a:lnTo>
                  <a:lnTo>
                    <a:pt x="377" y="828"/>
                  </a:lnTo>
                  <a:lnTo>
                    <a:pt x="402" y="822"/>
                  </a:lnTo>
                  <a:lnTo>
                    <a:pt x="430" y="775"/>
                  </a:lnTo>
                  <a:lnTo>
                    <a:pt x="453" y="727"/>
                  </a:lnTo>
                  <a:lnTo>
                    <a:pt x="462" y="705"/>
                  </a:lnTo>
                  <a:lnTo>
                    <a:pt x="322" y="705"/>
                  </a:lnTo>
                  <a:close/>
                  <a:moveTo>
                    <a:pt x="838" y="40"/>
                  </a:moveTo>
                  <a:lnTo>
                    <a:pt x="816" y="138"/>
                  </a:lnTo>
                  <a:lnTo>
                    <a:pt x="785" y="250"/>
                  </a:lnTo>
                  <a:lnTo>
                    <a:pt x="749" y="358"/>
                  </a:lnTo>
                  <a:lnTo>
                    <a:pt x="710" y="458"/>
                  </a:lnTo>
                  <a:lnTo>
                    <a:pt x="734" y="588"/>
                  </a:lnTo>
                  <a:lnTo>
                    <a:pt x="749" y="551"/>
                  </a:lnTo>
                  <a:cubicBezTo>
                    <a:pt x="753" y="543"/>
                    <a:pt x="762" y="538"/>
                    <a:pt x="771" y="540"/>
                  </a:cubicBezTo>
                  <a:lnTo>
                    <a:pt x="787" y="994"/>
                  </a:lnTo>
                  <a:lnTo>
                    <a:pt x="788" y="1022"/>
                  </a:lnTo>
                  <a:lnTo>
                    <a:pt x="789" y="1048"/>
                  </a:lnTo>
                  <a:lnTo>
                    <a:pt x="792" y="1072"/>
                  </a:lnTo>
                  <a:lnTo>
                    <a:pt x="795" y="1094"/>
                  </a:lnTo>
                  <a:lnTo>
                    <a:pt x="804" y="1132"/>
                  </a:lnTo>
                  <a:lnTo>
                    <a:pt x="817" y="1162"/>
                  </a:lnTo>
                  <a:lnTo>
                    <a:pt x="832" y="1184"/>
                  </a:lnTo>
                  <a:lnTo>
                    <a:pt x="861" y="1205"/>
                  </a:lnTo>
                  <a:lnTo>
                    <a:pt x="883" y="1211"/>
                  </a:lnTo>
                  <a:lnTo>
                    <a:pt x="1167" y="1212"/>
                  </a:lnTo>
                  <a:lnTo>
                    <a:pt x="1193" y="1210"/>
                  </a:lnTo>
                  <a:lnTo>
                    <a:pt x="1213" y="1206"/>
                  </a:lnTo>
                  <a:lnTo>
                    <a:pt x="1247" y="1188"/>
                  </a:lnTo>
                  <a:lnTo>
                    <a:pt x="1271" y="1160"/>
                  </a:lnTo>
                  <a:lnTo>
                    <a:pt x="1286" y="1121"/>
                  </a:lnTo>
                  <a:lnTo>
                    <a:pt x="1293" y="1089"/>
                  </a:lnTo>
                  <a:lnTo>
                    <a:pt x="1296" y="1068"/>
                  </a:lnTo>
                  <a:lnTo>
                    <a:pt x="1300" y="1042"/>
                  </a:lnTo>
                  <a:lnTo>
                    <a:pt x="1304" y="1012"/>
                  </a:lnTo>
                  <a:lnTo>
                    <a:pt x="1308" y="979"/>
                  </a:lnTo>
                  <a:lnTo>
                    <a:pt x="1312" y="942"/>
                  </a:lnTo>
                  <a:lnTo>
                    <a:pt x="1315" y="913"/>
                  </a:lnTo>
                  <a:lnTo>
                    <a:pt x="1287" y="894"/>
                  </a:lnTo>
                  <a:lnTo>
                    <a:pt x="1271" y="906"/>
                  </a:lnTo>
                  <a:lnTo>
                    <a:pt x="1268" y="931"/>
                  </a:lnTo>
                  <a:lnTo>
                    <a:pt x="1266" y="955"/>
                  </a:lnTo>
                  <a:lnTo>
                    <a:pt x="1264" y="976"/>
                  </a:lnTo>
                  <a:lnTo>
                    <a:pt x="1259" y="1012"/>
                  </a:lnTo>
                  <a:lnTo>
                    <a:pt x="1248" y="1051"/>
                  </a:lnTo>
                  <a:lnTo>
                    <a:pt x="1230" y="1073"/>
                  </a:lnTo>
                  <a:lnTo>
                    <a:pt x="1205" y="1087"/>
                  </a:lnTo>
                  <a:lnTo>
                    <a:pt x="1171" y="1093"/>
                  </a:lnTo>
                  <a:lnTo>
                    <a:pt x="919" y="1092"/>
                  </a:lnTo>
                  <a:cubicBezTo>
                    <a:pt x="903" y="1090"/>
                    <a:pt x="901" y="1090"/>
                    <a:pt x="899" y="1089"/>
                  </a:cubicBezTo>
                  <a:lnTo>
                    <a:pt x="871" y="1070"/>
                  </a:lnTo>
                  <a:cubicBezTo>
                    <a:pt x="858" y="1051"/>
                    <a:pt x="857" y="1050"/>
                    <a:pt x="857" y="1049"/>
                  </a:cubicBezTo>
                  <a:cubicBezTo>
                    <a:pt x="850" y="1030"/>
                    <a:pt x="849" y="1029"/>
                    <a:pt x="849" y="1029"/>
                  </a:cubicBezTo>
                  <a:lnTo>
                    <a:pt x="844" y="1005"/>
                  </a:lnTo>
                  <a:lnTo>
                    <a:pt x="841" y="978"/>
                  </a:lnTo>
                  <a:lnTo>
                    <a:pt x="840" y="948"/>
                  </a:lnTo>
                  <a:lnTo>
                    <a:pt x="840" y="854"/>
                  </a:lnTo>
                  <a:lnTo>
                    <a:pt x="1048" y="834"/>
                  </a:lnTo>
                  <a:lnTo>
                    <a:pt x="1074" y="898"/>
                  </a:lnTo>
                  <a:lnTo>
                    <a:pt x="1076" y="919"/>
                  </a:lnTo>
                  <a:lnTo>
                    <a:pt x="1097" y="919"/>
                  </a:lnTo>
                  <a:lnTo>
                    <a:pt x="1131" y="918"/>
                  </a:lnTo>
                  <a:lnTo>
                    <a:pt x="1158" y="916"/>
                  </a:lnTo>
                  <a:lnTo>
                    <a:pt x="1178" y="913"/>
                  </a:lnTo>
                  <a:lnTo>
                    <a:pt x="1202" y="899"/>
                  </a:lnTo>
                  <a:lnTo>
                    <a:pt x="1223" y="861"/>
                  </a:lnTo>
                  <a:lnTo>
                    <a:pt x="1232" y="830"/>
                  </a:lnTo>
                  <a:lnTo>
                    <a:pt x="1239" y="793"/>
                  </a:lnTo>
                  <a:lnTo>
                    <a:pt x="1243" y="751"/>
                  </a:lnTo>
                  <a:lnTo>
                    <a:pt x="1246" y="702"/>
                  </a:lnTo>
                  <a:lnTo>
                    <a:pt x="1250" y="444"/>
                  </a:lnTo>
                  <a:lnTo>
                    <a:pt x="1253" y="151"/>
                  </a:lnTo>
                  <a:lnTo>
                    <a:pt x="900" y="151"/>
                  </a:lnTo>
                  <a:cubicBezTo>
                    <a:pt x="881" y="139"/>
                    <a:pt x="879" y="133"/>
                    <a:pt x="881" y="127"/>
                  </a:cubicBezTo>
                  <a:lnTo>
                    <a:pt x="901" y="40"/>
                  </a:lnTo>
                  <a:lnTo>
                    <a:pt x="838" y="40"/>
                  </a:lnTo>
                  <a:close/>
                  <a:moveTo>
                    <a:pt x="858" y="272"/>
                  </a:moveTo>
                  <a:lnTo>
                    <a:pt x="1176" y="272"/>
                  </a:lnTo>
                  <a:cubicBezTo>
                    <a:pt x="1194" y="281"/>
                    <a:pt x="1196" y="286"/>
                    <a:pt x="1196" y="292"/>
                  </a:cubicBezTo>
                  <a:lnTo>
                    <a:pt x="1196" y="328"/>
                  </a:lnTo>
                  <a:lnTo>
                    <a:pt x="1196" y="363"/>
                  </a:lnTo>
                  <a:lnTo>
                    <a:pt x="1196" y="397"/>
                  </a:lnTo>
                  <a:lnTo>
                    <a:pt x="1196" y="428"/>
                  </a:lnTo>
                  <a:lnTo>
                    <a:pt x="1196" y="458"/>
                  </a:lnTo>
                  <a:lnTo>
                    <a:pt x="1196" y="485"/>
                  </a:lnTo>
                  <a:lnTo>
                    <a:pt x="1196" y="511"/>
                  </a:lnTo>
                  <a:lnTo>
                    <a:pt x="1196" y="535"/>
                  </a:lnTo>
                  <a:lnTo>
                    <a:pt x="1195" y="558"/>
                  </a:lnTo>
                  <a:lnTo>
                    <a:pt x="1195" y="578"/>
                  </a:lnTo>
                  <a:lnTo>
                    <a:pt x="1195" y="614"/>
                  </a:lnTo>
                  <a:lnTo>
                    <a:pt x="1195" y="643"/>
                  </a:lnTo>
                  <a:lnTo>
                    <a:pt x="1194" y="664"/>
                  </a:lnTo>
                  <a:lnTo>
                    <a:pt x="1193" y="697"/>
                  </a:lnTo>
                  <a:lnTo>
                    <a:pt x="1191" y="724"/>
                  </a:lnTo>
                  <a:lnTo>
                    <a:pt x="1188" y="746"/>
                  </a:lnTo>
                  <a:lnTo>
                    <a:pt x="1178" y="771"/>
                  </a:lnTo>
                  <a:cubicBezTo>
                    <a:pt x="1157" y="790"/>
                    <a:pt x="1154" y="791"/>
                    <a:pt x="1152" y="791"/>
                  </a:cubicBezTo>
                  <a:lnTo>
                    <a:pt x="1145" y="793"/>
                  </a:lnTo>
                  <a:lnTo>
                    <a:pt x="1124" y="792"/>
                  </a:lnTo>
                  <a:lnTo>
                    <a:pt x="1095" y="791"/>
                  </a:lnTo>
                  <a:lnTo>
                    <a:pt x="1076" y="419"/>
                  </a:lnTo>
                  <a:lnTo>
                    <a:pt x="824" y="419"/>
                  </a:lnTo>
                  <a:cubicBezTo>
                    <a:pt x="805" y="406"/>
                    <a:pt x="804" y="400"/>
                    <a:pt x="805" y="393"/>
                  </a:cubicBezTo>
                  <a:lnTo>
                    <a:pt x="839" y="286"/>
                  </a:lnTo>
                  <a:lnTo>
                    <a:pt x="858" y="272"/>
                  </a:lnTo>
                  <a:close/>
                  <a:moveTo>
                    <a:pt x="860" y="521"/>
                  </a:moveTo>
                  <a:lnTo>
                    <a:pt x="1003" y="521"/>
                  </a:lnTo>
                  <a:cubicBezTo>
                    <a:pt x="1014" y="521"/>
                    <a:pt x="1023" y="530"/>
                    <a:pt x="1023" y="541"/>
                  </a:cubicBezTo>
                  <a:lnTo>
                    <a:pt x="1023" y="713"/>
                  </a:lnTo>
                  <a:cubicBezTo>
                    <a:pt x="1023" y="724"/>
                    <a:pt x="1014" y="733"/>
                    <a:pt x="1003" y="733"/>
                  </a:cubicBezTo>
                  <a:lnTo>
                    <a:pt x="860" y="733"/>
                  </a:lnTo>
                  <a:lnTo>
                    <a:pt x="840" y="541"/>
                  </a:lnTo>
                  <a:cubicBezTo>
                    <a:pt x="840" y="530"/>
                    <a:pt x="849" y="521"/>
                    <a:pt x="860" y="521"/>
                  </a:cubicBezTo>
                  <a:moveTo>
                    <a:pt x="873" y="312"/>
                  </a:moveTo>
                  <a:lnTo>
                    <a:pt x="852" y="379"/>
                  </a:lnTo>
                  <a:lnTo>
                    <a:pt x="1096" y="379"/>
                  </a:lnTo>
                  <a:cubicBezTo>
                    <a:pt x="1107" y="379"/>
                    <a:pt x="1116" y="388"/>
                    <a:pt x="1116" y="399"/>
                  </a:cubicBezTo>
                  <a:lnTo>
                    <a:pt x="1116" y="752"/>
                  </a:lnTo>
                  <a:lnTo>
                    <a:pt x="1136" y="753"/>
                  </a:lnTo>
                  <a:lnTo>
                    <a:pt x="1152" y="718"/>
                  </a:lnTo>
                  <a:lnTo>
                    <a:pt x="1153" y="694"/>
                  </a:lnTo>
                  <a:lnTo>
                    <a:pt x="1154" y="663"/>
                  </a:lnTo>
                  <a:lnTo>
                    <a:pt x="1155" y="642"/>
                  </a:lnTo>
                  <a:lnTo>
                    <a:pt x="1155" y="614"/>
                  </a:lnTo>
                  <a:lnTo>
                    <a:pt x="1155" y="578"/>
                  </a:lnTo>
                  <a:lnTo>
                    <a:pt x="1155" y="558"/>
                  </a:lnTo>
                  <a:lnTo>
                    <a:pt x="1156" y="535"/>
                  </a:lnTo>
                  <a:lnTo>
                    <a:pt x="1156" y="511"/>
                  </a:lnTo>
                  <a:lnTo>
                    <a:pt x="1156" y="485"/>
                  </a:lnTo>
                  <a:lnTo>
                    <a:pt x="1156" y="457"/>
                  </a:lnTo>
                  <a:lnTo>
                    <a:pt x="1156" y="428"/>
                  </a:lnTo>
                  <a:lnTo>
                    <a:pt x="1156" y="396"/>
                  </a:lnTo>
                  <a:lnTo>
                    <a:pt x="1156" y="363"/>
                  </a:lnTo>
                  <a:lnTo>
                    <a:pt x="1156" y="328"/>
                  </a:lnTo>
                  <a:lnTo>
                    <a:pt x="873" y="312"/>
                  </a:lnTo>
                  <a:close/>
                  <a:moveTo>
                    <a:pt x="880" y="874"/>
                  </a:moveTo>
                  <a:lnTo>
                    <a:pt x="880" y="948"/>
                  </a:lnTo>
                  <a:lnTo>
                    <a:pt x="881" y="977"/>
                  </a:lnTo>
                  <a:lnTo>
                    <a:pt x="884" y="1000"/>
                  </a:lnTo>
                  <a:lnTo>
                    <a:pt x="893" y="1032"/>
                  </a:lnTo>
                  <a:lnTo>
                    <a:pt x="925" y="1053"/>
                  </a:lnTo>
                  <a:lnTo>
                    <a:pt x="1171" y="1053"/>
                  </a:lnTo>
                  <a:lnTo>
                    <a:pt x="1203" y="1044"/>
                  </a:lnTo>
                  <a:lnTo>
                    <a:pt x="1217" y="1017"/>
                  </a:lnTo>
                  <a:lnTo>
                    <a:pt x="1222" y="989"/>
                  </a:lnTo>
                  <a:lnTo>
                    <a:pt x="1226" y="951"/>
                  </a:lnTo>
                  <a:lnTo>
                    <a:pt x="1228" y="929"/>
                  </a:lnTo>
                  <a:cubicBezTo>
                    <a:pt x="1212" y="943"/>
                    <a:pt x="1210" y="944"/>
                    <a:pt x="1208" y="945"/>
                  </a:cubicBezTo>
                  <a:cubicBezTo>
                    <a:pt x="1188" y="952"/>
                    <a:pt x="1187" y="952"/>
                    <a:pt x="1185" y="953"/>
                  </a:cubicBezTo>
                  <a:lnTo>
                    <a:pt x="1163" y="956"/>
                  </a:lnTo>
                  <a:lnTo>
                    <a:pt x="1134" y="958"/>
                  </a:lnTo>
                  <a:lnTo>
                    <a:pt x="1099" y="959"/>
                  </a:lnTo>
                  <a:lnTo>
                    <a:pt x="1058" y="960"/>
                  </a:lnTo>
                  <a:cubicBezTo>
                    <a:pt x="1048" y="960"/>
                    <a:pt x="1039" y="952"/>
                    <a:pt x="1038" y="942"/>
                  </a:cubicBezTo>
                  <a:lnTo>
                    <a:pt x="1034" y="901"/>
                  </a:lnTo>
                  <a:lnTo>
                    <a:pt x="1030" y="874"/>
                  </a:lnTo>
                  <a:lnTo>
                    <a:pt x="880" y="874"/>
                  </a:lnTo>
                  <a:close/>
                  <a:moveTo>
                    <a:pt x="880" y="561"/>
                  </a:moveTo>
                  <a:lnTo>
                    <a:pt x="880" y="693"/>
                  </a:lnTo>
                  <a:lnTo>
                    <a:pt x="983" y="693"/>
                  </a:lnTo>
                  <a:lnTo>
                    <a:pt x="983" y="561"/>
                  </a:lnTo>
                  <a:lnTo>
                    <a:pt x="880" y="561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7" name="path"/>
            <p:cNvSpPr/>
            <p:nvPr/>
          </p:nvSpPr>
          <p:spPr>
            <a:xfrm>
              <a:off x="376020" y="12700"/>
              <a:ext cx="3381094" cy="792087"/>
            </a:xfrm>
            <a:custGeom>
              <a:avLst/>
              <a:gdLst/>
              <a:ahLst/>
              <a:cxnLst/>
              <a:rect l="0" t="0" r="0" b="0"/>
              <a:pathLst>
                <a:path w="5324" h="1247">
                  <a:moveTo>
                    <a:pt x="3417" y="881"/>
                  </a:moveTo>
                  <a:cubicBezTo>
                    <a:pt x="3456" y="938"/>
                    <a:pt x="3500" y="1016"/>
                    <a:pt x="3551" y="1116"/>
                  </a:cubicBezTo>
                  <a:cubicBezTo>
                    <a:pt x="3528" y="1158"/>
                    <a:pt x="3506" y="1201"/>
                    <a:pt x="3483" y="1243"/>
                  </a:cubicBezTo>
                  <a:cubicBezTo>
                    <a:pt x="3451" y="1175"/>
                    <a:pt x="3408" y="1094"/>
                    <a:pt x="3354" y="999"/>
                  </a:cubicBezTo>
                  <a:cubicBezTo>
                    <a:pt x="3375" y="960"/>
                    <a:pt x="3396" y="921"/>
                    <a:pt x="3417" y="881"/>
                  </a:cubicBezTo>
                  <a:moveTo>
                    <a:pt x="1414" y="881"/>
                  </a:moveTo>
                  <a:cubicBezTo>
                    <a:pt x="1452" y="938"/>
                    <a:pt x="1496" y="1016"/>
                    <a:pt x="1547" y="1116"/>
                  </a:cubicBezTo>
                  <a:cubicBezTo>
                    <a:pt x="1524" y="1158"/>
                    <a:pt x="1502" y="1201"/>
                    <a:pt x="1479" y="1243"/>
                  </a:cubicBezTo>
                  <a:cubicBezTo>
                    <a:pt x="1447" y="1175"/>
                    <a:pt x="1404" y="1094"/>
                    <a:pt x="1350" y="999"/>
                  </a:cubicBezTo>
                  <a:cubicBezTo>
                    <a:pt x="1371" y="960"/>
                    <a:pt x="1392" y="921"/>
                    <a:pt x="1414" y="881"/>
                  </a:cubicBezTo>
                  <a:moveTo>
                    <a:pt x="274" y="665"/>
                  </a:moveTo>
                  <a:cubicBezTo>
                    <a:pt x="298" y="740"/>
                    <a:pt x="329" y="805"/>
                    <a:pt x="367" y="861"/>
                  </a:cubicBezTo>
                  <a:cubicBezTo>
                    <a:pt x="412" y="799"/>
                    <a:pt x="447" y="734"/>
                    <a:pt x="472" y="665"/>
                  </a:cubicBezTo>
                  <a:cubicBezTo>
                    <a:pt x="406" y="665"/>
                    <a:pt x="340" y="665"/>
                    <a:pt x="274" y="665"/>
                  </a:cubicBezTo>
                  <a:moveTo>
                    <a:pt x="4848" y="521"/>
                  </a:moveTo>
                  <a:cubicBezTo>
                    <a:pt x="4848" y="578"/>
                    <a:pt x="4848" y="636"/>
                    <a:pt x="4848" y="693"/>
                  </a:cubicBezTo>
                  <a:cubicBezTo>
                    <a:pt x="4896" y="693"/>
                    <a:pt x="4943" y="693"/>
                    <a:pt x="4991" y="693"/>
                  </a:cubicBezTo>
                  <a:cubicBezTo>
                    <a:pt x="4991" y="636"/>
                    <a:pt x="4991" y="578"/>
                    <a:pt x="4991" y="521"/>
                  </a:cubicBezTo>
                  <a:cubicBezTo>
                    <a:pt x="4943" y="521"/>
                    <a:pt x="4896" y="521"/>
                    <a:pt x="4848" y="521"/>
                  </a:cubicBezTo>
                  <a:moveTo>
                    <a:pt x="2844" y="521"/>
                  </a:moveTo>
                  <a:cubicBezTo>
                    <a:pt x="2844" y="578"/>
                    <a:pt x="2844" y="636"/>
                    <a:pt x="2844" y="693"/>
                  </a:cubicBezTo>
                  <a:cubicBezTo>
                    <a:pt x="2892" y="693"/>
                    <a:pt x="2939" y="693"/>
                    <a:pt x="2987" y="693"/>
                  </a:cubicBezTo>
                  <a:cubicBezTo>
                    <a:pt x="2987" y="636"/>
                    <a:pt x="2987" y="578"/>
                    <a:pt x="2987" y="521"/>
                  </a:cubicBezTo>
                  <a:cubicBezTo>
                    <a:pt x="2939" y="521"/>
                    <a:pt x="2892" y="521"/>
                    <a:pt x="2844" y="521"/>
                  </a:cubicBezTo>
                  <a:moveTo>
                    <a:pt x="840" y="521"/>
                  </a:moveTo>
                  <a:cubicBezTo>
                    <a:pt x="840" y="578"/>
                    <a:pt x="840" y="636"/>
                    <a:pt x="840" y="693"/>
                  </a:cubicBezTo>
                  <a:cubicBezTo>
                    <a:pt x="888" y="693"/>
                    <a:pt x="936" y="693"/>
                    <a:pt x="983" y="693"/>
                  </a:cubicBezTo>
                  <a:cubicBezTo>
                    <a:pt x="983" y="636"/>
                    <a:pt x="983" y="578"/>
                    <a:pt x="983" y="521"/>
                  </a:cubicBezTo>
                  <a:cubicBezTo>
                    <a:pt x="936" y="521"/>
                    <a:pt x="888" y="521"/>
                    <a:pt x="840" y="521"/>
                  </a:cubicBezTo>
                  <a:moveTo>
                    <a:pt x="2015" y="372"/>
                  </a:moveTo>
                  <a:cubicBezTo>
                    <a:pt x="2075" y="372"/>
                    <a:pt x="2134" y="372"/>
                    <a:pt x="2194" y="372"/>
                  </a:cubicBezTo>
                  <a:cubicBezTo>
                    <a:pt x="2194" y="412"/>
                    <a:pt x="2194" y="453"/>
                    <a:pt x="2194" y="493"/>
                  </a:cubicBezTo>
                  <a:cubicBezTo>
                    <a:pt x="2174" y="772"/>
                    <a:pt x="2129" y="992"/>
                    <a:pt x="2059" y="1154"/>
                  </a:cubicBezTo>
                  <a:cubicBezTo>
                    <a:pt x="2042" y="1112"/>
                    <a:pt x="2021" y="1068"/>
                    <a:pt x="1996" y="1021"/>
                  </a:cubicBezTo>
                  <a:cubicBezTo>
                    <a:pt x="2054" y="897"/>
                    <a:pt x="2092" y="729"/>
                    <a:pt x="2112" y="517"/>
                  </a:cubicBezTo>
                  <a:cubicBezTo>
                    <a:pt x="2079" y="517"/>
                    <a:pt x="2047" y="517"/>
                    <a:pt x="2015" y="517"/>
                  </a:cubicBezTo>
                  <a:cubicBezTo>
                    <a:pt x="2015" y="469"/>
                    <a:pt x="2015" y="420"/>
                    <a:pt x="2015" y="372"/>
                  </a:cubicBezTo>
                  <a:moveTo>
                    <a:pt x="2513" y="329"/>
                  </a:moveTo>
                  <a:cubicBezTo>
                    <a:pt x="2515" y="376"/>
                    <a:pt x="2519" y="421"/>
                    <a:pt x="2523" y="463"/>
                  </a:cubicBezTo>
                  <a:cubicBezTo>
                    <a:pt x="2546" y="428"/>
                    <a:pt x="2570" y="389"/>
                    <a:pt x="2597" y="344"/>
                  </a:cubicBezTo>
                  <a:cubicBezTo>
                    <a:pt x="2616" y="385"/>
                    <a:pt x="2635" y="426"/>
                    <a:pt x="2654" y="467"/>
                  </a:cubicBezTo>
                  <a:cubicBezTo>
                    <a:pt x="2614" y="523"/>
                    <a:pt x="2576" y="572"/>
                    <a:pt x="2541" y="614"/>
                  </a:cubicBezTo>
                  <a:cubicBezTo>
                    <a:pt x="2567" y="785"/>
                    <a:pt x="2607" y="916"/>
                    <a:pt x="2661" y="1006"/>
                  </a:cubicBezTo>
                  <a:cubicBezTo>
                    <a:pt x="2634" y="1053"/>
                    <a:pt x="2611" y="1099"/>
                    <a:pt x="2590" y="1143"/>
                  </a:cubicBezTo>
                  <a:cubicBezTo>
                    <a:pt x="2503" y="953"/>
                    <a:pt x="2455" y="690"/>
                    <a:pt x="2447" y="354"/>
                  </a:cubicBezTo>
                  <a:cubicBezTo>
                    <a:pt x="2469" y="346"/>
                    <a:pt x="2491" y="338"/>
                    <a:pt x="2513" y="329"/>
                  </a:cubicBezTo>
                  <a:moveTo>
                    <a:pt x="4846" y="272"/>
                  </a:moveTo>
                  <a:cubicBezTo>
                    <a:pt x="4835" y="308"/>
                    <a:pt x="4824" y="344"/>
                    <a:pt x="4812" y="379"/>
                  </a:cubicBezTo>
                  <a:cubicBezTo>
                    <a:pt x="4903" y="379"/>
                    <a:pt x="4993" y="379"/>
                    <a:pt x="5083" y="379"/>
                  </a:cubicBezTo>
                  <a:cubicBezTo>
                    <a:pt x="5083" y="503"/>
                    <a:pt x="5083" y="627"/>
                    <a:pt x="5083" y="751"/>
                  </a:cubicBezTo>
                  <a:cubicBezTo>
                    <a:pt x="5108" y="752"/>
                    <a:pt x="5123" y="753"/>
                    <a:pt x="5129" y="753"/>
                  </a:cubicBezTo>
                  <a:cubicBezTo>
                    <a:pt x="5140" y="753"/>
                    <a:pt x="5147" y="746"/>
                    <a:pt x="5153" y="734"/>
                  </a:cubicBezTo>
                  <a:cubicBezTo>
                    <a:pt x="5158" y="721"/>
                    <a:pt x="5161" y="691"/>
                    <a:pt x="5162" y="644"/>
                  </a:cubicBezTo>
                  <a:cubicBezTo>
                    <a:pt x="5163" y="597"/>
                    <a:pt x="5164" y="473"/>
                    <a:pt x="5164" y="272"/>
                  </a:cubicBezTo>
                  <a:cubicBezTo>
                    <a:pt x="5058" y="272"/>
                    <a:pt x="4952" y="272"/>
                    <a:pt x="4846" y="272"/>
                  </a:cubicBezTo>
                  <a:moveTo>
                    <a:pt x="2842" y="272"/>
                  </a:moveTo>
                  <a:cubicBezTo>
                    <a:pt x="2831" y="308"/>
                    <a:pt x="2820" y="344"/>
                    <a:pt x="2809" y="379"/>
                  </a:cubicBezTo>
                  <a:cubicBezTo>
                    <a:pt x="2899" y="379"/>
                    <a:pt x="2989" y="379"/>
                    <a:pt x="3080" y="379"/>
                  </a:cubicBezTo>
                  <a:cubicBezTo>
                    <a:pt x="3080" y="503"/>
                    <a:pt x="3080" y="627"/>
                    <a:pt x="3080" y="751"/>
                  </a:cubicBezTo>
                  <a:cubicBezTo>
                    <a:pt x="3104" y="752"/>
                    <a:pt x="3119" y="753"/>
                    <a:pt x="3126" y="753"/>
                  </a:cubicBezTo>
                  <a:cubicBezTo>
                    <a:pt x="3136" y="753"/>
                    <a:pt x="3144" y="746"/>
                    <a:pt x="3149" y="734"/>
                  </a:cubicBezTo>
                  <a:cubicBezTo>
                    <a:pt x="3154" y="721"/>
                    <a:pt x="3158" y="691"/>
                    <a:pt x="3158" y="644"/>
                  </a:cubicBezTo>
                  <a:cubicBezTo>
                    <a:pt x="3159" y="597"/>
                    <a:pt x="3160" y="473"/>
                    <a:pt x="3160" y="272"/>
                  </a:cubicBezTo>
                  <a:cubicBezTo>
                    <a:pt x="3054" y="272"/>
                    <a:pt x="2948" y="272"/>
                    <a:pt x="2842" y="272"/>
                  </a:cubicBezTo>
                  <a:moveTo>
                    <a:pt x="838" y="272"/>
                  </a:moveTo>
                  <a:cubicBezTo>
                    <a:pt x="827" y="308"/>
                    <a:pt x="816" y="344"/>
                    <a:pt x="805" y="379"/>
                  </a:cubicBezTo>
                  <a:cubicBezTo>
                    <a:pt x="895" y="379"/>
                    <a:pt x="985" y="379"/>
                    <a:pt x="1076" y="379"/>
                  </a:cubicBezTo>
                  <a:cubicBezTo>
                    <a:pt x="1076" y="503"/>
                    <a:pt x="1076" y="627"/>
                    <a:pt x="1076" y="751"/>
                  </a:cubicBezTo>
                  <a:cubicBezTo>
                    <a:pt x="1100" y="752"/>
                    <a:pt x="1115" y="753"/>
                    <a:pt x="1122" y="753"/>
                  </a:cubicBezTo>
                  <a:cubicBezTo>
                    <a:pt x="1132" y="753"/>
                    <a:pt x="1140" y="746"/>
                    <a:pt x="1145" y="734"/>
                  </a:cubicBezTo>
                  <a:cubicBezTo>
                    <a:pt x="1151" y="721"/>
                    <a:pt x="1154" y="691"/>
                    <a:pt x="1155" y="644"/>
                  </a:cubicBezTo>
                  <a:cubicBezTo>
                    <a:pt x="1156" y="597"/>
                    <a:pt x="1156" y="473"/>
                    <a:pt x="1157" y="272"/>
                  </a:cubicBezTo>
                  <a:cubicBezTo>
                    <a:pt x="1050" y="272"/>
                    <a:pt x="944" y="272"/>
                    <a:pt x="838" y="272"/>
                  </a:cubicBezTo>
                  <a:moveTo>
                    <a:pt x="2076" y="65"/>
                  </a:moveTo>
                  <a:cubicBezTo>
                    <a:pt x="2234" y="65"/>
                    <a:pt x="2392" y="65"/>
                    <a:pt x="2549" y="65"/>
                  </a:cubicBezTo>
                  <a:cubicBezTo>
                    <a:pt x="2549" y="117"/>
                    <a:pt x="2549" y="170"/>
                    <a:pt x="2549" y="223"/>
                  </a:cubicBezTo>
                  <a:cubicBezTo>
                    <a:pt x="2489" y="272"/>
                    <a:pt x="2430" y="320"/>
                    <a:pt x="2370" y="369"/>
                  </a:cubicBezTo>
                  <a:cubicBezTo>
                    <a:pt x="2370" y="386"/>
                    <a:pt x="2370" y="402"/>
                    <a:pt x="2370" y="418"/>
                  </a:cubicBezTo>
                  <a:cubicBezTo>
                    <a:pt x="2392" y="418"/>
                    <a:pt x="2413" y="418"/>
                    <a:pt x="2435" y="418"/>
                  </a:cubicBezTo>
                  <a:cubicBezTo>
                    <a:pt x="2435" y="456"/>
                    <a:pt x="2435" y="493"/>
                    <a:pt x="2435" y="531"/>
                  </a:cubicBezTo>
                  <a:cubicBezTo>
                    <a:pt x="2413" y="531"/>
                    <a:pt x="2392" y="531"/>
                    <a:pt x="2370" y="531"/>
                  </a:cubicBezTo>
                  <a:cubicBezTo>
                    <a:pt x="2370" y="564"/>
                    <a:pt x="2370" y="596"/>
                    <a:pt x="2370" y="629"/>
                  </a:cubicBezTo>
                  <a:cubicBezTo>
                    <a:pt x="2396" y="629"/>
                    <a:pt x="2421" y="629"/>
                    <a:pt x="2447" y="629"/>
                  </a:cubicBezTo>
                  <a:cubicBezTo>
                    <a:pt x="2447" y="666"/>
                    <a:pt x="2447" y="704"/>
                    <a:pt x="2447" y="742"/>
                  </a:cubicBezTo>
                  <a:cubicBezTo>
                    <a:pt x="2421" y="742"/>
                    <a:pt x="2396" y="742"/>
                    <a:pt x="2370" y="742"/>
                  </a:cubicBezTo>
                  <a:cubicBezTo>
                    <a:pt x="2370" y="776"/>
                    <a:pt x="2370" y="809"/>
                    <a:pt x="2370" y="843"/>
                  </a:cubicBezTo>
                  <a:cubicBezTo>
                    <a:pt x="2406" y="843"/>
                    <a:pt x="2441" y="843"/>
                    <a:pt x="2477" y="843"/>
                  </a:cubicBezTo>
                  <a:cubicBezTo>
                    <a:pt x="2477" y="881"/>
                    <a:pt x="2477" y="918"/>
                    <a:pt x="2477" y="956"/>
                  </a:cubicBezTo>
                  <a:cubicBezTo>
                    <a:pt x="2441" y="956"/>
                    <a:pt x="2406" y="956"/>
                    <a:pt x="2370" y="956"/>
                  </a:cubicBezTo>
                  <a:cubicBezTo>
                    <a:pt x="2370" y="990"/>
                    <a:pt x="2370" y="1025"/>
                    <a:pt x="2370" y="1059"/>
                  </a:cubicBezTo>
                  <a:cubicBezTo>
                    <a:pt x="2370" y="1119"/>
                    <a:pt x="2362" y="1163"/>
                    <a:pt x="2345" y="1193"/>
                  </a:cubicBezTo>
                  <a:cubicBezTo>
                    <a:pt x="2329" y="1223"/>
                    <a:pt x="2306" y="1238"/>
                    <a:pt x="2276" y="1239"/>
                  </a:cubicBezTo>
                  <a:cubicBezTo>
                    <a:pt x="2246" y="1240"/>
                    <a:pt x="2214" y="1241"/>
                    <a:pt x="2177" y="1241"/>
                  </a:cubicBezTo>
                  <a:cubicBezTo>
                    <a:pt x="2173" y="1192"/>
                    <a:pt x="2166" y="1139"/>
                    <a:pt x="2157" y="1081"/>
                  </a:cubicBezTo>
                  <a:cubicBezTo>
                    <a:pt x="2192" y="1085"/>
                    <a:pt x="2221" y="1086"/>
                    <a:pt x="2242" y="1086"/>
                  </a:cubicBezTo>
                  <a:cubicBezTo>
                    <a:pt x="2270" y="1086"/>
                    <a:pt x="2284" y="1059"/>
                    <a:pt x="2284" y="1004"/>
                  </a:cubicBezTo>
                  <a:cubicBezTo>
                    <a:pt x="2284" y="988"/>
                    <a:pt x="2284" y="972"/>
                    <a:pt x="2284" y="956"/>
                  </a:cubicBezTo>
                  <a:cubicBezTo>
                    <a:pt x="2249" y="956"/>
                    <a:pt x="2213" y="956"/>
                    <a:pt x="2178" y="956"/>
                  </a:cubicBezTo>
                  <a:cubicBezTo>
                    <a:pt x="2178" y="918"/>
                    <a:pt x="2178" y="881"/>
                    <a:pt x="2178" y="843"/>
                  </a:cubicBezTo>
                  <a:cubicBezTo>
                    <a:pt x="2213" y="843"/>
                    <a:pt x="2249" y="843"/>
                    <a:pt x="2284" y="843"/>
                  </a:cubicBezTo>
                  <a:cubicBezTo>
                    <a:pt x="2284" y="809"/>
                    <a:pt x="2284" y="776"/>
                    <a:pt x="2284" y="742"/>
                  </a:cubicBezTo>
                  <a:cubicBezTo>
                    <a:pt x="2258" y="742"/>
                    <a:pt x="2232" y="742"/>
                    <a:pt x="2207" y="742"/>
                  </a:cubicBezTo>
                  <a:cubicBezTo>
                    <a:pt x="2207" y="704"/>
                    <a:pt x="2207" y="666"/>
                    <a:pt x="2207" y="629"/>
                  </a:cubicBezTo>
                  <a:cubicBezTo>
                    <a:pt x="2232" y="629"/>
                    <a:pt x="2258" y="629"/>
                    <a:pt x="2284" y="629"/>
                  </a:cubicBezTo>
                  <a:cubicBezTo>
                    <a:pt x="2284" y="596"/>
                    <a:pt x="2284" y="564"/>
                    <a:pt x="2284" y="531"/>
                  </a:cubicBezTo>
                  <a:cubicBezTo>
                    <a:pt x="2262" y="531"/>
                    <a:pt x="2239" y="531"/>
                    <a:pt x="2217" y="531"/>
                  </a:cubicBezTo>
                  <a:cubicBezTo>
                    <a:pt x="2217" y="493"/>
                    <a:pt x="2217" y="456"/>
                    <a:pt x="2217" y="418"/>
                  </a:cubicBezTo>
                  <a:cubicBezTo>
                    <a:pt x="2239" y="418"/>
                    <a:pt x="2262" y="418"/>
                    <a:pt x="2284" y="418"/>
                  </a:cubicBezTo>
                  <a:cubicBezTo>
                    <a:pt x="2284" y="382"/>
                    <a:pt x="2284" y="346"/>
                    <a:pt x="2284" y="310"/>
                  </a:cubicBezTo>
                  <a:cubicBezTo>
                    <a:pt x="2326" y="279"/>
                    <a:pt x="2367" y="247"/>
                    <a:pt x="2409" y="215"/>
                  </a:cubicBezTo>
                  <a:cubicBezTo>
                    <a:pt x="2298" y="215"/>
                    <a:pt x="2187" y="215"/>
                    <a:pt x="2076" y="215"/>
                  </a:cubicBezTo>
                  <a:cubicBezTo>
                    <a:pt x="2076" y="165"/>
                    <a:pt x="2076" y="115"/>
                    <a:pt x="2076" y="65"/>
                  </a:cubicBezTo>
                  <a:moveTo>
                    <a:pt x="4228" y="6"/>
                  </a:moveTo>
                  <a:cubicBezTo>
                    <a:pt x="4257" y="30"/>
                    <a:pt x="4286" y="54"/>
                    <a:pt x="4315" y="78"/>
                  </a:cubicBezTo>
                  <a:cubicBezTo>
                    <a:pt x="4270" y="243"/>
                    <a:pt x="4212" y="384"/>
                    <a:pt x="4144" y="502"/>
                  </a:cubicBezTo>
                  <a:cubicBezTo>
                    <a:pt x="4271" y="502"/>
                    <a:pt x="4398" y="502"/>
                    <a:pt x="4525" y="502"/>
                  </a:cubicBezTo>
                  <a:cubicBezTo>
                    <a:pt x="4459" y="379"/>
                    <a:pt x="4403" y="241"/>
                    <a:pt x="4360" y="89"/>
                  </a:cubicBezTo>
                  <a:cubicBezTo>
                    <a:pt x="4387" y="62"/>
                    <a:pt x="4414" y="35"/>
                    <a:pt x="4441" y="8"/>
                  </a:cubicBezTo>
                  <a:cubicBezTo>
                    <a:pt x="4497" y="193"/>
                    <a:pt x="4570" y="345"/>
                    <a:pt x="4661" y="465"/>
                  </a:cubicBezTo>
                  <a:cubicBezTo>
                    <a:pt x="4643" y="508"/>
                    <a:pt x="4622" y="562"/>
                    <a:pt x="4599" y="625"/>
                  </a:cubicBezTo>
                  <a:cubicBezTo>
                    <a:pt x="4583" y="601"/>
                    <a:pt x="4567" y="576"/>
                    <a:pt x="4552" y="550"/>
                  </a:cubicBezTo>
                  <a:cubicBezTo>
                    <a:pt x="4546" y="817"/>
                    <a:pt x="4542" y="978"/>
                    <a:pt x="4538" y="1034"/>
                  </a:cubicBezTo>
                  <a:cubicBezTo>
                    <a:pt x="4535" y="1089"/>
                    <a:pt x="4524" y="1132"/>
                    <a:pt x="4506" y="1163"/>
                  </a:cubicBezTo>
                  <a:cubicBezTo>
                    <a:pt x="4488" y="1193"/>
                    <a:pt x="4462" y="1208"/>
                    <a:pt x="4429" y="1208"/>
                  </a:cubicBezTo>
                  <a:cubicBezTo>
                    <a:pt x="4385" y="1208"/>
                    <a:pt x="4342" y="1207"/>
                    <a:pt x="4303" y="1204"/>
                  </a:cubicBezTo>
                  <a:cubicBezTo>
                    <a:pt x="4299" y="1135"/>
                    <a:pt x="4294" y="1072"/>
                    <a:pt x="4289" y="1015"/>
                  </a:cubicBezTo>
                  <a:cubicBezTo>
                    <a:pt x="4345" y="1024"/>
                    <a:pt x="4386" y="1029"/>
                    <a:pt x="4412" y="1029"/>
                  </a:cubicBezTo>
                  <a:cubicBezTo>
                    <a:pt x="4427" y="1029"/>
                    <a:pt x="4436" y="1016"/>
                    <a:pt x="4440" y="990"/>
                  </a:cubicBezTo>
                  <a:cubicBezTo>
                    <a:pt x="4444" y="964"/>
                    <a:pt x="4447" y="860"/>
                    <a:pt x="4450" y="675"/>
                  </a:cubicBezTo>
                  <a:cubicBezTo>
                    <a:pt x="4396" y="675"/>
                    <a:pt x="4343" y="675"/>
                    <a:pt x="4289" y="675"/>
                  </a:cubicBezTo>
                  <a:cubicBezTo>
                    <a:pt x="4285" y="793"/>
                    <a:pt x="4276" y="883"/>
                    <a:pt x="4263" y="945"/>
                  </a:cubicBezTo>
                  <a:cubicBezTo>
                    <a:pt x="4249" y="1008"/>
                    <a:pt x="4227" y="1065"/>
                    <a:pt x="4198" y="1115"/>
                  </a:cubicBezTo>
                  <a:cubicBezTo>
                    <a:pt x="4168" y="1166"/>
                    <a:pt x="4131" y="1210"/>
                    <a:pt x="4087" y="1247"/>
                  </a:cubicBezTo>
                  <a:cubicBezTo>
                    <a:pt x="4060" y="1178"/>
                    <a:pt x="4037" y="1124"/>
                    <a:pt x="4019" y="1088"/>
                  </a:cubicBezTo>
                  <a:cubicBezTo>
                    <a:pt x="4058" y="1058"/>
                    <a:pt x="4089" y="1025"/>
                    <a:pt x="4115" y="989"/>
                  </a:cubicBezTo>
                  <a:cubicBezTo>
                    <a:pt x="4140" y="953"/>
                    <a:pt x="4158" y="914"/>
                    <a:pt x="4169" y="874"/>
                  </a:cubicBezTo>
                  <a:cubicBezTo>
                    <a:pt x="4180" y="833"/>
                    <a:pt x="4187" y="767"/>
                    <a:pt x="4191" y="675"/>
                  </a:cubicBezTo>
                  <a:cubicBezTo>
                    <a:pt x="4160" y="675"/>
                    <a:pt x="4129" y="675"/>
                    <a:pt x="4098" y="675"/>
                  </a:cubicBezTo>
                  <a:cubicBezTo>
                    <a:pt x="4098" y="642"/>
                    <a:pt x="4098" y="609"/>
                    <a:pt x="4098" y="576"/>
                  </a:cubicBezTo>
                  <a:cubicBezTo>
                    <a:pt x="4087" y="591"/>
                    <a:pt x="4076" y="607"/>
                    <a:pt x="4065" y="621"/>
                  </a:cubicBezTo>
                  <a:cubicBezTo>
                    <a:pt x="4045" y="567"/>
                    <a:pt x="4025" y="520"/>
                    <a:pt x="4005" y="480"/>
                  </a:cubicBezTo>
                  <a:cubicBezTo>
                    <a:pt x="4103" y="347"/>
                    <a:pt x="4178" y="189"/>
                    <a:pt x="4228" y="6"/>
                  </a:cubicBezTo>
                  <a:moveTo>
                    <a:pt x="245" y="2"/>
                  </a:moveTo>
                  <a:cubicBezTo>
                    <a:pt x="276" y="7"/>
                    <a:pt x="308" y="12"/>
                    <a:pt x="339" y="17"/>
                  </a:cubicBezTo>
                  <a:cubicBezTo>
                    <a:pt x="330" y="95"/>
                    <a:pt x="321" y="173"/>
                    <a:pt x="312" y="250"/>
                  </a:cubicBezTo>
                  <a:cubicBezTo>
                    <a:pt x="373" y="250"/>
                    <a:pt x="434" y="250"/>
                    <a:pt x="495" y="250"/>
                  </a:cubicBezTo>
                  <a:cubicBezTo>
                    <a:pt x="470" y="204"/>
                    <a:pt x="445" y="158"/>
                    <a:pt x="420" y="112"/>
                  </a:cubicBezTo>
                  <a:cubicBezTo>
                    <a:pt x="439" y="78"/>
                    <a:pt x="458" y="43"/>
                    <a:pt x="477" y="8"/>
                  </a:cubicBezTo>
                  <a:cubicBezTo>
                    <a:pt x="517" y="68"/>
                    <a:pt x="551" y="122"/>
                    <a:pt x="579" y="170"/>
                  </a:cubicBezTo>
                  <a:cubicBezTo>
                    <a:pt x="565" y="197"/>
                    <a:pt x="551" y="223"/>
                    <a:pt x="538" y="250"/>
                  </a:cubicBezTo>
                  <a:cubicBezTo>
                    <a:pt x="574" y="250"/>
                    <a:pt x="611" y="250"/>
                    <a:pt x="648" y="250"/>
                  </a:cubicBezTo>
                  <a:cubicBezTo>
                    <a:pt x="648" y="302"/>
                    <a:pt x="648" y="353"/>
                    <a:pt x="648" y="404"/>
                  </a:cubicBezTo>
                  <a:cubicBezTo>
                    <a:pt x="528" y="404"/>
                    <a:pt x="407" y="404"/>
                    <a:pt x="287" y="404"/>
                  </a:cubicBezTo>
                  <a:cubicBezTo>
                    <a:pt x="281" y="440"/>
                    <a:pt x="273" y="478"/>
                    <a:pt x="264" y="520"/>
                  </a:cubicBezTo>
                  <a:cubicBezTo>
                    <a:pt x="370" y="520"/>
                    <a:pt x="476" y="520"/>
                    <a:pt x="581" y="520"/>
                  </a:cubicBezTo>
                  <a:cubicBezTo>
                    <a:pt x="581" y="566"/>
                    <a:pt x="581" y="613"/>
                    <a:pt x="581" y="659"/>
                  </a:cubicBezTo>
                  <a:cubicBezTo>
                    <a:pt x="548" y="770"/>
                    <a:pt x="504" y="867"/>
                    <a:pt x="451" y="951"/>
                  </a:cubicBezTo>
                  <a:cubicBezTo>
                    <a:pt x="500" y="994"/>
                    <a:pt x="567" y="1027"/>
                    <a:pt x="650" y="1051"/>
                  </a:cubicBezTo>
                  <a:cubicBezTo>
                    <a:pt x="631" y="1111"/>
                    <a:pt x="612" y="1172"/>
                    <a:pt x="594" y="1234"/>
                  </a:cubicBezTo>
                  <a:cubicBezTo>
                    <a:pt x="506" y="1196"/>
                    <a:pt x="430" y="1139"/>
                    <a:pt x="368" y="1063"/>
                  </a:cubicBezTo>
                  <a:cubicBezTo>
                    <a:pt x="304" y="1134"/>
                    <a:pt x="228" y="1196"/>
                    <a:pt x="141" y="1247"/>
                  </a:cubicBezTo>
                  <a:cubicBezTo>
                    <a:pt x="125" y="1192"/>
                    <a:pt x="109" y="1138"/>
                    <a:pt x="91" y="1085"/>
                  </a:cubicBezTo>
                  <a:cubicBezTo>
                    <a:pt x="164" y="1046"/>
                    <a:pt x="230" y="1000"/>
                    <a:pt x="288" y="949"/>
                  </a:cubicBezTo>
                  <a:cubicBezTo>
                    <a:pt x="256" y="892"/>
                    <a:pt x="227" y="826"/>
                    <a:pt x="202" y="753"/>
                  </a:cubicBezTo>
                  <a:cubicBezTo>
                    <a:pt x="151" y="908"/>
                    <a:pt x="93" y="1039"/>
                    <a:pt x="28" y="1147"/>
                  </a:cubicBezTo>
                  <a:cubicBezTo>
                    <a:pt x="19" y="1068"/>
                    <a:pt x="10" y="998"/>
                    <a:pt x="0" y="937"/>
                  </a:cubicBezTo>
                  <a:cubicBezTo>
                    <a:pt x="84" y="784"/>
                    <a:pt x="148" y="607"/>
                    <a:pt x="189" y="404"/>
                  </a:cubicBezTo>
                  <a:cubicBezTo>
                    <a:pt x="135" y="404"/>
                    <a:pt x="80" y="404"/>
                    <a:pt x="26" y="404"/>
                  </a:cubicBezTo>
                  <a:cubicBezTo>
                    <a:pt x="26" y="354"/>
                    <a:pt x="26" y="304"/>
                    <a:pt x="26" y="254"/>
                  </a:cubicBezTo>
                  <a:cubicBezTo>
                    <a:pt x="38" y="185"/>
                    <a:pt x="49" y="114"/>
                    <a:pt x="58" y="38"/>
                  </a:cubicBezTo>
                  <a:cubicBezTo>
                    <a:pt x="88" y="45"/>
                    <a:pt x="118" y="51"/>
                    <a:pt x="148" y="57"/>
                  </a:cubicBezTo>
                  <a:cubicBezTo>
                    <a:pt x="141" y="109"/>
                    <a:pt x="132" y="173"/>
                    <a:pt x="121" y="250"/>
                  </a:cubicBezTo>
                  <a:cubicBezTo>
                    <a:pt x="152" y="250"/>
                    <a:pt x="183" y="250"/>
                    <a:pt x="215" y="250"/>
                  </a:cubicBezTo>
                  <a:cubicBezTo>
                    <a:pt x="225" y="179"/>
                    <a:pt x="235" y="96"/>
                    <a:pt x="245" y="2"/>
                  </a:cubicBezTo>
                  <a:moveTo>
                    <a:pt x="4809" y="0"/>
                  </a:moveTo>
                  <a:cubicBezTo>
                    <a:pt x="4844" y="0"/>
                    <a:pt x="4879" y="0"/>
                    <a:pt x="4914" y="0"/>
                  </a:cubicBezTo>
                  <a:cubicBezTo>
                    <a:pt x="4906" y="38"/>
                    <a:pt x="4897" y="75"/>
                    <a:pt x="4888" y="111"/>
                  </a:cubicBezTo>
                  <a:cubicBezTo>
                    <a:pt x="5012" y="111"/>
                    <a:pt x="5137" y="111"/>
                    <a:pt x="5261" y="111"/>
                  </a:cubicBezTo>
                  <a:cubicBezTo>
                    <a:pt x="5260" y="216"/>
                    <a:pt x="5259" y="320"/>
                    <a:pt x="5258" y="424"/>
                  </a:cubicBezTo>
                  <a:cubicBezTo>
                    <a:pt x="5256" y="510"/>
                    <a:pt x="5255" y="596"/>
                    <a:pt x="5254" y="682"/>
                  </a:cubicBezTo>
                  <a:cubicBezTo>
                    <a:pt x="5252" y="752"/>
                    <a:pt x="5244" y="807"/>
                    <a:pt x="5230" y="846"/>
                  </a:cubicBezTo>
                  <a:cubicBezTo>
                    <a:pt x="5216" y="886"/>
                    <a:pt x="5196" y="908"/>
                    <a:pt x="5170" y="913"/>
                  </a:cubicBezTo>
                  <a:cubicBezTo>
                    <a:pt x="5145" y="917"/>
                    <a:pt x="5103" y="920"/>
                    <a:pt x="5046" y="920"/>
                  </a:cubicBezTo>
                  <a:cubicBezTo>
                    <a:pt x="5044" y="895"/>
                    <a:pt x="5040" y="866"/>
                    <a:pt x="5035" y="834"/>
                  </a:cubicBezTo>
                  <a:cubicBezTo>
                    <a:pt x="4973" y="834"/>
                    <a:pt x="4910" y="834"/>
                    <a:pt x="4848" y="834"/>
                  </a:cubicBezTo>
                  <a:cubicBezTo>
                    <a:pt x="4848" y="866"/>
                    <a:pt x="4848" y="897"/>
                    <a:pt x="4848" y="928"/>
                  </a:cubicBezTo>
                  <a:cubicBezTo>
                    <a:pt x="4848" y="1011"/>
                    <a:pt x="4869" y="1053"/>
                    <a:pt x="4910" y="1053"/>
                  </a:cubicBezTo>
                  <a:cubicBezTo>
                    <a:pt x="4993" y="1053"/>
                    <a:pt x="5076" y="1053"/>
                    <a:pt x="5159" y="1053"/>
                  </a:cubicBezTo>
                  <a:cubicBezTo>
                    <a:pt x="5196" y="1053"/>
                    <a:pt x="5218" y="1036"/>
                    <a:pt x="5225" y="1002"/>
                  </a:cubicBezTo>
                  <a:cubicBezTo>
                    <a:pt x="5231" y="968"/>
                    <a:pt x="5237" y="910"/>
                    <a:pt x="5243" y="826"/>
                  </a:cubicBezTo>
                  <a:cubicBezTo>
                    <a:pt x="5274" y="849"/>
                    <a:pt x="5301" y="868"/>
                    <a:pt x="5324" y="883"/>
                  </a:cubicBezTo>
                  <a:cubicBezTo>
                    <a:pt x="5312" y="997"/>
                    <a:pt x="5302" y="1071"/>
                    <a:pt x="5294" y="1106"/>
                  </a:cubicBezTo>
                  <a:cubicBezTo>
                    <a:pt x="5285" y="1140"/>
                    <a:pt x="5270" y="1166"/>
                    <a:pt x="5247" y="1184"/>
                  </a:cubicBezTo>
                  <a:cubicBezTo>
                    <a:pt x="5224" y="1203"/>
                    <a:pt x="5194" y="1212"/>
                    <a:pt x="5156" y="1212"/>
                  </a:cubicBezTo>
                  <a:cubicBezTo>
                    <a:pt x="5066" y="1212"/>
                    <a:pt x="4976" y="1212"/>
                    <a:pt x="4886" y="1212"/>
                  </a:cubicBezTo>
                  <a:cubicBezTo>
                    <a:pt x="4799" y="1212"/>
                    <a:pt x="4755" y="1133"/>
                    <a:pt x="4755" y="975"/>
                  </a:cubicBezTo>
                  <a:cubicBezTo>
                    <a:pt x="4755" y="830"/>
                    <a:pt x="4755" y="684"/>
                    <a:pt x="4755" y="539"/>
                  </a:cubicBezTo>
                  <a:cubicBezTo>
                    <a:pt x="4742" y="573"/>
                    <a:pt x="4728" y="606"/>
                    <a:pt x="4714" y="638"/>
                  </a:cubicBezTo>
                  <a:cubicBezTo>
                    <a:pt x="4702" y="570"/>
                    <a:pt x="4689" y="503"/>
                    <a:pt x="4677" y="436"/>
                  </a:cubicBezTo>
                  <a:cubicBezTo>
                    <a:pt x="4735" y="298"/>
                    <a:pt x="4779" y="152"/>
                    <a:pt x="4809" y="0"/>
                  </a:cubicBezTo>
                  <a:moveTo>
                    <a:pt x="2806" y="0"/>
                  </a:moveTo>
                  <a:cubicBezTo>
                    <a:pt x="2840" y="0"/>
                    <a:pt x="2875" y="0"/>
                    <a:pt x="2910" y="0"/>
                  </a:cubicBezTo>
                  <a:cubicBezTo>
                    <a:pt x="2902" y="38"/>
                    <a:pt x="2893" y="75"/>
                    <a:pt x="2884" y="111"/>
                  </a:cubicBezTo>
                  <a:cubicBezTo>
                    <a:pt x="3008" y="111"/>
                    <a:pt x="3133" y="111"/>
                    <a:pt x="3257" y="111"/>
                  </a:cubicBezTo>
                  <a:cubicBezTo>
                    <a:pt x="3256" y="216"/>
                    <a:pt x="3255" y="320"/>
                    <a:pt x="3254" y="424"/>
                  </a:cubicBezTo>
                  <a:cubicBezTo>
                    <a:pt x="3253" y="510"/>
                    <a:pt x="3251" y="596"/>
                    <a:pt x="3250" y="682"/>
                  </a:cubicBezTo>
                  <a:cubicBezTo>
                    <a:pt x="3248" y="752"/>
                    <a:pt x="3240" y="807"/>
                    <a:pt x="3226" y="846"/>
                  </a:cubicBezTo>
                  <a:cubicBezTo>
                    <a:pt x="3212" y="886"/>
                    <a:pt x="3192" y="908"/>
                    <a:pt x="3167" y="913"/>
                  </a:cubicBezTo>
                  <a:cubicBezTo>
                    <a:pt x="3141" y="917"/>
                    <a:pt x="3099" y="920"/>
                    <a:pt x="3042" y="920"/>
                  </a:cubicBezTo>
                  <a:cubicBezTo>
                    <a:pt x="3040" y="895"/>
                    <a:pt x="3037" y="866"/>
                    <a:pt x="3032" y="834"/>
                  </a:cubicBezTo>
                  <a:cubicBezTo>
                    <a:pt x="2969" y="834"/>
                    <a:pt x="2907" y="834"/>
                    <a:pt x="2844" y="834"/>
                  </a:cubicBezTo>
                  <a:cubicBezTo>
                    <a:pt x="2844" y="866"/>
                    <a:pt x="2844" y="897"/>
                    <a:pt x="2844" y="928"/>
                  </a:cubicBezTo>
                  <a:cubicBezTo>
                    <a:pt x="2844" y="1011"/>
                    <a:pt x="2865" y="1053"/>
                    <a:pt x="2906" y="1053"/>
                  </a:cubicBezTo>
                  <a:cubicBezTo>
                    <a:pt x="2989" y="1053"/>
                    <a:pt x="3072" y="1053"/>
                    <a:pt x="3155" y="1053"/>
                  </a:cubicBezTo>
                  <a:cubicBezTo>
                    <a:pt x="3192" y="1053"/>
                    <a:pt x="3214" y="1036"/>
                    <a:pt x="3221" y="1002"/>
                  </a:cubicBezTo>
                  <a:cubicBezTo>
                    <a:pt x="3228" y="968"/>
                    <a:pt x="3234" y="910"/>
                    <a:pt x="3239" y="826"/>
                  </a:cubicBezTo>
                  <a:cubicBezTo>
                    <a:pt x="3270" y="849"/>
                    <a:pt x="3298" y="868"/>
                    <a:pt x="3320" y="883"/>
                  </a:cubicBezTo>
                  <a:cubicBezTo>
                    <a:pt x="3308" y="997"/>
                    <a:pt x="3298" y="1071"/>
                    <a:pt x="3290" y="1106"/>
                  </a:cubicBezTo>
                  <a:cubicBezTo>
                    <a:pt x="3282" y="1140"/>
                    <a:pt x="3266" y="1166"/>
                    <a:pt x="3243" y="1184"/>
                  </a:cubicBezTo>
                  <a:cubicBezTo>
                    <a:pt x="3220" y="1203"/>
                    <a:pt x="3190" y="1212"/>
                    <a:pt x="3153" y="1212"/>
                  </a:cubicBezTo>
                  <a:cubicBezTo>
                    <a:pt x="3062" y="1212"/>
                    <a:pt x="2972" y="1212"/>
                    <a:pt x="2882" y="1212"/>
                  </a:cubicBezTo>
                  <a:cubicBezTo>
                    <a:pt x="2795" y="1212"/>
                    <a:pt x="2751" y="1133"/>
                    <a:pt x="2751" y="975"/>
                  </a:cubicBezTo>
                  <a:cubicBezTo>
                    <a:pt x="2751" y="830"/>
                    <a:pt x="2751" y="684"/>
                    <a:pt x="2751" y="539"/>
                  </a:cubicBezTo>
                  <a:cubicBezTo>
                    <a:pt x="2738" y="573"/>
                    <a:pt x="2725" y="606"/>
                    <a:pt x="2710" y="638"/>
                  </a:cubicBezTo>
                  <a:cubicBezTo>
                    <a:pt x="2698" y="570"/>
                    <a:pt x="2686" y="503"/>
                    <a:pt x="2673" y="436"/>
                  </a:cubicBezTo>
                  <a:cubicBezTo>
                    <a:pt x="2731" y="298"/>
                    <a:pt x="2776" y="152"/>
                    <a:pt x="2806" y="0"/>
                  </a:cubicBezTo>
                  <a:moveTo>
                    <a:pt x="802" y="0"/>
                  </a:moveTo>
                  <a:cubicBezTo>
                    <a:pt x="837" y="0"/>
                    <a:pt x="871" y="0"/>
                    <a:pt x="906" y="0"/>
                  </a:cubicBezTo>
                  <a:cubicBezTo>
                    <a:pt x="898" y="38"/>
                    <a:pt x="889" y="75"/>
                    <a:pt x="880" y="111"/>
                  </a:cubicBezTo>
                  <a:cubicBezTo>
                    <a:pt x="1005" y="111"/>
                    <a:pt x="1129" y="111"/>
                    <a:pt x="1253" y="111"/>
                  </a:cubicBezTo>
                  <a:cubicBezTo>
                    <a:pt x="1252" y="216"/>
                    <a:pt x="1251" y="320"/>
                    <a:pt x="1250" y="424"/>
                  </a:cubicBezTo>
                  <a:cubicBezTo>
                    <a:pt x="1249" y="510"/>
                    <a:pt x="1247" y="596"/>
                    <a:pt x="1246" y="682"/>
                  </a:cubicBezTo>
                  <a:cubicBezTo>
                    <a:pt x="1244" y="752"/>
                    <a:pt x="1237" y="807"/>
                    <a:pt x="1223" y="846"/>
                  </a:cubicBezTo>
                  <a:cubicBezTo>
                    <a:pt x="1208" y="886"/>
                    <a:pt x="1188" y="908"/>
                    <a:pt x="1163" y="913"/>
                  </a:cubicBezTo>
                  <a:cubicBezTo>
                    <a:pt x="1137" y="917"/>
                    <a:pt x="1096" y="920"/>
                    <a:pt x="1038" y="920"/>
                  </a:cubicBezTo>
                  <a:cubicBezTo>
                    <a:pt x="1036" y="895"/>
                    <a:pt x="1033" y="866"/>
                    <a:pt x="1028" y="834"/>
                  </a:cubicBezTo>
                  <a:cubicBezTo>
                    <a:pt x="965" y="834"/>
                    <a:pt x="903" y="834"/>
                    <a:pt x="840" y="834"/>
                  </a:cubicBezTo>
                  <a:cubicBezTo>
                    <a:pt x="840" y="866"/>
                    <a:pt x="840" y="897"/>
                    <a:pt x="840" y="928"/>
                  </a:cubicBezTo>
                  <a:cubicBezTo>
                    <a:pt x="840" y="1011"/>
                    <a:pt x="861" y="1053"/>
                    <a:pt x="902" y="1053"/>
                  </a:cubicBezTo>
                  <a:cubicBezTo>
                    <a:pt x="985" y="1053"/>
                    <a:pt x="1068" y="1053"/>
                    <a:pt x="1151" y="1053"/>
                  </a:cubicBezTo>
                  <a:cubicBezTo>
                    <a:pt x="1188" y="1053"/>
                    <a:pt x="1210" y="1036"/>
                    <a:pt x="1217" y="1002"/>
                  </a:cubicBezTo>
                  <a:cubicBezTo>
                    <a:pt x="1224" y="968"/>
                    <a:pt x="1230" y="910"/>
                    <a:pt x="1235" y="826"/>
                  </a:cubicBezTo>
                  <a:cubicBezTo>
                    <a:pt x="1267" y="849"/>
                    <a:pt x="1294" y="868"/>
                    <a:pt x="1316" y="883"/>
                  </a:cubicBezTo>
                  <a:cubicBezTo>
                    <a:pt x="1304" y="997"/>
                    <a:pt x="1294" y="1071"/>
                    <a:pt x="1286" y="1106"/>
                  </a:cubicBezTo>
                  <a:cubicBezTo>
                    <a:pt x="1278" y="1140"/>
                    <a:pt x="1262" y="1166"/>
                    <a:pt x="1239" y="1184"/>
                  </a:cubicBezTo>
                  <a:cubicBezTo>
                    <a:pt x="1216" y="1203"/>
                    <a:pt x="1186" y="1212"/>
                    <a:pt x="1149" y="1212"/>
                  </a:cubicBezTo>
                  <a:cubicBezTo>
                    <a:pt x="1059" y="1212"/>
                    <a:pt x="968" y="1212"/>
                    <a:pt x="878" y="1212"/>
                  </a:cubicBezTo>
                  <a:cubicBezTo>
                    <a:pt x="791" y="1212"/>
                    <a:pt x="748" y="1133"/>
                    <a:pt x="748" y="975"/>
                  </a:cubicBezTo>
                  <a:cubicBezTo>
                    <a:pt x="748" y="830"/>
                    <a:pt x="748" y="684"/>
                    <a:pt x="748" y="539"/>
                  </a:cubicBezTo>
                  <a:cubicBezTo>
                    <a:pt x="734" y="573"/>
                    <a:pt x="721" y="606"/>
                    <a:pt x="707" y="638"/>
                  </a:cubicBezTo>
                  <a:cubicBezTo>
                    <a:pt x="694" y="570"/>
                    <a:pt x="682" y="503"/>
                    <a:pt x="669" y="436"/>
                  </a:cubicBezTo>
                  <a:cubicBezTo>
                    <a:pt x="728" y="298"/>
                    <a:pt x="772" y="152"/>
                    <a:pt x="802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8" name="path"/>
            <p:cNvSpPr/>
            <p:nvPr/>
          </p:nvSpPr>
          <p:spPr>
            <a:xfrm>
              <a:off x="363320" y="0"/>
              <a:ext cx="3406495" cy="817487"/>
            </a:xfrm>
            <a:custGeom>
              <a:avLst/>
              <a:gdLst/>
              <a:ahLst/>
              <a:cxnLst/>
              <a:rect l="0" t="0" r="0" b="0"/>
              <a:pathLst>
                <a:path w="5364" h="1287">
                  <a:moveTo>
                    <a:pt x="3437" y="901"/>
                  </a:moveTo>
                  <a:cubicBezTo>
                    <a:pt x="3476" y="958"/>
                    <a:pt x="3520" y="1036"/>
                    <a:pt x="3571" y="1136"/>
                  </a:cubicBezTo>
                  <a:cubicBezTo>
                    <a:pt x="3548" y="1178"/>
                    <a:pt x="3526" y="1221"/>
                    <a:pt x="3503" y="1263"/>
                  </a:cubicBezTo>
                  <a:cubicBezTo>
                    <a:pt x="3471" y="1195"/>
                    <a:pt x="3428" y="1114"/>
                    <a:pt x="3374" y="1019"/>
                  </a:cubicBezTo>
                  <a:cubicBezTo>
                    <a:pt x="3395" y="980"/>
                    <a:pt x="3416" y="941"/>
                    <a:pt x="3437" y="901"/>
                  </a:cubicBezTo>
                  <a:moveTo>
                    <a:pt x="1434" y="901"/>
                  </a:moveTo>
                  <a:cubicBezTo>
                    <a:pt x="1472" y="958"/>
                    <a:pt x="1516" y="1036"/>
                    <a:pt x="1567" y="1136"/>
                  </a:cubicBezTo>
                  <a:cubicBezTo>
                    <a:pt x="1544" y="1178"/>
                    <a:pt x="1522" y="1221"/>
                    <a:pt x="1499" y="1263"/>
                  </a:cubicBezTo>
                  <a:cubicBezTo>
                    <a:pt x="1467" y="1195"/>
                    <a:pt x="1424" y="1114"/>
                    <a:pt x="1370" y="1019"/>
                  </a:cubicBezTo>
                  <a:cubicBezTo>
                    <a:pt x="1391" y="980"/>
                    <a:pt x="1412" y="941"/>
                    <a:pt x="1434" y="901"/>
                  </a:cubicBezTo>
                  <a:moveTo>
                    <a:pt x="294" y="685"/>
                  </a:moveTo>
                  <a:cubicBezTo>
                    <a:pt x="318" y="760"/>
                    <a:pt x="349" y="825"/>
                    <a:pt x="387" y="881"/>
                  </a:cubicBezTo>
                  <a:cubicBezTo>
                    <a:pt x="432" y="819"/>
                    <a:pt x="467" y="754"/>
                    <a:pt x="492" y="685"/>
                  </a:cubicBezTo>
                  <a:cubicBezTo>
                    <a:pt x="426" y="685"/>
                    <a:pt x="360" y="685"/>
                    <a:pt x="294" y="685"/>
                  </a:cubicBezTo>
                  <a:moveTo>
                    <a:pt x="4868" y="541"/>
                  </a:moveTo>
                  <a:cubicBezTo>
                    <a:pt x="4868" y="598"/>
                    <a:pt x="4868" y="656"/>
                    <a:pt x="4868" y="713"/>
                  </a:cubicBezTo>
                  <a:cubicBezTo>
                    <a:pt x="4916" y="713"/>
                    <a:pt x="4963" y="713"/>
                    <a:pt x="5011" y="713"/>
                  </a:cubicBezTo>
                  <a:cubicBezTo>
                    <a:pt x="5011" y="656"/>
                    <a:pt x="5011" y="598"/>
                    <a:pt x="5011" y="541"/>
                  </a:cubicBezTo>
                  <a:cubicBezTo>
                    <a:pt x="4963" y="541"/>
                    <a:pt x="4916" y="541"/>
                    <a:pt x="4868" y="541"/>
                  </a:cubicBezTo>
                  <a:moveTo>
                    <a:pt x="2864" y="541"/>
                  </a:moveTo>
                  <a:cubicBezTo>
                    <a:pt x="2864" y="598"/>
                    <a:pt x="2864" y="656"/>
                    <a:pt x="2864" y="713"/>
                  </a:cubicBezTo>
                  <a:cubicBezTo>
                    <a:pt x="2912" y="713"/>
                    <a:pt x="2959" y="713"/>
                    <a:pt x="3007" y="713"/>
                  </a:cubicBezTo>
                  <a:cubicBezTo>
                    <a:pt x="3007" y="656"/>
                    <a:pt x="3007" y="598"/>
                    <a:pt x="3007" y="541"/>
                  </a:cubicBezTo>
                  <a:cubicBezTo>
                    <a:pt x="2959" y="541"/>
                    <a:pt x="2912" y="541"/>
                    <a:pt x="2864" y="541"/>
                  </a:cubicBezTo>
                  <a:moveTo>
                    <a:pt x="860" y="541"/>
                  </a:moveTo>
                  <a:cubicBezTo>
                    <a:pt x="860" y="598"/>
                    <a:pt x="860" y="656"/>
                    <a:pt x="860" y="713"/>
                  </a:cubicBezTo>
                  <a:cubicBezTo>
                    <a:pt x="908" y="713"/>
                    <a:pt x="956" y="713"/>
                    <a:pt x="1003" y="713"/>
                  </a:cubicBezTo>
                  <a:cubicBezTo>
                    <a:pt x="1003" y="656"/>
                    <a:pt x="1003" y="598"/>
                    <a:pt x="1003" y="541"/>
                  </a:cubicBezTo>
                  <a:cubicBezTo>
                    <a:pt x="956" y="541"/>
                    <a:pt x="908" y="541"/>
                    <a:pt x="860" y="541"/>
                  </a:cubicBezTo>
                  <a:moveTo>
                    <a:pt x="2035" y="392"/>
                  </a:moveTo>
                  <a:cubicBezTo>
                    <a:pt x="2095" y="392"/>
                    <a:pt x="2154" y="392"/>
                    <a:pt x="2214" y="392"/>
                  </a:cubicBezTo>
                  <a:cubicBezTo>
                    <a:pt x="2214" y="432"/>
                    <a:pt x="2214" y="473"/>
                    <a:pt x="2214" y="513"/>
                  </a:cubicBezTo>
                  <a:cubicBezTo>
                    <a:pt x="2194" y="792"/>
                    <a:pt x="2149" y="1012"/>
                    <a:pt x="2079" y="1174"/>
                  </a:cubicBezTo>
                  <a:cubicBezTo>
                    <a:pt x="2062" y="1132"/>
                    <a:pt x="2041" y="1088"/>
                    <a:pt x="2016" y="1041"/>
                  </a:cubicBezTo>
                  <a:cubicBezTo>
                    <a:pt x="2074" y="917"/>
                    <a:pt x="2112" y="749"/>
                    <a:pt x="2132" y="537"/>
                  </a:cubicBezTo>
                  <a:cubicBezTo>
                    <a:pt x="2099" y="537"/>
                    <a:pt x="2067" y="537"/>
                    <a:pt x="2035" y="537"/>
                  </a:cubicBezTo>
                  <a:cubicBezTo>
                    <a:pt x="2035" y="489"/>
                    <a:pt x="2035" y="440"/>
                    <a:pt x="2035" y="392"/>
                  </a:cubicBezTo>
                  <a:moveTo>
                    <a:pt x="2533" y="349"/>
                  </a:moveTo>
                  <a:cubicBezTo>
                    <a:pt x="2535" y="396"/>
                    <a:pt x="2539" y="441"/>
                    <a:pt x="2543" y="483"/>
                  </a:cubicBezTo>
                  <a:cubicBezTo>
                    <a:pt x="2566" y="448"/>
                    <a:pt x="2590" y="409"/>
                    <a:pt x="2617" y="364"/>
                  </a:cubicBezTo>
                  <a:cubicBezTo>
                    <a:pt x="2636" y="405"/>
                    <a:pt x="2655" y="446"/>
                    <a:pt x="2674" y="487"/>
                  </a:cubicBezTo>
                  <a:cubicBezTo>
                    <a:pt x="2634" y="543"/>
                    <a:pt x="2596" y="592"/>
                    <a:pt x="2561" y="634"/>
                  </a:cubicBezTo>
                  <a:cubicBezTo>
                    <a:pt x="2587" y="805"/>
                    <a:pt x="2627" y="936"/>
                    <a:pt x="2681" y="1026"/>
                  </a:cubicBezTo>
                  <a:cubicBezTo>
                    <a:pt x="2654" y="1073"/>
                    <a:pt x="2631" y="1119"/>
                    <a:pt x="2610" y="1163"/>
                  </a:cubicBezTo>
                  <a:cubicBezTo>
                    <a:pt x="2523" y="973"/>
                    <a:pt x="2475" y="710"/>
                    <a:pt x="2467" y="374"/>
                  </a:cubicBezTo>
                  <a:cubicBezTo>
                    <a:pt x="2489" y="366"/>
                    <a:pt x="2511" y="358"/>
                    <a:pt x="2533" y="349"/>
                  </a:cubicBezTo>
                  <a:moveTo>
                    <a:pt x="4866" y="292"/>
                  </a:moveTo>
                  <a:cubicBezTo>
                    <a:pt x="4855" y="328"/>
                    <a:pt x="4844" y="364"/>
                    <a:pt x="4832" y="399"/>
                  </a:cubicBezTo>
                  <a:cubicBezTo>
                    <a:pt x="4923" y="399"/>
                    <a:pt x="5013" y="399"/>
                    <a:pt x="5103" y="399"/>
                  </a:cubicBezTo>
                  <a:cubicBezTo>
                    <a:pt x="5103" y="523"/>
                    <a:pt x="5103" y="647"/>
                    <a:pt x="5103" y="771"/>
                  </a:cubicBezTo>
                  <a:cubicBezTo>
                    <a:pt x="5128" y="772"/>
                    <a:pt x="5143" y="773"/>
                    <a:pt x="5149" y="773"/>
                  </a:cubicBezTo>
                  <a:cubicBezTo>
                    <a:pt x="5160" y="773"/>
                    <a:pt x="5167" y="766"/>
                    <a:pt x="5173" y="754"/>
                  </a:cubicBezTo>
                  <a:cubicBezTo>
                    <a:pt x="5178" y="741"/>
                    <a:pt x="5181" y="711"/>
                    <a:pt x="5182" y="664"/>
                  </a:cubicBezTo>
                  <a:cubicBezTo>
                    <a:pt x="5183" y="617"/>
                    <a:pt x="5184" y="493"/>
                    <a:pt x="5184" y="292"/>
                  </a:cubicBezTo>
                  <a:cubicBezTo>
                    <a:pt x="5078" y="292"/>
                    <a:pt x="4972" y="292"/>
                    <a:pt x="4866" y="292"/>
                  </a:cubicBezTo>
                  <a:moveTo>
                    <a:pt x="2862" y="292"/>
                  </a:moveTo>
                  <a:cubicBezTo>
                    <a:pt x="2851" y="328"/>
                    <a:pt x="2840" y="364"/>
                    <a:pt x="2829" y="399"/>
                  </a:cubicBezTo>
                  <a:cubicBezTo>
                    <a:pt x="2919" y="399"/>
                    <a:pt x="3009" y="399"/>
                    <a:pt x="3100" y="399"/>
                  </a:cubicBezTo>
                  <a:cubicBezTo>
                    <a:pt x="3100" y="523"/>
                    <a:pt x="3100" y="647"/>
                    <a:pt x="3100" y="771"/>
                  </a:cubicBezTo>
                  <a:cubicBezTo>
                    <a:pt x="3124" y="772"/>
                    <a:pt x="3139" y="773"/>
                    <a:pt x="3146" y="773"/>
                  </a:cubicBezTo>
                  <a:cubicBezTo>
                    <a:pt x="3156" y="773"/>
                    <a:pt x="3164" y="766"/>
                    <a:pt x="3169" y="754"/>
                  </a:cubicBezTo>
                  <a:cubicBezTo>
                    <a:pt x="3174" y="741"/>
                    <a:pt x="3178" y="711"/>
                    <a:pt x="3178" y="664"/>
                  </a:cubicBezTo>
                  <a:cubicBezTo>
                    <a:pt x="3179" y="617"/>
                    <a:pt x="3180" y="493"/>
                    <a:pt x="3180" y="292"/>
                  </a:cubicBezTo>
                  <a:cubicBezTo>
                    <a:pt x="3074" y="292"/>
                    <a:pt x="2968" y="292"/>
                    <a:pt x="2862" y="292"/>
                  </a:cubicBezTo>
                  <a:moveTo>
                    <a:pt x="858" y="292"/>
                  </a:moveTo>
                  <a:cubicBezTo>
                    <a:pt x="847" y="328"/>
                    <a:pt x="836" y="364"/>
                    <a:pt x="825" y="399"/>
                  </a:cubicBezTo>
                  <a:cubicBezTo>
                    <a:pt x="915" y="399"/>
                    <a:pt x="1005" y="399"/>
                    <a:pt x="1096" y="399"/>
                  </a:cubicBezTo>
                  <a:cubicBezTo>
                    <a:pt x="1096" y="523"/>
                    <a:pt x="1096" y="647"/>
                    <a:pt x="1096" y="771"/>
                  </a:cubicBezTo>
                  <a:cubicBezTo>
                    <a:pt x="1120" y="772"/>
                    <a:pt x="1135" y="773"/>
                    <a:pt x="1142" y="773"/>
                  </a:cubicBezTo>
                  <a:cubicBezTo>
                    <a:pt x="1152" y="773"/>
                    <a:pt x="1160" y="766"/>
                    <a:pt x="1165" y="754"/>
                  </a:cubicBezTo>
                  <a:cubicBezTo>
                    <a:pt x="1171" y="741"/>
                    <a:pt x="1174" y="711"/>
                    <a:pt x="1175" y="664"/>
                  </a:cubicBezTo>
                  <a:cubicBezTo>
                    <a:pt x="1176" y="617"/>
                    <a:pt x="1176" y="493"/>
                    <a:pt x="1177" y="292"/>
                  </a:cubicBezTo>
                  <a:cubicBezTo>
                    <a:pt x="1070" y="292"/>
                    <a:pt x="964" y="292"/>
                    <a:pt x="858" y="292"/>
                  </a:cubicBezTo>
                  <a:moveTo>
                    <a:pt x="2096" y="85"/>
                  </a:moveTo>
                  <a:cubicBezTo>
                    <a:pt x="2254" y="85"/>
                    <a:pt x="2412" y="85"/>
                    <a:pt x="2569" y="85"/>
                  </a:cubicBezTo>
                  <a:cubicBezTo>
                    <a:pt x="2569" y="137"/>
                    <a:pt x="2569" y="190"/>
                    <a:pt x="2569" y="243"/>
                  </a:cubicBezTo>
                  <a:cubicBezTo>
                    <a:pt x="2509" y="292"/>
                    <a:pt x="2450" y="340"/>
                    <a:pt x="2390" y="389"/>
                  </a:cubicBezTo>
                  <a:cubicBezTo>
                    <a:pt x="2390" y="406"/>
                    <a:pt x="2390" y="422"/>
                    <a:pt x="2390" y="438"/>
                  </a:cubicBezTo>
                  <a:cubicBezTo>
                    <a:pt x="2412" y="438"/>
                    <a:pt x="2433" y="438"/>
                    <a:pt x="2455" y="438"/>
                  </a:cubicBezTo>
                  <a:cubicBezTo>
                    <a:pt x="2455" y="476"/>
                    <a:pt x="2455" y="513"/>
                    <a:pt x="2455" y="551"/>
                  </a:cubicBezTo>
                  <a:cubicBezTo>
                    <a:pt x="2433" y="551"/>
                    <a:pt x="2412" y="551"/>
                    <a:pt x="2390" y="551"/>
                  </a:cubicBezTo>
                  <a:cubicBezTo>
                    <a:pt x="2390" y="584"/>
                    <a:pt x="2390" y="616"/>
                    <a:pt x="2390" y="649"/>
                  </a:cubicBezTo>
                  <a:cubicBezTo>
                    <a:pt x="2416" y="649"/>
                    <a:pt x="2441" y="649"/>
                    <a:pt x="2467" y="649"/>
                  </a:cubicBezTo>
                  <a:cubicBezTo>
                    <a:pt x="2467" y="686"/>
                    <a:pt x="2467" y="724"/>
                    <a:pt x="2467" y="762"/>
                  </a:cubicBezTo>
                  <a:cubicBezTo>
                    <a:pt x="2441" y="762"/>
                    <a:pt x="2416" y="762"/>
                    <a:pt x="2390" y="762"/>
                  </a:cubicBezTo>
                  <a:cubicBezTo>
                    <a:pt x="2390" y="796"/>
                    <a:pt x="2390" y="829"/>
                    <a:pt x="2390" y="863"/>
                  </a:cubicBezTo>
                  <a:cubicBezTo>
                    <a:pt x="2426" y="863"/>
                    <a:pt x="2461" y="863"/>
                    <a:pt x="2497" y="863"/>
                  </a:cubicBezTo>
                  <a:cubicBezTo>
                    <a:pt x="2497" y="901"/>
                    <a:pt x="2497" y="938"/>
                    <a:pt x="2497" y="976"/>
                  </a:cubicBezTo>
                  <a:cubicBezTo>
                    <a:pt x="2461" y="976"/>
                    <a:pt x="2426" y="976"/>
                    <a:pt x="2390" y="976"/>
                  </a:cubicBezTo>
                  <a:cubicBezTo>
                    <a:pt x="2390" y="1010"/>
                    <a:pt x="2390" y="1045"/>
                    <a:pt x="2390" y="1079"/>
                  </a:cubicBezTo>
                  <a:cubicBezTo>
                    <a:pt x="2390" y="1139"/>
                    <a:pt x="2382" y="1183"/>
                    <a:pt x="2365" y="1213"/>
                  </a:cubicBezTo>
                  <a:cubicBezTo>
                    <a:pt x="2349" y="1243"/>
                    <a:pt x="2326" y="1258"/>
                    <a:pt x="2296" y="1259"/>
                  </a:cubicBezTo>
                  <a:cubicBezTo>
                    <a:pt x="2266" y="1260"/>
                    <a:pt x="2234" y="1261"/>
                    <a:pt x="2197" y="1261"/>
                  </a:cubicBezTo>
                  <a:cubicBezTo>
                    <a:pt x="2193" y="1212"/>
                    <a:pt x="2186" y="1159"/>
                    <a:pt x="2177" y="1101"/>
                  </a:cubicBezTo>
                  <a:cubicBezTo>
                    <a:pt x="2212" y="1105"/>
                    <a:pt x="2241" y="1106"/>
                    <a:pt x="2262" y="1106"/>
                  </a:cubicBezTo>
                  <a:cubicBezTo>
                    <a:pt x="2290" y="1106"/>
                    <a:pt x="2304" y="1079"/>
                    <a:pt x="2304" y="1024"/>
                  </a:cubicBezTo>
                  <a:cubicBezTo>
                    <a:pt x="2304" y="1008"/>
                    <a:pt x="2304" y="992"/>
                    <a:pt x="2304" y="976"/>
                  </a:cubicBezTo>
                  <a:cubicBezTo>
                    <a:pt x="2269" y="976"/>
                    <a:pt x="2233" y="976"/>
                    <a:pt x="2198" y="976"/>
                  </a:cubicBezTo>
                  <a:cubicBezTo>
                    <a:pt x="2198" y="938"/>
                    <a:pt x="2198" y="901"/>
                    <a:pt x="2198" y="863"/>
                  </a:cubicBezTo>
                  <a:cubicBezTo>
                    <a:pt x="2233" y="863"/>
                    <a:pt x="2269" y="863"/>
                    <a:pt x="2304" y="863"/>
                  </a:cubicBezTo>
                  <a:cubicBezTo>
                    <a:pt x="2304" y="829"/>
                    <a:pt x="2304" y="796"/>
                    <a:pt x="2304" y="762"/>
                  </a:cubicBezTo>
                  <a:cubicBezTo>
                    <a:pt x="2278" y="762"/>
                    <a:pt x="2252" y="762"/>
                    <a:pt x="2227" y="762"/>
                  </a:cubicBezTo>
                  <a:cubicBezTo>
                    <a:pt x="2227" y="724"/>
                    <a:pt x="2227" y="686"/>
                    <a:pt x="2227" y="649"/>
                  </a:cubicBezTo>
                  <a:cubicBezTo>
                    <a:pt x="2252" y="649"/>
                    <a:pt x="2278" y="649"/>
                    <a:pt x="2304" y="649"/>
                  </a:cubicBezTo>
                  <a:cubicBezTo>
                    <a:pt x="2304" y="616"/>
                    <a:pt x="2304" y="584"/>
                    <a:pt x="2304" y="551"/>
                  </a:cubicBezTo>
                  <a:cubicBezTo>
                    <a:pt x="2282" y="551"/>
                    <a:pt x="2259" y="551"/>
                    <a:pt x="2237" y="551"/>
                  </a:cubicBezTo>
                  <a:cubicBezTo>
                    <a:pt x="2237" y="513"/>
                    <a:pt x="2237" y="476"/>
                    <a:pt x="2237" y="438"/>
                  </a:cubicBezTo>
                  <a:cubicBezTo>
                    <a:pt x="2259" y="438"/>
                    <a:pt x="2282" y="438"/>
                    <a:pt x="2304" y="438"/>
                  </a:cubicBezTo>
                  <a:cubicBezTo>
                    <a:pt x="2304" y="402"/>
                    <a:pt x="2304" y="366"/>
                    <a:pt x="2304" y="330"/>
                  </a:cubicBezTo>
                  <a:cubicBezTo>
                    <a:pt x="2346" y="299"/>
                    <a:pt x="2387" y="267"/>
                    <a:pt x="2429" y="235"/>
                  </a:cubicBezTo>
                  <a:cubicBezTo>
                    <a:pt x="2318" y="235"/>
                    <a:pt x="2207" y="235"/>
                    <a:pt x="2096" y="235"/>
                  </a:cubicBezTo>
                  <a:cubicBezTo>
                    <a:pt x="2096" y="185"/>
                    <a:pt x="2096" y="135"/>
                    <a:pt x="2096" y="85"/>
                  </a:cubicBezTo>
                  <a:moveTo>
                    <a:pt x="4248" y="26"/>
                  </a:moveTo>
                  <a:cubicBezTo>
                    <a:pt x="4277" y="50"/>
                    <a:pt x="4306" y="74"/>
                    <a:pt x="4335" y="98"/>
                  </a:cubicBezTo>
                  <a:cubicBezTo>
                    <a:pt x="4290" y="263"/>
                    <a:pt x="4232" y="404"/>
                    <a:pt x="4164" y="522"/>
                  </a:cubicBezTo>
                  <a:cubicBezTo>
                    <a:pt x="4291" y="522"/>
                    <a:pt x="4418" y="522"/>
                    <a:pt x="4545" y="522"/>
                  </a:cubicBezTo>
                  <a:cubicBezTo>
                    <a:pt x="4479" y="399"/>
                    <a:pt x="4423" y="261"/>
                    <a:pt x="4380" y="109"/>
                  </a:cubicBezTo>
                  <a:cubicBezTo>
                    <a:pt x="4407" y="82"/>
                    <a:pt x="4434" y="55"/>
                    <a:pt x="4461" y="28"/>
                  </a:cubicBezTo>
                  <a:cubicBezTo>
                    <a:pt x="4517" y="213"/>
                    <a:pt x="4590" y="365"/>
                    <a:pt x="4681" y="485"/>
                  </a:cubicBezTo>
                  <a:cubicBezTo>
                    <a:pt x="4663" y="528"/>
                    <a:pt x="4642" y="582"/>
                    <a:pt x="4619" y="645"/>
                  </a:cubicBezTo>
                  <a:cubicBezTo>
                    <a:pt x="4603" y="621"/>
                    <a:pt x="4587" y="596"/>
                    <a:pt x="4572" y="570"/>
                  </a:cubicBezTo>
                  <a:cubicBezTo>
                    <a:pt x="4566" y="837"/>
                    <a:pt x="4562" y="998"/>
                    <a:pt x="4558" y="1054"/>
                  </a:cubicBezTo>
                  <a:cubicBezTo>
                    <a:pt x="4555" y="1109"/>
                    <a:pt x="4544" y="1152"/>
                    <a:pt x="4526" y="1183"/>
                  </a:cubicBezTo>
                  <a:cubicBezTo>
                    <a:pt x="4508" y="1213"/>
                    <a:pt x="4482" y="1228"/>
                    <a:pt x="4449" y="1228"/>
                  </a:cubicBezTo>
                  <a:cubicBezTo>
                    <a:pt x="4405" y="1228"/>
                    <a:pt x="4362" y="1227"/>
                    <a:pt x="4323" y="1224"/>
                  </a:cubicBezTo>
                  <a:cubicBezTo>
                    <a:pt x="4319" y="1155"/>
                    <a:pt x="4314" y="1092"/>
                    <a:pt x="4309" y="1035"/>
                  </a:cubicBezTo>
                  <a:cubicBezTo>
                    <a:pt x="4365" y="1044"/>
                    <a:pt x="4406" y="1049"/>
                    <a:pt x="4432" y="1049"/>
                  </a:cubicBezTo>
                  <a:cubicBezTo>
                    <a:pt x="4447" y="1049"/>
                    <a:pt x="4456" y="1036"/>
                    <a:pt x="4460" y="1010"/>
                  </a:cubicBezTo>
                  <a:cubicBezTo>
                    <a:pt x="4464" y="984"/>
                    <a:pt x="4467" y="880"/>
                    <a:pt x="4470" y="695"/>
                  </a:cubicBezTo>
                  <a:cubicBezTo>
                    <a:pt x="4416" y="695"/>
                    <a:pt x="4363" y="695"/>
                    <a:pt x="4309" y="695"/>
                  </a:cubicBezTo>
                  <a:cubicBezTo>
                    <a:pt x="4305" y="813"/>
                    <a:pt x="4296" y="903"/>
                    <a:pt x="4283" y="965"/>
                  </a:cubicBezTo>
                  <a:cubicBezTo>
                    <a:pt x="4269" y="1028"/>
                    <a:pt x="4247" y="1085"/>
                    <a:pt x="4218" y="1135"/>
                  </a:cubicBezTo>
                  <a:cubicBezTo>
                    <a:pt x="4188" y="1186"/>
                    <a:pt x="4151" y="1230"/>
                    <a:pt x="4107" y="1267"/>
                  </a:cubicBezTo>
                  <a:cubicBezTo>
                    <a:pt x="4080" y="1198"/>
                    <a:pt x="4057" y="1144"/>
                    <a:pt x="4039" y="1108"/>
                  </a:cubicBezTo>
                  <a:cubicBezTo>
                    <a:pt x="4078" y="1078"/>
                    <a:pt x="4109" y="1045"/>
                    <a:pt x="4135" y="1009"/>
                  </a:cubicBezTo>
                  <a:cubicBezTo>
                    <a:pt x="4160" y="973"/>
                    <a:pt x="4178" y="934"/>
                    <a:pt x="4189" y="894"/>
                  </a:cubicBezTo>
                  <a:cubicBezTo>
                    <a:pt x="4200" y="853"/>
                    <a:pt x="4207" y="787"/>
                    <a:pt x="4211" y="695"/>
                  </a:cubicBezTo>
                  <a:cubicBezTo>
                    <a:pt x="4180" y="695"/>
                    <a:pt x="4149" y="695"/>
                    <a:pt x="4118" y="695"/>
                  </a:cubicBezTo>
                  <a:cubicBezTo>
                    <a:pt x="4118" y="662"/>
                    <a:pt x="4118" y="629"/>
                    <a:pt x="4118" y="596"/>
                  </a:cubicBezTo>
                  <a:cubicBezTo>
                    <a:pt x="4107" y="611"/>
                    <a:pt x="4096" y="627"/>
                    <a:pt x="4085" y="641"/>
                  </a:cubicBezTo>
                  <a:cubicBezTo>
                    <a:pt x="4065" y="587"/>
                    <a:pt x="4045" y="540"/>
                    <a:pt x="4025" y="500"/>
                  </a:cubicBezTo>
                  <a:cubicBezTo>
                    <a:pt x="4123" y="367"/>
                    <a:pt x="4198" y="209"/>
                    <a:pt x="4248" y="26"/>
                  </a:cubicBezTo>
                  <a:moveTo>
                    <a:pt x="265" y="22"/>
                  </a:moveTo>
                  <a:cubicBezTo>
                    <a:pt x="296" y="27"/>
                    <a:pt x="328" y="32"/>
                    <a:pt x="359" y="37"/>
                  </a:cubicBezTo>
                  <a:cubicBezTo>
                    <a:pt x="350" y="115"/>
                    <a:pt x="341" y="193"/>
                    <a:pt x="332" y="270"/>
                  </a:cubicBezTo>
                  <a:cubicBezTo>
                    <a:pt x="393" y="270"/>
                    <a:pt x="454" y="270"/>
                    <a:pt x="515" y="270"/>
                  </a:cubicBezTo>
                  <a:cubicBezTo>
                    <a:pt x="490" y="224"/>
                    <a:pt x="465" y="178"/>
                    <a:pt x="440" y="132"/>
                  </a:cubicBezTo>
                  <a:cubicBezTo>
                    <a:pt x="459" y="98"/>
                    <a:pt x="478" y="63"/>
                    <a:pt x="497" y="28"/>
                  </a:cubicBezTo>
                  <a:cubicBezTo>
                    <a:pt x="537" y="88"/>
                    <a:pt x="571" y="142"/>
                    <a:pt x="599" y="190"/>
                  </a:cubicBezTo>
                  <a:cubicBezTo>
                    <a:pt x="585" y="217"/>
                    <a:pt x="571" y="243"/>
                    <a:pt x="558" y="270"/>
                  </a:cubicBezTo>
                  <a:cubicBezTo>
                    <a:pt x="594" y="270"/>
                    <a:pt x="631" y="270"/>
                    <a:pt x="668" y="270"/>
                  </a:cubicBezTo>
                  <a:cubicBezTo>
                    <a:pt x="668" y="322"/>
                    <a:pt x="668" y="373"/>
                    <a:pt x="668" y="424"/>
                  </a:cubicBezTo>
                  <a:cubicBezTo>
                    <a:pt x="548" y="424"/>
                    <a:pt x="427" y="424"/>
                    <a:pt x="307" y="424"/>
                  </a:cubicBezTo>
                  <a:cubicBezTo>
                    <a:pt x="301" y="460"/>
                    <a:pt x="293" y="498"/>
                    <a:pt x="284" y="540"/>
                  </a:cubicBezTo>
                  <a:cubicBezTo>
                    <a:pt x="390" y="540"/>
                    <a:pt x="496" y="540"/>
                    <a:pt x="601" y="540"/>
                  </a:cubicBezTo>
                  <a:cubicBezTo>
                    <a:pt x="601" y="586"/>
                    <a:pt x="601" y="633"/>
                    <a:pt x="601" y="679"/>
                  </a:cubicBezTo>
                  <a:cubicBezTo>
                    <a:pt x="568" y="790"/>
                    <a:pt x="524" y="887"/>
                    <a:pt x="471" y="971"/>
                  </a:cubicBezTo>
                  <a:cubicBezTo>
                    <a:pt x="520" y="1014"/>
                    <a:pt x="587" y="1047"/>
                    <a:pt x="670" y="1071"/>
                  </a:cubicBezTo>
                  <a:cubicBezTo>
                    <a:pt x="651" y="1131"/>
                    <a:pt x="632" y="1192"/>
                    <a:pt x="614" y="1254"/>
                  </a:cubicBezTo>
                  <a:cubicBezTo>
                    <a:pt x="526" y="1216"/>
                    <a:pt x="450" y="1159"/>
                    <a:pt x="388" y="1083"/>
                  </a:cubicBezTo>
                  <a:cubicBezTo>
                    <a:pt x="324" y="1154"/>
                    <a:pt x="248" y="1216"/>
                    <a:pt x="161" y="1267"/>
                  </a:cubicBezTo>
                  <a:cubicBezTo>
                    <a:pt x="145" y="1212"/>
                    <a:pt x="129" y="1158"/>
                    <a:pt x="111" y="1105"/>
                  </a:cubicBezTo>
                  <a:cubicBezTo>
                    <a:pt x="184" y="1066"/>
                    <a:pt x="250" y="1020"/>
                    <a:pt x="308" y="969"/>
                  </a:cubicBezTo>
                  <a:cubicBezTo>
                    <a:pt x="276" y="912"/>
                    <a:pt x="247" y="846"/>
                    <a:pt x="222" y="773"/>
                  </a:cubicBezTo>
                  <a:cubicBezTo>
                    <a:pt x="171" y="928"/>
                    <a:pt x="113" y="1059"/>
                    <a:pt x="48" y="1167"/>
                  </a:cubicBezTo>
                  <a:cubicBezTo>
                    <a:pt x="39" y="1088"/>
                    <a:pt x="30" y="1018"/>
                    <a:pt x="20" y="957"/>
                  </a:cubicBezTo>
                  <a:cubicBezTo>
                    <a:pt x="104" y="804"/>
                    <a:pt x="168" y="627"/>
                    <a:pt x="209" y="424"/>
                  </a:cubicBezTo>
                  <a:cubicBezTo>
                    <a:pt x="155" y="424"/>
                    <a:pt x="100" y="424"/>
                    <a:pt x="46" y="424"/>
                  </a:cubicBezTo>
                  <a:cubicBezTo>
                    <a:pt x="46" y="374"/>
                    <a:pt x="46" y="324"/>
                    <a:pt x="46" y="274"/>
                  </a:cubicBezTo>
                  <a:cubicBezTo>
                    <a:pt x="58" y="205"/>
                    <a:pt x="69" y="134"/>
                    <a:pt x="78" y="58"/>
                  </a:cubicBezTo>
                  <a:cubicBezTo>
                    <a:pt x="108" y="65"/>
                    <a:pt x="138" y="71"/>
                    <a:pt x="168" y="77"/>
                  </a:cubicBezTo>
                  <a:cubicBezTo>
                    <a:pt x="161" y="129"/>
                    <a:pt x="152" y="193"/>
                    <a:pt x="141" y="270"/>
                  </a:cubicBezTo>
                  <a:cubicBezTo>
                    <a:pt x="172" y="270"/>
                    <a:pt x="203" y="270"/>
                    <a:pt x="235" y="270"/>
                  </a:cubicBezTo>
                  <a:cubicBezTo>
                    <a:pt x="245" y="199"/>
                    <a:pt x="255" y="116"/>
                    <a:pt x="265" y="22"/>
                  </a:cubicBezTo>
                  <a:moveTo>
                    <a:pt x="4829" y="20"/>
                  </a:moveTo>
                  <a:cubicBezTo>
                    <a:pt x="4864" y="20"/>
                    <a:pt x="4899" y="20"/>
                    <a:pt x="4934" y="20"/>
                  </a:cubicBezTo>
                  <a:cubicBezTo>
                    <a:pt x="4926" y="58"/>
                    <a:pt x="4917" y="95"/>
                    <a:pt x="4908" y="131"/>
                  </a:cubicBezTo>
                  <a:cubicBezTo>
                    <a:pt x="5032" y="131"/>
                    <a:pt x="5157" y="131"/>
                    <a:pt x="5281" y="131"/>
                  </a:cubicBezTo>
                  <a:cubicBezTo>
                    <a:pt x="5280" y="236"/>
                    <a:pt x="5279" y="340"/>
                    <a:pt x="5278" y="444"/>
                  </a:cubicBezTo>
                  <a:cubicBezTo>
                    <a:pt x="5276" y="530"/>
                    <a:pt x="5275" y="616"/>
                    <a:pt x="5274" y="702"/>
                  </a:cubicBezTo>
                  <a:cubicBezTo>
                    <a:pt x="5272" y="772"/>
                    <a:pt x="5264" y="827"/>
                    <a:pt x="5250" y="866"/>
                  </a:cubicBezTo>
                  <a:cubicBezTo>
                    <a:pt x="5236" y="906"/>
                    <a:pt x="5216" y="928"/>
                    <a:pt x="5190" y="933"/>
                  </a:cubicBezTo>
                  <a:cubicBezTo>
                    <a:pt x="5165" y="937"/>
                    <a:pt x="5123" y="940"/>
                    <a:pt x="5066" y="940"/>
                  </a:cubicBezTo>
                  <a:cubicBezTo>
                    <a:pt x="5064" y="915"/>
                    <a:pt x="5060" y="886"/>
                    <a:pt x="5055" y="854"/>
                  </a:cubicBezTo>
                  <a:cubicBezTo>
                    <a:pt x="4993" y="854"/>
                    <a:pt x="4930" y="854"/>
                    <a:pt x="4868" y="854"/>
                  </a:cubicBezTo>
                  <a:cubicBezTo>
                    <a:pt x="4868" y="886"/>
                    <a:pt x="4868" y="917"/>
                    <a:pt x="4868" y="948"/>
                  </a:cubicBezTo>
                  <a:cubicBezTo>
                    <a:pt x="4868" y="1031"/>
                    <a:pt x="4889" y="1073"/>
                    <a:pt x="4930" y="1073"/>
                  </a:cubicBezTo>
                  <a:cubicBezTo>
                    <a:pt x="5013" y="1073"/>
                    <a:pt x="5096" y="1073"/>
                    <a:pt x="5179" y="1073"/>
                  </a:cubicBezTo>
                  <a:cubicBezTo>
                    <a:pt x="5216" y="1073"/>
                    <a:pt x="5238" y="1056"/>
                    <a:pt x="5245" y="1022"/>
                  </a:cubicBezTo>
                  <a:cubicBezTo>
                    <a:pt x="5251" y="988"/>
                    <a:pt x="5257" y="930"/>
                    <a:pt x="5263" y="846"/>
                  </a:cubicBezTo>
                  <a:cubicBezTo>
                    <a:pt x="5294" y="869"/>
                    <a:pt x="5321" y="888"/>
                    <a:pt x="5344" y="903"/>
                  </a:cubicBezTo>
                  <a:cubicBezTo>
                    <a:pt x="5332" y="1017"/>
                    <a:pt x="5322" y="1091"/>
                    <a:pt x="5314" y="1126"/>
                  </a:cubicBezTo>
                  <a:cubicBezTo>
                    <a:pt x="5305" y="1160"/>
                    <a:pt x="5290" y="1186"/>
                    <a:pt x="5267" y="1204"/>
                  </a:cubicBezTo>
                  <a:cubicBezTo>
                    <a:pt x="5244" y="1223"/>
                    <a:pt x="5214" y="1232"/>
                    <a:pt x="5176" y="1232"/>
                  </a:cubicBezTo>
                  <a:cubicBezTo>
                    <a:pt x="5086" y="1232"/>
                    <a:pt x="4996" y="1232"/>
                    <a:pt x="4906" y="1232"/>
                  </a:cubicBezTo>
                  <a:cubicBezTo>
                    <a:pt x="4819" y="1232"/>
                    <a:pt x="4775" y="1153"/>
                    <a:pt x="4775" y="995"/>
                  </a:cubicBezTo>
                  <a:cubicBezTo>
                    <a:pt x="4775" y="850"/>
                    <a:pt x="4775" y="704"/>
                    <a:pt x="4775" y="559"/>
                  </a:cubicBezTo>
                  <a:cubicBezTo>
                    <a:pt x="4762" y="593"/>
                    <a:pt x="4748" y="626"/>
                    <a:pt x="4734" y="658"/>
                  </a:cubicBezTo>
                  <a:cubicBezTo>
                    <a:pt x="4722" y="590"/>
                    <a:pt x="4709" y="523"/>
                    <a:pt x="4697" y="456"/>
                  </a:cubicBezTo>
                  <a:cubicBezTo>
                    <a:pt x="4755" y="318"/>
                    <a:pt x="4799" y="172"/>
                    <a:pt x="4829" y="20"/>
                  </a:cubicBezTo>
                  <a:moveTo>
                    <a:pt x="2826" y="20"/>
                  </a:moveTo>
                  <a:cubicBezTo>
                    <a:pt x="2860" y="20"/>
                    <a:pt x="2895" y="20"/>
                    <a:pt x="2930" y="20"/>
                  </a:cubicBezTo>
                  <a:cubicBezTo>
                    <a:pt x="2922" y="58"/>
                    <a:pt x="2913" y="95"/>
                    <a:pt x="2904" y="131"/>
                  </a:cubicBezTo>
                  <a:cubicBezTo>
                    <a:pt x="3028" y="131"/>
                    <a:pt x="3153" y="131"/>
                    <a:pt x="3277" y="131"/>
                  </a:cubicBezTo>
                  <a:cubicBezTo>
                    <a:pt x="3276" y="236"/>
                    <a:pt x="3275" y="340"/>
                    <a:pt x="3274" y="444"/>
                  </a:cubicBezTo>
                  <a:cubicBezTo>
                    <a:pt x="3273" y="530"/>
                    <a:pt x="3271" y="616"/>
                    <a:pt x="3270" y="702"/>
                  </a:cubicBezTo>
                  <a:cubicBezTo>
                    <a:pt x="3268" y="772"/>
                    <a:pt x="3260" y="827"/>
                    <a:pt x="3246" y="866"/>
                  </a:cubicBezTo>
                  <a:cubicBezTo>
                    <a:pt x="3232" y="906"/>
                    <a:pt x="3212" y="928"/>
                    <a:pt x="3187" y="933"/>
                  </a:cubicBezTo>
                  <a:cubicBezTo>
                    <a:pt x="3161" y="937"/>
                    <a:pt x="3119" y="940"/>
                    <a:pt x="3062" y="940"/>
                  </a:cubicBezTo>
                  <a:cubicBezTo>
                    <a:pt x="3060" y="915"/>
                    <a:pt x="3057" y="886"/>
                    <a:pt x="3052" y="854"/>
                  </a:cubicBezTo>
                  <a:cubicBezTo>
                    <a:pt x="2989" y="854"/>
                    <a:pt x="2927" y="854"/>
                    <a:pt x="2864" y="854"/>
                  </a:cubicBezTo>
                  <a:cubicBezTo>
                    <a:pt x="2864" y="886"/>
                    <a:pt x="2864" y="917"/>
                    <a:pt x="2864" y="948"/>
                  </a:cubicBezTo>
                  <a:cubicBezTo>
                    <a:pt x="2864" y="1031"/>
                    <a:pt x="2885" y="1073"/>
                    <a:pt x="2926" y="1073"/>
                  </a:cubicBezTo>
                  <a:cubicBezTo>
                    <a:pt x="3009" y="1073"/>
                    <a:pt x="3092" y="1073"/>
                    <a:pt x="3175" y="1073"/>
                  </a:cubicBezTo>
                  <a:cubicBezTo>
                    <a:pt x="3212" y="1073"/>
                    <a:pt x="3234" y="1056"/>
                    <a:pt x="3241" y="1022"/>
                  </a:cubicBezTo>
                  <a:cubicBezTo>
                    <a:pt x="3248" y="988"/>
                    <a:pt x="3254" y="930"/>
                    <a:pt x="3259" y="846"/>
                  </a:cubicBezTo>
                  <a:cubicBezTo>
                    <a:pt x="3290" y="869"/>
                    <a:pt x="3318" y="888"/>
                    <a:pt x="3340" y="903"/>
                  </a:cubicBezTo>
                  <a:cubicBezTo>
                    <a:pt x="3328" y="1017"/>
                    <a:pt x="3318" y="1091"/>
                    <a:pt x="3310" y="1126"/>
                  </a:cubicBezTo>
                  <a:cubicBezTo>
                    <a:pt x="3302" y="1160"/>
                    <a:pt x="3286" y="1186"/>
                    <a:pt x="3263" y="1204"/>
                  </a:cubicBezTo>
                  <a:cubicBezTo>
                    <a:pt x="3240" y="1223"/>
                    <a:pt x="3210" y="1232"/>
                    <a:pt x="3173" y="1232"/>
                  </a:cubicBezTo>
                  <a:cubicBezTo>
                    <a:pt x="3082" y="1232"/>
                    <a:pt x="2992" y="1232"/>
                    <a:pt x="2902" y="1232"/>
                  </a:cubicBezTo>
                  <a:cubicBezTo>
                    <a:pt x="2815" y="1232"/>
                    <a:pt x="2771" y="1153"/>
                    <a:pt x="2771" y="995"/>
                  </a:cubicBezTo>
                  <a:cubicBezTo>
                    <a:pt x="2771" y="850"/>
                    <a:pt x="2771" y="704"/>
                    <a:pt x="2771" y="559"/>
                  </a:cubicBezTo>
                  <a:cubicBezTo>
                    <a:pt x="2758" y="593"/>
                    <a:pt x="2745" y="626"/>
                    <a:pt x="2730" y="658"/>
                  </a:cubicBezTo>
                  <a:cubicBezTo>
                    <a:pt x="2718" y="590"/>
                    <a:pt x="2706" y="523"/>
                    <a:pt x="2693" y="456"/>
                  </a:cubicBezTo>
                  <a:cubicBezTo>
                    <a:pt x="2751" y="318"/>
                    <a:pt x="2796" y="172"/>
                    <a:pt x="2826" y="20"/>
                  </a:cubicBezTo>
                  <a:moveTo>
                    <a:pt x="822" y="20"/>
                  </a:moveTo>
                  <a:cubicBezTo>
                    <a:pt x="857" y="20"/>
                    <a:pt x="891" y="20"/>
                    <a:pt x="926" y="20"/>
                  </a:cubicBezTo>
                  <a:cubicBezTo>
                    <a:pt x="918" y="58"/>
                    <a:pt x="909" y="95"/>
                    <a:pt x="900" y="131"/>
                  </a:cubicBezTo>
                  <a:cubicBezTo>
                    <a:pt x="1025" y="131"/>
                    <a:pt x="1149" y="131"/>
                    <a:pt x="1273" y="131"/>
                  </a:cubicBezTo>
                  <a:cubicBezTo>
                    <a:pt x="1272" y="236"/>
                    <a:pt x="1271" y="340"/>
                    <a:pt x="1270" y="444"/>
                  </a:cubicBezTo>
                  <a:cubicBezTo>
                    <a:pt x="1269" y="530"/>
                    <a:pt x="1267" y="616"/>
                    <a:pt x="1266" y="702"/>
                  </a:cubicBezTo>
                  <a:cubicBezTo>
                    <a:pt x="1264" y="772"/>
                    <a:pt x="1257" y="827"/>
                    <a:pt x="1243" y="866"/>
                  </a:cubicBezTo>
                  <a:cubicBezTo>
                    <a:pt x="1228" y="906"/>
                    <a:pt x="1208" y="928"/>
                    <a:pt x="1183" y="933"/>
                  </a:cubicBezTo>
                  <a:cubicBezTo>
                    <a:pt x="1157" y="937"/>
                    <a:pt x="1116" y="940"/>
                    <a:pt x="1058" y="940"/>
                  </a:cubicBezTo>
                  <a:cubicBezTo>
                    <a:pt x="1056" y="915"/>
                    <a:pt x="1053" y="886"/>
                    <a:pt x="1048" y="854"/>
                  </a:cubicBezTo>
                  <a:cubicBezTo>
                    <a:pt x="985" y="854"/>
                    <a:pt x="923" y="854"/>
                    <a:pt x="860" y="854"/>
                  </a:cubicBezTo>
                  <a:cubicBezTo>
                    <a:pt x="860" y="886"/>
                    <a:pt x="860" y="917"/>
                    <a:pt x="860" y="948"/>
                  </a:cubicBezTo>
                  <a:cubicBezTo>
                    <a:pt x="860" y="1031"/>
                    <a:pt x="881" y="1073"/>
                    <a:pt x="922" y="1073"/>
                  </a:cubicBezTo>
                  <a:cubicBezTo>
                    <a:pt x="1005" y="1073"/>
                    <a:pt x="1088" y="1073"/>
                    <a:pt x="1171" y="1073"/>
                  </a:cubicBezTo>
                  <a:cubicBezTo>
                    <a:pt x="1208" y="1073"/>
                    <a:pt x="1230" y="1056"/>
                    <a:pt x="1237" y="1022"/>
                  </a:cubicBezTo>
                  <a:cubicBezTo>
                    <a:pt x="1244" y="988"/>
                    <a:pt x="1250" y="930"/>
                    <a:pt x="1255" y="846"/>
                  </a:cubicBezTo>
                  <a:cubicBezTo>
                    <a:pt x="1287" y="869"/>
                    <a:pt x="1314" y="888"/>
                    <a:pt x="1336" y="903"/>
                  </a:cubicBezTo>
                  <a:cubicBezTo>
                    <a:pt x="1324" y="1017"/>
                    <a:pt x="1314" y="1091"/>
                    <a:pt x="1306" y="1126"/>
                  </a:cubicBezTo>
                  <a:cubicBezTo>
                    <a:pt x="1298" y="1160"/>
                    <a:pt x="1282" y="1186"/>
                    <a:pt x="1259" y="1204"/>
                  </a:cubicBezTo>
                  <a:cubicBezTo>
                    <a:pt x="1236" y="1223"/>
                    <a:pt x="1206" y="1232"/>
                    <a:pt x="1169" y="1232"/>
                  </a:cubicBezTo>
                  <a:cubicBezTo>
                    <a:pt x="1079" y="1232"/>
                    <a:pt x="988" y="1232"/>
                    <a:pt x="898" y="1232"/>
                  </a:cubicBezTo>
                  <a:cubicBezTo>
                    <a:pt x="811" y="1232"/>
                    <a:pt x="768" y="1153"/>
                    <a:pt x="768" y="995"/>
                  </a:cubicBezTo>
                  <a:cubicBezTo>
                    <a:pt x="768" y="850"/>
                    <a:pt x="768" y="704"/>
                    <a:pt x="768" y="559"/>
                  </a:cubicBezTo>
                  <a:cubicBezTo>
                    <a:pt x="754" y="593"/>
                    <a:pt x="741" y="626"/>
                    <a:pt x="727" y="658"/>
                  </a:cubicBezTo>
                  <a:cubicBezTo>
                    <a:pt x="714" y="590"/>
                    <a:pt x="702" y="523"/>
                    <a:pt x="689" y="456"/>
                  </a:cubicBezTo>
                  <a:cubicBezTo>
                    <a:pt x="748" y="318"/>
                    <a:pt x="792" y="172"/>
                    <a:pt x="822" y="20"/>
                  </a:cubicBezTo>
                </a:path>
              </a:pathLst>
            </a:custGeom>
            <a:noFill/>
            <a:ln w="25400" cap="flat">
              <a:round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59" name="picture 2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17576" y="1700212"/>
            <a:ext cx="8369807" cy="4362259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995362"/>
            <a:ext cx="3865562" cy="576262"/>
          </a:xfrm>
          <a:prstGeom prst="rect">
            <a:avLst/>
          </a:prstGeom>
        </p:spPr>
      </p:pic>
      <p:pic>
        <p:nvPicPr>
          <p:cNvPr id="261" name="picture 2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1036320"/>
            <a:ext cx="1237488" cy="676655"/>
          </a:xfrm>
          <a:prstGeom prst="rect">
            <a:avLst/>
          </a:prstGeom>
        </p:spPr>
      </p:pic>
      <p:sp>
        <p:nvSpPr>
          <p:cNvPr id="262" name="textbox 262"/>
          <p:cNvSpPr/>
          <p:nvPr/>
        </p:nvSpPr>
        <p:spPr>
          <a:xfrm>
            <a:off x="-12700" y="982662"/>
            <a:ext cx="389127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4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944"/>
              </a:lnSpc>
              <a:tabLst/>
            </a:pPr>
            <a:endParaRPr lang="Arial" altLang="Arial" sz="100" dirty="0"/>
          </a:p>
          <a:p>
            <a:pPr marL="195928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3.1.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grpSp>
        <p:nvGrpSpPr>
          <p:cNvPr id="88" name="group 88"/>
          <p:cNvGrpSpPr/>
          <p:nvPr/>
        </p:nvGrpSpPr>
        <p:grpSpPr>
          <a:xfrm rot="21600000">
            <a:off x="826008" y="1011936"/>
            <a:ext cx="3169920" cy="685800"/>
            <a:chOff x="0" y="0"/>
            <a:chExt cx="3169920" cy="685800"/>
          </a:xfrm>
        </p:grpSpPr>
        <p:pic>
          <p:nvPicPr>
            <p:cNvPr id="263" name="picture 26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3169920" cy="685800"/>
            </a:xfrm>
            <a:prstGeom prst="rect">
              <a:avLst/>
            </a:prstGeom>
          </p:spPr>
        </p:pic>
        <p:sp>
          <p:nvSpPr>
            <p:cNvPr id="264" name="textbox 264"/>
            <p:cNvSpPr/>
            <p:nvPr/>
          </p:nvSpPr>
          <p:spPr>
            <a:xfrm>
              <a:off x="-12700" y="-12700"/>
              <a:ext cx="3195954" cy="7531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20020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建设工程分包的规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graphicFrame>
        <p:nvGraphicFramePr>
          <p:cNvPr id="265" name="table 265"/>
          <p:cNvGraphicFramePr>
            <a:graphicFrameLocks noGrp="1"/>
          </p:cNvGraphicFramePr>
          <p:nvPr/>
        </p:nvGraphicFramePr>
        <p:xfrm>
          <a:off x="439737" y="1671637"/>
          <a:ext cx="8192769" cy="4233545"/>
        </p:xfrm>
        <a:graphic>
          <a:graphicData uri="http://schemas.openxmlformats.org/drawingml/2006/table">
            <a:tbl>
              <a:tblPr/>
              <a:tblGrid>
                <a:gridCol w="8192769"/>
              </a:tblGrid>
              <a:tr h="41763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5000"/>
                        </a:lnSpc>
                        <a:tabLst/>
                      </a:pPr>
                      <a:endParaRPr lang="Arial" altLang="Arial" sz="300" dirty="0"/>
                    </a:p>
                    <a:p>
                      <a:pPr marL="139573" indent="714374" algn="l" rtl="0" eaLnBrk="0">
                        <a:lnSpc>
                          <a:spcPct val="134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7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发包有</a:t>
                      </a:r>
                      <a:r>
                        <a:rPr sz="2800" b="1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r>
                        <a:rPr sz="2700" spc="10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个禁止：禁止肢解发包；禁止发包</a:t>
                      </a:r>
                      <a:r>
                        <a:rPr sz="27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给</a:t>
                      </a:r>
                      <a:r>
                        <a:rPr sz="2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 </a:t>
                      </a:r>
                      <a:r>
                        <a:rPr sz="27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不具有相应资质条件的单位</a:t>
                      </a:r>
                      <a:r>
                        <a:rPr sz="2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。</a:t>
                      </a:r>
                      <a:endParaRPr lang="SimSun" altLang="SimSun" sz="2700" dirty="0"/>
                    </a:p>
                    <a:p>
                      <a:pPr marL="135305" indent="589127" algn="l" rtl="0" eaLnBrk="0">
                        <a:lnSpc>
                          <a:spcPct val="137000"/>
                        </a:lnSpc>
                        <a:spcBef>
                          <a:spcPts val="463"/>
                        </a:spcBef>
                        <a:tabLst/>
                      </a:pPr>
                      <a:r>
                        <a:rPr sz="27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承包有</a:t>
                      </a:r>
                      <a:r>
                        <a:rPr sz="2800" b="1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Arial"/>
                          <a:cs typeface="Arial"/>
                        </a:rPr>
                        <a:t>2</a:t>
                      </a:r>
                      <a:r>
                        <a:rPr sz="27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个禁止：禁止挂靠和被挂靠；禁止</a:t>
                      </a:r>
                      <a:r>
                        <a:rPr sz="27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无</a:t>
                      </a:r>
                      <a:r>
                        <a:rPr sz="2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资</a:t>
                      </a:r>
                      <a:r>
                        <a:rPr sz="2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27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质或超越资质等级承担项目</a:t>
                      </a:r>
                      <a:r>
                        <a:rPr sz="27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。</a:t>
                      </a:r>
                      <a:endParaRPr lang="SimSun" altLang="SimSun" sz="2700" dirty="0"/>
                    </a:p>
                    <a:p>
                      <a:pPr marL="132461" indent="596239" algn="l" rtl="0" eaLnBrk="0">
                        <a:lnSpc>
                          <a:spcPct val="135000"/>
                        </a:lnSpc>
                        <a:spcBef>
                          <a:spcPts val="397"/>
                        </a:spcBef>
                        <a:tabLst/>
                      </a:pPr>
                      <a:r>
                        <a:rPr sz="27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分包有</a:t>
                      </a:r>
                      <a:r>
                        <a:rPr sz="2800" b="1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Arial"/>
                          <a:ea typeface="Arial"/>
                          <a:cs typeface="Arial"/>
                        </a:rPr>
                        <a:t>4</a:t>
                      </a:r>
                      <a:r>
                        <a:rPr sz="27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个禁止：禁止分包给不具备相应资</a:t>
                      </a:r>
                      <a:r>
                        <a:rPr sz="2700" spc="1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质</a:t>
                      </a:r>
                      <a:r>
                        <a:rPr sz="2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条</a:t>
                      </a:r>
                      <a:r>
                        <a:rPr sz="2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2700" spc="20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件的单位；禁止擅自分包(未经建设单位认可)</a:t>
                      </a:r>
                      <a:r>
                        <a:rPr sz="2700" spc="17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；</a:t>
                      </a:r>
                      <a:r>
                        <a:rPr sz="27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 </a:t>
                      </a:r>
                      <a:r>
                        <a:rPr sz="2700" spc="8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禁止主体结构分包；禁止分包再分包</a:t>
                      </a:r>
                      <a:r>
                        <a:rPr sz="27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0000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Sun"/>
                          <a:ea typeface="SimSun"/>
                          <a:cs typeface="SimSun"/>
                        </a:rPr>
                        <a:t>。</a:t>
                      </a:r>
                      <a:endParaRPr lang="SimSun" altLang="SimSun" sz="2700" dirty="0"/>
                    </a:p>
                  </a:txBody>
                  <a:tcPr marL="0" marR="0" marT="0" marB="0" vert="horz">
                    <a:lnL w="57150" cap="flat" cmpd="sng" algn="ctr">
                      <a:solidFill>
                        <a:srgbClr val="CC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CC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CC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CC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66" name="picture 2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pic>
        <p:nvPicPr>
          <p:cNvPr id="267" name="picture 26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9" name="rect"/>
          <p:cNvSpPr/>
          <p:nvPr/>
        </p:nvSpPr>
        <p:spPr>
          <a:xfrm>
            <a:off x="2108200" y="3770312"/>
            <a:ext cx="4667250" cy="69850"/>
          </a:xfrm>
          <a:prstGeom prst="rect">
            <a:avLst/>
          </a:prstGeom>
          <a:solidFill>
            <a:srgbClr val="76AA3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0" name="picture 2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71850" y="1735137"/>
            <a:ext cx="3388613" cy="2062670"/>
          </a:xfrm>
          <a:prstGeom prst="rect">
            <a:avLst/>
          </a:prstGeom>
        </p:spPr>
      </p:pic>
      <p:sp>
        <p:nvSpPr>
          <p:cNvPr id="271" name="textbox 271"/>
          <p:cNvSpPr/>
          <p:nvPr/>
        </p:nvSpPr>
        <p:spPr>
          <a:xfrm>
            <a:off x="3528885" y="4153661"/>
            <a:ext cx="1725929" cy="6521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39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4300" spc="-40" dirty="0">
                <a:solidFill>
                  <a:srgbClr val="59595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谢谢</a:t>
            </a:r>
            <a:r>
              <a:rPr sz="4300" spc="-40" dirty="0">
                <a:solidFill>
                  <a:srgbClr val="595959">
                    <a:alpha val="100000"/>
                  </a:srgbClr>
                </a:solidFill>
                <a:latin typeface="Arial"/>
                <a:ea typeface="Arial"/>
                <a:cs typeface="Arial"/>
              </a:rPr>
              <a:t>~</a:t>
            </a:r>
            <a:r>
              <a:rPr sz="4300" spc="-30" dirty="0">
                <a:solidFill>
                  <a:srgbClr val="595959">
                    <a:alpha val="100000"/>
                  </a:srgbClr>
                </a:solidFill>
                <a:latin typeface="Arial"/>
                <a:ea typeface="Arial"/>
                <a:cs typeface="Arial"/>
              </a:rPr>
              <a:t>~</a:t>
            </a:r>
            <a:endParaRPr lang="Arial" altLang="Arial" sz="4300" dirty="0"/>
          </a:p>
        </p:txBody>
      </p:sp>
      <p:sp>
        <p:nvSpPr>
          <p:cNvPr id="272" name="textbox 272"/>
          <p:cNvSpPr/>
          <p:nvPr/>
        </p:nvSpPr>
        <p:spPr>
          <a:xfrm>
            <a:off x="5907087" y="5377433"/>
            <a:ext cx="629919" cy="3721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727"/>
              </a:lnSpc>
              <a:tabLst/>
            </a:pPr>
            <a:r>
              <a:rPr sz="200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r>
              <a:rPr sz="2000" spc="-2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y</a:t>
            </a:r>
            <a:r>
              <a:rPr sz="200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2000" spc="-3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61</a:t>
            </a:r>
            <a:endParaRPr lang="Arial" altLang="Arial" sz="2000" dirty="0"/>
          </a:p>
        </p:txBody>
      </p:sp>
      <p:sp>
        <p:nvSpPr>
          <p:cNvPr id="273" name="path"/>
          <p:cNvSpPr/>
          <p:nvPr/>
        </p:nvSpPr>
        <p:spPr>
          <a:xfrm>
            <a:off x="2108200" y="5062537"/>
            <a:ext cx="4667250" cy="12700"/>
          </a:xfrm>
          <a:custGeom>
            <a:avLst/>
            <a:gdLst/>
            <a:ahLst/>
            <a:cxnLst/>
            <a:rect l="0" t="0" r="0" b="0"/>
            <a:pathLst>
              <a:path w="7350" h="20">
                <a:moveTo>
                  <a:pt x="0" y="10"/>
                </a:moveTo>
                <a:lnTo>
                  <a:pt x="7350" y="10"/>
                </a:lnTo>
              </a:path>
            </a:pathLst>
          </a:custGeom>
          <a:noFill/>
          <a:ln w="12700" cap="flat">
            <a:round/>
            <a:solidFill>
              <a:srgbClr val="76AA30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06297" y="3859105"/>
            <a:ext cx="619677" cy="7612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67062" y="3021012"/>
            <a:ext cx="839787" cy="93186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848100" y="3046412"/>
            <a:ext cx="4775200" cy="1346199"/>
          </a:xfrm>
          <a:prstGeom prst="rect">
            <a:avLst/>
          </a:prstGeom>
        </p:spPr>
      </p:pic>
      <p:sp>
        <p:nvSpPr>
          <p:cNvPr id="7" name="textbox 7"/>
          <p:cNvSpPr/>
          <p:nvPr/>
        </p:nvSpPr>
        <p:spPr>
          <a:xfrm>
            <a:off x="4412030" y="3458971"/>
            <a:ext cx="3665220" cy="5518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19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3600" spc="-2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建设工程承包</a:t>
            </a:r>
            <a:r>
              <a:rPr sz="3600" spc="-1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制</a:t>
            </a:r>
            <a:r>
              <a:rPr sz="3600" spc="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度</a:t>
            </a:r>
            <a:endParaRPr lang="SimHei" altLang="SimHei" sz="3600" dirty="0"/>
          </a:p>
        </p:txBody>
      </p:sp>
      <p:sp>
        <p:nvSpPr>
          <p:cNvPr id="8" name="rect"/>
          <p:cNvSpPr/>
          <p:nvPr/>
        </p:nvSpPr>
        <p:spPr>
          <a:xfrm>
            <a:off x="0" y="2935287"/>
            <a:ext cx="3179762" cy="214312"/>
          </a:xfrm>
          <a:prstGeom prst="rect">
            <a:avLst/>
          </a:prstGeom>
          <a:solidFill>
            <a:srgbClr val="BED15D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textbox 9"/>
          <p:cNvSpPr/>
          <p:nvPr/>
        </p:nvSpPr>
        <p:spPr>
          <a:xfrm>
            <a:off x="808068" y="2646171"/>
            <a:ext cx="1245235" cy="2711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77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000" b="1" spc="-1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CHAPTER</a:t>
            </a:r>
            <a:endParaRPr lang="Arial" altLang="Arial" sz="2000" dirty="0"/>
          </a:p>
        </p:txBody>
      </p:sp>
      <p:sp>
        <p:nvSpPr>
          <p:cNvPr id="10" name="textbox 10"/>
          <p:cNvSpPr/>
          <p:nvPr/>
        </p:nvSpPr>
        <p:spPr>
          <a:xfrm>
            <a:off x="2615990" y="2395778"/>
            <a:ext cx="275590" cy="5435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92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9000"/>
              </a:lnSpc>
              <a:tabLst/>
            </a:pPr>
            <a:r>
              <a:rPr sz="3800" spc="-15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3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29511" y="1819656"/>
            <a:ext cx="3169920" cy="688847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 rot="21600000">
            <a:off x="4184903" y="1819656"/>
            <a:ext cx="719327" cy="688847"/>
            <a:chOff x="0" y="0"/>
            <a:chExt cx="719327" cy="688847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719327" cy="688847"/>
            </a:xfrm>
            <a:prstGeom prst="rect">
              <a:avLst/>
            </a:prstGeom>
          </p:spPr>
        </p:pic>
        <p:sp>
          <p:nvSpPr>
            <p:cNvPr id="14" name="textbox 14"/>
            <p:cNvSpPr/>
            <p:nvPr/>
          </p:nvSpPr>
          <p:spPr>
            <a:xfrm>
              <a:off x="-12700" y="-12700"/>
              <a:ext cx="744855" cy="7708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223"/>
                </a:lnSpc>
                <a:tabLst/>
              </a:pPr>
              <a:endParaRPr lang="Arial" altLang="Arial" sz="100" dirty="0"/>
            </a:p>
            <a:p>
              <a:pPr marL="215813" algn="l" rtl="0" eaLnBrk="0">
                <a:lnSpc>
                  <a:spcPct val="98000"/>
                </a:lnSpc>
                <a:tabLst/>
              </a:pPr>
              <a:r>
                <a:rPr sz="2300" spc="10" dirty="0" u="sng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在</a:t>
              </a:r>
              <a:endParaRPr lang="SimSun" altLang="SimSun" sz="2300" dirty="0"/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364735" y="2252472"/>
            <a:ext cx="362711" cy="57911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4492752" y="1819656"/>
            <a:ext cx="3474719" cy="688847"/>
            <a:chOff x="0" y="0"/>
            <a:chExt cx="3474719" cy="688847"/>
          </a:xfrm>
        </p:grpSpPr>
        <p:pic>
          <p:nvPicPr>
            <p:cNvPr id="16" name="picture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3474719" cy="688847"/>
            </a:xfrm>
            <a:prstGeom prst="rect">
              <a:avLst/>
            </a:prstGeom>
          </p:spPr>
        </p:pic>
        <p:sp>
          <p:nvSpPr>
            <p:cNvPr id="17" name="textbox 17"/>
            <p:cNvSpPr/>
            <p:nvPr/>
          </p:nvSpPr>
          <p:spPr>
            <a:xfrm>
              <a:off x="-12700" y="-12700"/>
              <a:ext cx="3500120" cy="75628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18011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10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经济活动中，作为交</a:t>
              </a:r>
              <a:r>
                <a:rPr sz="2300" spc="9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易</a:t>
              </a:r>
              <a:endParaRPr lang="SimSun" altLang="SimSun" sz="2300" dirty="0"/>
            </a:p>
          </p:txBody>
        </p:sp>
      </p:grpSp>
      <p:grpSp>
        <p:nvGrpSpPr>
          <p:cNvPr id="6" name="group 6"/>
          <p:cNvGrpSpPr/>
          <p:nvPr/>
        </p:nvGrpSpPr>
        <p:grpSpPr>
          <a:xfrm rot="21600000">
            <a:off x="813816" y="2301240"/>
            <a:ext cx="7153656" cy="688847"/>
            <a:chOff x="0" y="0"/>
            <a:chExt cx="7153656" cy="688847"/>
          </a:xfrm>
        </p:grpSpPr>
        <p:pic>
          <p:nvPicPr>
            <p:cNvPr id="18" name="picture 1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7153656" cy="688847"/>
            </a:xfrm>
            <a:prstGeom prst="rect">
              <a:avLst/>
            </a:prstGeom>
          </p:spPr>
        </p:pic>
        <p:sp>
          <p:nvSpPr>
            <p:cNvPr id="19" name="textbox 19"/>
            <p:cNvSpPr/>
            <p:nvPr/>
          </p:nvSpPr>
          <p:spPr>
            <a:xfrm>
              <a:off x="-12700" y="-12700"/>
              <a:ext cx="7179309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42852" algn="l" rtl="0" eaLnBrk="0">
                <a:lnSpc>
                  <a:spcPct val="97000"/>
                </a:lnSpc>
                <a:tabLst/>
              </a:pPr>
              <a:r>
                <a:rPr sz="2300" spc="3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的一方的建设单位，将需要完成的建设工程勘</a:t>
              </a:r>
              <a:r>
                <a:rPr sz="2300" spc="2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察</a:t>
              </a:r>
              <a:r>
                <a:rPr sz="2300" spc="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、</a:t>
              </a:r>
              <a:endParaRPr lang="SimSun" altLang="SimSun" sz="2300" dirty="0"/>
            </a:p>
          </p:txBody>
        </p:sp>
      </p:grpSp>
      <p:grpSp>
        <p:nvGrpSpPr>
          <p:cNvPr id="8" name="group 8"/>
          <p:cNvGrpSpPr/>
          <p:nvPr/>
        </p:nvGrpSpPr>
        <p:grpSpPr>
          <a:xfrm rot="21600000">
            <a:off x="813816" y="2770632"/>
            <a:ext cx="7153656" cy="688847"/>
            <a:chOff x="0" y="0"/>
            <a:chExt cx="7153656" cy="688847"/>
          </a:xfrm>
        </p:grpSpPr>
        <p:pic>
          <p:nvPicPr>
            <p:cNvPr id="20" name="picture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7153656" cy="688847"/>
            </a:xfrm>
            <a:prstGeom prst="rect">
              <a:avLst/>
            </a:prstGeom>
          </p:spPr>
        </p:pic>
        <p:sp>
          <p:nvSpPr>
            <p:cNvPr id="21" name="textbox 21"/>
            <p:cNvSpPr/>
            <p:nvPr/>
          </p:nvSpPr>
          <p:spPr>
            <a:xfrm>
              <a:off x="-12700" y="-12700"/>
              <a:ext cx="7179309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22735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设计、施工等工作全部或部分工作交给交易的另</a:t>
              </a:r>
              <a:r>
                <a:rPr sz="2300" spc="2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一</a:t>
              </a:r>
              <a:endParaRPr lang="SimSun" altLang="SimSun" sz="2300" dirty="0"/>
            </a:p>
          </p:txBody>
        </p:sp>
      </p:grpSp>
      <p:grpSp>
        <p:nvGrpSpPr>
          <p:cNvPr id="10" name="group 10"/>
          <p:cNvGrpSpPr/>
          <p:nvPr/>
        </p:nvGrpSpPr>
        <p:grpSpPr>
          <a:xfrm rot="21600000">
            <a:off x="813816" y="3240023"/>
            <a:ext cx="7153656" cy="688848"/>
            <a:chOff x="0" y="0"/>
            <a:chExt cx="7153656" cy="688848"/>
          </a:xfrm>
        </p:grpSpPr>
        <p:pic>
          <p:nvPicPr>
            <p:cNvPr id="22" name="picture 2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7153656" cy="688848"/>
            </a:xfrm>
            <a:prstGeom prst="rect">
              <a:avLst/>
            </a:prstGeom>
          </p:spPr>
        </p:pic>
        <p:sp>
          <p:nvSpPr>
            <p:cNvPr id="23" name="textbox 23"/>
            <p:cNvSpPr/>
            <p:nvPr/>
          </p:nvSpPr>
          <p:spPr>
            <a:xfrm>
              <a:off x="-12700" y="-12700"/>
              <a:ext cx="7179309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19078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方勘察、设计、施工单位去完成，并按照双方的</a:t>
              </a:r>
              <a:r>
                <a:rPr sz="2300" spc="4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约</a:t>
              </a:r>
              <a:endParaRPr lang="SimSun" altLang="SimSun" sz="2300" dirty="0"/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813816" y="3724655"/>
            <a:ext cx="2865119" cy="688848"/>
            <a:chOff x="0" y="0"/>
            <a:chExt cx="2865119" cy="688848"/>
          </a:xfrm>
        </p:grpSpPr>
        <p:pic>
          <p:nvPicPr>
            <p:cNvPr id="24" name="picture 2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2865119" cy="688848"/>
            </a:xfrm>
            <a:prstGeom prst="rect">
              <a:avLst/>
            </a:prstGeom>
          </p:spPr>
        </p:pic>
        <p:sp>
          <p:nvSpPr>
            <p:cNvPr id="25" name="textbox 25"/>
            <p:cNvSpPr/>
            <p:nvPr/>
          </p:nvSpPr>
          <p:spPr>
            <a:xfrm>
              <a:off x="-12700" y="-12700"/>
              <a:ext cx="2890520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25174" algn="l" rtl="0" eaLnBrk="0">
                <a:lnSpc>
                  <a:spcPct val="97000"/>
                </a:lnSpc>
                <a:tabLst/>
              </a:pPr>
              <a:r>
                <a:rPr sz="2300" spc="10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定支付报酬的行</a:t>
              </a:r>
              <a:r>
                <a:rPr sz="2300" spc="3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为</a:t>
              </a:r>
              <a:endParaRPr lang="SimSun" altLang="SimSun" sz="2300" dirty="0"/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3572255" y="3724655"/>
            <a:ext cx="1027176" cy="688848"/>
            <a:chOff x="0" y="0"/>
            <a:chExt cx="1027176" cy="688848"/>
          </a:xfrm>
        </p:grpSpPr>
        <p:pic>
          <p:nvPicPr>
            <p:cNvPr id="26" name="picture 2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1027176" cy="688848"/>
            </a:xfrm>
            <a:prstGeom prst="rect">
              <a:avLst/>
            </a:prstGeom>
          </p:spPr>
        </p:pic>
        <p:sp>
          <p:nvSpPr>
            <p:cNvPr id="27" name="textbox 27"/>
            <p:cNvSpPr/>
            <p:nvPr/>
          </p:nvSpPr>
          <p:spPr>
            <a:xfrm>
              <a:off x="-12700" y="-12700"/>
              <a:ext cx="1052830" cy="75628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18126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6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其</a:t>
              </a:r>
              <a:r>
                <a:rPr sz="2300" spc="4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中</a:t>
              </a:r>
              <a:endParaRPr lang="SimSun" altLang="SimSun" sz="2300" dirty="0"/>
            </a:p>
          </p:txBody>
        </p:sp>
      </p:grpSp>
      <p:pic>
        <p:nvPicPr>
          <p:cNvPr id="28" name="picture 2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13816" y="4194047"/>
            <a:ext cx="2560319" cy="688848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2959607" y="4194047"/>
            <a:ext cx="719327" cy="688848"/>
            <a:chOff x="0" y="0"/>
            <a:chExt cx="719327" cy="688848"/>
          </a:xfrm>
        </p:grpSpPr>
        <p:pic>
          <p:nvPicPr>
            <p:cNvPr id="29" name="picture 29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719327" cy="688848"/>
            </a:xfrm>
            <a:prstGeom prst="rect">
              <a:avLst/>
            </a:prstGeom>
          </p:spPr>
        </p:pic>
        <p:sp>
          <p:nvSpPr>
            <p:cNvPr id="30" name="textbox 30"/>
            <p:cNvSpPr/>
            <p:nvPr/>
          </p:nvSpPr>
          <p:spPr>
            <a:xfrm>
              <a:off x="-12700" y="-12700"/>
              <a:ext cx="744855" cy="758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223"/>
                </a:lnSpc>
                <a:tabLst/>
              </a:pPr>
              <a:endParaRPr lang="Arial" altLang="Arial" sz="100" dirty="0"/>
            </a:p>
            <a:p>
              <a:pPr marL="242993" algn="l" rtl="0" eaLnBrk="0">
                <a:lnSpc>
                  <a:spcPct val="98000"/>
                </a:lnSpc>
                <a:tabLst/>
              </a:pPr>
              <a:r>
                <a:rPr sz="2300" spc="0" dirty="0">
                  <a:solidFill>
                    <a:srgbClr val="000000">
                      <a:alpha val="100000"/>
                    </a:srgbClr>
                  </a:solidFill>
                  <a:ln w="7620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；</a:t>
              </a:r>
              <a:endParaRPr lang="SimSun" altLang="SimSun" sz="2300" dirty="0"/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4184903" y="3724655"/>
            <a:ext cx="3782567" cy="688848"/>
            <a:chOff x="0" y="0"/>
            <a:chExt cx="3782567" cy="688848"/>
          </a:xfrm>
        </p:grpSpPr>
        <p:pic>
          <p:nvPicPr>
            <p:cNvPr id="31" name="picture 31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3782567" cy="688848"/>
            </a:xfrm>
            <a:prstGeom prst="rect">
              <a:avLst/>
            </a:prstGeom>
          </p:spPr>
        </p:pic>
        <p:sp>
          <p:nvSpPr>
            <p:cNvPr id="32" name="textbox 32"/>
            <p:cNvSpPr/>
            <p:nvPr/>
          </p:nvSpPr>
          <p:spPr>
            <a:xfrm>
              <a:off x="-12700" y="-12700"/>
              <a:ext cx="3808095" cy="75628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38369" algn="l" rtl="0" eaLnBrk="0">
                <a:lnSpc>
                  <a:spcPct val="97000"/>
                </a:lnSpc>
                <a:spcBef>
                  <a:spcPts val="6"/>
                </a:spcBef>
                <a:tabLst/>
              </a:pPr>
              <a:r>
                <a:rPr sz="2300" spc="-7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，建设单位作为发包</a:t>
              </a:r>
              <a:r>
                <a:rPr sz="2300" spc="-6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人</a:t>
              </a:r>
              <a:r>
                <a:rPr sz="2300" spc="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，</a:t>
              </a:r>
              <a:endParaRPr lang="SimSun" altLang="SimSun" sz="2300" dirty="0"/>
            </a:p>
          </p:txBody>
        </p:sp>
      </p:grpSp>
      <p:grpSp>
        <p:nvGrpSpPr>
          <p:cNvPr id="20" name="group 20"/>
          <p:cNvGrpSpPr/>
          <p:nvPr/>
        </p:nvGrpSpPr>
        <p:grpSpPr>
          <a:xfrm rot="21600000">
            <a:off x="3267455" y="4194047"/>
            <a:ext cx="4700015" cy="688848"/>
            <a:chOff x="0" y="0"/>
            <a:chExt cx="4700015" cy="688848"/>
          </a:xfrm>
        </p:grpSpPr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 rot="21600000">
              <a:off x="0" y="0"/>
              <a:ext cx="4700015" cy="688848"/>
            </a:xfrm>
            <a:prstGeom prst="rect">
              <a:avLst/>
            </a:prstGeom>
          </p:spPr>
        </p:pic>
        <p:sp>
          <p:nvSpPr>
            <p:cNvPr id="34" name="textbox 34"/>
            <p:cNvSpPr/>
            <p:nvPr/>
          </p:nvSpPr>
          <p:spPr>
            <a:xfrm>
              <a:off x="-12700" y="-12700"/>
              <a:ext cx="4725670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16537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而完成发包方交给的建设工程</a:t>
              </a:r>
              <a:r>
                <a:rPr sz="2300" spc="2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勘</a:t>
              </a:r>
              <a:endParaRPr lang="SimSun" altLang="SimSun" sz="2300" dirty="0"/>
            </a:p>
          </p:txBody>
        </p:sp>
      </p:grpSp>
      <p:grpSp>
        <p:nvGrpSpPr>
          <p:cNvPr id="22" name="group 22"/>
          <p:cNvGrpSpPr/>
          <p:nvPr/>
        </p:nvGrpSpPr>
        <p:grpSpPr>
          <a:xfrm rot="21600000">
            <a:off x="813816" y="4675632"/>
            <a:ext cx="7153656" cy="688847"/>
            <a:chOff x="0" y="0"/>
            <a:chExt cx="7153656" cy="688847"/>
          </a:xfrm>
        </p:grpSpPr>
        <p:pic>
          <p:nvPicPr>
            <p:cNvPr id="35" name="picture 3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7153656" cy="688847"/>
            </a:xfrm>
            <a:prstGeom prst="rect">
              <a:avLst/>
            </a:prstGeom>
          </p:spPr>
        </p:pic>
        <p:sp>
          <p:nvSpPr>
            <p:cNvPr id="36" name="textbox 36"/>
            <p:cNvSpPr/>
            <p:nvPr/>
          </p:nvSpPr>
          <p:spPr>
            <a:xfrm>
              <a:off x="-12700" y="-12700"/>
              <a:ext cx="7179309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21516" algn="l" rtl="0" eaLnBrk="0">
                <a:lnSpc>
                  <a:spcPct val="97000"/>
                </a:lnSpc>
                <a:tabLst/>
              </a:pPr>
              <a:r>
                <a:rPr sz="2300" spc="11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察、设计、施工等工作任务的单位是承包方，又</a:t>
              </a:r>
              <a:r>
                <a:rPr sz="2300" spc="2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称</a:t>
              </a:r>
              <a:endParaRPr lang="SimSun" altLang="SimSun" sz="2300" dirty="0"/>
            </a:p>
          </p:txBody>
        </p:sp>
      </p:grpSp>
      <p:pic>
        <p:nvPicPr>
          <p:cNvPr id="37" name="picture 3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sp>
        <p:nvSpPr>
          <p:cNvPr id="38" name="textbox 38"/>
          <p:cNvSpPr/>
          <p:nvPr/>
        </p:nvSpPr>
        <p:spPr>
          <a:xfrm>
            <a:off x="1416811" y="1806956"/>
            <a:ext cx="3195954" cy="755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760"/>
              </a:lnSpc>
              <a:tabLst/>
            </a:pPr>
            <a:endParaRPr lang="Arial" altLang="Arial" sz="100" dirty="0"/>
          </a:p>
          <a:p>
            <a:pPr marL="218596" algn="l" rtl="0" eaLnBrk="0">
              <a:lnSpc>
                <a:spcPct val="97000"/>
              </a:lnSpc>
              <a:tabLst/>
            </a:pPr>
            <a:r>
              <a:rPr sz="2300" spc="10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建设工程发承包是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指</a:t>
            </a:r>
            <a:endParaRPr lang="SimSun" altLang="SimSun" sz="2300" dirty="0"/>
          </a:p>
        </p:txBody>
      </p:sp>
      <p:sp>
        <p:nvSpPr>
          <p:cNvPr id="39" name="textbox 39"/>
          <p:cNvSpPr/>
          <p:nvPr/>
        </p:nvSpPr>
        <p:spPr>
          <a:xfrm>
            <a:off x="801116" y="4181347"/>
            <a:ext cx="2585720" cy="7575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735"/>
              </a:lnSpc>
              <a:tabLst/>
            </a:pPr>
            <a:endParaRPr lang="Arial" altLang="Arial" sz="100" dirty="0"/>
          </a:p>
          <a:p>
            <a:pPr marL="222735" algn="l" rtl="0" eaLnBrk="0">
              <a:lnSpc>
                <a:spcPct val="98000"/>
              </a:lnSpc>
              <a:tabLst/>
            </a:pPr>
            <a:r>
              <a:rPr sz="2300" spc="100" dirty="0">
                <a:solidFill>
                  <a:srgbClr val="FF0000">
                    <a:alpha val="100000"/>
                  </a:srgbClr>
                </a:solidFill>
                <a:ln w="7620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一般又称为甲</a:t>
            </a:r>
            <a:r>
              <a:rPr sz="2300" spc="40" dirty="0">
                <a:solidFill>
                  <a:srgbClr val="FF0000">
                    <a:alpha val="100000"/>
                  </a:srgbClr>
                </a:solidFill>
                <a:ln w="7620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方</a:t>
            </a:r>
            <a:endParaRPr lang="SimSun" altLang="SimSun" sz="2300" dirty="0"/>
          </a:p>
        </p:txBody>
      </p:sp>
      <p:grpSp>
        <p:nvGrpSpPr>
          <p:cNvPr id="24" name="group 24"/>
          <p:cNvGrpSpPr/>
          <p:nvPr/>
        </p:nvGrpSpPr>
        <p:grpSpPr>
          <a:xfrm rot="21600000">
            <a:off x="816863" y="5145023"/>
            <a:ext cx="1636776" cy="688848"/>
            <a:chOff x="0" y="0"/>
            <a:chExt cx="1636776" cy="688848"/>
          </a:xfrm>
        </p:grpSpPr>
        <p:pic>
          <p:nvPicPr>
            <p:cNvPr id="40" name="picture 40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 rot="21600000">
              <a:off x="0" y="0"/>
              <a:ext cx="1636776" cy="688848"/>
            </a:xfrm>
            <a:prstGeom prst="rect">
              <a:avLst/>
            </a:prstGeom>
          </p:spPr>
        </p:pic>
        <p:sp>
          <p:nvSpPr>
            <p:cNvPr id="41" name="textbox 41"/>
            <p:cNvSpPr/>
            <p:nvPr/>
          </p:nvSpPr>
          <p:spPr>
            <a:xfrm>
              <a:off x="-12700" y="-12700"/>
              <a:ext cx="1662429" cy="7556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18468" algn="l" rtl="0" eaLnBrk="0">
                <a:lnSpc>
                  <a:spcPts val="2684"/>
                </a:lnSpc>
                <a:spcBef>
                  <a:spcPts val="6"/>
                </a:spcBef>
                <a:tabLst/>
              </a:pPr>
              <a:r>
                <a:rPr sz="2200" spc="-130" dirty="0">
                  <a:solidFill>
                    <a:srgbClr val="FF0000">
                      <a:alpha val="100000"/>
                    </a:srgbClr>
                  </a:solidFill>
                  <a:ln w="7620" cap="flat" cmpd="sng">
                    <a:solidFill>
                      <a:srgbClr a:val="FF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为乙方。</a:t>
              </a:r>
              <a:endParaRPr lang="SimSun" altLang="SimSun" sz="2200" dirty="0"/>
            </a:p>
          </p:txBody>
        </p:sp>
      </p:grpSp>
      <p:pic>
        <p:nvPicPr>
          <p:cNvPr id="42" name="picture 42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  <p:sp>
        <p:nvSpPr>
          <p:cNvPr id="43" name="textbox 43"/>
          <p:cNvSpPr/>
          <p:nvPr/>
        </p:nvSpPr>
        <p:spPr>
          <a:xfrm>
            <a:off x="3487244" y="4060356"/>
            <a:ext cx="125095" cy="1073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640"/>
              </a:lnSpc>
              <a:tabLst/>
            </a:pPr>
            <a:r>
              <a:rPr sz="500" spc="3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5" name="picture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86968" y="1844675"/>
            <a:ext cx="7153656" cy="4205287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399031" y="1962911"/>
            <a:ext cx="6541008" cy="688847"/>
          </a:xfrm>
          <a:prstGeom prst="rect">
            <a:avLst/>
          </a:prstGeom>
        </p:spPr>
      </p:pic>
      <p:sp>
        <p:nvSpPr>
          <p:cNvPr id="47" name="textbox 47"/>
          <p:cNvSpPr/>
          <p:nvPr/>
        </p:nvSpPr>
        <p:spPr>
          <a:xfrm>
            <a:off x="1079300" y="2107364"/>
            <a:ext cx="6752590" cy="36944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156"/>
              </a:lnSpc>
              <a:tabLst/>
            </a:pPr>
            <a:endParaRPr lang="Arial" altLang="Arial" sz="100" dirty="0"/>
          </a:p>
          <a:p>
            <a:pPr marL="527533" algn="l" rtl="0" eaLnBrk="0">
              <a:lnSpc>
                <a:spcPct val="86000"/>
              </a:lnSpc>
              <a:tabLst/>
            </a:pPr>
            <a:r>
              <a:rPr sz="2300" spc="1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总承包通常分为</a:t>
            </a:r>
            <a:r>
              <a:rPr sz="2300" spc="110" dirty="0">
                <a:solidFill>
                  <a:srgbClr val="FF0000">
                    <a:alpha val="100000"/>
                  </a:srgbClr>
                </a:solidFill>
                <a:ln w="7620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工程总承包和施工总承包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两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大</a:t>
            </a:r>
            <a:endParaRPr lang="SimSun" altLang="SimSun" sz="2300" dirty="0"/>
          </a:p>
          <a:p>
            <a:pPr marL="12700" algn="l" rtl="0" eaLnBrk="0">
              <a:lnSpc>
                <a:spcPts val="3792"/>
              </a:lnSpc>
              <a:tabLst/>
            </a:pPr>
            <a:r>
              <a:rPr sz="2300" spc="1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类。工程总承包是指从事工程总承包的企业受建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设</a:t>
            </a:r>
            <a:endParaRPr lang="SimSun" altLang="SimSun" sz="2300" dirty="0"/>
          </a:p>
          <a:p>
            <a:pPr marL="17576" indent="-2438" algn="l" rtl="0" eaLnBrk="0">
              <a:lnSpc>
                <a:spcPct val="137000"/>
              </a:lnSpc>
              <a:spcBef>
                <a:spcPts val="49"/>
              </a:spcBef>
              <a:tabLst/>
            </a:pPr>
            <a:r>
              <a:rPr sz="2300" spc="1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单位的委托，按照工程总承包合同的约定，对工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程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项目的勘察、设计、采购、施工、试运行(竣工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验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300" spc="16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收)等实行全过程或若干阶段的承包。施工总承</a:t>
            </a:r>
            <a:r>
              <a:rPr sz="2300" spc="1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是指发包人将全部施工任务发包给具有施工总承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300" spc="11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资质的建筑业企业，由施工总承包企业按照合同</a:t>
            </a:r>
            <a:r>
              <a:rPr sz="2300" spc="2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的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300" spc="9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约定向建设单位负责，承包完成施工任</a:t>
            </a:r>
            <a:r>
              <a:rPr sz="2300" spc="7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务</a:t>
            </a:r>
            <a:r>
              <a:rPr sz="2300" spc="0" dirty="0">
                <a:solidFill>
                  <a:srgbClr val="000000">
                    <a:alpha val="100000"/>
                  </a:srgbClr>
                </a:solidFill>
                <a:ln w="7620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2300" dirty="0"/>
          </a:p>
        </p:txBody>
      </p:sp>
      <p:pic>
        <p:nvPicPr>
          <p:cNvPr id="48" name="picture 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0" y="995362"/>
            <a:ext cx="4441830" cy="717613"/>
            <a:chOff x="0" y="0"/>
            <a:chExt cx="4441830" cy="717613"/>
          </a:xfrm>
        </p:grpSpPr>
        <p:pic>
          <p:nvPicPr>
            <p:cNvPr id="49" name="picture 4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50" name="picture 5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963168" y="16573"/>
              <a:ext cx="3477767" cy="685800"/>
            </a:xfrm>
            <a:prstGeom prst="rect">
              <a:avLst/>
            </a:prstGeom>
          </p:spPr>
        </p:pic>
        <p:sp>
          <p:nvSpPr>
            <p:cNvPr id="51" name="textbox 51"/>
            <p:cNvSpPr/>
            <p:nvPr/>
          </p:nvSpPr>
          <p:spPr>
            <a:xfrm>
              <a:off x="1158740" y="157978"/>
              <a:ext cx="3072129" cy="36639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7000"/>
                </a:lnSpc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建设工程总承包的规</a:t>
              </a:r>
              <a:r>
                <a:rPr sz="2300" spc="8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pic>
        <p:nvPicPr>
          <p:cNvPr id="52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  <p:sp>
        <p:nvSpPr>
          <p:cNvPr id="53" name="textbox 53"/>
          <p:cNvSpPr/>
          <p:nvPr/>
        </p:nvSpPr>
        <p:spPr>
          <a:xfrm>
            <a:off x="170528" y="1194612"/>
            <a:ext cx="691515" cy="317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6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3.1.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795272" y="1905000"/>
            <a:ext cx="5480304" cy="890016"/>
            <a:chOff x="0" y="0"/>
            <a:chExt cx="5480304" cy="890016"/>
          </a:xfrm>
        </p:grpSpPr>
        <p:pic>
          <p:nvPicPr>
            <p:cNvPr id="55" name="picture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480304" cy="844296"/>
            </a:xfrm>
            <a:prstGeom prst="rect">
              <a:avLst/>
            </a:prstGeom>
          </p:spPr>
        </p:pic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234695" y="213360"/>
              <a:ext cx="582167" cy="676655"/>
            </a:xfrm>
            <a:prstGeom prst="rect">
              <a:avLst/>
            </a:prstGeom>
          </p:spPr>
        </p:pic>
        <p:sp>
          <p:nvSpPr>
            <p:cNvPr id="57" name="textbox 57"/>
            <p:cNvSpPr/>
            <p:nvPr/>
          </p:nvSpPr>
          <p:spPr>
            <a:xfrm>
              <a:off x="437813" y="374700"/>
              <a:ext cx="170814" cy="31178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1478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85000"/>
                </a:lnSpc>
                <a:tabLst/>
              </a:pPr>
              <a:r>
                <a:rPr sz="2200" b="1" spc="-80" dirty="0">
                  <a:solidFill>
                    <a:srgbClr val="FFFF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1</a:t>
              </a:r>
              <a:endParaRPr lang="Arial" altLang="Arial" sz="2200" dirty="0"/>
            </a:p>
          </p:txBody>
        </p:sp>
        <p:sp>
          <p:nvSpPr>
            <p:cNvPr id="58" name="rect"/>
            <p:cNvSpPr/>
            <p:nvPr/>
          </p:nvSpPr>
          <p:spPr>
            <a:xfrm>
              <a:off x="1192402" y="625475"/>
              <a:ext cx="0" cy="169862"/>
            </a:xfrm>
            <a:prstGeom prst="rect">
              <a:avLst/>
            </a:prstGeom>
            <a:solidFill>
              <a:srgbClr val="00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group 30"/>
          <p:cNvGrpSpPr/>
          <p:nvPr/>
        </p:nvGrpSpPr>
        <p:grpSpPr>
          <a:xfrm rot="21600000">
            <a:off x="2200655" y="2093976"/>
            <a:ext cx="2862072" cy="688847"/>
            <a:chOff x="0" y="0"/>
            <a:chExt cx="2862072" cy="688847"/>
          </a:xfrm>
        </p:grpSpPr>
        <p:pic>
          <p:nvPicPr>
            <p:cNvPr id="59" name="picture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2862072" cy="688847"/>
            </a:xfrm>
            <a:prstGeom prst="rect">
              <a:avLst/>
            </a:prstGeom>
          </p:spPr>
        </p:pic>
        <p:sp>
          <p:nvSpPr>
            <p:cNvPr id="60" name="textbox 60"/>
            <p:cNvSpPr/>
            <p:nvPr/>
          </p:nvSpPr>
          <p:spPr>
            <a:xfrm>
              <a:off x="-12700" y="-12700"/>
              <a:ext cx="2887979" cy="7537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47808" algn="l" rtl="0" eaLnBrk="0">
                <a:lnSpc>
                  <a:spcPct val="97000"/>
                </a:lnSpc>
                <a:tabLst/>
              </a:pPr>
              <a:r>
                <a:rPr sz="2300" spc="32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)设计采购施工</a:t>
              </a:r>
              <a:r>
                <a:rPr sz="2300" spc="25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(</a:t>
              </a:r>
              <a:endParaRPr lang="SimSun" altLang="SimSun" sz="2300" dirty="0"/>
            </a:p>
          </p:txBody>
        </p:sp>
      </p:grpSp>
      <p:pic>
        <p:nvPicPr>
          <p:cNvPr id="61" name="picture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651248" y="2118360"/>
            <a:ext cx="1039367" cy="676655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279135" y="2093976"/>
            <a:ext cx="716279" cy="688847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5583935" y="2118360"/>
            <a:ext cx="496823" cy="676655"/>
            <a:chOff x="0" y="0"/>
            <a:chExt cx="496823" cy="676655"/>
          </a:xfrm>
        </p:grpSpPr>
        <p:pic>
          <p:nvPicPr>
            <p:cNvPr id="63" name="picture 6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496823" cy="676655"/>
            </a:xfrm>
            <a:prstGeom prst="rect">
              <a:avLst/>
            </a:prstGeom>
          </p:spPr>
        </p:pic>
        <p:sp>
          <p:nvSpPr>
            <p:cNvPr id="64" name="textbox 64"/>
            <p:cNvSpPr/>
            <p:nvPr/>
          </p:nvSpPr>
          <p:spPr>
            <a:xfrm>
              <a:off x="-12700" y="-12700"/>
              <a:ext cx="522605" cy="7023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500" dirty="0"/>
            </a:p>
            <a:p>
              <a:pPr marL="204882" algn="l" rtl="0" eaLnBrk="0">
                <a:lnSpc>
                  <a:spcPts val="3436"/>
                </a:lnSpc>
                <a:spcBef>
                  <a:spcPts val="2"/>
                </a:spcBef>
                <a:tabLst/>
              </a:pPr>
              <a:r>
                <a:rPr sz="2400" b="1" spc="0" dirty="0">
                  <a:solidFill>
                    <a:srgbClr val="FFFF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/</a:t>
              </a:r>
              <a:endParaRPr lang="Arial" altLang="Arial" sz="2400" dirty="0"/>
            </a:p>
          </p:txBody>
        </p:sp>
      </p:grpSp>
      <p:grpSp>
        <p:nvGrpSpPr>
          <p:cNvPr id="34" name="group 34"/>
          <p:cNvGrpSpPr/>
          <p:nvPr/>
        </p:nvGrpSpPr>
        <p:grpSpPr>
          <a:xfrm rot="21600000">
            <a:off x="3849623" y="2575560"/>
            <a:ext cx="1331976" cy="688847"/>
            <a:chOff x="0" y="0"/>
            <a:chExt cx="1331976" cy="688847"/>
          </a:xfrm>
        </p:grpSpPr>
        <p:pic>
          <p:nvPicPr>
            <p:cNvPr id="65" name="picture 6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1331976" cy="688847"/>
            </a:xfrm>
            <a:prstGeom prst="rect">
              <a:avLst/>
            </a:prstGeom>
          </p:spPr>
        </p:pic>
        <p:sp>
          <p:nvSpPr>
            <p:cNvPr id="66" name="textbox 66"/>
            <p:cNvSpPr/>
            <p:nvPr/>
          </p:nvSpPr>
          <p:spPr>
            <a:xfrm>
              <a:off x="-12700" y="-12700"/>
              <a:ext cx="1357630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760"/>
                </a:lnSpc>
                <a:tabLst/>
              </a:pPr>
              <a:endParaRPr lang="Arial" altLang="Arial" sz="100" dirty="0"/>
            </a:p>
            <a:p>
              <a:pPr marL="219601" algn="l" rtl="0" eaLnBrk="0">
                <a:lnSpc>
                  <a:spcPct val="97000"/>
                </a:lnSpc>
                <a:tabLst/>
              </a:pPr>
              <a:r>
                <a:rPr sz="2300" spc="7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总承</a:t>
              </a:r>
              <a:r>
                <a:rPr sz="2300" spc="6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包</a:t>
              </a:r>
              <a:endParaRPr lang="SimSun" altLang="SimSun" sz="2300" dirty="0"/>
            </a:p>
          </p:txBody>
        </p:sp>
      </p:grpSp>
      <p:grpSp>
        <p:nvGrpSpPr>
          <p:cNvPr id="36" name="group 36"/>
          <p:cNvGrpSpPr/>
          <p:nvPr/>
        </p:nvGrpSpPr>
        <p:grpSpPr>
          <a:xfrm rot="21600000">
            <a:off x="5669279" y="2093976"/>
            <a:ext cx="1331976" cy="688847"/>
            <a:chOff x="0" y="0"/>
            <a:chExt cx="1331976" cy="688847"/>
          </a:xfrm>
        </p:grpSpPr>
        <p:pic>
          <p:nvPicPr>
            <p:cNvPr id="67" name="picture 6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1331976" cy="688847"/>
            </a:xfrm>
            <a:prstGeom prst="rect">
              <a:avLst/>
            </a:prstGeom>
          </p:spPr>
        </p:pic>
        <p:sp>
          <p:nvSpPr>
            <p:cNvPr id="68" name="textbox 68"/>
            <p:cNvSpPr/>
            <p:nvPr/>
          </p:nvSpPr>
          <p:spPr>
            <a:xfrm>
              <a:off x="-12700" y="-12700"/>
              <a:ext cx="1357630" cy="7575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733"/>
                </a:lnSpc>
                <a:tabLst/>
              </a:pPr>
              <a:endParaRPr lang="Arial" altLang="Arial" sz="100" dirty="0"/>
            </a:p>
            <a:p>
              <a:pPr marL="221658" algn="l" rtl="0" eaLnBrk="0">
                <a:lnSpc>
                  <a:spcPct val="98000"/>
                </a:lnSpc>
                <a:tabLst/>
              </a:pPr>
              <a:r>
                <a:rPr sz="2300" spc="7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交钥</a:t>
              </a:r>
              <a:r>
                <a:rPr sz="2300" spc="4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匙</a:t>
              </a:r>
              <a:endParaRPr lang="SimSun" altLang="SimSun" sz="2300" dirty="0"/>
            </a:p>
          </p:txBody>
        </p:sp>
      </p:grpSp>
      <p:pic>
        <p:nvPicPr>
          <p:cNvPr id="69" name="picture 6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795272" y="2584704"/>
            <a:ext cx="5480304" cy="896111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612136" y="2779776"/>
            <a:ext cx="716280" cy="688847"/>
          </a:xfrm>
          <a:prstGeom prst="rect">
            <a:avLst/>
          </a:prstGeom>
        </p:spPr>
      </p:pic>
      <p:pic>
        <p:nvPicPr>
          <p:cNvPr id="71" name="picture 7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2916936" y="2779776"/>
            <a:ext cx="1024127" cy="688847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529583" y="2804160"/>
            <a:ext cx="515111" cy="676655"/>
          </a:xfrm>
          <a:prstGeom prst="rect">
            <a:avLst/>
          </a:prstGeom>
        </p:spPr>
      </p:pic>
      <p:grpSp>
        <p:nvGrpSpPr>
          <p:cNvPr id="38" name="group 38"/>
          <p:cNvGrpSpPr/>
          <p:nvPr/>
        </p:nvGrpSpPr>
        <p:grpSpPr>
          <a:xfrm rot="21600000">
            <a:off x="3633215" y="2779776"/>
            <a:ext cx="1024127" cy="688847"/>
            <a:chOff x="0" y="0"/>
            <a:chExt cx="1024127" cy="688847"/>
          </a:xfrm>
        </p:grpSpPr>
        <p:pic>
          <p:nvPicPr>
            <p:cNvPr id="73" name="picture 7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1024127" cy="688847"/>
            </a:xfrm>
            <a:prstGeom prst="rect">
              <a:avLst/>
            </a:prstGeom>
          </p:spPr>
        </p:pic>
        <p:sp>
          <p:nvSpPr>
            <p:cNvPr id="74" name="textbox 74"/>
            <p:cNvSpPr/>
            <p:nvPr/>
          </p:nvSpPr>
          <p:spPr>
            <a:xfrm>
              <a:off x="-12700" y="-12700"/>
              <a:ext cx="1049655" cy="75945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13645" algn="l" rtl="0" eaLnBrk="0">
                <a:lnSpc>
                  <a:spcPct val="98000"/>
                </a:lnSpc>
                <a:spcBef>
                  <a:spcPts val="6"/>
                </a:spcBef>
                <a:tabLst/>
              </a:pPr>
              <a:r>
                <a:rPr sz="2300" spc="7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施</a:t>
              </a:r>
              <a:r>
                <a:rPr sz="2300" spc="5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工</a:t>
              </a:r>
              <a:endParaRPr lang="SimSun" altLang="SimSun" sz="2300" dirty="0"/>
            </a:p>
          </p:txBody>
        </p:sp>
      </p:grpSp>
      <p:pic>
        <p:nvPicPr>
          <p:cNvPr id="75" name="picture 7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4245863" y="2779776"/>
            <a:ext cx="1636776" cy="688847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5471159" y="2804160"/>
            <a:ext cx="630935" cy="676655"/>
          </a:xfrm>
          <a:prstGeom prst="rect">
            <a:avLst/>
          </a:prstGeom>
        </p:spPr>
      </p:pic>
      <p:pic>
        <p:nvPicPr>
          <p:cNvPr id="77" name="picture 7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5690615" y="2804160"/>
            <a:ext cx="515111" cy="676655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5791200" y="2804160"/>
            <a:ext cx="633984" cy="676655"/>
          </a:xfrm>
          <a:prstGeom prst="rect">
            <a:avLst/>
          </a:prstGeom>
        </p:spPr>
      </p:pic>
      <p:grpSp>
        <p:nvGrpSpPr>
          <p:cNvPr id="40" name="group 40"/>
          <p:cNvGrpSpPr/>
          <p:nvPr/>
        </p:nvGrpSpPr>
        <p:grpSpPr>
          <a:xfrm rot="21600000">
            <a:off x="6013703" y="2779776"/>
            <a:ext cx="716279" cy="688847"/>
            <a:chOff x="0" y="0"/>
            <a:chExt cx="716279" cy="688847"/>
          </a:xfrm>
        </p:grpSpPr>
        <p:pic>
          <p:nvPicPr>
            <p:cNvPr id="79" name="picture 7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716279" cy="688847"/>
            </a:xfrm>
            <a:prstGeom prst="rect">
              <a:avLst/>
            </a:prstGeom>
          </p:spPr>
        </p:pic>
        <p:sp>
          <p:nvSpPr>
            <p:cNvPr id="80" name="textbox 80"/>
            <p:cNvSpPr/>
            <p:nvPr/>
          </p:nvSpPr>
          <p:spPr>
            <a:xfrm>
              <a:off x="-12700" y="-12700"/>
              <a:ext cx="741680" cy="75945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47936" algn="l" rtl="0" eaLnBrk="0">
                <a:lnSpc>
                  <a:spcPct val="98000"/>
                </a:lnSpc>
                <a:spcBef>
                  <a:spcPts val="6"/>
                </a:spcBef>
                <a:tabLst/>
              </a:pPr>
              <a:r>
                <a:rPr sz="2300" spc="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)</a:t>
              </a:r>
              <a:endParaRPr lang="SimSun" altLang="SimSun" sz="2300" dirty="0"/>
            </a:p>
          </p:txBody>
        </p:sp>
      </p:grpSp>
      <p:pic>
        <p:nvPicPr>
          <p:cNvPr id="81" name="picture 8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1795272" y="3270503"/>
            <a:ext cx="5480304" cy="920496"/>
          </a:xfrm>
          <a:prstGeom prst="rect">
            <a:avLst/>
          </a:prstGeom>
        </p:spPr>
      </p:pic>
      <p:pic>
        <p:nvPicPr>
          <p:cNvPr id="82" name="picture 8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639567" y="3438144"/>
            <a:ext cx="579120" cy="676655"/>
          </a:xfrm>
          <a:prstGeom prst="rect">
            <a:avLst/>
          </a:prstGeom>
        </p:spPr>
      </p:pic>
      <p:pic>
        <p:nvPicPr>
          <p:cNvPr id="83" name="picture 8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2807207" y="3413760"/>
            <a:ext cx="719327" cy="688847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115055" y="3413760"/>
            <a:ext cx="1024127" cy="688847"/>
          </a:xfrm>
          <a:prstGeom prst="rect">
            <a:avLst/>
          </a:prstGeom>
        </p:spPr>
      </p:pic>
      <p:grpSp>
        <p:nvGrpSpPr>
          <p:cNvPr id="42" name="group 42"/>
          <p:cNvGrpSpPr/>
          <p:nvPr/>
        </p:nvGrpSpPr>
        <p:grpSpPr>
          <a:xfrm rot="21600000">
            <a:off x="3727703" y="3438144"/>
            <a:ext cx="512064" cy="676655"/>
            <a:chOff x="0" y="0"/>
            <a:chExt cx="512064" cy="676655"/>
          </a:xfrm>
        </p:grpSpPr>
        <p:pic>
          <p:nvPicPr>
            <p:cNvPr id="85" name="picture 8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 rot="21600000">
              <a:off x="0" y="0"/>
              <a:ext cx="512064" cy="676655"/>
            </a:xfrm>
            <a:prstGeom prst="rect">
              <a:avLst/>
            </a:prstGeom>
          </p:spPr>
        </p:pic>
        <p:sp>
          <p:nvSpPr>
            <p:cNvPr id="86" name="textbox 86"/>
            <p:cNvSpPr/>
            <p:nvPr/>
          </p:nvSpPr>
          <p:spPr>
            <a:xfrm>
              <a:off x="-12700" y="-12700"/>
              <a:ext cx="537844" cy="7404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522"/>
                </a:lnSpc>
                <a:tabLst/>
              </a:pPr>
              <a:endParaRPr lang="Arial" altLang="Arial" sz="100" dirty="0"/>
            </a:p>
            <a:p>
              <a:pPr marL="220808" algn="l" rtl="0" eaLnBrk="0">
                <a:lnSpc>
                  <a:spcPts val="1088"/>
                </a:lnSpc>
                <a:tabLst/>
              </a:pPr>
              <a:r>
                <a:rPr sz="700" b="1" spc="430" dirty="0">
                  <a:solidFill>
                    <a:srgbClr val="FFFF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-</a:t>
              </a:r>
              <a:endParaRPr lang="Arial" altLang="Arial" sz="700" dirty="0"/>
            </a:p>
          </p:txBody>
        </p:sp>
      </p:grpSp>
      <p:sp>
        <p:nvSpPr>
          <p:cNvPr id="87" name="textbox 87"/>
          <p:cNvSpPr/>
          <p:nvPr/>
        </p:nvSpPr>
        <p:spPr>
          <a:xfrm>
            <a:off x="3102355" y="3401060"/>
            <a:ext cx="1049655" cy="7575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733"/>
              </a:lnSpc>
              <a:tabLst/>
            </a:pPr>
            <a:endParaRPr lang="Arial" altLang="Arial" sz="100" dirty="0"/>
          </a:p>
          <a:p>
            <a:pPr marL="220376" algn="l" rtl="0" eaLnBrk="0">
              <a:lnSpc>
                <a:spcPct val="98000"/>
              </a:lnSpc>
              <a:tabLst/>
            </a:pPr>
            <a:r>
              <a:rPr sz="2300" spc="5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设</a:t>
            </a:r>
            <a:r>
              <a:rPr sz="2300" spc="3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计</a:t>
            </a:r>
            <a:endParaRPr lang="SimSun" altLang="SimSun" sz="2300" dirty="0"/>
          </a:p>
        </p:txBody>
      </p:sp>
      <p:grpSp>
        <p:nvGrpSpPr>
          <p:cNvPr id="44" name="group 44"/>
          <p:cNvGrpSpPr/>
          <p:nvPr/>
        </p:nvGrpSpPr>
        <p:grpSpPr>
          <a:xfrm rot="21600000">
            <a:off x="3828288" y="3413760"/>
            <a:ext cx="1024128" cy="688847"/>
            <a:chOff x="0" y="0"/>
            <a:chExt cx="1024128" cy="688847"/>
          </a:xfrm>
        </p:grpSpPr>
        <p:pic>
          <p:nvPicPr>
            <p:cNvPr id="88" name="picture 8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1024128" cy="688847"/>
            </a:xfrm>
            <a:prstGeom prst="rect">
              <a:avLst/>
            </a:prstGeom>
          </p:spPr>
        </p:pic>
        <p:sp>
          <p:nvSpPr>
            <p:cNvPr id="89" name="textbox 89"/>
            <p:cNvSpPr/>
            <p:nvPr/>
          </p:nvSpPr>
          <p:spPr>
            <a:xfrm>
              <a:off x="-12700" y="-12700"/>
              <a:ext cx="1049655" cy="7537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marL="215423" algn="l" rtl="0" eaLnBrk="0">
                <a:lnSpc>
                  <a:spcPct val="97000"/>
                </a:lnSpc>
                <a:tabLst/>
              </a:pPr>
              <a:r>
                <a:rPr sz="2300" spc="7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采</a:t>
              </a:r>
              <a:r>
                <a:rPr sz="2300" spc="5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购</a:t>
              </a:r>
              <a:endParaRPr lang="SimSun" altLang="SimSun" sz="2300" dirty="0"/>
            </a:p>
          </p:txBody>
        </p:sp>
      </p:grpSp>
      <p:pic>
        <p:nvPicPr>
          <p:cNvPr id="90" name="picture 9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4440935" y="3413760"/>
            <a:ext cx="1636776" cy="688847"/>
          </a:xfrm>
          <a:prstGeom prst="rect">
            <a:avLst/>
          </a:prstGeom>
        </p:spPr>
      </p:pic>
      <p:pic>
        <p:nvPicPr>
          <p:cNvPr id="91" name="picture 9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5666232" y="3438144"/>
            <a:ext cx="615696" cy="676655"/>
          </a:xfrm>
          <a:prstGeom prst="rect">
            <a:avLst/>
          </a:prstGeom>
        </p:spPr>
      </p:pic>
      <p:pic>
        <p:nvPicPr>
          <p:cNvPr id="92" name="picture 92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5870448" y="3438144"/>
            <a:ext cx="512064" cy="676655"/>
          </a:xfrm>
          <a:prstGeom prst="rect">
            <a:avLst/>
          </a:prstGeom>
        </p:spPr>
      </p:pic>
      <p:pic>
        <p:nvPicPr>
          <p:cNvPr id="93" name="picture 93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5971032" y="3438144"/>
            <a:ext cx="615696" cy="676655"/>
          </a:xfrm>
          <a:prstGeom prst="rect">
            <a:avLst/>
          </a:prstGeom>
        </p:spPr>
      </p:pic>
      <p:grpSp>
        <p:nvGrpSpPr>
          <p:cNvPr id="46" name="group 46"/>
          <p:cNvGrpSpPr/>
          <p:nvPr/>
        </p:nvGrpSpPr>
        <p:grpSpPr>
          <a:xfrm rot="21600000">
            <a:off x="6175248" y="3413760"/>
            <a:ext cx="719327" cy="688847"/>
            <a:chOff x="0" y="0"/>
            <a:chExt cx="719327" cy="688847"/>
          </a:xfrm>
        </p:grpSpPr>
        <p:pic>
          <p:nvPicPr>
            <p:cNvPr id="94" name="picture 94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 rot="21600000">
              <a:off x="0" y="0"/>
              <a:ext cx="719327" cy="688847"/>
            </a:xfrm>
            <a:prstGeom prst="rect">
              <a:avLst/>
            </a:prstGeom>
          </p:spPr>
        </p:pic>
        <p:sp>
          <p:nvSpPr>
            <p:cNvPr id="95" name="textbox 95"/>
            <p:cNvSpPr/>
            <p:nvPr/>
          </p:nvSpPr>
          <p:spPr>
            <a:xfrm>
              <a:off x="-12700" y="-12700"/>
              <a:ext cx="744855" cy="75945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48316" algn="l" rtl="0" eaLnBrk="0">
                <a:lnSpc>
                  <a:spcPct val="98000"/>
                </a:lnSpc>
                <a:spcBef>
                  <a:spcPts val="6"/>
                </a:spcBef>
                <a:tabLst/>
              </a:pPr>
              <a:r>
                <a:rPr sz="2300" spc="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)</a:t>
              </a:r>
              <a:endParaRPr lang="SimSun" altLang="SimSun" sz="2300" dirty="0"/>
            </a:p>
          </p:txBody>
        </p:sp>
      </p:grpSp>
      <p:pic>
        <p:nvPicPr>
          <p:cNvPr id="96" name="picture 9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600000">
            <a:off x="1795272" y="3956304"/>
            <a:ext cx="5480304" cy="1024127"/>
          </a:xfrm>
          <a:prstGeom prst="rect">
            <a:avLst/>
          </a:prstGeom>
        </p:spPr>
      </p:pic>
      <p:sp>
        <p:nvSpPr>
          <p:cNvPr id="97" name="textbox 97"/>
          <p:cNvSpPr/>
          <p:nvPr/>
        </p:nvSpPr>
        <p:spPr>
          <a:xfrm>
            <a:off x="1782572" y="2572004"/>
            <a:ext cx="5506084" cy="9950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3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33000"/>
              </a:lnSpc>
              <a:tabLst/>
            </a:pPr>
            <a:endParaRPr lang="Arial" altLang="Arial" sz="1000" dirty="0"/>
          </a:p>
          <a:p>
            <a:pPr marL="857916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2</a:t>
            </a:r>
            <a:endParaRPr lang="Arial" altLang="Arial" sz="2400" dirty="0"/>
          </a:p>
        </p:txBody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48" name="group 48"/>
          <p:cNvGrpSpPr/>
          <p:nvPr/>
        </p:nvGrpSpPr>
        <p:grpSpPr>
          <a:xfrm rot="21600000">
            <a:off x="0" y="995362"/>
            <a:ext cx="4441830" cy="717613"/>
            <a:chOff x="0" y="0"/>
            <a:chExt cx="4441830" cy="717613"/>
          </a:xfrm>
        </p:grpSpPr>
        <p:pic>
          <p:nvPicPr>
            <p:cNvPr id="99" name="picture 99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100" name="picture 100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 rot="21600000">
              <a:off x="963168" y="16573"/>
              <a:ext cx="3477767" cy="685800"/>
            </a:xfrm>
            <a:prstGeom prst="rect">
              <a:avLst/>
            </a:prstGeom>
          </p:spPr>
        </p:pic>
        <p:sp>
          <p:nvSpPr>
            <p:cNvPr id="101" name="textbox 101"/>
            <p:cNvSpPr/>
            <p:nvPr/>
          </p:nvSpPr>
          <p:spPr>
            <a:xfrm>
              <a:off x="1158740" y="157978"/>
              <a:ext cx="3072129" cy="36639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7000"/>
                </a:lnSpc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建设工程总承包的规</a:t>
              </a:r>
              <a:r>
                <a:rPr sz="2300" spc="8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pic>
        <p:nvPicPr>
          <p:cNvPr id="102" name="picture 10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21600000">
            <a:off x="2337816" y="5216499"/>
            <a:ext cx="4498847" cy="599084"/>
          </a:xfrm>
          <a:prstGeom prst="rect">
            <a:avLst/>
          </a:prstGeom>
        </p:spPr>
      </p:pic>
      <p:pic>
        <p:nvPicPr>
          <p:cNvPr id="103" name="picture 103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21600000">
            <a:off x="2414016" y="4160520"/>
            <a:ext cx="582167" cy="673607"/>
          </a:xfrm>
          <a:prstGeom prst="rect">
            <a:avLst/>
          </a:prstGeom>
        </p:spPr>
      </p:pic>
      <p:pic>
        <p:nvPicPr>
          <p:cNvPr id="104" name="picture 10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21600000">
            <a:off x="2584704" y="4133088"/>
            <a:ext cx="1328927" cy="688848"/>
          </a:xfrm>
          <a:prstGeom prst="rect">
            <a:avLst/>
          </a:prstGeom>
        </p:spPr>
      </p:pic>
      <p:grpSp>
        <p:nvGrpSpPr>
          <p:cNvPr id="50" name="group 50"/>
          <p:cNvGrpSpPr/>
          <p:nvPr/>
        </p:nvGrpSpPr>
        <p:grpSpPr>
          <a:xfrm rot="21600000">
            <a:off x="3502152" y="4160520"/>
            <a:ext cx="515111" cy="673607"/>
            <a:chOff x="0" y="0"/>
            <a:chExt cx="515111" cy="673607"/>
          </a:xfrm>
        </p:grpSpPr>
        <p:pic>
          <p:nvPicPr>
            <p:cNvPr id="105" name="picture 105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 rot="21600000">
              <a:off x="0" y="0"/>
              <a:ext cx="515111" cy="673607"/>
            </a:xfrm>
            <a:prstGeom prst="rect">
              <a:avLst/>
            </a:prstGeom>
          </p:spPr>
        </p:pic>
        <p:sp>
          <p:nvSpPr>
            <p:cNvPr id="106" name="textbox 106"/>
            <p:cNvSpPr/>
            <p:nvPr/>
          </p:nvSpPr>
          <p:spPr>
            <a:xfrm>
              <a:off x="-12700" y="-12700"/>
              <a:ext cx="541019" cy="7378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98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519"/>
                </a:lnSpc>
                <a:tabLst/>
              </a:pPr>
              <a:endParaRPr lang="Arial" altLang="Arial" sz="100" dirty="0"/>
            </a:p>
            <a:p>
              <a:pPr marL="221729" algn="l" rtl="0" eaLnBrk="0">
                <a:lnSpc>
                  <a:spcPts val="1088"/>
                </a:lnSpc>
                <a:tabLst/>
              </a:pPr>
              <a:r>
                <a:rPr sz="700" b="1" spc="430" dirty="0">
                  <a:solidFill>
                    <a:srgbClr val="FFFF00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-</a:t>
              </a:r>
              <a:endParaRPr lang="Arial" altLang="Arial" sz="700" dirty="0"/>
            </a:p>
          </p:txBody>
        </p:sp>
      </p:grpSp>
      <p:sp>
        <p:nvSpPr>
          <p:cNvPr id="107" name="textbox 107"/>
          <p:cNvSpPr/>
          <p:nvPr/>
        </p:nvSpPr>
        <p:spPr>
          <a:xfrm>
            <a:off x="2572004" y="4120388"/>
            <a:ext cx="1354455" cy="7537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marL="247141" algn="l" rtl="0" eaLnBrk="0">
              <a:lnSpc>
                <a:spcPct val="97000"/>
              </a:lnSpc>
              <a:tabLst/>
            </a:pPr>
            <a:r>
              <a:rPr sz="2300" spc="34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)采</a:t>
            </a:r>
            <a:r>
              <a:rPr sz="2300" spc="32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购</a:t>
            </a:r>
            <a:endParaRPr lang="SimSun" altLang="SimSun" sz="2300" dirty="0"/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21600000">
            <a:off x="3602735" y="4133088"/>
            <a:ext cx="2252471" cy="688848"/>
          </a:xfrm>
          <a:prstGeom prst="rect">
            <a:avLst/>
          </a:prstGeom>
        </p:spPr>
      </p:pic>
      <p:pic>
        <p:nvPicPr>
          <p:cNvPr id="109" name="picture 109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21600000">
            <a:off x="5443728" y="4160520"/>
            <a:ext cx="612647" cy="673607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3590035" y="4120388"/>
            <a:ext cx="2278379" cy="755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759"/>
              </a:lnSpc>
              <a:tabLst/>
            </a:pPr>
            <a:endParaRPr lang="Arial" altLang="Arial" sz="100" dirty="0"/>
          </a:p>
          <a:p>
            <a:pPr marL="216344" algn="l" rtl="0" eaLnBrk="0">
              <a:lnSpc>
                <a:spcPct val="97000"/>
              </a:lnSpc>
              <a:tabLst/>
            </a:pPr>
            <a:r>
              <a:rPr sz="2300" spc="24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施工总承包</a:t>
            </a:r>
            <a:r>
              <a:rPr sz="2300" spc="18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(</a:t>
            </a:r>
            <a:endParaRPr lang="SimSun" altLang="SimSun" sz="2300" dirty="0"/>
          </a:p>
        </p:txBody>
      </p:sp>
      <p:sp>
        <p:nvSpPr>
          <p:cNvPr id="111" name="textbox 111"/>
          <p:cNvSpPr/>
          <p:nvPr/>
        </p:nvSpPr>
        <p:spPr>
          <a:xfrm>
            <a:off x="4233163" y="2767076"/>
            <a:ext cx="1662429" cy="755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757"/>
              </a:lnSpc>
              <a:tabLst/>
            </a:pPr>
            <a:endParaRPr lang="Arial" altLang="Arial" sz="100" dirty="0"/>
          </a:p>
          <a:p>
            <a:pPr marL="218649" algn="l" rtl="0" eaLnBrk="0">
              <a:lnSpc>
                <a:spcPct val="97000"/>
              </a:lnSpc>
              <a:tabLst/>
            </a:pPr>
            <a:r>
              <a:rPr sz="2300" spc="28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总承包</a:t>
            </a:r>
            <a:r>
              <a:rPr sz="2300" spc="27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(</a:t>
            </a:r>
            <a:endParaRPr lang="SimSun" altLang="SimSun" sz="2300" dirty="0"/>
          </a:p>
        </p:txBody>
      </p:sp>
      <p:sp>
        <p:nvSpPr>
          <p:cNvPr id="112" name="textbox 112"/>
          <p:cNvSpPr/>
          <p:nvPr/>
        </p:nvSpPr>
        <p:spPr>
          <a:xfrm>
            <a:off x="4428235" y="3401060"/>
            <a:ext cx="1662429" cy="755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757"/>
              </a:lnSpc>
              <a:tabLst/>
            </a:pPr>
            <a:endParaRPr lang="Arial" altLang="Arial" sz="100" dirty="0"/>
          </a:p>
          <a:p>
            <a:pPr marL="220427" algn="l" rtl="0" eaLnBrk="0">
              <a:lnSpc>
                <a:spcPct val="97000"/>
              </a:lnSpc>
              <a:tabLst/>
            </a:pPr>
            <a:r>
              <a:rPr sz="2300" spc="28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总承包</a:t>
            </a:r>
            <a:r>
              <a:rPr sz="2300" spc="27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(</a:t>
            </a:r>
            <a:endParaRPr lang="SimSun" altLang="SimSun" sz="2300" dirty="0"/>
          </a:p>
        </p:txBody>
      </p:sp>
      <p:sp>
        <p:nvSpPr>
          <p:cNvPr id="113" name="textbox 113"/>
          <p:cNvSpPr/>
          <p:nvPr/>
        </p:nvSpPr>
        <p:spPr>
          <a:xfrm>
            <a:off x="2904236" y="2767076"/>
            <a:ext cx="1049655" cy="7575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9733"/>
              </a:lnSpc>
              <a:tabLst/>
            </a:pPr>
            <a:endParaRPr lang="Arial" altLang="Arial" sz="100" dirty="0"/>
          </a:p>
          <a:p>
            <a:pPr marL="221646" algn="l" rtl="0" eaLnBrk="0">
              <a:lnSpc>
                <a:spcPct val="98000"/>
              </a:lnSpc>
              <a:tabLst/>
            </a:pPr>
            <a:r>
              <a:rPr sz="2300" spc="5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设</a:t>
            </a:r>
            <a:r>
              <a:rPr sz="2300" spc="3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计</a:t>
            </a:r>
            <a:endParaRPr lang="SimSun" altLang="SimSun" sz="2300" dirty="0"/>
          </a:p>
        </p:txBody>
      </p:sp>
      <p:sp>
        <p:nvSpPr>
          <p:cNvPr id="114" name="textbox 114"/>
          <p:cNvSpPr/>
          <p:nvPr/>
        </p:nvSpPr>
        <p:spPr>
          <a:xfrm>
            <a:off x="4638548" y="2105660"/>
            <a:ext cx="1064894" cy="771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169"/>
              </a:lnSpc>
              <a:tabLst/>
            </a:pPr>
            <a:endParaRPr lang="Arial" altLang="Arial" sz="100" dirty="0"/>
          </a:p>
          <a:p>
            <a:pPr marL="226371" algn="l" rtl="0" eaLnBrk="0">
              <a:lnSpc>
                <a:spcPct val="81000"/>
              </a:lnSpc>
              <a:tabLst/>
            </a:pPr>
            <a:r>
              <a:rPr sz="2400" b="1" spc="-4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EPC</a:t>
            </a:r>
            <a:endParaRPr lang="Arial" altLang="Arial" sz="2400" dirty="0"/>
          </a:p>
        </p:txBody>
      </p:sp>
      <p:pic>
        <p:nvPicPr>
          <p:cNvPr id="115" name="picture 115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21600000">
            <a:off x="5644895" y="4160520"/>
            <a:ext cx="515111" cy="673607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21600000">
            <a:off x="5748528" y="4160520"/>
            <a:ext cx="630935" cy="673607"/>
          </a:xfrm>
          <a:prstGeom prst="rect">
            <a:avLst/>
          </a:prstGeom>
        </p:spPr>
      </p:pic>
      <p:grpSp>
        <p:nvGrpSpPr>
          <p:cNvPr id="52" name="group 52"/>
          <p:cNvGrpSpPr/>
          <p:nvPr/>
        </p:nvGrpSpPr>
        <p:grpSpPr>
          <a:xfrm rot="21600000">
            <a:off x="5967983" y="4133088"/>
            <a:ext cx="719328" cy="688848"/>
            <a:chOff x="0" y="0"/>
            <a:chExt cx="719328" cy="688848"/>
          </a:xfrm>
        </p:grpSpPr>
        <p:pic>
          <p:nvPicPr>
            <p:cNvPr id="117" name="picture 117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 rot="21600000">
              <a:off x="0" y="0"/>
              <a:ext cx="719328" cy="688848"/>
            </a:xfrm>
            <a:prstGeom prst="rect">
              <a:avLst/>
            </a:prstGeom>
          </p:spPr>
        </p:pic>
        <p:sp>
          <p:nvSpPr>
            <p:cNvPr id="118" name="textbox 118"/>
            <p:cNvSpPr/>
            <p:nvPr/>
          </p:nvSpPr>
          <p:spPr>
            <a:xfrm>
              <a:off x="-12700" y="-12700"/>
              <a:ext cx="744855" cy="75945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1000" dirty="0"/>
            </a:p>
            <a:p>
              <a:pPr marL="248410" algn="l" rtl="0" eaLnBrk="0">
                <a:lnSpc>
                  <a:spcPct val="98000"/>
                </a:lnSpc>
                <a:spcBef>
                  <a:spcPts val="6"/>
                </a:spcBef>
                <a:tabLst/>
              </a:pPr>
              <a:r>
                <a:rPr sz="2300" spc="0" dirty="0">
                  <a:solidFill>
                    <a:srgbClr val="FFFF00">
                      <a:alpha val="100000"/>
                    </a:srgbClr>
                  </a:solidFill>
                  <a:ln w="7620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)</a:t>
              </a:r>
              <a:endParaRPr lang="SimSun" altLang="SimSun" sz="2300" dirty="0"/>
            </a:p>
          </p:txBody>
        </p:sp>
      </p:grpSp>
      <p:sp>
        <p:nvSpPr>
          <p:cNvPr id="119" name="textbox 119"/>
          <p:cNvSpPr/>
          <p:nvPr/>
        </p:nvSpPr>
        <p:spPr>
          <a:xfrm>
            <a:off x="2794507" y="3401060"/>
            <a:ext cx="744855" cy="7594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  <a:tabLst/>
            </a:pPr>
            <a:endParaRPr lang="Arial" altLang="Arial" sz="1000" dirty="0"/>
          </a:p>
          <a:p>
            <a:pPr marL="249269" algn="l" rtl="0" eaLnBrk="0">
              <a:lnSpc>
                <a:spcPct val="98000"/>
              </a:lnSpc>
              <a:spcBef>
                <a:spcPts val="6"/>
              </a:spcBef>
              <a:tabLst/>
            </a:pPr>
            <a:r>
              <a:rPr sz="2300" spc="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)</a:t>
            </a:r>
            <a:endParaRPr lang="SimSun" altLang="SimSun" sz="2300" dirty="0"/>
          </a:p>
        </p:txBody>
      </p:sp>
      <p:sp>
        <p:nvSpPr>
          <p:cNvPr id="120" name="textbox 120"/>
          <p:cNvSpPr/>
          <p:nvPr/>
        </p:nvSpPr>
        <p:spPr>
          <a:xfrm>
            <a:off x="2599436" y="2767076"/>
            <a:ext cx="742315" cy="7594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  <a:tabLst/>
            </a:pPr>
            <a:endParaRPr lang="Arial" altLang="Arial" sz="1000" dirty="0"/>
          </a:p>
          <a:p>
            <a:pPr marL="247491" algn="l" rtl="0" eaLnBrk="0">
              <a:lnSpc>
                <a:spcPct val="98000"/>
              </a:lnSpc>
              <a:spcBef>
                <a:spcPts val="6"/>
              </a:spcBef>
              <a:tabLst/>
            </a:pPr>
            <a:r>
              <a:rPr sz="2300" spc="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)</a:t>
            </a:r>
            <a:endParaRPr lang="SimSun" altLang="SimSun" sz="2300" dirty="0"/>
          </a:p>
        </p:txBody>
      </p:sp>
      <p:sp>
        <p:nvSpPr>
          <p:cNvPr id="121" name="textbox 121"/>
          <p:cNvSpPr/>
          <p:nvPr/>
        </p:nvSpPr>
        <p:spPr>
          <a:xfrm>
            <a:off x="5266435" y="2081276"/>
            <a:ext cx="741680" cy="7594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2000"/>
              </a:lnSpc>
              <a:tabLst/>
            </a:pPr>
            <a:endParaRPr lang="Arial" altLang="Arial" sz="1000" dirty="0"/>
          </a:p>
          <a:p>
            <a:pPr marL="247491" algn="l" rtl="0" eaLnBrk="0">
              <a:lnSpc>
                <a:spcPct val="98000"/>
              </a:lnSpc>
              <a:spcBef>
                <a:spcPts val="6"/>
              </a:spcBef>
              <a:tabLst/>
            </a:pPr>
            <a:r>
              <a:rPr sz="2300" spc="0" dirty="0">
                <a:solidFill>
                  <a:srgbClr val="FFFF00">
                    <a:alpha val="100000"/>
                  </a:srgbClr>
                </a:solidFill>
                <a:ln w="7620" cap="flat" cmpd="sng">
                  <a:solidFill>
                    <a:srgbClr a:val="FFFF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)</a:t>
            </a:r>
            <a:endParaRPr lang="SimSun" altLang="SimSun" sz="2300" dirty="0"/>
          </a:p>
        </p:txBody>
      </p:sp>
      <p:sp>
        <p:nvSpPr>
          <p:cNvPr id="122" name="textbox 122"/>
          <p:cNvSpPr/>
          <p:nvPr/>
        </p:nvSpPr>
        <p:spPr>
          <a:xfrm>
            <a:off x="5778500" y="2791460"/>
            <a:ext cx="659765" cy="7753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227831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B</a:t>
            </a:r>
            <a:endParaRPr lang="Arial" altLang="Arial" sz="2400" dirty="0"/>
          </a:p>
        </p:txBody>
      </p:sp>
      <p:pic>
        <p:nvPicPr>
          <p:cNvPr id="123" name="picture 123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5458459" y="2791460"/>
            <a:ext cx="656590" cy="7753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225304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D</a:t>
            </a:r>
            <a:endParaRPr lang="Arial" altLang="Arial" sz="2400" dirty="0"/>
          </a:p>
        </p:txBody>
      </p:sp>
      <p:sp>
        <p:nvSpPr>
          <p:cNvPr id="125" name="textbox 125"/>
          <p:cNvSpPr/>
          <p:nvPr/>
        </p:nvSpPr>
        <p:spPr>
          <a:xfrm>
            <a:off x="5735828" y="4147820"/>
            <a:ext cx="656590" cy="7689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1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167"/>
              </a:lnSpc>
              <a:tabLst/>
            </a:pPr>
            <a:endParaRPr lang="Arial" altLang="Arial" sz="100" dirty="0"/>
          </a:p>
          <a:p>
            <a:pPr marL="217333" algn="l" rtl="0" eaLnBrk="0">
              <a:lnSpc>
                <a:spcPct val="81000"/>
              </a:lnSpc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C</a:t>
            </a:r>
            <a:endParaRPr lang="Arial" altLang="Arial" sz="2400" dirty="0"/>
          </a:p>
        </p:txBody>
      </p:sp>
      <p:sp>
        <p:nvSpPr>
          <p:cNvPr id="126" name="textbox 126"/>
          <p:cNvSpPr/>
          <p:nvPr/>
        </p:nvSpPr>
        <p:spPr>
          <a:xfrm>
            <a:off x="5958332" y="3425444"/>
            <a:ext cx="641350" cy="7753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227387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P</a:t>
            </a:r>
            <a:endParaRPr lang="Arial" altLang="Arial" sz="2400" dirty="0"/>
          </a:p>
        </p:txBody>
      </p:sp>
      <p:sp>
        <p:nvSpPr>
          <p:cNvPr id="127" name="textbox 127"/>
          <p:cNvSpPr/>
          <p:nvPr/>
        </p:nvSpPr>
        <p:spPr>
          <a:xfrm>
            <a:off x="5653532" y="3425444"/>
            <a:ext cx="641350" cy="7753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227387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E</a:t>
            </a:r>
            <a:endParaRPr lang="Arial" altLang="Arial" sz="2400" dirty="0"/>
          </a:p>
        </p:txBody>
      </p:sp>
      <p:sp>
        <p:nvSpPr>
          <p:cNvPr id="128" name="textbox 128"/>
          <p:cNvSpPr/>
          <p:nvPr/>
        </p:nvSpPr>
        <p:spPr>
          <a:xfrm>
            <a:off x="5431028" y="4147820"/>
            <a:ext cx="638175" cy="7721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0000"/>
              </a:lnSpc>
              <a:tabLst/>
            </a:pPr>
            <a:endParaRPr lang="Arial" altLang="Arial" sz="1000" dirty="0"/>
          </a:p>
          <a:p>
            <a:pPr marL="225258" algn="l" rtl="0" eaLnBrk="0">
              <a:lnSpc>
                <a:spcPct val="80000"/>
              </a:lnSpc>
              <a:spcBef>
                <a:spcPts val="4"/>
              </a:spcBef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P</a:t>
            </a:r>
            <a:endParaRPr lang="Arial" altLang="Arial" sz="2400" dirty="0"/>
          </a:p>
        </p:txBody>
      </p:sp>
      <p:sp>
        <p:nvSpPr>
          <p:cNvPr id="129" name="textbox 129"/>
          <p:cNvSpPr/>
          <p:nvPr/>
        </p:nvSpPr>
        <p:spPr>
          <a:xfrm>
            <a:off x="3516883" y="2791460"/>
            <a:ext cx="541019" cy="740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520"/>
              </a:lnSpc>
              <a:tabLst/>
            </a:pPr>
            <a:endParaRPr lang="Arial" altLang="Arial" sz="100" dirty="0"/>
          </a:p>
          <a:p>
            <a:pPr marL="222078" algn="l" rtl="0" eaLnBrk="0">
              <a:lnSpc>
                <a:spcPts val="1088"/>
              </a:lnSpc>
              <a:tabLst/>
            </a:pPr>
            <a:r>
              <a:rPr sz="700" b="1" spc="43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endParaRPr lang="Arial" altLang="Arial" sz="700" dirty="0"/>
          </a:p>
        </p:txBody>
      </p:sp>
      <p:sp>
        <p:nvSpPr>
          <p:cNvPr id="130" name="textbox 130"/>
          <p:cNvSpPr/>
          <p:nvPr/>
        </p:nvSpPr>
        <p:spPr>
          <a:xfrm>
            <a:off x="5677915" y="2791460"/>
            <a:ext cx="541019" cy="740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520"/>
              </a:lnSpc>
              <a:tabLst/>
            </a:pPr>
            <a:endParaRPr lang="Arial" altLang="Arial" sz="100" dirty="0"/>
          </a:p>
          <a:p>
            <a:pPr marL="221633" algn="l" rtl="0" eaLnBrk="0">
              <a:lnSpc>
                <a:spcPts val="1088"/>
              </a:lnSpc>
              <a:tabLst/>
            </a:pPr>
            <a:r>
              <a:rPr sz="700" b="1" spc="43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endParaRPr lang="Arial" altLang="Arial" sz="700" dirty="0"/>
          </a:p>
        </p:txBody>
      </p:sp>
      <p:sp>
        <p:nvSpPr>
          <p:cNvPr id="131" name="textbox 131"/>
          <p:cNvSpPr/>
          <p:nvPr/>
        </p:nvSpPr>
        <p:spPr>
          <a:xfrm>
            <a:off x="5632195" y="4147820"/>
            <a:ext cx="541019" cy="737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9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519"/>
              </a:lnSpc>
              <a:tabLst/>
            </a:pPr>
            <a:endParaRPr lang="Arial" altLang="Arial" sz="100" dirty="0"/>
          </a:p>
          <a:p>
            <a:pPr marL="222110" algn="l" rtl="0" eaLnBrk="0">
              <a:lnSpc>
                <a:spcPts val="1088"/>
              </a:lnSpc>
              <a:tabLst/>
            </a:pPr>
            <a:r>
              <a:rPr sz="700" b="1" spc="43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endParaRPr lang="Arial" altLang="Arial" sz="700" dirty="0"/>
          </a:p>
        </p:txBody>
      </p:sp>
      <p:sp>
        <p:nvSpPr>
          <p:cNvPr id="132" name="textbox 132"/>
          <p:cNvSpPr/>
          <p:nvPr/>
        </p:nvSpPr>
        <p:spPr>
          <a:xfrm>
            <a:off x="5857748" y="3425444"/>
            <a:ext cx="537844" cy="740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7522"/>
              </a:lnSpc>
              <a:tabLst/>
            </a:pPr>
            <a:endParaRPr lang="Arial" altLang="Arial" sz="100" dirty="0"/>
          </a:p>
          <a:p>
            <a:pPr marL="221189" algn="l" rtl="0" eaLnBrk="0">
              <a:lnSpc>
                <a:spcPts val="1088"/>
              </a:lnSpc>
              <a:tabLst/>
            </a:pPr>
            <a:r>
              <a:rPr sz="700" b="1" spc="43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-</a:t>
            </a:r>
            <a:endParaRPr lang="Arial" altLang="Arial" sz="700" dirty="0"/>
          </a:p>
        </p:txBody>
      </p:sp>
      <p:sp>
        <p:nvSpPr>
          <p:cNvPr id="133" name="textbox 133"/>
          <p:cNvSpPr/>
          <p:nvPr/>
        </p:nvSpPr>
        <p:spPr>
          <a:xfrm>
            <a:off x="170528" y="1194612"/>
            <a:ext cx="691515" cy="317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6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3.1.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  <p:sp>
        <p:nvSpPr>
          <p:cNvPr id="134" name="rect"/>
          <p:cNvSpPr/>
          <p:nvPr/>
        </p:nvSpPr>
        <p:spPr>
          <a:xfrm>
            <a:off x="2989262" y="1628775"/>
            <a:ext cx="117475" cy="381000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5" name="rect"/>
          <p:cNvSpPr/>
          <p:nvPr/>
        </p:nvSpPr>
        <p:spPr>
          <a:xfrm>
            <a:off x="6302375" y="1628775"/>
            <a:ext cx="117475" cy="381000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6" name="textbox 136"/>
          <p:cNvSpPr/>
          <p:nvPr/>
        </p:nvSpPr>
        <p:spPr>
          <a:xfrm>
            <a:off x="2598178" y="4318812"/>
            <a:ext cx="189229" cy="3181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47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4</a:t>
            </a:r>
            <a:endParaRPr lang="Arial" altLang="Arial" sz="2400" dirty="0"/>
          </a:p>
        </p:txBody>
      </p:sp>
      <p:sp>
        <p:nvSpPr>
          <p:cNvPr id="137" name="textbox 137"/>
          <p:cNvSpPr/>
          <p:nvPr/>
        </p:nvSpPr>
        <p:spPr>
          <a:xfrm>
            <a:off x="2828601" y="3599484"/>
            <a:ext cx="183514" cy="317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6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400" b="1" spc="0" dirty="0">
                <a:solidFill>
                  <a:srgbClr val="FFFF00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2400" dirty="0"/>
          </a:p>
        </p:txBody>
      </p:sp>
      <p:sp>
        <p:nvSpPr>
          <p:cNvPr id="138" name="rect"/>
          <p:cNvSpPr/>
          <p:nvPr/>
        </p:nvSpPr>
        <p:spPr>
          <a:xfrm>
            <a:off x="6302375" y="3897312"/>
            <a:ext cx="120650" cy="17621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9" name="rect"/>
          <p:cNvSpPr/>
          <p:nvPr/>
        </p:nvSpPr>
        <p:spPr>
          <a:xfrm>
            <a:off x="6300787" y="2530475"/>
            <a:ext cx="120650" cy="17621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0" name="rect"/>
          <p:cNvSpPr/>
          <p:nvPr/>
        </p:nvSpPr>
        <p:spPr>
          <a:xfrm>
            <a:off x="6305550" y="3211512"/>
            <a:ext cx="120650" cy="17621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1" name="rect"/>
          <p:cNvSpPr/>
          <p:nvPr/>
        </p:nvSpPr>
        <p:spPr>
          <a:xfrm>
            <a:off x="6302375" y="4581525"/>
            <a:ext cx="120650" cy="17621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2" name="rect"/>
          <p:cNvSpPr/>
          <p:nvPr/>
        </p:nvSpPr>
        <p:spPr>
          <a:xfrm>
            <a:off x="2989262" y="3897312"/>
            <a:ext cx="111125" cy="16986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3" name="rect"/>
          <p:cNvSpPr/>
          <p:nvPr/>
        </p:nvSpPr>
        <p:spPr>
          <a:xfrm>
            <a:off x="2987675" y="2530475"/>
            <a:ext cx="111125" cy="16986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4" name="rect"/>
          <p:cNvSpPr/>
          <p:nvPr/>
        </p:nvSpPr>
        <p:spPr>
          <a:xfrm>
            <a:off x="2992437" y="3211512"/>
            <a:ext cx="111125" cy="16986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5" name="rect"/>
          <p:cNvSpPr/>
          <p:nvPr/>
        </p:nvSpPr>
        <p:spPr>
          <a:xfrm>
            <a:off x="2989262" y="4581525"/>
            <a:ext cx="111125" cy="169862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6" name="picture 146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 rot="21600000">
            <a:off x="2986087" y="3897312"/>
            <a:ext cx="6350" cy="169862"/>
          </a:xfrm>
          <a:prstGeom prst="rect">
            <a:avLst/>
          </a:prstGeom>
        </p:spPr>
      </p:pic>
      <p:pic>
        <p:nvPicPr>
          <p:cNvPr id="147" name="picture 147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 rot="21600000">
            <a:off x="2986087" y="4581525"/>
            <a:ext cx="6350" cy="16986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54" name="group 54"/>
          <p:cNvGrpSpPr/>
          <p:nvPr/>
        </p:nvGrpSpPr>
        <p:grpSpPr>
          <a:xfrm rot="21600000">
            <a:off x="900112" y="1844675"/>
            <a:ext cx="7129461" cy="1427162"/>
            <a:chOff x="0" y="0"/>
            <a:chExt cx="7129461" cy="1427162"/>
          </a:xfrm>
        </p:grpSpPr>
        <p:pic>
          <p:nvPicPr>
            <p:cNvPr id="149" name="picture 14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129461" cy="1427162"/>
            </a:xfrm>
            <a:prstGeom prst="rect">
              <a:avLst/>
            </a:prstGeom>
          </p:spPr>
        </p:pic>
        <p:sp>
          <p:nvSpPr>
            <p:cNvPr id="150" name="textbox 150"/>
            <p:cNvSpPr/>
            <p:nvPr/>
          </p:nvSpPr>
          <p:spPr>
            <a:xfrm>
              <a:off x="-12700" y="-12700"/>
              <a:ext cx="7155180" cy="15005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000" dirty="0"/>
            </a:p>
            <a:p>
              <a:pPr marL="925210" algn="l" rtl="0" eaLnBrk="0">
                <a:lnSpc>
                  <a:spcPct val="97000"/>
                </a:lnSpc>
                <a:spcBef>
                  <a:spcPts val="7"/>
                </a:spcBef>
                <a:tabLst/>
              </a:pPr>
              <a:r>
                <a:rPr sz="2700" spc="11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工程总承包单位与工程项目</a:t>
              </a:r>
              <a:r>
                <a:rPr sz="2700" spc="10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管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理</a:t>
              </a:r>
              <a:endParaRPr lang="SimSun" altLang="SimSun" sz="2700" dirty="0"/>
            </a:p>
          </p:txBody>
        </p:sp>
      </p:grpSp>
      <p:pic>
        <p:nvPicPr>
          <p:cNvPr id="151" name="picture 1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56" name="group 56"/>
          <p:cNvGrpSpPr/>
          <p:nvPr/>
        </p:nvGrpSpPr>
        <p:grpSpPr>
          <a:xfrm rot="21600000">
            <a:off x="0" y="995362"/>
            <a:ext cx="4441830" cy="717613"/>
            <a:chOff x="0" y="0"/>
            <a:chExt cx="4441830" cy="717613"/>
          </a:xfrm>
        </p:grpSpPr>
        <p:pic>
          <p:nvPicPr>
            <p:cNvPr id="152" name="picture 1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153" name="picture 15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963168" y="16573"/>
              <a:ext cx="3477767" cy="685800"/>
            </a:xfrm>
            <a:prstGeom prst="rect">
              <a:avLst/>
            </a:prstGeom>
          </p:spPr>
        </p:pic>
        <p:sp>
          <p:nvSpPr>
            <p:cNvPr id="154" name="textbox 154"/>
            <p:cNvSpPr/>
            <p:nvPr/>
          </p:nvSpPr>
          <p:spPr>
            <a:xfrm>
              <a:off x="1158740" y="157978"/>
              <a:ext cx="3072129" cy="36639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7000"/>
                </a:lnSpc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建设工程总承包的规</a:t>
              </a:r>
              <a:r>
                <a:rPr sz="2300" spc="8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pic>
        <p:nvPicPr>
          <p:cNvPr id="155" name="picture 15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  <p:sp>
        <p:nvSpPr>
          <p:cNvPr id="156" name="textbox 156"/>
          <p:cNvSpPr/>
          <p:nvPr/>
        </p:nvSpPr>
        <p:spPr>
          <a:xfrm>
            <a:off x="170528" y="1194612"/>
            <a:ext cx="691515" cy="317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6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3.1.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2856" y="2130552"/>
            <a:ext cx="7638288" cy="2956560"/>
          </a:xfrm>
          <a:prstGeom prst="rect">
            <a:avLst/>
          </a:prstGeom>
        </p:spPr>
      </p:pic>
      <p:sp>
        <p:nvSpPr>
          <p:cNvPr id="159" name="textbox 159"/>
          <p:cNvSpPr/>
          <p:nvPr/>
        </p:nvSpPr>
        <p:spPr>
          <a:xfrm>
            <a:off x="848184" y="2356690"/>
            <a:ext cx="7387590" cy="26327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292"/>
              </a:lnSpc>
              <a:tabLst/>
            </a:pPr>
            <a:endParaRPr lang="Arial" altLang="Arial" sz="100" dirty="0"/>
          </a:p>
          <a:p>
            <a:pPr algn="r" rtl="0" eaLnBrk="0">
              <a:lnSpc>
                <a:spcPct val="85000"/>
              </a:lnSpc>
              <a:tabLst/>
            </a:pPr>
            <a:r>
              <a:rPr sz="2700" spc="4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《建筑法》规定，建筑工程总承包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单位按照</a:t>
            </a:r>
            <a:endParaRPr lang="SimSun" altLang="SimSun" sz="2700" dirty="0"/>
          </a:p>
          <a:p>
            <a:pPr marL="12700" indent="4267" algn="l" rtl="0" eaLnBrk="0">
              <a:lnSpc>
                <a:spcPct val="137000"/>
              </a:lnSpc>
              <a:spcBef>
                <a:spcPts val="20"/>
              </a:spcBef>
              <a:tabLst/>
            </a:pPr>
            <a:r>
              <a:rPr sz="2700" spc="11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总承包合同的约定对建设单位负责，分包单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位</a:t>
            </a:r>
            <a:r>
              <a:rPr sz="27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n w="8635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按照分包合同的约定对总承包单位负责，</a:t>
            </a:r>
            <a:r>
              <a:rPr sz="270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1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总</a:t>
            </a:r>
            <a:r>
              <a:rPr sz="2700" spc="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承</a:t>
            </a:r>
            <a:r>
              <a:rPr sz="27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11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包单位和分包单位就分包工程对建设单位承</a:t>
            </a:r>
            <a:r>
              <a:rPr sz="2700" spc="4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担</a:t>
            </a:r>
            <a:r>
              <a:rPr sz="27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-1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连</a:t>
            </a:r>
            <a:r>
              <a:rPr sz="2700" spc="0" dirty="0">
                <a:solidFill>
                  <a:srgbClr val="FF0000">
                    <a:alpha val="100000"/>
                  </a:srgbClr>
                </a:solidFill>
                <a:ln w="8635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带责任。</a:t>
            </a:r>
            <a:endParaRPr lang="SimSun" altLang="SimSun" sz="2700" dirty="0"/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58" name="group 58"/>
          <p:cNvGrpSpPr/>
          <p:nvPr/>
        </p:nvGrpSpPr>
        <p:grpSpPr>
          <a:xfrm rot="21600000">
            <a:off x="0" y="995362"/>
            <a:ext cx="4441830" cy="717613"/>
            <a:chOff x="0" y="0"/>
            <a:chExt cx="4441830" cy="717613"/>
          </a:xfrm>
        </p:grpSpPr>
        <p:pic>
          <p:nvPicPr>
            <p:cNvPr id="161" name="picture 16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162" name="picture 1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963168" y="16573"/>
              <a:ext cx="3477767" cy="685800"/>
            </a:xfrm>
            <a:prstGeom prst="rect">
              <a:avLst/>
            </a:prstGeom>
          </p:spPr>
        </p:pic>
        <p:sp>
          <p:nvSpPr>
            <p:cNvPr id="163" name="textbox 163"/>
            <p:cNvSpPr/>
            <p:nvPr/>
          </p:nvSpPr>
          <p:spPr>
            <a:xfrm>
              <a:off x="1158740" y="157978"/>
              <a:ext cx="3072129" cy="36639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6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7000"/>
                </a:lnSpc>
                <a:tabLst/>
              </a:pPr>
              <a:r>
                <a:rPr sz="2300" spc="10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建设工程总承包的规</a:t>
              </a:r>
              <a:r>
                <a:rPr sz="2300" spc="8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定</a:t>
              </a:r>
              <a:endParaRPr lang="SimSun" altLang="SimSun" sz="2300" dirty="0"/>
            </a:p>
          </p:txBody>
        </p:sp>
      </p:grpSp>
      <p:pic>
        <p:nvPicPr>
          <p:cNvPr id="164" name="picture 1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974975" y="5145087"/>
            <a:ext cx="3203575" cy="366115"/>
          </a:xfrm>
          <a:prstGeom prst="rect">
            <a:avLst/>
          </a:prstGeom>
        </p:spPr>
      </p:pic>
      <p:pic>
        <p:nvPicPr>
          <p:cNvPr id="165" name="picture 16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170528" y="1194612"/>
            <a:ext cx="691515" cy="3175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06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0000"/>
              </a:lnSpc>
              <a:tabLst/>
            </a:pPr>
            <a:r>
              <a:rPr sz="2400" b="1" spc="-2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3.1.</a:t>
            </a: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60" name="group 60"/>
          <p:cNvGrpSpPr/>
          <p:nvPr/>
        </p:nvGrpSpPr>
        <p:grpSpPr>
          <a:xfrm rot="21600000">
            <a:off x="1402080" y="2018870"/>
            <a:ext cx="6483096" cy="3117605"/>
            <a:chOff x="0" y="0"/>
            <a:chExt cx="6483096" cy="3117605"/>
          </a:xfrm>
        </p:grpSpPr>
        <p:pic>
          <p:nvPicPr>
            <p:cNvPr id="168" name="picture 1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41577"/>
              <a:ext cx="6483096" cy="2953512"/>
            </a:xfrm>
            <a:prstGeom prst="rect">
              <a:avLst/>
            </a:prstGeom>
          </p:spPr>
        </p:pic>
        <p:sp>
          <p:nvSpPr>
            <p:cNvPr id="169" name="textbox 169"/>
            <p:cNvSpPr/>
            <p:nvPr/>
          </p:nvSpPr>
          <p:spPr>
            <a:xfrm>
              <a:off x="-12700" y="-12700"/>
              <a:ext cx="6508750" cy="31908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5292"/>
                </a:lnSpc>
                <a:tabLst/>
              </a:pPr>
              <a:endParaRPr lang="Arial" altLang="Arial" sz="100" dirty="0"/>
            </a:p>
            <a:p>
              <a:pPr marL="832230" algn="l" rtl="0" eaLnBrk="0">
                <a:lnSpc>
                  <a:spcPct val="85000"/>
                </a:lnSpc>
                <a:tabLst/>
              </a:pPr>
              <a:r>
                <a:rPr sz="2700" spc="11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共同承包是指由两个以上具备承</a:t>
              </a:r>
              <a:r>
                <a:rPr sz="2700" spc="3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包</a:t>
              </a:r>
              <a:endParaRPr lang="SimSun" altLang="SimSun" sz="2700" dirty="0"/>
            </a:p>
            <a:p>
              <a:pPr marL="117855" indent="16713" algn="l" rtl="0" eaLnBrk="0">
                <a:lnSpc>
                  <a:spcPct val="136000"/>
                </a:lnSpc>
                <a:spcBef>
                  <a:spcPts val="136"/>
                </a:spcBef>
                <a:tabLst/>
              </a:pPr>
              <a:r>
                <a:rPr sz="2700" spc="7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资格的单位共同组成非法人的联</a:t>
              </a:r>
              <a:r>
                <a:rPr sz="2700" spc="4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合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体，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 </a:t>
              </a:r>
              <a:r>
                <a:rPr sz="2700" spc="8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以共同的名义对工程进行承包的行为</a:t>
              </a:r>
              <a:r>
                <a:rPr sz="2700" spc="7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 </a:t>
              </a:r>
              <a:r>
                <a:rPr sz="2700" spc="11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在国际工程发承包活动中，由几个承</a:t>
              </a:r>
              <a:r>
                <a:rPr sz="2700" spc="4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包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 </a:t>
              </a:r>
              <a:r>
                <a:rPr sz="2700" spc="11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方组成联合体进行工程承包是一种通</a:t>
              </a:r>
              <a:r>
                <a:rPr sz="2700" spc="4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行</a:t>
              </a:r>
              <a:r>
                <a:rPr sz="2700" spc="0" dirty="0">
                  <a:solidFill>
                    <a:srgbClr val="000000">
                      <a:alpha val="100000"/>
                    </a:srgbClr>
                  </a:solidFill>
                  <a:latin typeface="SimSun"/>
                  <a:ea typeface="SimSun"/>
                  <a:cs typeface="SimSun"/>
                </a:rPr>
                <a:t>  </a:t>
              </a:r>
              <a:r>
                <a:rPr sz="2700" spc="-20" dirty="0">
                  <a:solidFill>
                    <a:srgbClr val="000000">
                      <a:alpha val="100000"/>
                    </a:srgbClr>
                  </a:solidFill>
                  <a:ln w="8635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的做法。</a:t>
              </a:r>
              <a:endParaRPr lang="SimSun" altLang="SimSun" sz="2700" dirty="0"/>
            </a:p>
          </p:txBody>
        </p:sp>
      </p:grpSp>
      <p:pic>
        <p:nvPicPr>
          <p:cNvPr id="170" name="picture 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62" name="group 62"/>
          <p:cNvGrpSpPr/>
          <p:nvPr/>
        </p:nvGrpSpPr>
        <p:grpSpPr>
          <a:xfrm rot="21600000">
            <a:off x="0" y="995362"/>
            <a:ext cx="4608576" cy="717613"/>
            <a:chOff x="0" y="0"/>
            <a:chExt cx="4608576" cy="717613"/>
          </a:xfrm>
        </p:grpSpPr>
        <p:pic>
          <p:nvPicPr>
            <p:cNvPr id="171" name="picture 17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172" name="picture 17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826008" y="16573"/>
              <a:ext cx="3782567" cy="685800"/>
            </a:xfrm>
            <a:prstGeom prst="rect">
              <a:avLst/>
            </a:prstGeom>
          </p:spPr>
        </p:pic>
        <p:sp>
          <p:nvSpPr>
            <p:cNvPr id="173" name="textbox 173"/>
            <p:cNvSpPr/>
            <p:nvPr/>
          </p:nvSpPr>
          <p:spPr>
            <a:xfrm>
              <a:off x="170528" y="157978"/>
              <a:ext cx="4229100" cy="36893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4000"/>
                </a:lnSpc>
                <a:tabLst/>
              </a:pPr>
              <a:r>
                <a:rPr sz="2400" b="1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3.1.2</a:t>
              </a:r>
              <a:r>
                <a:rPr sz="2400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  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建设工程共同承包的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规定</a:t>
              </a:r>
              <a:endParaRPr lang="SimSun" altLang="SimSun" sz="2300" dirty="0"/>
            </a:p>
          </p:txBody>
        </p:sp>
      </p:grpSp>
      <p:pic>
        <p:nvPicPr>
          <p:cNvPr id="174" name="picture 17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rect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76" name="picture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02080" y="2060447"/>
            <a:ext cx="6483096" cy="2953512"/>
          </a:xfrm>
          <a:prstGeom prst="rect">
            <a:avLst/>
          </a:prstGeom>
        </p:spPr>
      </p:pic>
      <p:grpSp>
        <p:nvGrpSpPr>
          <p:cNvPr id="64" name="group 64"/>
          <p:cNvGrpSpPr/>
          <p:nvPr/>
        </p:nvGrpSpPr>
        <p:grpSpPr>
          <a:xfrm rot="21600000">
            <a:off x="1920239" y="2225039"/>
            <a:ext cx="941831" cy="896111"/>
            <a:chOff x="0" y="0"/>
            <a:chExt cx="941831" cy="896111"/>
          </a:xfrm>
        </p:grpSpPr>
        <p:pic>
          <p:nvPicPr>
            <p:cNvPr id="177" name="picture 17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941831" cy="896111"/>
            </a:xfrm>
            <a:prstGeom prst="rect">
              <a:avLst/>
            </a:prstGeom>
          </p:spPr>
        </p:pic>
        <p:sp>
          <p:nvSpPr>
            <p:cNvPr id="178" name="textbox 178"/>
            <p:cNvSpPr/>
            <p:nvPr/>
          </p:nvSpPr>
          <p:spPr>
            <a:xfrm>
              <a:off x="-12700" y="-12700"/>
              <a:ext cx="967739" cy="99758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676"/>
                </a:lnSpc>
                <a:tabLst/>
              </a:pPr>
              <a:endParaRPr lang="Arial" altLang="Arial" sz="100" dirty="0"/>
            </a:p>
            <a:p>
              <a:pPr marL="484200" algn="l" rtl="0" eaLnBrk="0">
                <a:lnSpc>
                  <a:spcPts val="3748"/>
                </a:lnSpc>
                <a:tabLst/>
              </a:pP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《</a:t>
              </a:r>
              <a:endParaRPr lang="SimSun" altLang="SimSun" sz="3100" dirty="0"/>
            </a:p>
          </p:txBody>
        </p:sp>
      </p:grpSp>
      <p:grpSp>
        <p:nvGrpSpPr>
          <p:cNvPr id="66" name="group 66"/>
          <p:cNvGrpSpPr/>
          <p:nvPr/>
        </p:nvGrpSpPr>
        <p:grpSpPr>
          <a:xfrm rot="21600000">
            <a:off x="2328672" y="2225039"/>
            <a:ext cx="5428488" cy="896111"/>
            <a:chOff x="0" y="0"/>
            <a:chExt cx="5428488" cy="896111"/>
          </a:xfrm>
        </p:grpSpPr>
        <p:pic>
          <p:nvPicPr>
            <p:cNvPr id="179" name="picture 17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428488" cy="896111"/>
            </a:xfrm>
            <a:prstGeom prst="rect">
              <a:avLst/>
            </a:prstGeom>
          </p:spPr>
        </p:pic>
        <p:sp>
          <p:nvSpPr>
            <p:cNvPr id="180" name="textbox 180"/>
            <p:cNvSpPr/>
            <p:nvPr/>
          </p:nvSpPr>
          <p:spPr>
            <a:xfrm>
              <a:off x="-12700" y="-12700"/>
              <a:ext cx="5454015" cy="9779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lang="Arial" altLang="Arial" sz="1000" dirty="0"/>
            </a:p>
            <a:p>
              <a:pPr marL="283807" algn="l" rtl="0" eaLnBrk="0">
                <a:lnSpc>
                  <a:spcPct val="97000"/>
                </a:lnSpc>
                <a:spcBef>
                  <a:spcPts val="3"/>
                </a:spcBef>
                <a:tabLst/>
              </a:pPr>
              <a:r>
                <a:rPr sz="3100" spc="10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建筑法》规定，大型建筑</a:t>
              </a:r>
              <a:r>
                <a:rPr sz="3100" spc="7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工</a:t>
              </a:r>
              <a:endParaRPr lang="SimSun" altLang="SimSun" sz="3100" dirty="0"/>
            </a:p>
          </p:txBody>
        </p:sp>
      </p:grpSp>
      <p:grpSp>
        <p:nvGrpSpPr>
          <p:cNvPr id="68" name="group 68"/>
          <p:cNvGrpSpPr/>
          <p:nvPr/>
        </p:nvGrpSpPr>
        <p:grpSpPr>
          <a:xfrm rot="21600000">
            <a:off x="1243583" y="2862071"/>
            <a:ext cx="6656831" cy="896112"/>
            <a:chOff x="0" y="0"/>
            <a:chExt cx="6656831" cy="896112"/>
          </a:xfrm>
        </p:grpSpPr>
        <p:pic>
          <p:nvPicPr>
            <p:cNvPr id="181" name="picture 18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6656831" cy="896112"/>
            </a:xfrm>
            <a:prstGeom prst="rect">
              <a:avLst/>
            </a:prstGeom>
          </p:spPr>
        </p:pic>
        <p:sp>
          <p:nvSpPr>
            <p:cNvPr id="182" name="textbox 182"/>
            <p:cNvSpPr/>
            <p:nvPr/>
          </p:nvSpPr>
          <p:spPr>
            <a:xfrm>
              <a:off x="-12700" y="-12700"/>
              <a:ext cx="6682740" cy="9766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lang="Arial" altLang="Arial" sz="1000" dirty="0"/>
            </a:p>
            <a:p>
              <a:pPr marL="278130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3100" spc="11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程或者结构复杂的建筑工程，可</a:t>
              </a:r>
              <a:r>
                <a:rPr sz="3100" spc="2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以</a:t>
              </a:r>
              <a:endParaRPr lang="SimSun" altLang="SimSun" sz="3100" dirty="0"/>
            </a:p>
          </p:txBody>
        </p:sp>
      </p:grpSp>
      <p:grpSp>
        <p:nvGrpSpPr>
          <p:cNvPr id="70" name="group 70"/>
          <p:cNvGrpSpPr/>
          <p:nvPr/>
        </p:nvGrpSpPr>
        <p:grpSpPr>
          <a:xfrm rot="21600000">
            <a:off x="1243583" y="3496055"/>
            <a:ext cx="6653784" cy="893064"/>
            <a:chOff x="0" y="0"/>
            <a:chExt cx="6653784" cy="893064"/>
          </a:xfrm>
        </p:grpSpPr>
        <p:pic>
          <p:nvPicPr>
            <p:cNvPr id="183" name="picture 18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6653784" cy="893064"/>
            </a:xfrm>
            <a:prstGeom prst="rect">
              <a:avLst/>
            </a:prstGeom>
          </p:spPr>
        </p:pic>
        <p:sp>
          <p:nvSpPr>
            <p:cNvPr id="184" name="textbox 184"/>
            <p:cNvSpPr/>
            <p:nvPr/>
          </p:nvSpPr>
          <p:spPr>
            <a:xfrm>
              <a:off x="-12700" y="-12700"/>
              <a:ext cx="6679565" cy="9734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41000"/>
                </a:lnSpc>
                <a:tabLst/>
              </a:pPr>
              <a:endParaRPr lang="Arial" altLang="Arial" sz="1000" dirty="0"/>
            </a:p>
            <a:p>
              <a:pPr marL="328930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3100" spc="8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由两个以上的承包单位联合共同</a:t>
              </a:r>
              <a:r>
                <a:rPr sz="3100" spc="4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承</a:t>
              </a:r>
              <a:endParaRPr lang="SimSun" altLang="SimSun" sz="3100" dirty="0"/>
            </a:p>
          </p:txBody>
        </p:sp>
      </p:grpSp>
      <p:pic>
        <p:nvPicPr>
          <p:cNvPr id="185" name="picture 18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385165" y="103187"/>
            <a:ext cx="5450986" cy="606996"/>
          </a:xfrm>
          <a:prstGeom prst="rect">
            <a:avLst/>
          </a:prstGeom>
        </p:spPr>
      </p:pic>
      <p:grpSp>
        <p:nvGrpSpPr>
          <p:cNvPr id="72" name="group 72"/>
          <p:cNvGrpSpPr/>
          <p:nvPr/>
        </p:nvGrpSpPr>
        <p:grpSpPr>
          <a:xfrm rot="21600000">
            <a:off x="0" y="995362"/>
            <a:ext cx="4608576" cy="717613"/>
            <a:chOff x="0" y="0"/>
            <a:chExt cx="4608576" cy="717613"/>
          </a:xfrm>
        </p:grpSpPr>
        <p:pic>
          <p:nvPicPr>
            <p:cNvPr id="186" name="picture 186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4441830" cy="717613"/>
            </a:xfrm>
            <a:prstGeom prst="rect">
              <a:avLst/>
            </a:prstGeom>
          </p:spPr>
        </p:pic>
        <p:pic>
          <p:nvPicPr>
            <p:cNvPr id="187" name="picture 18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826008" y="16573"/>
              <a:ext cx="3782567" cy="685800"/>
            </a:xfrm>
            <a:prstGeom prst="rect">
              <a:avLst/>
            </a:prstGeom>
          </p:spPr>
        </p:pic>
        <p:sp>
          <p:nvSpPr>
            <p:cNvPr id="188" name="textbox 188"/>
            <p:cNvSpPr/>
            <p:nvPr/>
          </p:nvSpPr>
          <p:spPr>
            <a:xfrm>
              <a:off x="170528" y="157978"/>
              <a:ext cx="4229100" cy="36893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1476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4000"/>
                </a:lnSpc>
                <a:tabLst/>
              </a:pPr>
              <a:r>
                <a:rPr sz="2400" b="1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3.1.2</a:t>
              </a:r>
              <a:r>
                <a:rPr sz="2400" spc="70" dirty="0">
                  <a:solidFill>
                    <a:srgbClr val="0000FF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  </a:t>
              </a: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建设工程共同承包的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规定</a:t>
              </a:r>
              <a:endParaRPr lang="SimSun" altLang="SimSun" sz="2300" dirty="0"/>
            </a:p>
          </p:txBody>
        </p:sp>
      </p:grpSp>
      <p:grpSp>
        <p:nvGrpSpPr>
          <p:cNvPr id="74" name="group 74"/>
          <p:cNvGrpSpPr/>
          <p:nvPr/>
        </p:nvGrpSpPr>
        <p:grpSpPr>
          <a:xfrm rot="21600000">
            <a:off x="1243583" y="4130040"/>
            <a:ext cx="1350263" cy="896111"/>
            <a:chOff x="0" y="0"/>
            <a:chExt cx="1350263" cy="896111"/>
          </a:xfrm>
        </p:grpSpPr>
        <p:pic>
          <p:nvPicPr>
            <p:cNvPr id="189" name="picture 18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1350263" cy="896111"/>
            </a:xfrm>
            <a:prstGeom prst="rect">
              <a:avLst/>
            </a:prstGeom>
          </p:spPr>
        </p:pic>
        <p:sp>
          <p:nvSpPr>
            <p:cNvPr id="190" name="textbox 190"/>
            <p:cNvSpPr/>
            <p:nvPr/>
          </p:nvSpPr>
          <p:spPr>
            <a:xfrm>
              <a:off x="-12700" y="-12700"/>
              <a:ext cx="1376044" cy="10147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3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103000"/>
                </a:lnSpc>
                <a:tabLst/>
              </a:pPr>
              <a:endParaRPr lang="Arial" altLang="Arial" sz="1000" dirty="0"/>
            </a:p>
            <a:p>
              <a:pPr marL="727570" algn="l" rtl="0" eaLnBrk="0">
                <a:lnSpc>
                  <a:spcPts val="1428"/>
                </a:lnSpc>
                <a:tabLst/>
              </a:pP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n w="9652" cap="flat" cmpd="sng">
                    <a:solidFill>
                      <a:srgbClr a:val="000000">
                        <a:alpha val="100000"/>
                      </a:srgbClr>
                    </a:solidFill>
                    <a:prstDash a:val="solid"/>
                    <a:miter lim="10"/>
                  </a:ln>
                  <a:latin typeface="SimSun"/>
                  <a:ea typeface="SimSun"/>
                  <a:cs typeface="SimSun"/>
                </a:rPr>
                <a:t>。</a:t>
              </a:r>
              <a:endParaRPr lang="SimSun" altLang="SimSun" sz="3100" dirty="0"/>
            </a:p>
          </p:txBody>
        </p:sp>
      </p:grpSp>
      <p:pic>
        <p:nvPicPr>
          <p:cNvPr id="191" name="picture 19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974975" y="5145087"/>
            <a:ext cx="3203575" cy="366233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2327275" y="142388"/>
            <a:ext cx="867028" cy="494643"/>
          </a:xfrm>
          <a:prstGeom prst="rect">
            <a:avLst/>
          </a:prstGeom>
        </p:spPr>
      </p:pic>
      <p:sp>
        <p:nvSpPr>
          <p:cNvPr id="193" name="textbox 193"/>
          <p:cNvSpPr/>
          <p:nvPr/>
        </p:nvSpPr>
        <p:spPr>
          <a:xfrm>
            <a:off x="1497939" y="4318996"/>
            <a:ext cx="416559" cy="495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95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3100" spc="0" dirty="0">
                <a:solidFill>
                  <a:srgbClr val="000000">
                    <a:alpha val="100000"/>
                  </a:srgbClr>
                </a:solidFill>
                <a:ln w="9652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包</a:t>
            </a:r>
            <a:endParaRPr lang="SimSun" altLang="SimSun" sz="3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wqlLaW5nc29mdCBQREYgdG8gV1BTIDgw</vt:lpwstr>
  </property>
  <property fmtid="{D5CDD505-2E9C-101B-9397-08002B2CF9AE}" pid="3" name="Created">
    <vt:filetime>2023-02-03T09:03:06</vt:filetime>
  </property>
  <property fmtid="{D5CDD505-2E9C-101B-9397-08002B2CF9AE}" pid="4" name="UsrData">
    <vt:lpwstr>63dc5d3aa2d7b00015caf76d</vt:lpwstr>
  </property>
</Properties>
</file>