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Lst>
  <p:notesMasterIdLst>
    <p:notesMasterId r:id="rId6"/>
  </p:notesMasterIdLst>
  <p:sldIdLst>
    <p:sldId id="256" r:id="rId4"/>
    <p:sldId id="287" r:id="rId5"/>
    <p:sldId id="11088782" r:id="rId7"/>
    <p:sldId id="307" r:id="rId8"/>
    <p:sldId id="11088814" r:id="rId9"/>
    <p:sldId id="11088816" r:id="rId10"/>
    <p:sldId id="11088815" r:id="rId11"/>
    <p:sldId id="11088817" r:id="rId12"/>
    <p:sldId id="11088818" r:id="rId13"/>
    <p:sldId id="11088819" r:id="rId14"/>
    <p:sldId id="11088820" r:id="rId15"/>
    <p:sldId id="11088821" r:id="rId16"/>
    <p:sldId id="11088822" r:id="rId17"/>
    <p:sldId id="11088823" r:id="rId18"/>
    <p:sldId id="11088828" r:id="rId19"/>
    <p:sldId id="11088829" r:id="rId20"/>
    <p:sldId id="11088825" r:id="rId21"/>
    <p:sldId id="11088826" r:id="rId22"/>
    <p:sldId id="11088827" r:id="rId23"/>
    <p:sldId id="11088834" r:id="rId24"/>
    <p:sldId id="11088791"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F4966"/>
    <a:srgbClr val="ECC838"/>
    <a:srgbClr val="12609E"/>
    <a:srgbClr val="16508E"/>
    <a:srgbClr val="21215D"/>
    <a:srgbClr val="61BDFF"/>
    <a:srgbClr val="15304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696" autoAdjust="0"/>
    <p:restoredTop sz="94660"/>
  </p:normalViewPr>
  <p:slideViewPr>
    <p:cSldViewPr snapToGrid="0" showGuides="1">
      <p:cViewPr varScale="1">
        <p:scale>
          <a:sx n="114" d="100"/>
          <a:sy n="114" d="100"/>
        </p:scale>
        <p:origin x="372" y="108"/>
      </p:cViewPr>
      <p:guideLst>
        <p:guide orient="horz" pos="2157"/>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2B4337-3A1C-43ED-9D96-331A3892D2B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4085D0C-8923-42F1-9A14-939F68CBA71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6A4653-28E5-4E46-8488-26DBFBE382B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6A4653-28E5-4E46-8488-26DBFBE382B2}"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6A4653-28E5-4E46-8488-26DBFBE382B2}"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0475C811-7B22-4EC4-9E1E-4D15514ADFE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342E914-3DDA-4215-B303-A1D4354F1E4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内页-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0475C811-7B22-4EC4-9E1E-4D15514ADFE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342E914-3DDA-4215-B303-A1D4354F1E4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内页-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5" Type="http://schemas.openxmlformats.org/officeDocument/2006/relationships/theme" Target="../theme/theme2.xml"/><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7.jpeg"/><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image" Target="../media/image7.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image" Target="../media/image7.jpeg"/></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16.xml.rels><?xml version="1.0" encoding="UTF-8" standalone="yes"?>
<Relationships xmlns="http://schemas.openxmlformats.org/package/2006/relationships"><Relationship Id="rId9" Type="http://schemas.openxmlformats.org/officeDocument/2006/relationships/tags" Target="../tags/tag17.xml"/><Relationship Id="rId8" Type="http://schemas.openxmlformats.org/officeDocument/2006/relationships/tags" Target="../tags/tag16.xml"/><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7" Type="http://schemas.openxmlformats.org/officeDocument/2006/relationships/slideLayout" Target="../slideLayouts/slideLayout20.xml"/><Relationship Id="rId16" Type="http://schemas.openxmlformats.org/officeDocument/2006/relationships/tags" Target="../tags/tag20.xml"/><Relationship Id="rId15" Type="http://schemas.openxmlformats.org/officeDocument/2006/relationships/image" Target="../media/image12.jpeg"/><Relationship Id="rId14" Type="http://schemas.openxmlformats.org/officeDocument/2006/relationships/image" Target="../media/image11.jpeg"/><Relationship Id="rId13" Type="http://schemas.openxmlformats.org/officeDocument/2006/relationships/image" Target="../media/image10.jpeg"/><Relationship Id="rId12" Type="http://schemas.openxmlformats.org/officeDocument/2006/relationships/image" Target="../media/image9.jpeg"/><Relationship Id="rId11" Type="http://schemas.openxmlformats.org/officeDocument/2006/relationships/tags" Target="../tags/tag19.xml"/><Relationship Id="rId10" Type="http://schemas.openxmlformats.org/officeDocument/2006/relationships/tags" Target="../tags/tag18.xml"/><Relationship Id="rId1" Type="http://schemas.openxmlformats.org/officeDocument/2006/relationships/tags" Target="../tags/tag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image" Target="../media/image13.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6.jpeg"/><Relationship Id="rId1" Type="http://schemas.openxmlformats.org/officeDocument/2006/relationships/image" Target="../media/image5.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image" Target="../media/image7.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0" y="-1"/>
            <a:ext cx="12196083" cy="6877085"/>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1" fmla="*/ 0 w 13716000"/>
              <a:gd name="connsiteY0-2" fmla="*/ 0 h 7715250"/>
              <a:gd name="connsiteX1-3" fmla="*/ 12192000 w 13716000"/>
              <a:gd name="connsiteY1-4" fmla="*/ 0 h 7715250"/>
              <a:gd name="connsiteX2-5" fmla="*/ 12192000 w 13716000"/>
              <a:gd name="connsiteY2-6" fmla="*/ 6858000 h 7715250"/>
              <a:gd name="connsiteX3-7" fmla="*/ 0 w 13716000"/>
              <a:gd name="connsiteY3-8" fmla="*/ 6858000 h 7715250"/>
              <a:gd name="connsiteX4-9" fmla="*/ 0 w 13716000"/>
              <a:gd name="connsiteY4-10" fmla="*/ 0 h 7715250"/>
              <a:gd name="connsiteX0-11" fmla="*/ 0 w 12512985"/>
              <a:gd name="connsiteY0-12" fmla="*/ 0 h 7544026"/>
              <a:gd name="connsiteX1-13" fmla="*/ 12192000 w 12512985"/>
              <a:gd name="connsiteY1-14" fmla="*/ 0 h 7544026"/>
              <a:gd name="connsiteX2-15" fmla="*/ 3991428 w 12512985"/>
              <a:gd name="connsiteY2-16" fmla="*/ 6466114 h 7544026"/>
              <a:gd name="connsiteX3-17" fmla="*/ 0 w 12512985"/>
              <a:gd name="connsiteY3-18" fmla="*/ 6858000 h 7544026"/>
              <a:gd name="connsiteX4-19" fmla="*/ 0 w 12512985"/>
              <a:gd name="connsiteY4-20" fmla="*/ 0 h 7544026"/>
              <a:gd name="connsiteX0-21" fmla="*/ 0 w 12513944"/>
              <a:gd name="connsiteY0-22" fmla="*/ 0 h 7700873"/>
              <a:gd name="connsiteX1-23" fmla="*/ 12192000 w 12513944"/>
              <a:gd name="connsiteY1-24" fmla="*/ 0 h 7700873"/>
              <a:gd name="connsiteX2-25" fmla="*/ 4020456 w 12513944"/>
              <a:gd name="connsiteY2-26" fmla="*/ 6828971 h 7700873"/>
              <a:gd name="connsiteX3-27" fmla="*/ 0 w 12513944"/>
              <a:gd name="connsiteY3-28" fmla="*/ 6858000 h 7700873"/>
              <a:gd name="connsiteX4-29" fmla="*/ 0 w 12513944"/>
              <a:gd name="connsiteY4-30" fmla="*/ 0 h 7700873"/>
              <a:gd name="connsiteX0-31" fmla="*/ 0 w 12521496"/>
              <a:gd name="connsiteY0-32" fmla="*/ 0 h 7394157"/>
              <a:gd name="connsiteX1-33" fmla="*/ 12192000 w 12521496"/>
              <a:gd name="connsiteY1-34" fmla="*/ 0 h 7394157"/>
              <a:gd name="connsiteX2-35" fmla="*/ 4020456 w 12521496"/>
              <a:gd name="connsiteY2-36" fmla="*/ 6828971 h 7394157"/>
              <a:gd name="connsiteX3-37" fmla="*/ 0 w 12521496"/>
              <a:gd name="connsiteY3-38" fmla="*/ 6858000 h 7394157"/>
              <a:gd name="connsiteX4-39" fmla="*/ 0 w 12521496"/>
              <a:gd name="connsiteY4-40" fmla="*/ 0 h 7394157"/>
              <a:gd name="connsiteX0-41" fmla="*/ 0 w 12521496"/>
              <a:gd name="connsiteY0-42" fmla="*/ 0 h 6918474"/>
              <a:gd name="connsiteX1-43" fmla="*/ 12192000 w 12521496"/>
              <a:gd name="connsiteY1-44" fmla="*/ 0 h 6918474"/>
              <a:gd name="connsiteX2-45" fmla="*/ 4020456 w 12521496"/>
              <a:gd name="connsiteY2-46" fmla="*/ 6828971 h 6918474"/>
              <a:gd name="connsiteX3-47" fmla="*/ 0 w 12521496"/>
              <a:gd name="connsiteY3-48" fmla="*/ 6858000 h 6918474"/>
              <a:gd name="connsiteX4-49" fmla="*/ 0 w 12521496"/>
              <a:gd name="connsiteY4-50" fmla="*/ 0 h 6918474"/>
              <a:gd name="connsiteX0-51" fmla="*/ 0 w 12520054"/>
              <a:gd name="connsiteY0-52" fmla="*/ 0 h 6877085"/>
              <a:gd name="connsiteX1-53" fmla="*/ 12192000 w 12520054"/>
              <a:gd name="connsiteY1-54" fmla="*/ 0 h 6877085"/>
              <a:gd name="connsiteX2-55" fmla="*/ 4020456 w 12520054"/>
              <a:gd name="connsiteY2-56" fmla="*/ 6828971 h 6877085"/>
              <a:gd name="connsiteX3-57" fmla="*/ 0 w 12520054"/>
              <a:gd name="connsiteY3-58" fmla="*/ 6858000 h 6877085"/>
              <a:gd name="connsiteX4-59" fmla="*/ 0 w 12520054"/>
              <a:gd name="connsiteY4-60" fmla="*/ 0 h 6877085"/>
              <a:gd name="connsiteX0-61" fmla="*/ 0 w 12594454"/>
              <a:gd name="connsiteY0-62" fmla="*/ 0 h 6877085"/>
              <a:gd name="connsiteX1-63" fmla="*/ 12192000 w 12594454"/>
              <a:gd name="connsiteY1-64" fmla="*/ 0 h 6877085"/>
              <a:gd name="connsiteX2-65" fmla="*/ 4020456 w 12594454"/>
              <a:gd name="connsiteY2-66" fmla="*/ 6828971 h 6877085"/>
              <a:gd name="connsiteX3-67" fmla="*/ 0 w 12594454"/>
              <a:gd name="connsiteY3-68" fmla="*/ 6858000 h 6877085"/>
              <a:gd name="connsiteX4-69" fmla="*/ 0 w 12594454"/>
              <a:gd name="connsiteY4-70" fmla="*/ 0 h 6877085"/>
              <a:gd name="connsiteX0-71" fmla="*/ 0 w 12413791"/>
              <a:gd name="connsiteY0-72" fmla="*/ 0 h 6877085"/>
              <a:gd name="connsiteX1-73" fmla="*/ 12192000 w 12413791"/>
              <a:gd name="connsiteY1-74" fmla="*/ 0 h 6877085"/>
              <a:gd name="connsiteX2-75" fmla="*/ 4020456 w 12413791"/>
              <a:gd name="connsiteY2-76" fmla="*/ 6828971 h 6877085"/>
              <a:gd name="connsiteX3-77" fmla="*/ 0 w 12413791"/>
              <a:gd name="connsiteY3-78" fmla="*/ 6858000 h 6877085"/>
              <a:gd name="connsiteX4-79" fmla="*/ 0 w 12413791"/>
              <a:gd name="connsiteY4-80" fmla="*/ 0 h 6877085"/>
              <a:gd name="connsiteX0-81" fmla="*/ 0 w 12777272"/>
              <a:gd name="connsiteY0-82" fmla="*/ 0 h 6877085"/>
              <a:gd name="connsiteX1-83" fmla="*/ 12192000 w 12777272"/>
              <a:gd name="connsiteY1-84" fmla="*/ 0 h 6877085"/>
              <a:gd name="connsiteX2-85" fmla="*/ 10145487 w 12777272"/>
              <a:gd name="connsiteY2-86" fmla="*/ 2046515 h 6877085"/>
              <a:gd name="connsiteX3-87" fmla="*/ 4020456 w 12777272"/>
              <a:gd name="connsiteY3-88" fmla="*/ 6828971 h 6877085"/>
              <a:gd name="connsiteX4-89" fmla="*/ 0 w 12777272"/>
              <a:gd name="connsiteY4-90" fmla="*/ 6858000 h 6877085"/>
              <a:gd name="connsiteX5" fmla="*/ 0 w 12777272"/>
              <a:gd name="connsiteY5" fmla="*/ 0 h 6877085"/>
              <a:gd name="connsiteX0-91" fmla="*/ 0 w 13300967"/>
              <a:gd name="connsiteY0-92" fmla="*/ 0 h 6877085"/>
              <a:gd name="connsiteX1-93" fmla="*/ 12192000 w 13300967"/>
              <a:gd name="connsiteY1-94" fmla="*/ 0 h 6877085"/>
              <a:gd name="connsiteX2-95" fmla="*/ 12104915 w 13300967"/>
              <a:gd name="connsiteY2-96" fmla="*/ 2670629 h 6877085"/>
              <a:gd name="connsiteX3-97" fmla="*/ 4020456 w 13300967"/>
              <a:gd name="connsiteY3-98" fmla="*/ 6828971 h 6877085"/>
              <a:gd name="connsiteX4-99" fmla="*/ 0 w 13300967"/>
              <a:gd name="connsiteY4-100" fmla="*/ 6858000 h 6877085"/>
              <a:gd name="connsiteX5-101" fmla="*/ 0 w 13300967"/>
              <a:gd name="connsiteY5-102" fmla="*/ 0 h 6877085"/>
              <a:gd name="connsiteX0-103" fmla="*/ 0 w 12924146"/>
              <a:gd name="connsiteY0-104" fmla="*/ 0 h 6877085"/>
              <a:gd name="connsiteX1-105" fmla="*/ 12192000 w 12924146"/>
              <a:gd name="connsiteY1-106" fmla="*/ 0 h 6877085"/>
              <a:gd name="connsiteX2-107" fmla="*/ 12104915 w 12924146"/>
              <a:gd name="connsiteY2-108" fmla="*/ 2670629 h 6877085"/>
              <a:gd name="connsiteX3-109" fmla="*/ 4020456 w 12924146"/>
              <a:gd name="connsiteY3-110" fmla="*/ 6828971 h 6877085"/>
              <a:gd name="connsiteX4-111" fmla="*/ 0 w 12924146"/>
              <a:gd name="connsiteY4-112" fmla="*/ 6858000 h 6877085"/>
              <a:gd name="connsiteX5-113" fmla="*/ 0 w 12924146"/>
              <a:gd name="connsiteY5-114" fmla="*/ 0 h 6877085"/>
              <a:gd name="connsiteX0-115" fmla="*/ 0 w 12946213"/>
              <a:gd name="connsiteY0-116" fmla="*/ 0 h 6877085"/>
              <a:gd name="connsiteX1-117" fmla="*/ 12192000 w 12946213"/>
              <a:gd name="connsiteY1-118" fmla="*/ 0 h 6877085"/>
              <a:gd name="connsiteX2-119" fmla="*/ 12192001 w 12946213"/>
              <a:gd name="connsiteY2-120" fmla="*/ 2656114 h 6877085"/>
              <a:gd name="connsiteX3-121" fmla="*/ 4020456 w 12946213"/>
              <a:gd name="connsiteY3-122" fmla="*/ 6828971 h 6877085"/>
              <a:gd name="connsiteX4-123" fmla="*/ 0 w 12946213"/>
              <a:gd name="connsiteY4-124" fmla="*/ 6858000 h 6877085"/>
              <a:gd name="connsiteX5-125" fmla="*/ 0 w 12946213"/>
              <a:gd name="connsiteY5-126" fmla="*/ 0 h 6877085"/>
              <a:gd name="connsiteX0-127" fmla="*/ 0 w 12196083"/>
              <a:gd name="connsiteY0-128" fmla="*/ 0 h 6877085"/>
              <a:gd name="connsiteX1-129" fmla="*/ 12192000 w 12196083"/>
              <a:gd name="connsiteY1-130" fmla="*/ 0 h 6877085"/>
              <a:gd name="connsiteX2-131" fmla="*/ 12192001 w 12196083"/>
              <a:gd name="connsiteY2-132" fmla="*/ 2656114 h 6877085"/>
              <a:gd name="connsiteX3-133" fmla="*/ 4020456 w 12196083"/>
              <a:gd name="connsiteY3-134" fmla="*/ 6828971 h 6877085"/>
              <a:gd name="connsiteX4-135" fmla="*/ 0 w 12196083"/>
              <a:gd name="connsiteY4-136" fmla="*/ 6858000 h 6877085"/>
              <a:gd name="connsiteX5-137" fmla="*/ 0 w 12196083"/>
              <a:gd name="connsiteY5-138" fmla="*/ 0 h 6877085"/>
              <a:gd name="connsiteX0-139" fmla="*/ 0 w 12196083"/>
              <a:gd name="connsiteY0-140" fmla="*/ 0 h 6877085"/>
              <a:gd name="connsiteX1-141" fmla="*/ 12192000 w 12196083"/>
              <a:gd name="connsiteY1-142" fmla="*/ 0 h 6877085"/>
              <a:gd name="connsiteX2-143" fmla="*/ 12192001 w 12196083"/>
              <a:gd name="connsiteY2-144" fmla="*/ 2656114 h 6877085"/>
              <a:gd name="connsiteX3-145" fmla="*/ 4020456 w 12196083"/>
              <a:gd name="connsiteY3-146" fmla="*/ 6828971 h 6877085"/>
              <a:gd name="connsiteX4-147" fmla="*/ 0 w 12196083"/>
              <a:gd name="connsiteY4-148" fmla="*/ 6858000 h 6877085"/>
              <a:gd name="connsiteX5-149" fmla="*/ 0 w 12196083"/>
              <a:gd name="connsiteY5-150" fmla="*/ 0 h 6877085"/>
              <a:gd name="connsiteX0-151" fmla="*/ 0 w 12196083"/>
              <a:gd name="connsiteY0-152" fmla="*/ 0 h 6877085"/>
              <a:gd name="connsiteX1-153" fmla="*/ 12192000 w 12196083"/>
              <a:gd name="connsiteY1-154" fmla="*/ 0 h 6877085"/>
              <a:gd name="connsiteX2-155" fmla="*/ 12192001 w 12196083"/>
              <a:gd name="connsiteY2-156" fmla="*/ 2656114 h 6877085"/>
              <a:gd name="connsiteX3-157" fmla="*/ 9942286 w 12196083"/>
              <a:gd name="connsiteY3-158" fmla="*/ 4194630 h 6877085"/>
              <a:gd name="connsiteX4-159" fmla="*/ 4020456 w 12196083"/>
              <a:gd name="connsiteY4-160" fmla="*/ 6828971 h 6877085"/>
              <a:gd name="connsiteX5-161" fmla="*/ 0 w 12196083"/>
              <a:gd name="connsiteY5-162" fmla="*/ 6858000 h 6877085"/>
              <a:gd name="connsiteX6" fmla="*/ 0 w 12196083"/>
              <a:gd name="connsiteY6" fmla="*/ 0 h 6877085"/>
              <a:gd name="connsiteX0-163" fmla="*/ 0 w 12196083"/>
              <a:gd name="connsiteY0-164" fmla="*/ 0 h 6877085"/>
              <a:gd name="connsiteX1-165" fmla="*/ 12192000 w 12196083"/>
              <a:gd name="connsiteY1-166" fmla="*/ 0 h 6877085"/>
              <a:gd name="connsiteX2-167" fmla="*/ 12192001 w 12196083"/>
              <a:gd name="connsiteY2-168" fmla="*/ 2656114 h 6877085"/>
              <a:gd name="connsiteX3-169" fmla="*/ 6357257 w 12196083"/>
              <a:gd name="connsiteY3-170" fmla="*/ 2931887 h 6877085"/>
              <a:gd name="connsiteX4-171" fmla="*/ 4020456 w 12196083"/>
              <a:gd name="connsiteY4-172" fmla="*/ 6828971 h 6877085"/>
              <a:gd name="connsiteX5-173" fmla="*/ 0 w 12196083"/>
              <a:gd name="connsiteY5-174" fmla="*/ 6858000 h 6877085"/>
              <a:gd name="connsiteX6-175" fmla="*/ 0 w 12196083"/>
              <a:gd name="connsiteY6-176" fmla="*/ 0 h 6877085"/>
              <a:gd name="connsiteX0-177" fmla="*/ 0 w 12196083"/>
              <a:gd name="connsiteY0-178" fmla="*/ 0 h 6877085"/>
              <a:gd name="connsiteX1-179" fmla="*/ 12192000 w 12196083"/>
              <a:gd name="connsiteY1-180" fmla="*/ 0 h 6877085"/>
              <a:gd name="connsiteX2-181" fmla="*/ 12192001 w 12196083"/>
              <a:gd name="connsiteY2-182" fmla="*/ 2656114 h 6877085"/>
              <a:gd name="connsiteX3-183" fmla="*/ 5907315 w 12196083"/>
              <a:gd name="connsiteY3-184" fmla="*/ 3120573 h 6877085"/>
              <a:gd name="connsiteX4-185" fmla="*/ 4020456 w 12196083"/>
              <a:gd name="connsiteY4-186" fmla="*/ 6828971 h 6877085"/>
              <a:gd name="connsiteX5-187" fmla="*/ 0 w 12196083"/>
              <a:gd name="connsiteY5-188" fmla="*/ 6858000 h 6877085"/>
              <a:gd name="connsiteX6-189" fmla="*/ 0 w 12196083"/>
              <a:gd name="connsiteY6-190" fmla="*/ 0 h 6877085"/>
              <a:gd name="connsiteX0-191" fmla="*/ 0 w 12196083"/>
              <a:gd name="connsiteY0-192" fmla="*/ 0 h 6877085"/>
              <a:gd name="connsiteX1-193" fmla="*/ 12192000 w 12196083"/>
              <a:gd name="connsiteY1-194" fmla="*/ 0 h 6877085"/>
              <a:gd name="connsiteX2-195" fmla="*/ 12192001 w 12196083"/>
              <a:gd name="connsiteY2-196" fmla="*/ 2656114 h 6877085"/>
              <a:gd name="connsiteX3-197" fmla="*/ 6836229 w 12196083"/>
              <a:gd name="connsiteY3-198" fmla="*/ 2815773 h 6877085"/>
              <a:gd name="connsiteX4-199" fmla="*/ 4020456 w 12196083"/>
              <a:gd name="connsiteY4-200" fmla="*/ 6828971 h 6877085"/>
              <a:gd name="connsiteX5-201" fmla="*/ 0 w 12196083"/>
              <a:gd name="connsiteY5-202" fmla="*/ 6858000 h 6877085"/>
              <a:gd name="connsiteX6-203" fmla="*/ 0 w 12196083"/>
              <a:gd name="connsiteY6-204" fmla="*/ 0 h 687708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01" y="connsiteY5-102"/>
              </a:cxn>
              <a:cxn ang="0">
                <a:pos x="connsiteX6-175" y="connsiteY6-176"/>
              </a:cxn>
            </a:cxnLst>
            <a:rect l="l" t="t" r="r" b="b"/>
            <a:pathLst>
              <a:path w="12196083" h="6877085">
                <a:moveTo>
                  <a:pt x="0" y="0"/>
                </a:moveTo>
                <a:lnTo>
                  <a:pt x="12192000" y="0"/>
                </a:lnTo>
                <a:cubicBezTo>
                  <a:pt x="12184744" y="1270000"/>
                  <a:pt x="12204096" y="1372809"/>
                  <a:pt x="12192001" y="2656114"/>
                </a:cubicBezTo>
                <a:cubicBezTo>
                  <a:pt x="11817049" y="3355219"/>
                  <a:pt x="8198153" y="2120297"/>
                  <a:pt x="6836229" y="2815773"/>
                </a:cubicBezTo>
                <a:cubicBezTo>
                  <a:pt x="5474305" y="3511249"/>
                  <a:pt x="5677504" y="6385076"/>
                  <a:pt x="4020456" y="6828971"/>
                </a:cubicBezTo>
                <a:cubicBezTo>
                  <a:pt x="1799770" y="6868885"/>
                  <a:pt x="1915885" y="6897914"/>
                  <a:pt x="0" y="6858000"/>
                </a:cubicBezTo>
                <a:lnTo>
                  <a:pt x="0" y="0"/>
                </a:lnTo>
                <a:close/>
              </a:path>
            </a:pathLst>
          </a:custGeom>
          <a:gradFill>
            <a:gsLst>
              <a:gs pos="0">
                <a:srgbClr val="61BDFF"/>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3" name="矩形 2"/>
          <p:cNvSpPr/>
          <p:nvPr/>
        </p:nvSpPr>
        <p:spPr>
          <a:xfrm>
            <a:off x="0" y="0"/>
            <a:ext cx="12196083" cy="6877085"/>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1" fmla="*/ 0 w 13716000"/>
              <a:gd name="connsiteY0-2" fmla="*/ 0 h 7715250"/>
              <a:gd name="connsiteX1-3" fmla="*/ 12192000 w 13716000"/>
              <a:gd name="connsiteY1-4" fmla="*/ 0 h 7715250"/>
              <a:gd name="connsiteX2-5" fmla="*/ 12192000 w 13716000"/>
              <a:gd name="connsiteY2-6" fmla="*/ 6858000 h 7715250"/>
              <a:gd name="connsiteX3-7" fmla="*/ 0 w 13716000"/>
              <a:gd name="connsiteY3-8" fmla="*/ 6858000 h 7715250"/>
              <a:gd name="connsiteX4-9" fmla="*/ 0 w 13716000"/>
              <a:gd name="connsiteY4-10" fmla="*/ 0 h 7715250"/>
              <a:gd name="connsiteX0-11" fmla="*/ 0 w 12512985"/>
              <a:gd name="connsiteY0-12" fmla="*/ 0 h 7544026"/>
              <a:gd name="connsiteX1-13" fmla="*/ 12192000 w 12512985"/>
              <a:gd name="connsiteY1-14" fmla="*/ 0 h 7544026"/>
              <a:gd name="connsiteX2-15" fmla="*/ 3991428 w 12512985"/>
              <a:gd name="connsiteY2-16" fmla="*/ 6466114 h 7544026"/>
              <a:gd name="connsiteX3-17" fmla="*/ 0 w 12512985"/>
              <a:gd name="connsiteY3-18" fmla="*/ 6858000 h 7544026"/>
              <a:gd name="connsiteX4-19" fmla="*/ 0 w 12512985"/>
              <a:gd name="connsiteY4-20" fmla="*/ 0 h 7544026"/>
              <a:gd name="connsiteX0-21" fmla="*/ 0 w 12513944"/>
              <a:gd name="connsiteY0-22" fmla="*/ 0 h 7700873"/>
              <a:gd name="connsiteX1-23" fmla="*/ 12192000 w 12513944"/>
              <a:gd name="connsiteY1-24" fmla="*/ 0 h 7700873"/>
              <a:gd name="connsiteX2-25" fmla="*/ 4020456 w 12513944"/>
              <a:gd name="connsiteY2-26" fmla="*/ 6828971 h 7700873"/>
              <a:gd name="connsiteX3-27" fmla="*/ 0 w 12513944"/>
              <a:gd name="connsiteY3-28" fmla="*/ 6858000 h 7700873"/>
              <a:gd name="connsiteX4-29" fmla="*/ 0 w 12513944"/>
              <a:gd name="connsiteY4-30" fmla="*/ 0 h 7700873"/>
              <a:gd name="connsiteX0-31" fmla="*/ 0 w 12521496"/>
              <a:gd name="connsiteY0-32" fmla="*/ 0 h 7394157"/>
              <a:gd name="connsiteX1-33" fmla="*/ 12192000 w 12521496"/>
              <a:gd name="connsiteY1-34" fmla="*/ 0 h 7394157"/>
              <a:gd name="connsiteX2-35" fmla="*/ 4020456 w 12521496"/>
              <a:gd name="connsiteY2-36" fmla="*/ 6828971 h 7394157"/>
              <a:gd name="connsiteX3-37" fmla="*/ 0 w 12521496"/>
              <a:gd name="connsiteY3-38" fmla="*/ 6858000 h 7394157"/>
              <a:gd name="connsiteX4-39" fmla="*/ 0 w 12521496"/>
              <a:gd name="connsiteY4-40" fmla="*/ 0 h 7394157"/>
              <a:gd name="connsiteX0-41" fmla="*/ 0 w 12521496"/>
              <a:gd name="connsiteY0-42" fmla="*/ 0 h 6918474"/>
              <a:gd name="connsiteX1-43" fmla="*/ 12192000 w 12521496"/>
              <a:gd name="connsiteY1-44" fmla="*/ 0 h 6918474"/>
              <a:gd name="connsiteX2-45" fmla="*/ 4020456 w 12521496"/>
              <a:gd name="connsiteY2-46" fmla="*/ 6828971 h 6918474"/>
              <a:gd name="connsiteX3-47" fmla="*/ 0 w 12521496"/>
              <a:gd name="connsiteY3-48" fmla="*/ 6858000 h 6918474"/>
              <a:gd name="connsiteX4-49" fmla="*/ 0 w 12521496"/>
              <a:gd name="connsiteY4-50" fmla="*/ 0 h 6918474"/>
              <a:gd name="connsiteX0-51" fmla="*/ 0 w 12520054"/>
              <a:gd name="connsiteY0-52" fmla="*/ 0 h 6877085"/>
              <a:gd name="connsiteX1-53" fmla="*/ 12192000 w 12520054"/>
              <a:gd name="connsiteY1-54" fmla="*/ 0 h 6877085"/>
              <a:gd name="connsiteX2-55" fmla="*/ 4020456 w 12520054"/>
              <a:gd name="connsiteY2-56" fmla="*/ 6828971 h 6877085"/>
              <a:gd name="connsiteX3-57" fmla="*/ 0 w 12520054"/>
              <a:gd name="connsiteY3-58" fmla="*/ 6858000 h 6877085"/>
              <a:gd name="connsiteX4-59" fmla="*/ 0 w 12520054"/>
              <a:gd name="connsiteY4-60" fmla="*/ 0 h 6877085"/>
              <a:gd name="connsiteX0-61" fmla="*/ 0 w 12594454"/>
              <a:gd name="connsiteY0-62" fmla="*/ 0 h 6877085"/>
              <a:gd name="connsiteX1-63" fmla="*/ 12192000 w 12594454"/>
              <a:gd name="connsiteY1-64" fmla="*/ 0 h 6877085"/>
              <a:gd name="connsiteX2-65" fmla="*/ 4020456 w 12594454"/>
              <a:gd name="connsiteY2-66" fmla="*/ 6828971 h 6877085"/>
              <a:gd name="connsiteX3-67" fmla="*/ 0 w 12594454"/>
              <a:gd name="connsiteY3-68" fmla="*/ 6858000 h 6877085"/>
              <a:gd name="connsiteX4-69" fmla="*/ 0 w 12594454"/>
              <a:gd name="connsiteY4-70" fmla="*/ 0 h 6877085"/>
              <a:gd name="connsiteX0-71" fmla="*/ 0 w 12413791"/>
              <a:gd name="connsiteY0-72" fmla="*/ 0 h 6877085"/>
              <a:gd name="connsiteX1-73" fmla="*/ 12192000 w 12413791"/>
              <a:gd name="connsiteY1-74" fmla="*/ 0 h 6877085"/>
              <a:gd name="connsiteX2-75" fmla="*/ 4020456 w 12413791"/>
              <a:gd name="connsiteY2-76" fmla="*/ 6828971 h 6877085"/>
              <a:gd name="connsiteX3-77" fmla="*/ 0 w 12413791"/>
              <a:gd name="connsiteY3-78" fmla="*/ 6858000 h 6877085"/>
              <a:gd name="connsiteX4-79" fmla="*/ 0 w 12413791"/>
              <a:gd name="connsiteY4-80" fmla="*/ 0 h 6877085"/>
              <a:gd name="connsiteX0-81" fmla="*/ 0 w 12777272"/>
              <a:gd name="connsiteY0-82" fmla="*/ 0 h 6877085"/>
              <a:gd name="connsiteX1-83" fmla="*/ 12192000 w 12777272"/>
              <a:gd name="connsiteY1-84" fmla="*/ 0 h 6877085"/>
              <a:gd name="connsiteX2-85" fmla="*/ 10145487 w 12777272"/>
              <a:gd name="connsiteY2-86" fmla="*/ 2046515 h 6877085"/>
              <a:gd name="connsiteX3-87" fmla="*/ 4020456 w 12777272"/>
              <a:gd name="connsiteY3-88" fmla="*/ 6828971 h 6877085"/>
              <a:gd name="connsiteX4-89" fmla="*/ 0 w 12777272"/>
              <a:gd name="connsiteY4-90" fmla="*/ 6858000 h 6877085"/>
              <a:gd name="connsiteX5" fmla="*/ 0 w 12777272"/>
              <a:gd name="connsiteY5" fmla="*/ 0 h 6877085"/>
              <a:gd name="connsiteX0-91" fmla="*/ 0 w 13300967"/>
              <a:gd name="connsiteY0-92" fmla="*/ 0 h 6877085"/>
              <a:gd name="connsiteX1-93" fmla="*/ 12192000 w 13300967"/>
              <a:gd name="connsiteY1-94" fmla="*/ 0 h 6877085"/>
              <a:gd name="connsiteX2-95" fmla="*/ 12104915 w 13300967"/>
              <a:gd name="connsiteY2-96" fmla="*/ 2670629 h 6877085"/>
              <a:gd name="connsiteX3-97" fmla="*/ 4020456 w 13300967"/>
              <a:gd name="connsiteY3-98" fmla="*/ 6828971 h 6877085"/>
              <a:gd name="connsiteX4-99" fmla="*/ 0 w 13300967"/>
              <a:gd name="connsiteY4-100" fmla="*/ 6858000 h 6877085"/>
              <a:gd name="connsiteX5-101" fmla="*/ 0 w 13300967"/>
              <a:gd name="connsiteY5-102" fmla="*/ 0 h 6877085"/>
              <a:gd name="connsiteX0-103" fmla="*/ 0 w 12924146"/>
              <a:gd name="connsiteY0-104" fmla="*/ 0 h 6877085"/>
              <a:gd name="connsiteX1-105" fmla="*/ 12192000 w 12924146"/>
              <a:gd name="connsiteY1-106" fmla="*/ 0 h 6877085"/>
              <a:gd name="connsiteX2-107" fmla="*/ 12104915 w 12924146"/>
              <a:gd name="connsiteY2-108" fmla="*/ 2670629 h 6877085"/>
              <a:gd name="connsiteX3-109" fmla="*/ 4020456 w 12924146"/>
              <a:gd name="connsiteY3-110" fmla="*/ 6828971 h 6877085"/>
              <a:gd name="connsiteX4-111" fmla="*/ 0 w 12924146"/>
              <a:gd name="connsiteY4-112" fmla="*/ 6858000 h 6877085"/>
              <a:gd name="connsiteX5-113" fmla="*/ 0 w 12924146"/>
              <a:gd name="connsiteY5-114" fmla="*/ 0 h 6877085"/>
              <a:gd name="connsiteX0-115" fmla="*/ 0 w 12946213"/>
              <a:gd name="connsiteY0-116" fmla="*/ 0 h 6877085"/>
              <a:gd name="connsiteX1-117" fmla="*/ 12192000 w 12946213"/>
              <a:gd name="connsiteY1-118" fmla="*/ 0 h 6877085"/>
              <a:gd name="connsiteX2-119" fmla="*/ 12192001 w 12946213"/>
              <a:gd name="connsiteY2-120" fmla="*/ 2656114 h 6877085"/>
              <a:gd name="connsiteX3-121" fmla="*/ 4020456 w 12946213"/>
              <a:gd name="connsiteY3-122" fmla="*/ 6828971 h 6877085"/>
              <a:gd name="connsiteX4-123" fmla="*/ 0 w 12946213"/>
              <a:gd name="connsiteY4-124" fmla="*/ 6858000 h 6877085"/>
              <a:gd name="connsiteX5-125" fmla="*/ 0 w 12946213"/>
              <a:gd name="connsiteY5-126" fmla="*/ 0 h 6877085"/>
              <a:gd name="connsiteX0-127" fmla="*/ 0 w 12196083"/>
              <a:gd name="connsiteY0-128" fmla="*/ 0 h 6877085"/>
              <a:gd name="connsiteX1-129" fmla="*/ 12192000 w 12196083"/>
              <a:gd name="connsiteY1-130" fmla="*/ 0 h 6877085"/>
              <a:gd name="connsiteX2-131" fmla="*/ 12192001 w 12196083"/>
              <a:gd name="connsiteY2-132" fmla="*/ 2656114 h 6877085"/>
              <a:gd name="connsiteX3-133" fmla="*/ 4020456 w 12196083"/>
              <a:gd name="connsiteY3-134" fmla="*/ 6828971 h 6877085"/>
              <a:gd name="connsiteX4-135" fmla="*/ 0 w 12196083"/>
              <a:gd name="connsiteY4-136" fmla="*/ 6858000 h 6877085"/>
              <a:gd name="connsiteX5-137" fmla="*/ 0 w 12196083"/>
              <a:gd name="connsiteY5-138" fmla="*/ 0 h 6877085"/>
              <a:gd name="connsiteX0-139" fmla="*/ 0 w 12196083"/>
              <a:gd name="connsiteY0-140" fmla="*/ 0 h 6877085"/>
              <a:gd name="connsiteX1-141" fmla="*/ 12192000 w 12196083"/>
              <a:gd name="connsiteY1-142" fmla="*/ 0 h 6877085"/>
              <a:gd name="connsiteX2-143" fmla="*/ 12192001 w 12196083"/>
              <a:gd name="connsiteY2-144" fmla="*/ 2656114 h 6877085"/>
              <a:gd name="connsiteX3-145" fmla="*/ 4020456 w 12196083"/>
              <a:gd name="connsiteY3-146" fmla="*/ 6828971 h 6877085"/>
              <a:gd name="connsiteX4-147" fmla="*/ 0 w 12196083"/>
              <a:gd name="connsiteY4-148" fmla="*/ 6858000 h 6877085"/>
              <a:gd name="connsiteX5-149" fmla="*/ 0 w 12196083"/>
              <a:gd name="connsiteY5-150" fmla="*/ 0 h 6877085"/>
              <a:gd name="connsiteX0-151" fmla="*/ 0 w 12196083"/>
              <a:gd name="connsiteY0-152" fmla="*/ 0 h 6877085"/>
              <a:gd name="connsiteX1-153" fmla="*/ 12192000 w 12196083"/>
              <a:gd name="connsiteY1-154" fmla="*/ 0 h 6877085"/>
              <a:gd name="connsiteX2-155" fmla="*/ 12192001 w 12196083"/>
              <a:gd name="connsiteY2-156" fmla="*/ 2656114 h 6877085"/>
              <a:gd name="connsiteX3-157" fmla="*/ 9942286 w 12196083"/>
              <a:gd name="connsiteY3-158" fmla="*/ 4194630 h 6877085"/>
              <a:gd name="connsiteX4-159" fmla="*/ 4020456 w 12196083"/>
              <a:gd name="connsiteY4-160" fmla="*/ 6828971 h 6877085"/>
              <a:gd name="connsiteX5-161" fmla="*/ 0 w 12196083"/>
              <a:gd name="connsiteY5-162" fmla="*/ 6858000 h 6877085"/>
              <a:gd name="connsiteX6" fmla="*/ 0 w 12196083"/>
              <a:gd name="connsiteY6" fmla="*/ 0 h 6877085"/>
              <a:gd name="connsiteX0-163" fmla="*/ 0 w 12196083"/>
              <a:gd name="connsiteY0-164" fmla="*/ 0 h 6877085"/>
              <a:gd name="connsiteX1-165" fmla="*/ 12192000 w 12196083"/>
              <a:gd name="connsiteY1-166" fmla="*/ 0 h 6877085"/>
              <a:gd name="connsiteX2-167" fmla="*/ 12192001 w 12196083"/>
              <a:gd name="connsiteY2-168" fmla="*/ 2656114 h 6877085"/>
              <a:gd name="connsiteX3-169" fmla="*/ 6357257 w 12196083"/>
              <a:gd name="connsiteY3-170" fmla="*/ 2931887 h 6877085"/>
              <a:gd name="connsiteX4-171" fmla="*/ 4020456 w 12196083"/>
              <a:gd name="connsiteY4-172" fmla="*/ 6828971 h 6877085"/>
              <a:gd name="connsiteX5-173" fmla="*/ 0 w 12196083"/>
              <a:gd name="connsiteY5-174" fmla="*/ 6858000 h 6877085"/>
              <a:gd name="connsiteX6-175" fmla="*/ 0 w 12196083"/>
              <a:gd name="connsiteY6-176" fmla="*/ 0 h 6877085"/>
              <a:gd name="connsiteX0-177" fmla="*/ 0 w 12196083"/>
              <a:gd name="connsiteY0-178" fmla="*/ 0 h 6877085"/>
              <a:gd name="connsiteX1-179" fmla="*/ 12192000 w 12196083"/>
              <a:gd name="connsiteY1-180" fmla="*/ 0 h 6877085"/>
              <a:gd name="connsiteX2-181" fmla="*/ 12192001 w 12196083"/>
              <a:gd name="connsiteY2-182" fmla="*/ 2656114 h 6877085"/>
              <a:gd name="connsiteX3-183" fmla="*/ 5907315 w 12196083"/>
              <a:gd name="connsiteY3-184" fmla="*/ 3120573 h 6877085"/>
              <a:gd name="connsiteX4-185" fmla="*/ 4020456 w 12196083"/>
              <a:gd name="connsiteY4-186" fmla="*/ 6828971 h 6877085"/>
              <a:gd name="connsiteX5-187" fmla="*/ 0 w 12196083"/>
              <a:gd name="connsiteY5-188" fmla="*/ 6858000 h 6877085"/>
              <a:gd name="connsiteX6-189" fmla="*/ 0 w 12196083"/>
              <a:gd name="connsiteY6-190" fmla="*/ 0 h 6877085"/>
              <a:gd name="connsiteX0-191" fmla="*/ 0 w 12196083"/>
              <a:gd name="connsiteY0-192" fmla="*/ 0 h 6877085"/>
              <a:gd name="connsiteX1-193" fmla="*/ 12192000 w 12196083"/>
              <a:gd name="connsiteY1-194" fmla="*/ 0 h 6877085"/>
              <a:gd name="connsiteX2-195" fmla="*/ 12192001 w 12196083"/>
              <a:gd name="connsiteY2-196" fmla="*/ 2656114 h 6877085"/>
              <a:gd name="connsiteX3-197" fmla="*/ 6836229 w 12196083"/>
              <a:gd name="connsiteY3-198" fmla="*/ 2815773 h 6877085"/>
              <a:gd name="connsiteX4-199" fmla="*/ 4020456 w 12196083"/>
              <a:gd name="connsiteY4-200" fmla="*/ 6828971 h 6877085"/>
              <a:gd name="connsiteX5-201" fmla="*/ 0 w 12196083"/>
              <a:gd name="connsiteY5-202" fmla="*/ 6858000 h 6877085"/>
              <a:gd name="connsiteX6-203" fmla="*/ 0 w 12196083"/>
              <a:gd name="connsiteY6-204" fmla="*/ 0 h 6877085"/>
              <a:gd name="connsiteX0-205" fmla="*/ 0 w 12196083"/>
              <a:gd name="connsiteY0-206" fmla="*/ 0 h 6877085"/>
              <a:gd name="connsiteX1-207" fmla="*/ 12192000 w 12196083"/>
              <a:gd name="connsiteY1-208" fmla="*/ 0 h 6877085"/>
              <a:gd name="connsiteX2-209" fmla="*/ 12192001 w 12196083"/>
              <a:gd name="connsiteY2-210" fmla="*/ 2656114 h 6877085"/>
              <a:gd name="connsiteX3-211" fmla="*/ 5863771 w 12196083"/>
              <a:gd name="connsiteY3-212" fmla="*/ 2960916 h 6877085"/>
              <a:gd name="connsiteX4-213" fmla="*/ 4020456 w 12196083"/>
              <a:gd name="connsiteY4-214" fmla="*/ 6828971 h 6877085"/>
              <a:gd name="connsiteX5-215" fmla="*/ 0 w 12196083"/>
              <a:gd name="connsiteY5-216" fmla="*/ 6858000 h 6877085"/>
              <a:gd name="connsiteX6-217" fmla="*/ 0 w 12196083"/>
              <a:gd name="connsiteY6-218" fmla="*/ 0 h 6877085"/>
              <a:gd name="connsiteX0-219" fmla="*/ 0 w 12196083"/>
              <a:gd name="connsiteY0-220" fmla="*/ 0 h 6877085"/>
              <a:gd name="connsiteX1-221" fmla="*/ 12192000 w 12196083"/>
              <a:gd name="connsiteY1-222" fmla="*/ 0 h 6877085"/>
              <a:gd name="connsiteX2-223" fmla="*/ 12192001 w 12196083"/>
              <a:gd name="connsiteY2-224" fmla="*/ 2656114 h 6877085"/>
              <a:gd name="connsiteX3-225" fmla="*/ 6778171 w 12196083"/>
              <a:gd name="connsiteY3-226" fmla="*/ 2496459 h 6877085"/>
              <a:gd name="connsiteX4-227" fmla="*/ 4020456 w 12196083"/>
              <a:gd name="connsiteY4-228" fmla="*/ 6828971 h 6877085"/>
              <a:gd name="connsiteX5-229" fmla="*/ 0 w 12196083"/>
              <a:gd name="connsiteY5-230" fmla="*/ 6858000 h 6877085"/>
              <a:gd name="connsiteX6-231" fmla="*/ 0 w 12196083"/>
              <a:gd name="connsiteY6-232" fmla="*/ 0 h 6877085"/>
              <a:gd name="connsiteX0-233" fmla="*/ 0 w 12196083"/>
              <a:gd name="connsiteY0-234" fmla="*/ 0 h 6877085"/>
              <a:gd name="connsiteX1-235" fmla="*/ 12192000 w 12196083"/>
              <a:gd name="connsiteY1-236" fmla="*/ 0 h 6877085"/>
              <a:gd name="connsiteX2-237" fmla="*/ 12192001 w 12196083"/>
              <a:gd name="connsiteY2-238" fmla="*/ 2656114 h 6877085"/>
              <a:gd name="connsiteX3-239" fmla="*/ 6313714 w 12196083"/>
              <a:gd name="connsiteY3-240" fmla="*/ 2510973 h 6877085"/>
              <a:gd name="connsiteX4-241" fmla="*/ 4020456 w 12196083"/>
              <a:gd name="connsiteY4-242" fmla="*/ 6828971 h 6877085"/>
              <a:gd name="connsiteX5-243" fmla="*/ 0 w 12196083"/>
              <a:gd name="connsiteY5-244" fmla="*/ 6858000 h 6877085"/>
              <a:gd name="connsiteX6-245" fmla="*/ 0 w 12196083"/>
              <a:gd name="connsiteY6-246" fmla="*/ 0 h 6877085"/>
              <a:gd name="connsiteX0-247" fmla="*/ 0 w 12196083"/>
              <a:gd name="connsiteY0-248" fmla="*/ 0 h 6877085"/>
              <a:gd name="connsiteX1-249" fmla="*/ 12192000 w 12196083"/>
              <a:gd name="connsiteY1-250" fmla="*/ 0 h 6877085"/>
              <a:gd name="connsiteX2-251" fmla="*/ 12192001 w 12196083"/>
              <a:gd name="connsiteY2-252" fmla="*/ 2656114 h 6877085"/>
              <a:gd name="connsiteX3-253" fmla="*/ 5167086 w 12196083"/>
              <a:gd name="connsiteY3-254" fmla="*/ 3657601 h 6877085"/>
              <a:gd name="connsiteX4-255" fmla="*/ 4020456 w 12196083"/>
              <a:gd name="connsiteY4-256" fmla="*/ 6828971 h 6877085"/>
              <a:gd name="connsiteX5-257" fmla="*/ 0 w 12196083"/>
              <a:gd name="connsiteY5-258" fmla="*/ 6858000 h 6877085"/>
              <a:gd name="connsiteX6-259" fmla="*/ 0 w 12196083"/>
              <a:gd name="connsiteY6-260" fmla="*/ 0 h 6877085"/>
              <a:gd name="connsiteX0-261" fmla="*/ 0 w 12196083"/>
              <a:gd name="connsiteY0-262" fmla="*/ 0 h 6877085"/>
              <a:gd name="connsiteX1-263" fmla="*/ 12192000 w 12196083"/>
              <a:gd name="connsiteY1-264" fmla="*/ 0 h 6877085"/>
              <a:gd name="connsiteX2-265" fmla="*/ 12192001 w 12196083"/>
              <a:gd name="connsiteY2-266" fmla="*/ 2656114 h 6877085"/>
              <a:gd name="connsiteX3-267" fmla="*/ 5167086 w 12196083"/>
              <a:gd name="connsiteY3-268" fmla="*/ 3657601 h 6877085"/>
              <a:gd name="connsiteX4-269" fmla="*/ 4020456 w 12196083"/>
              <a:gd name="connsiteY4-270" fmla="*/ 6828971 h 6877085"/>
              <a:gd name="connsiteX5-271" fmla="*/ 0 w 12196083"/>
              <a:gd name="connsiteY5-272" fmla="*/ 6858000 h 6877085"/>
              <a:gd name="connsiteX6-273" fmla="*/ 0 w 12196083"/>
              <a:gd name="connsiteY6-274" fmla="*/ 0 h 6877085"/>
              <a:gd name="connsiteX0-275" fmla="*/ 0 w 12196083"/>
              <a:gd name="connsiteY0-276" fmla="*/ 0 h 6877085"/>
              <a:gd name="connsiteX1-277" fmla="*/ 12192000 w 12196083"/>
              <a:gd name="connsiteY1-278" fmla="*/ 0 h 6877085"/>
              <a:gd name="connsiteX2-279" fmla="*/ 12192001 w 12196083"/>
              <a:gd name="connsiteY2-280" fmla="*/ 2656114 h 6877085"/>
              <a:gd name="connsiteX3-281" fmla="*/ 5167086 w 12196083"/>
              <a:gd name="connsiteY3-282" fmla="*/ 3657601 h 6877085"/>
              <a:gd name="connsiteX4-283" fmla="*/ 4020456 w 12196083"/>
              <a:gd name="connsiteY4-284" fmla="*/ 6828971 h 6877085"/>
              <a:gd name="connsiteX5-285" fmla="*/ 0 w 12196083"/>
              <a:gd name="connsiteY5-286" fmla="*/ 6858000 h 6877085"/>
              <a:gd name="connsiteX6-287" fmla="*/ 0 w 12196083"/>
              <a:gd name="connsiteY6-288" fmla="*/ 0 h 6877085"/>
              <a:gd name="connsiteX0-289" fmla="*/ 0 w 12196083"/>
              <a:gd name="connsiteY0-290" fmla="*/ 0 h 6877085"/>
              <a:gd name="connsiteX1-291" fmla="*/ 12192000 w 12196083"/>
              <a:gd name="connsiteY1-292" fmla="*/ 0 h 6877085"/>
              <a:gd name="connsiteX2-293" fmla="*/ 12192001 w 12196083"/>
              <a:gd name="connsiteY2-294" fmla="*/ 2656114 h 6877085"/>
              <a:gd name="connsiteX3-295" fmla="*/ 6110515 w 12196083"/>
              <a:gd name="connsiteY3-296" fmla="*/ 2133601 h 6877085"/>
              <a:gd name="connsiteX4-297" fmla="*/ 4020456 w 12196083"/>
              <a:gd name="connsiteY4-298" fmla="*/ 6828971 h 6877085"/>
              <a:gd name="connsiteX5-299" fmla="*/ 0 w 12196083"/>
              <a:gd name="connsiteY5-300" fmla="*/ 6858000 h 6877085"/>
              <a:gd name="connsiteX6-301" fmla="*/ 0 w 12196083"/>
              <a:gd name="connsiteY6-302" fmla="*/ 0 h 6877085"/>
              <a:gd name="connsiteX0-303" fmla="*/ 0 w 12196083"/>
              <a:gd name="connsiteY0-304" fmla="*/ 0 h 6877085"/>
              <a:gd name="connsiteX1-305" fmla="*/ 12192000 w 12196083"/>
              <a:gd name="connsiteY1-306" fmla="*/ 0 h 6877085"/>
              <a:gd name="connsiteX2-307" fmla="*/ 12192001 w 12196083"/>
              <a:gd name="connsiteY2-308" fmla="*/ 2656114 h 6877085"/>
              <a:gd name="connsiteX3-309" fmla="*/ 6110515 w 12196083"/>
              <a:gd name="connsiteY3-310" fmla="*/ 2133601 h 6877085"/>
              <a:gd name="connsiteX4-311" fmla="*/ 4020456 w 12196083"/>
              <a:gd name="connsiteY4-312" fmla="*/ 6828971 h 6877085"/>
              <a:gd name="connsiteX5-313" fmla="*/ 0 w 12196083"/>
              <a:gd name="connsiteY5-314" fmla="*/ 6858000 h 6877085"/>
              <a:gd name="connsiteX6-315" fmla="*/ 0 w 12196083"/>
              <a:gd name="connsiteY6-316" fmla="*/ 0 h 6877085"/>
              <a:gd name="connsiteX0-317" fmla="*/ 0 w 12196083"/>
              <a:gd name="connsiteY0-318" fmla="*/ 0 h 6877085"/>
              <a:gd name="connsiteX1-319" fmla="*/ 12192000 w 12196083"/>
              <a:gd name="connsiteY1-320" fmla="*/ 0 h 6877085"/>
              <a:gd name="connsiteX2-321" fmla="*/ 12192001 w 12196083"/>
              <a:gd name="connsiteY2-322" fmla="*/ 2656114 h 6877085"/>
              <a:gd name="connsiteX3-323" fmla="*/ 6357258 w 12196083"/>
              <a:gd name="connsiteY3-324" fmla="*/ 2409372 h 6877085"/>
              <a:gd name="connsiteX4-325" fmla="*/ 4020456 w 12196083"/>
              <a:gd name="connsiteY4-326" fmla="*/ 6828971 h 6877085"/>
              <a:gd name="connsiteX5-327" fmla="*/ 0 w 12196083"/>
              <a:gd name="connsiteY5-328" fmla="*/ 6858000 h 6877085"/>
              <a:gd name="connsiteX6-329" fmla="*/ 0 w 12196083"/>
              <a:gd name="connsiteY6-330" fmla="*/ 0 h 6877085"/>
              <a:gd name="connsiteX0-331" fmla="*/ 0 w 12196083"/>
              <a:gd name="connsiteY0-332" fmla="*/ 0 h 6877085"/>
              <a:gd name="connsiteX1-333" fmla="*/ 12192000 w 12196083"/>
              <a:gd name="connsiteY1-334" fmla="*/ 0 h 6877085"/>
              <a:gd name="connsiteX2-335" fmla="*/ 12192001 w 12196083"/>
              <a:gd name="connsiteY2-336" fmla="*/ 2656114 h 6877085"/>
              <a:gd name="connsiteX3-337" fmla="*/ 6357258 w 12196083"/>
              <a:gd name="connsiteY3-338" fmla="*/ 2409372 h 6877085"/>
              <a:gd name="connsiteX4-339" fmla="*/ 4020456 w 12196083"/>
              <a:gd name="connsiteY4-340" fmla="*/ 6828971 h 6877085"/>
              <a:gd name="connsiteX5-341" fmla="*/ 0 w 12196083"/>
              <a:gd name="connsiteY5-342" fmla="*/ 6858000 h 6877085"/>
              <a:gd name="connsiteX6-343" fmla="*/ 0 w 12196083"/>
              <a:gd name="connsiteY6-344" fmla="*/ 0 h 687708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01" y="connsiteY5-102"/>
              </a:cxn>
              <a:cxn ang="0">
                <a:pos x="connsiteX6-175" y="connsiteY6-176"/>
              </a:cxn>
            </a:cxnLst>
            <a:rect l="l" t="t" r="r" b="b"/>
            <a:pathLst>
              <a:path w="12196083" h="6877085">
                <a:moveTo>
                  <a:pt x="0" y="0"/>
                </a:moveTo>
                <a:lnTo>
                  <a:pt x="12192000" y="0"/>
                </a:lnTo>
                <a:cubicBezTo>
                  <a:pt x="12184744" y="1270000"/>
                  <a:pt x="12204096" y="1372809"/>
                  <a:pt x="12192001" y="2656114"/>
                </a:cubicBezTo>
                <a:cubicBezTo>
                  <a:pt x="10365620" y="3050419"/>
                  <a:pt x="7719182" y="1713896"/>
                  <a:pt x="6357258" y="2409372"/>
                </a:cubicBezTo>
                <a:cubicBezTo>
                  <a:pt x="4995334" y="3104848"/>
                  <a:pt x="6156476" y="4846563"/>
                  <a:pt x="4020456" y="6828971"/>
                </a:cubicBezTo>
                <a:cubicBezTo>
                  <a:pt x="1799770" y="6868885"/>
                  <a:pt x="1915885" y="6897914"/>
                  <a:pt x="0" y="6858000"/>
                </a:cubicBezTo>
                <a:lnTo>
                  <a:pt x="0" y="0"/>
                </a:lnTo>
                <a:close/>
              </a:path>
            </a:pathLst>
          </a:custGeom>
          <a:gradFill>
            <a:gsLst>
              <a:gs pos="21000">
                <a:srgbClr val="00B0F0"/>
              </a:gs>
              <a:gs pos="100000">
                <a:srgbClr val="21215D">
                  <a:alpha val="50000"/>
                </a:srgb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pic>
        <p:nvPicPr>
          <p:cNvPr id="4" name="图片 3"/>
          <p:cNvPicPr>
            <a:picLocks noChangeAspect="1"/>
          </p:cNvPicPr>
          <p:nvPr/>
        </p:nvPicPr>
        <p:blipFill>
          <a:blip r:embed="rId1" cstate="screen"/>
          <a:stretch>
            <a:fillRect/>
          </a:stretch>
        </p:blipFill>
        <p:spPr>
          <a:xfrm>
            <a:off x="5208590" y="1762901"/>
            <a:ext cx="5693676" cy="4870714"/>
          </a:xfrm>
          <a:prstGeom prst="rect">
            <a:avLst/>
          </a:prstGeom>
        </p:spPr>
      </p:pic>
      <p:sp>
        <p:nvSpPr>
          <p:cNvPr id="5" name="椭圆 4"/>
          <p:cNvSpPr/>
          <p:nvPr/>
        </p:nvSpPr>
        <p:spPr>
          <a:xfrm>
            <a:off x="-827314" y="4354285"/>
            <a:ext cx="1959428" cy="1959428"/>
          </a:xfrm>
          <a:prstGeom prst="ellipse">
            <a:avLst/>
          </a:prstGeom>
          <a:gradFill>
            <a:gsLst>
              <a:gs pos="21000">
                <a:srgbClr val="00B0F0">
                  <a:alpha val="0"/>
                </a:srgbClr>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5" name="椭圆 24"/>
          <p:cNvSpPr/>
          <p:nvPr/>
        </p:nvSpPr>
        <p:spPr>
          <a:xfrm>
            <a:off x="10094685" y="-979714"/>
            <a:ext cx="1959428" cy="1959428"/>
          </a:xfrm>
          <a:prstGeom prst="ellipse">
            <a:avLst/>
          </a:prstGeom>
          <a:gradFill>
            <a:gsLst>
              <a:gs pos="21000">
                <a:srgbClr val="21215D">
                  <a:alpha val="0"/>
                </a:srgbClr>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0" name="椭圆 29"/>
          <p:cNvSpPr/>
          <p:nvPr/>
        </p:nvSpPr>
        <p:spPr>
          <a:xfrm>
            <a:off x="11117942" y="5740398"/>
            <a:ext cx="1335316" cy="1299031"/>
          </a:xfrm>
          <a:prstGeom prst="ellipse">
            <a:avLst/>
          </a:prstGeom>
          <a:gradFill>
            <a:gsLst>
              <a:gs pos="21000">
                <a:srgbClr val="0070C0"/>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1" name="椭圆 30"/>
          <p:cNvSpPr/>
          <p:nvPr/>
        </p:nvSpPr>
        <p:spPr>
          <a:xfrm>
            <a:off x="3505199" y="-783774"/>
            <a:ext cx="1335316" cy="1299031"/>
          </a:xfrm>
          <a:prstGeom prst="ellipse">
            <a:avLst/>
          </a:prstGeom>
          <a:gradFill>
            <a:gsLst>
              <a:gs pos="21000">
                <a:srgbClr val="0070C0"/>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2" name="文本框 31"/>
          <p:cNvSpPr txBox="1"/>
          <p:nvPr/>
        </p:nvSpPr>
        <p:spPr>
          <a:xfrm>
            <a:off x="1049020" y="1508760"/>
            <a:ext cx="5348605" cy="1568450"/>
          </a:xfrm>
          <a:prstGeom prst="rect">
            <a:avLst/>
          </a:prstGeom>
          <a:noFill/>
        </p:spPr>
        <p:txBody>
          <a:bodyPr wrap="square" rtlCol="0">
            <a:spAutoFit/>
          </a:bodyPr>
          <a:lstStyle/>
          <a:p>
            <a:r>
              <a:rPr lang="zh-CN" altLang="en-US" sz="4800" b="1" dirty="0">
                <a:solidFill>
                  <a:schemeClr val="bg1"/>
                </a:solidFill>
                <a:uFillTx/>
                <a:latin typeface="微软雅黑" panose="020B0503020204020204" charset="-122"/>
                <a:ea typeface="微软雅黑" panose="020B0503020204020204" charset="-122"/>
                <a:sym typeface="字魂59号-创粗黑" panose="00000500000000000000" pitchFamily="2" charset="-122"/>
              </a:rPr>
              <a:t>大学生职业生涯发展与素质训练</a:t>
            </a:r>
            <a:endParaRPr lang="zh-CN" altLang="en-US" sz="4800" b="1" dirty="0">
              <a:solidFill>
                <a:schemeClr val="bg1"/>
              </a:solidFill>
              <a:uFillTx/>
              <a:latin typeface="微软雅黑" panose="020B0503020204020204" charset="-122"/>
              <a:ea typeface="微软雅黑" panose="020B0503020204020204" charset="-122"/>
              <a:sym typeface="字魂59号-创粗黑" panose="00000500000000000000" pitchFamily="2" charset="-122"/>
            </a:endParaRPr>
          </a:p>
        </p:txBody>
      </p:sp>
      <p:sp>
        <p:nvSpPr>
          <p:cNvPr id="34" name="文本框 33"/>
          <p:cNvSpPr txBox="1"/>
          <p:nvPr/>
        </p:nvSpPr>
        <p:spPr>
          <a:xfrm>
            <a:off x="1049020" y="4354195"/>
            <a:ext cx="3512185" cy="521970"/>
          </a:xfrm>
          <a:prstGeom prst="rect">
            <a:avLst/>
          </a:prstGeom>
          <a:noFill/>
        </p:spPr>
        <p:txBody>
          <a:bodyPr wrap="square" rtlCol="0">
            <a:spAutoFit/>
          </a:bodyPr>
          <a:lstStyle/>
          <a:p>
            <a:pPr algn="l"/>
            <a:r>
              <a:rPr lang="zh-CN" altLang="en-US" sz="2800" dirty="0">
                <a:solidFill>
                  <a:schemeClr val="bg1"/>
                </a:solidFill>
                <a:latin typeface="楷体" panose="02010609060101010101" charset="-122"/>
                <a:ea typeface="楷体" panose="02010609060101010101" charset="-122"/>
                <a:cs typeface="楷体" panose="02010609060101010101" charset="-122"/>
                <a:sym typeface="字魂59号-创粗黑" panose="00000500000000000000" pitchFamily="2" charset="-122"/>
              </a:rPr>
              <a:t>主讲教师</a:t>
            </a:r>
            <a:r>
              <a:rPr lang="en-US" altLang="zh-CN" sz="2800" dirty="0">
                <a:solidFill>
                  <a:schemeClr val="bg1"/>
                </a:solidFill>
                <a:latin typeface="楷体" panose="02010609060101010101" charset="-122"/>
                <a:ea typeface="楷体" panose="02010609060101010101" charset="-122"/>
                <a:cs typeface="楷体" panose="02010609060101010101" charset="-122"/>
                <a:sym typeface="字魂59号-创粗黑" panose="00000500000000000000" pitchFamily="2" charset="-122"/>
              </a:rPr>
              <a:t>:</a:t>
            </a:r>
            <a:endParaRPr lang="en-US" altLang="zh-CN" sz="2800" dirty="0">
              <a:solidFill>
                <a:schemeClr val="bg1"/>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ipe(left)">
                                      <p:cBhvr>
                                        <p:cTn id="13" dur="500"/>
                                        <p:tgtEl>
                                          <p:spTgt spid="32"/>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left)">
                                      <p:cBhvr>
                                        <p:cTn id="1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7365"/>
          </a:xfrm>
          <a:prstGeom prst="rect">
            <a:avLst/>
          </a:prstGeom>
          <a:gradFill>
            <a:gsLst>
              <a:gs pos="21000">
                <a:srgbClr val="00B0F0"/>
              </a:gs>
              <a:gs pos="100000">
                <a:srgbClr val="21215D"/>
              </a:gs>
            </a:gsLst>
            <a:lin ang="72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8" name="矩形 7"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513715" y="1446530"/>
            <a:ext cx="11164570" cy="4523105"/>
          </a:xfrm>
          <a:prstGeom prst="rect">
            <a:avLst/>
          </a:prstGeom>
        </p:spPr>
        <p:txBody>
          <a:bodyPr wrap="square">
            <a:spAutoFit/>
          </a:bodyPr>
          <a:lstStyle/>
          <a:p>
            <a:pPr indent="457200" algn="l" fontAlgn="auto">
              <a:lnSpc>
                <a:spcPct val="100000"/>
              </a:lnSpc>
              <a:buNone/>
            </a:pPr>
            <a:r>
              <a:rPr lang="zh-CN" altLang="en-US" sz="24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18 岁的大学新生坚持要让妈妈到学校“陪读”，妈妈不同意就坚决不去报到，这让一贯宠着女儿的妈妈犯了愁。又到一年开学季，这其中，既有将要入学的新大学生，也有放心不下孩子的家长。</a:t>
            </a:r>
            <a:endParaRPr lang="zh-CN" altLang="en-US" sz="24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4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郑女士的女儿考上的是南方一所大专院校。眼看要开学了，一周前，女儿突然提出来一个要求：报到的时候让妈妈陪着去，而且要在学校“陪读”。</a:t>
            </a:r>
            <a:endParaRPr lang="zh-CN" altLang="en-US" sz="24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4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“陪着孩子去报到，这没有问题，可去陪读，这怎么行？”郑女士说，虽然自己并不上班，但孩子去上学，自己跟着去陪读，显然说不过去。</a:t>
            </a:r>
            <a:endParaRPr lang="zh-CN" altLang="en-US" sz="24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4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但女儿却坚持要让妈妈去，而且理由很充分：每天早晨都是妈妈叫起床，换洗的衣服给准备在床头，连牙膏都给挤好了，除了学习，所有的生活起居都是妈妈照顾好的。自己一个人去学校，不知道该怎么生活。</a:t>
            </a:r>
            <a:endParaRPr lang="zh-CN" altLang="en-US" sz="24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4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说起这个事，郑女士也挺无奈。从小到大，女儿所有的事情尤其是高三这一年，妈妈包办了女儿所有的生活起居。</a:t>
            </a:r>
            <a:endParaRPr lang="zh-CN" altLang="en-US" sz="24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grpSp>
        <p:nvGrpSpPr>
          <p:cNvPr id="2" name="组合 1"/>
          <p:cNvGrpSpPr/>
          <p:nvPr/>
        </p:nvGrpSpPr>
        <p:grpSpPr>
          <a:xfrm>
            <a:off x="226479" y="219257"/>
            <a:ext cx="2419566" cy="669200"/>
            <a:chOff x="3004" y="4295"/>
            <a:chExt cx="3810" cy="1054"/>
          </a:xfrm>
        </p:grpSpPr>
        <p:sp>
          <p:nvSpPr>
            <p:cNvPr id="7" name="文本框 6"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txBox="1">
              <a:spLocks noChangeArrowheads="1"/>
            </p:cNvSpPr>
            <p:nvPr/>
          </p:nvSpPr>
          <p:spPr bwMode="auto">
            <a:xfrm>
              <a:off x="4286" y="4460"/>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a:r>
                <a:rPr lang="zh-CN" altLang="en-US" sz="2800" b="1" dirty="0">
                  <a:solidFill>
                    <a:schemeClr val="bg1"/>
                  </a:solidFill>
                  <a:latin typeface="微软雅黑" panose="020B0503020204020204" charset="-122"/>
                  <a:ea typeface="微软雅黑" panose="020B0503020204020204" charset="-122"/>
                  <a:sym typeface="字魂59号-创粗黑" panose="00000500000000000000" pitchFamily="2" charset="-122"/>
                </a:rPr>
                <a:t>相关案例</a:t>
              </a:r>
              <a:endParaRPr lang="zh-CN" altLang="en-US" sz="2800" b="1" dirty="0">
                <a:solidFill>
                  <a:schemeClr val="bg1"/>
                </a:solidFill>
                <a:latin typeface="微软雅黑" panose="020B0503020204020204" charset="-122"/>
                <a:ea typeface="微软雅黑" panose="020B0503020204020204" charset="-122"/>
                <a:sym typeface="字魂59号-创粗黑" panose="00000500000000000000" pitchFamily="2" charset="-122"/>
              </a:endParaRPr>
            </a:p>
          </p:txBody>
        </p:sp>
        <p:sp>
          <p:nvSpPr>
            <p:cNvPr id="21" name="AutoShape 59"/>
            <p:cNvSpPr/>
            <p:nvPr/>
          </p:nvSpPr>
          <p:spPr bwMode="auto">
            <a:xfrm>
              <a:off x="3004" y="4295"/>
              <a:ext cx="1059" cy="105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chemeClr val="bg1"/>
                </a:solidFill>
                <a:effectLst>
                  <a:outerShdw blurRad="38100" dist="38100" dir="2700000" algn="tl">
                    <a:srgbClr val="000000"/>
                  </a:outerShdw>
                </a:effectLst>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sp>
        <p:nvSpPr>
          <p:cNvPr id="3" name="文本框 2"/>
          <p:cNvSpPr txBox="1"/>
          <p:nvPr/>
        </p:nvSpPr>
        <p:spPr>
          <a:xfrm>
            <a:off x="3665220" y="688975"/>
            <a:ext cx="4860925" cy="521970"/>
          </a:xfrm>
          <a:prstGeom prst="rect">
            <a:avLst/>
          </a:prstGeom>
          <a:noFill/>
        </p:spPr>
        <p:txBody>
          <a:bodyPr wrap="square" rtlCol="0" anchor="t">
            <a:spAutoFit/>
          </a:bodyPr>
          <a:p>
            <a:pPr algn="ctr"/>
            <a:r>
              <a:rPr lang="zh-CN" altLang="en-US" sz="2800">
                <a:highlight>
                  <a:srgbClr val="FFFF00"/>
                </a:highlight>
              </a:rPr>
              <a:t>18 岁女大学生要求妈妈陪读</a:t>
            </a:r>
            <a:endParaRPr lang="zh-CN" altLang="en-US" sz="2800">
              <a:highlight>
                <a:srgbClr val="FFFF00"/>
              </a:highlight>
            </a:endParaRPr>
          </a:p>
        </p:txBody>
      </p:sp>
      <p:sp>
        <p:nvSpPr>
          <p:cNvPr id="5" name="云形标注 4"/>
          <p:cNvSpPr/>
          <p:nvPr/>
        </p:nvSpPr>
        <p:spPr>
          <a:xfrm>
            <a:off x="1189990" y="1862455"/>
            <a:ext cx="5870575" cy="3691255"/>
          </a:xfrm>
          <a:prstGeom prst="cloudCallout">
            <a:avLst>
              <a:gd name="adj1" fmla="val -54175"/>
              <a:gd name="adj2" fmla="val 6371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FFFF00"/>
                </a:solidFill>
              </a:rPr>
              <a:t>评析：在很多家庭之中，家长对孩子照顾得无微不至。面对着即将到来的大学生活，面对要去集体宿舍住宿，要和同学们在一块生活，有些新生确实会感到无所适从，继而焦虑不安。有些家庭，全家围着一个孩子转。家长的心情可以理解，过去太溺爱孩子，这个时候问题就出来了。</a:t>
            </a:r>
            <a:endParaRPr lang="zh-CN" altLang="en-US" b="1">
              <a:solidFill>
                <a:srgbClr val="FFFF00"/>
              </a:solidFill>
            </a:endParaRPr>
          </a:p>
        </p:txBody>
      </p:sp>
      <p:sp>
        <p:nvSpPr>
          <p:cNvPr id="6" name="云形标注 5"/>
          <p:cNvSpPr/>
          <p:nvPr/>
        </p:nvSpPr>
        <p:spPr>
          <a:xfrm>
            <a:off x="4786630" y="1862455"/>
            <a:ext cx="5870575" cy="3691255"/>
          </a:xfrm>
          <a:prstGeom prst="cloudCallout">
            <a:avLst>
              <a:gd name="adj1" fmla="val 57939"/>
              <a:gd name="adj2" fmla="val 6997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chemeClr val="bg1"/>
                </a:solidFill>
              </a:rPr>
              <a:t>建议：一方面可以在开学之前的这段时间内，让孩子先尝试着在家里相对独立生活，锻炼一下生活自理能力。如果实在还不能解决问题，家长也可以在陪着孩子去学校报到之后，在学校附近租个房子，陪伴孩子几天，让孩子能适应了学校生活再离开。</a:t>
            </a:r>
            <a:endParaRPr lang="zh-CN" altLang="en-US" b="1">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checkerboard(across)">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ox(in)">
                                      <p:cBhvr>
                                        <p:cTn id="2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8" grpId="0"/>
      <p:bldP spid="5"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7365"/>
          </a:xfrm>
          <a:prstGeom prst="rect">
            <a:avLst/>
          </a:prstGeom>
          <a:gradFill>
            <a:gsLst>
              <a:gs pos="21000">
                <a:srgbClr val="00B0F0"/>
              </a:gs>
              <a:gs pos="100000">
                <a:srgbClr val="21215D"/>
              </a:gs>
            </a:gsLst>
            <a:lin ang="72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8" name="矩形 7"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513715" y="1446530"/>
            <a:ext cx="11164570" cy="4523105"/>
          </a:xfrm>
          <a:prstGeom prst="rect">
            <a:avLst/>
          </a:prstGeom>
        </p:spPr>
        <p:txBody>
          <a:bodyPr wrap="square">
            <a:spAutoFit/>
          </a:bodyPr>
          <a:lstStyle/>
          <a:p>
            <a:pPr indent="457200" algn="l" fontAlgn="auto">
              <a:lnSpc>
                <a:spcPct val="100000"/>
              </a:lnSpc>
              <a:buNone/>
            </a:pPr>
            <a:r>
              <a:rPr lang="zh-CN" altLang="en-US" sz="24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小聪是大二的学生，是学生干部，学习成绩优秀，但人际关系较紧张，不仅与寝室同学相处不好，就连与班上的许多同学也无法正常交往，在同学们心目中，他是一个清高、傲慢的人，实在不好接近，虽然优秀，但对他的其他方面则不敢恭维。小聪为此也很头疼，只要是他主持的活动项目，同学们似乎都故意不参加，好像故意和他作对，而他本人长期坚持的做人准则就是：我行我素，万事不求人。他几乎不接受别人的帮助，也不帮助别人，认为自己没有帮助别人的义务，虽然他成绩好，但是每当班上同学向他求教时，他要么说不知道，要么就在给别人讲完之后，将别人数落一顿，有时还要加上一句：“拜托你上课时认真听讲，下次不要再来问我这么简单的问题。”时间一长，同学们都不愿意与他交往，以致他的人际关系越来越差。小聪也对自己的人际关系状况十分不满意，他常常感到孤独、没有归属感，有时他的孤独感令他窒息、焦虑甚至恐惧，但不知如何改善现状。因为他自己也纳闷：我究竟有什么问题？</a:t>
            </a:r>
            <a:endParaRPr lang="zh-CN" altLang="en-US" sz="24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grpSp>
        <p:nvGrpSpPr>
          <p:cNvPr id="2" name="组合 1"/>
          <p:cNvGrpSpPr/>
          <p:nvPr/>
        </p:nvGrpSpPr>
        <p:grpSpPr>
          <a:xfrm>
            <a:off x="226479" y="219257"/>
            <a:ext cx="2419566" cy="669200"/>
            <a:chOff x="3004" y="4295"/>
            <a:chExt cx="3810" cy="1054"/>
          </a:xfrm>
        </p:grpSpPr>
        <p:sp>
          <p:nvSpPr>
            <p:cNvPr id="7" name="文本框 6"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txBox="1">
              <a:spLocks noChangeArrowheads="1"/>
            </p:cNvSpPr>
            <p:nvPr/>
          </p:nvSpPr>
          <p:spPr bwMode="auto">
            <a:xfrm>
              <a:off x="4286" y="4460"/>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a:r>
                <a:rPr lang="zh-CN" altLang="en-US" sz="2800" b="1" dirty="0">
                  <a:solidFill>
                    <a:schemeClr val="bg1"/>
                  </a:solidFill>
                  <a:latin typeface="微软雅黑" panose="020B0503020204020204" charset="-122"/>
                  <a:ea typeface="微软雅黑" panose="020B0503020204020204" charset="-122"/>
                  <a:sym typeface="字魂59号-创粗黑" panose="00000500000000000000" pitchFamily="2" charset="-122"/>
                </a:rPr>
                <a:t>相关案例</a:t>
              </a:r>
              <a:endParaRPr lang="zh-CN" altLang="en-US" sz="2800" b="1" dirty="0">
                <a:solidFill>
                  <a:schemeClr val="bg1"/>
                </a:solidFill>
                <a:latin typeface="微软雅黑" panose="020B0503020204020204" charset="-122"/>
                <a:ea typeface="微软雅黑" panose="020B0503020204020204" charset="-122"/>
                <a:sym typeface="字魂59号-创粗黑" panose="00000500000000000000" pitchFamily="2" charset="-122"/>
              </a:endParaRPr>
            </a:p>
          </p:txBody>
        </p:sp>
        <p:sp>
          <p:nvSpPr>
            <p:cNvPr id="21" name="AutoShape 59"/>
            <p:cNvSpPr/>
            <p:nvPr/>
          </p:nvSpPr>
          <p:spPr bwMode="auto">
            <a:xfrm>
              <a:off x="3004" y="4295"/>
              <a:ext cx="1059" cy="105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chemeClr val="bg1"/>
                </a:solidFill>
                <a:effectLst>
                  <a:outerShdw blurRad="38100" dist="38100" dir="2700000" algn="tl">
                    <a:srgbClr val="000000"/>
                  </a:outerShdw>
                </a:effectLst>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sp>
        <p:nvSpPr>
          <p:cNvPr id="5" name="云形标注 4"/>
          <p:cNvSpPr/>
          <p:nvPr/>
        </p:nvSpPr>
        <p:spPr>
          <a:xfrm>
            <a:off x="1189990" y="1862455"/>
            <a:ext cx="5870575" cy="3691255"/>
          </a:xfrm>
          <a:prstGeom prst="cloudCallout">
            <a:avLst>
              <a:gd name="adj1" fmla="val -54175"/>
              <a:gd name="adj2" fmla="val 6371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FFFF00"/>
                </a:solidFill>
              </a:rPr>
              <a:t>评析：小聪的人际关系不佳是因为他不懂得接受，更不知道给予，在他的观念里，每个人只要做好自己的事情就足够了，没有给予与接受的意识，最终将失去支持，生活在自己孤独的世界里，痛苦不堪。不懂接受与给予，不仅影响良好人际关系的建立而且还影响了人的心理健康水平。</a:t>
            </a:r>
            <a:endParaRPr lang="zh-CN" altLang="en-US" b="1">
              <a:solidFill>
                <a:srgbClr val="FFFF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checkerboard(across)">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8" grpId="0"/>
      <p:bldP spid="5"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我的大学梦</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3738170" y="1135415"/>
            <a:ext cx="4476554" cy="521970"/>
          </a:xfrm>
          <a:prstGeom prst="rect">
            <a:avLst/>
          </a:prstGeom>
        </p:spPr>
        <p:txBody>
          <a:bodyPr vert="horz"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二、大学意义的探究</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3746176" y="1755379"/>
            <a:ext cx="4461359" cy="4492625"/>
          </a:xfrm>
          <a:prstGeom prst="rect">
            <a:avLst/>
          </a:prstGeom>
        </p:spPr>
        <p:txBody>
          <a:bodyPr vert="horz"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30000"/>
              </a:lnSpc>
              <a:spcBef>
                <a:spcPts val="0"/>
              </a:spcBef>
              <a:buClr>
                <a:schemeClr val="tx1">
                  <a:lumMod val="75000"/>
                  <a:lumOff val="25000"/>
                </a:schemeClr>
              </a:buClr>
            </a:pPr>
            <a:r>
              <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（一）一个新起点</a:t>
            </a:r>
            <a:endPar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30000"/>
              </a:lnSpc>
              <a:spcBef>
                <a:spcPts val="0"/>
              </a:spcBef>
              <a:buClr>
                <a:schemeClr val="tx1">
                  <a:lumMod val="75000"/>
                  <a:lumOff val="25000"/>
                </a:schemeClr>
              </a:buClr>
            </a:pPr>
            <a:endPar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30000"/>
              </a:lnSpc>
              <a:spcBef>
                <a:spcPts val="0"/>
              </a:spcBef>
              <a:buClr>
                <a:schemeClr val="tx1">
                  <a:lumMod val="75000"/>
                  <a:lumOff val="25000"/>
                </a:schemeClr>
              </a:buClr>
            </a:pPr>
            <a:endPar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30000"/>
              </a:lnSpc>
              <a:spcBef>
                <a:spcPts val="0"/>
              </a:spcBef>
              <a:buClr>
                <a:schemeClr val="tx1">
                  <a:lumMod val="75000"/>
                  <a:lumOff val="25000"/>
                </a:schemeClr>
              </a:buClr>
            </a:pPr>
            <a:endPar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30000"/>
              </a:lnSpc>
              <a:spcBef>
                <a:spcPts val="0"/>
              </a:spcBef>
              <a:buClr>
                <a:schemeClr val="tx1">
                  <a:lumMod val="75000"/>
                  <a:lumOff val="25000"/>
                </a:schemeClr>
              </a:buClr>
            </a:pPr>
            <a:endPar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30000"/>
              </a:lnSpc>
              <a:spcBef>
                <a:spcPts val="0"/>
              </a:spcBef>
              <a:buClr>
                <a:schemeClr val="tx1">
                  <a:lumMod val="75000"/>
                  <a:lumOff val="25000"/>
                </a:schemeClr>
              </a:buClr>
            </a:pPr>
            <a:endPar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30000"/>
              </a:lnSpc>
              <a:spcBef>
                <a:spcPts val="0"/>
              </a:spcBef>
              <a:buClr>
                <a:schemeClr val="tx1">
                  <a:lumMod val="75000"/>
                  <a:lumOff val="25000"/>
                </a:schemeClr>
              </a:buClr>
            </a:pPr>
            <a:endPar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30000"/>
              </a:lnSpc>
              <a:spcBef>
                <a:spcPts val="0"/>
              </a:spcBef>
              <a:buClr>
                <a:schemeClr val="tx1">
                  <a:lumMod val="75000"/>
                  <a:lumOff val="25000"/>
                </a:schemeClr>
              </a:buClr>
            </a:pPr>
            <a:endPar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30000"/>
              </a:lnSpc>
              <a:spcBef>
                <a:spcPts val="0"/>
              </a:spcBef>
              <a:buClr>
                <a:schemeClr val="tx1">
                  <a:lumMod val="75000"/>
                  <a:lumOff val="25000"/>
                </a:schemeClr>
              </a:buClr>
            </a:pPr>
            <a:endPar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30000"/>
              </a:lnSpc>
              <a:spcBef>
                <a:spcPts val="0"/>
              </a:spcBef>
              <a:buClr>
                <a:schemeClr val="tx1">
                  <a:lumMod val="75000"/>
                  <a:lumOff val="25000"/>
                </a:schemeClr>
              </a:buClr>
            </a:pPr>
            <a:r>
              <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（二）一个新的成长舞台</a:t>
            </a:r>
            <a:endPar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30000"/>
              </a:lnSpc>
              <a:spcBef>
                <a:spcPts val="0"/>
              </a:spcBef>
              <a:buClr>
                <a:schemeClr val="tx1">
                  <a:lumMod val="75000"/>
                  <a:lumOff val="25000"/>
                </a:schemeClr>
              </a:buClr>
            </a:pPr>
            <a:r>
              <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（三）一种大学精神</a:t>
            </a:r>
            <a:endPar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pic>
        <p:nvPicPr>
          <p:cNvPr id="4" name="图片 3"/>
          <p:cNvPicPr>
            <a:picLocks noChangeAspect="1"/>
          </p:cNvPicPr>
          <p:nvPr/>
        </p:nvPicPr>
        <p:blipFill>
          <a:blip r:embed="rId1"/>
          <a:stretch>
            <a:fillRect/>
          </a:stretch>
        </p:blipFill>
        <p:spPr>
          <a:xfrm>
            <a:off x="3923665" y="2282825"/>
            <a:ext cx="4423410" cy="2916555"/>
          </a:xfrm>
          <a:prstGeom prst="rect">
            <a:avLst/>
          </a:prstGeom>
        </p:spPr>
      </p:pic>
      <p:pic>
        <p:nvPicPr>
          <p:cNvPr id="5" name="图片 4" descr="u=2427604807,2502664181&amp;fm=253&amp;fmt=auto&amp;app=138&amp;f=JPEG.webp"/>
          <p:cNvPicPr>
            <a:picLocks noChangeAspect="1"/>
          </p:cNvPicPr>
          <p:nvPr/>
        </p:nvPicPr>
        <p:blipFill>
          <a:blip r:embed="rId2"/>
          <a:srcRect l="27744" r="41395"/>
          <a:stretch>
            <a:fillRect/>
          </a:stretch>
        </p:blipFill>
        <p:spPr>
          <a:xfrm>
            <a:off x="631190" y="1076960"/>
            <a:ext cx="2435225" cy="5268595"/>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1000"/>
                                        <p:tgtEl>
                                          <p:spTgt spid="42"/>
                                        </p:tgtEl>
                                      </p:cBhvr>
                                    </p:animEffect>
                                    <p:anim calcmode="lin" valueType="num">
                                      <p:cBhvr>
                                        <p:cTn id="15" dur="1000" fill="hold"/>
                                        <p:tgtEl>
                                          <p:spTgt spid="42"/>
                                        </p:tgtEl>
                                        <p:attrNameLst>
                                          <p:attrName>ppt_x</p:attrName>
                                        </p:attrNameLst>
                                      </p:cBhvr>
                                      <p:tavLst>
                                        <p:tav tm="0">
                                          <p:val>
                                            <p:strVal val="#ppt_x"/>
                                          </p:val>
                                        </p:tav>
                                        <p:tav tm="100000">
                                          <p:val>
                                            <p:strVal val="#ppt_x"/>
                                          </p:val>
                                        </p:tav>
                                      </p:tavLst>
                                    </p:anim>
                                    <p:anim calcmode="lin" valueType="num">
                                      <p:cBhvr>
                                        <p:cTn id="16"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3693160" y="313690"/>
            <a:ext cx="4805680" cy="379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学习规划与职前准备</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3738170" y="1135415"/>
            <a:ext cx="4476554" cy="521970"/>
          </a:xfrm>
          <a:prstGeom prst="rect">
            <a:avLst/>
          </a:prstGeom>
        </p:spPr>
        <p:txBody>
          <a:bodyPr vert="horz"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一、学习规划</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3745865" y="1755140"/>
            <a:ext cx="6979285" cy="233045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30000"/>
              </a:lnSpc>
              <a:spcBef>
                <a:spcPts val="0"/>
              </a:spcBef>
              <a:buClr>
                <a:schemeClr val="tx1">
                  <a:lumMod val="75000"/>
                  <a:lumOff val="25000"/>
                </a:schemeClr>
              </a:buClr>
            </a:pPr>
            <a:r>
              <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（一）大一探索期</a:t>
            </a:r>
            <a:endPar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30000"/>
              </a:lnSpc>
              <a:spcBef>
                <a:spcPts val="0"/>
              </a:spcBef>
              <a:buClr>
                <a:schemeClr val="tx1">
                  <a:lumMod val="75000"/>
                  <a:lumOff val="25000"/>
                </a:schemeClr>
              </a:buClr>
            </a:pPr>
            <a:r>
              <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关键词：观念·兴趣·基础</a:t>
            </a:r>
            <a:endPar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marL="342900" indent="-342900" algn="l" fontAlgn="auto">
              <a:lnSpc>
                <a:spcPct val="130000"/>
              </a:lnSpc>
              <a:spcBef>
                <a:spcPts val="0"/>
              </a:spcBef>
              <a:buClr>
                <a:schemeClr val="tx1">
                  <a:lumMod val="75000"/>
                  <a:lumOff val="25000"/>
                </a:schemeClr>
              </a:buClr>
              <a:buFont typeface="Wingdings" panose="05000000000000000000" charset="0"/>
              <a:buChar char="Ø"/>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大一这一年，要树立怎样上大学、如何利用大学的观念。</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marL="342900" indent="-342900" algn="l" fontAlgn="auto">
              <a:lnSpc>
                <a:spcPct val="130000"/>
              </a:lnSpc>
              <a:spcBef>
                <a:spcPts val="0"/>
              </a:spcBef>
              <a:buClr>
                <a:schemeClr val="tx1">
                  <a:lumMod val="75000"/>
                  <a:lumOff val="25000"/>
                </a:schemeClr>
              </a:buClr>
              <a:buFont typeface="Wingdings" panose="05000000000000000000" charset="0"/>
              <a:buChar char="Ø"/>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打好基础，英语、计算机、专业基础课程。</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marL="342900" indent="-342900" algn="l" fontAlgn="auto">
              <a:lnSpc>
                <a:spcPct val="130000"/>
              </a:lnSpc>
              <a:spcBef>
                <a:spcPts val="0"/>
              </a:spcBef>
              <a:buClr>
                <a:schemeClr val="tx1">
                  <a:lumMod val="75000"/>
                  <a:lumOff val="25000"/>
                </a:schemeClr>
              </a:buClr>
              <a:buFont typeface="Wingdings" panose="05000000000000000000" charset="0"/>
              <a:buChar char="Ø"/>
            </a:pPr>
            <a:r>
              <a:rPr lang="en-US" altLang="zh-CN"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了解自己的兴趣、性格、职业技能和职业倾向，为确定职业目标奠定基础。</a:t>
            </a:r>
            <a:endParaRPr lang="en-US" altLang="zh-CN"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3" name="Rectangle 3"/>
          <p:cNvSpPr txBox="1">
            <a:spLocks noChangeArrowheads="1"/>
          </p:cNvSpPr>
          <p:nvPr/>
        </p:nvSpPr>
        <p:spPr>
          <a:xfrm>
            <a:off x="3738245" y="4085590"/>
            <a:ext cx="6979285" cy="197040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30000"/>
              </a:lnSpc>
              <a:spcBef>
                <a:spcPts val="0"/>
              </a:spcBef>
              <a:buClr>
                <a:schemeClr val="tx1">
                  <a:lumMod val="75000"/>
                  <a:lumOff val="25000"/>
                </a:schemeClr>
              </a:buClr>
            </a:pPr>
            <a:r>
              <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（二）大二定向期</a:t>
            </a:r>
            <a:endPar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30000"/>
              </a:lnSpc>
              <a:spcBef>
                <a:spcPts val="0"/>
              </a:spcBef>
              <a:buClr>
                <a:schemeClr val="tx1">
                  <a:lumMod val="75000"/>
                  <a:lumOff val="25000"/>
                </a:schemeClr>
              </a:buClr>
            </a:pPr>
            <a:r>
              <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关键词：环境·职业·方向·实践·能力</a:t>
            </a:r>
            <a:endPar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marL="342900" indent="-342900" algn="l" fontAlgn="auto">
              <a:lnSpc>
                <a:spcPct val="130000"/>
              </a:lnSpc>
              <a:spcBef>
                <a:spcPts val="0"/>
              </a:spcBef>
              <a:buClr>
                <a:schemeClr val="tx1">
                  <a:lumMod val="75000"/>
                  <a:lumOff val="25000"/>
                </a:schemeClr>
              </a:buClr>
              <a:buFont typeface="Wingdings" panose="05000000000000000000" charset="0"/>
              <a:buChar char="Ø"/>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需要结合自身情况和对环境的了解情况，根据社会对未来职业发展的要求，确定自己未来职业的发展方向，围绕未来职业发展方向建立合理科学的知识结构，培养相应的能力。</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pic>
        <p:nvPicPr>
          <p:cNvPr id="4" name="图片 3" descr="u=2427604807,2502664181&amp;fm=253&amp;fmt=auto&amp;app=138&amp;f=JPEG.webp"/>
          <p:cNvPicPr>
            <a:picLocks noChangeAspect="1"/>
          </p:cNvPicPr>
          <p:nvPr/>
        </p:nvPicPr>
        <p:blipFill>
          <a:blip r:embed="rId1"/>
          <a:srcRect l="27744" r="41395"/>
          <a:stretch>
            <a:fillRect/>
          </a:stretch>
        </p:blipFill>
        <p:spPr>
          <a:xfrm>
            <a:off x="631190" y="1076960"/>
            <a:ext cx="2435225" cy="5268595"/>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1000"/>
                                        <p:tgtEl>
                                          <p:spTgt spid="42"/>
                                        </p:tgtEl>
                                      </p:cBhvr>
                                    </p:animEffect>
                                    <p:anim calcmode="lin" valueType="num">
                                      <p:cBhvr>
                                        <p:cTn id="15" dur="1000" fill="hold"/>
                                        <p:tgtEl>
                                          <p:spTgt spid="42"/>
                                        </p:tgtEl>
                                        <p:attrNameLst>
                                          <p:attrName>ppt_x</p:attrName>
                                        </p:attrNameLst>
                                      </p:cBhvr>
                                      <p:tavLst>
                                        <p:tav tm="0">
                                          <p:val>
                                            <p:strVal val="#ppt_x"/>
                                          </p:val>
                                        </p:tav>
                                        <p:tav tm="100000">
                                          <p:val>
                                            <p:strVal val="#ppt_x"/>
                                          </p:val>
                                        </p:tav>
                                      </p:tavLst>
                                    </p:anim>
                                    <p:anim calcmode="lin" valueType="num">
                                      <p:cBhvr>
                                        <p:cTn id="16"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2"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3693160" y="313690"/>
            <a:ext cx="4805680" cy="379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学习规划与职前准备</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3745865" y="1755140"/>
            <a:ext cx="6979285" cy="161099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30000"/>
              </a:lnSpc>
              <a:spcBef>
                <a:spcPts val="0"/>
              </a:spcBef>
              <a:buClr>
                <a:schemeClr val="tx1">
                  <a:lumMod val="75000"/>
                  <a:lumOff val="25000"/>
                </a:schemeClr>
              </a:buClr>
            </a:pPr>
            <a:r>
              <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（三）大三提升期</a:t>
            </a:r>
            <a:endPar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30000"/>
              </a:lnSpc>
              <a:spcBef>
                <a:spcPts val="0"/>
              </a:spcBef>
              <a:buClr>
                <a:schemeClr val="tx1">
                  <a:lumMod val="75000"/>
                  <a:lumOff val="25000"/>
                </a:schemeClr>
              </a:buClr>
            </a:pPr>
            <a:r>
              <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关键词：职业·岗位·证书·实习·能力</a:t>
            </a:r>
            <a:endPar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marL="342900" indent="-342900" algn="l" fontAlgn="auto">
              <a:lnSpc>
                <a:spcPct val="130000"/>
              </a:lnSpc>
              <a:spcBef>
                <a:spcPts val="0"/>
              </a:spcBef>
              <a:buClr>
                <a:schemeClr val="tx1">
                  <a:lumMod val="75000"/>
                  <a:lumOff val="25000"/>
                </a:schemeClr>
              </a:buClr>
              <a:buFont typeface="Wingdings" panose="05000000000000000000" charset="0"/>
              <a:buChar char="Ø"/>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重点是确立未来职业目标，提高和完善各项实践能力，提升自我职业素养。</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3" name="Rectangle 3"/>
          <p:cNvSpPr txBox="1">
            <a:spLocks noChangeArrowheads="1"/>
          </p:cNvSpPr>
          <p:nvPr/>
        </p:nvSpPr>
        <p:spPr>
          <a:xfrm>
            <a:off x="3745865" y="3641090"/>
            <a:ext cx="6979285" cy="233045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30000"/>
              </a:lnSpc>
              <a:spcBef>
                <a:spcPts val="0"/>
              </a:spcBef>
              <a:buClr>
                <a:schemeClr val="tx1">
                  <a:lumMod val="75000"/>
                  <a:lumOff val="25000"/>
                </a:schemeClr>
              </a:buClr>
            </a:pPr>
            <a:r>
              <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（四）大四冲刺期</a:t>
            </a:r>
            <a:endPar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30000"/>
              </a:lnSpc>
              <a:spcBef>
                <a:spcPts val="0"/>
              </a:spcBef>
              <a:buClr>
                <a:schemeClr val="tx1">
                  <a:lumMod val="75000"/>
                  <a:lumOff val="25000"/>
                </a:schemeClr>
              </a:buClr>
            </a:pPr>
            <a:r>
              <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关键词：实习·求职·职场·单位·素质·入职</a:t>
            </a:r>
            <a:endPar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marL="342900" indent="-342900" algn="l" fontAlgn="auto">
              <a:lnSpc>
                <a:spcPct val="130000"/>
              </a:lnSpc>
              <a:spcBef>
                <a:spcPts val="0"/>
              </a:spcBef>
              <a:buClr>
                <a:schemeClr val="tx1">
                  <a:lumMod val="75000"/>
                  <a:lumOff val="25000"/>
                </a:schemeClr>
              </a:buClr>
              <a:buFont typeface="Wingdings" panose="05000000000000000000" charset="0"/>
              <a:buChar char="Ø"/>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确定求职目标</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marL="342900" indent="-342900" algn="l" fontAlgn="auto">
              <a:lnSpc>
                <a:spcPct val="130000"/>
              </a:lnSpc>
              <a:spcBef>
                <a:spcPts val="0"/>
              </a:spcBef>
              <a:buClr>
                <a:schemeClr val="tx1">
                  <a:lumMod val="75000"/>
                  <a:lumOff val="25000"/>
                </a:schemeClr>
              </a:buClr>
              <a:buFont typeface="Wingdings" panose="05000000000000000000" charset="0"/>
              <a:buChar char="Ø"/>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根据以往三年的学习成果和个人倾向的行业、职业确定一些毕业后求职的单位，然后逐个单位进行调查、分析，最后确定几个必去单位。</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pic>
        <p:nvPicPr>
          <p:cNvPr id="4" name="图片 3" descr="u=2427604807,2502664181&amp;fm=253&amp;fmt=auto&amp;app=138&amp;f=JPEG.webp"/>
          <p:cNvPicPr>
            <a:picLocks noChangeAspect="1"/>
          </p:cNvPicPr>
          <p:nvPr/>
        </p:nvPicPr>
        <p:blipFill>
          <a:blip r:embed="rId1"/>
          <a:srcRect l="27744" r="41395"/>
          <a:stretch>
            <a:fillRect/>
          </a:stretch>
        </p:blipFill>
        <p:spPr>
          <a:xfrm>
            <a:off x="631190" y="1076960"/>
            <a:ext cx="2435225" cy="5268595"/>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3693160" y="313690"/>
            <a:ext cx="4805680" cy="379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学习规划与职前准备</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767640" y="948090"/>
            <a:ext cx="4476554" cy="521970"/>
          </a:xfrm>
          <a:prstGeom prst="rect">
            <a:avLst/>
          </a:prstGeom>
        </p:spPr>
        <p:txBody>
          <a:bodyPr vert="horz"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二、职业素质储备</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5" name="Freeform 1"/>
          <p:cNvSpPr/>
          <p:nvPr>
            <p:custDataLst>
              <p:tags r:id="rId1"/>
            </p:custDataLst>
          </p:nvPr>
        </p:nvSpPr>
        <p:spPr>
          <a:xfrm rot="16200000">
            <a:off x="-379730" y="3605530"/>
            <a:ext cx="3528060" cy="670560"/>
          </a:xfrm>
          <a:custGeom>
            <a:avLst/>
            <a:gdLst>
              <a:gd name="connsiteX0" fmla="*/ 0 w 3527802"/>
              <a:gd name="connsiteY0" fmla="*/ 0 h 670282"/>
              <a:gd name="connsiteX1" fmla="*/ 3527802 w 3527802"/>
              <a:gd name="connsiteY1" fmla="*/ 0 h 670282"/>
              <a:gd name="connsiteX2" fmla="*/ 3527802 w 3527802"/>
              <a:gd name="connsiteY2" fmla="*/ 670282 h 670282"/>
              <a:gd name="connsiteX3" fmla="*/ 0 w 3527802"/>
              <a:gd name="connsiteY3" fmla="*/ 670282 h 670282"/>
              <a:gd name="connsiteX4" fmla="*/ 0 w 3527802"/>
              <a:gd name="connsiteY4" fmla="*/ 0 h 670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7802" h="670282">
                <a:moveTo>
                  <a:pt x="0" y="0"/>
                </a:moveTo>
                <a:lnTo>
                  <a:pt x="3527802" y="0"/>
                </a:lnTo>
                <a:lnTo>
                  <a:pt x="3527802" y="670282"/>
                </a:lnTo>
                <a:lnTo>
                  <a:pt x="0" y="670282"/>
                </a:lnTo>
                <a:lnTo>
                  <a:pt x="0" y="0"/>
                </a:lnTo>
                <a:close/>
              </a:path>
            </a:pathLst>
          </a:custGeom>
          <a:solidFill>
            <a:srgbClr val="9BBB59"/>
          </a:solidFill>
          <a:ln>
            <a:noFill/>
          </a:ln>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txBody>
          <a:bodyPr spcFirstLastPara="0" vert="vert" wrap="square" lIns="90000" tIns="7620" rIns="90000" bIns="7620" numCol="1" spcCol="1270" anchor="ctr" anchorCtr="0">
            <a:normAutofit lnSpcReduction="20000"/>
          </a:bodyPr>
          <a:p>
            <a:pPr lvl="0" algn="ctr" defTabSz="533400">
              <a:lnSpc>
                <a:spcPct val="100000"/>
              </a:lnSpc>
              <a:spcBef>
                <a:spcPct val="0"/>
              </a:spcBef>
              <a:spcAft>
                <a:spcPct val="35000"/>
              </a:spcAft>
            </a:pPr>
            <a:r>
              <a:rPr lang="zh-CN" altLang="en-US" b="1" dirty="0">
                <a:solidFill>
                  <a:prstClr val="white"/>
                </a:solidFill>
                <a:uFillTx/>
                <a:latin typeface="微软雅黑" panose="020B0503020204020204" charset="-122"/>
                <a:ea typeface="微软雅黑" panose="020B0503020204020204" charset="-122"/>
                <a:cs typeface="Open Sans" panose="020B0606030504020204" pitchFamily="34" charset="0"/>
              </a:rPr>
              <a:t>（一）</a:t>
            </a:r>
            <a:endParaRPr lang="zh-CN" altLang="en-US" b="1" dirty="0">
              <a:solidFill>
                <a:prstClr val="white"/>
              </a:solidFill>
              <a:uFillTx/>
              <a:latin typeface="微软雅黑" panose="020B0503020204020204" charset="-122"/>
              <a:ea typeface="微软雅黑" panose="020B0503020204020204" charset="-122"/>
              <a:cs typeface="Open Sans" panose="020B0606030504020204" pitchFamily="34" charset="0"/>
            </a:endParaRPr>
          </a:p>
          <a:p>
            <a:pPr lvl="0" algn="ctr" defTabSz="533400">
              <a:lnSpc>
                <a:spcPct val="100000"/>
              </a:lnSpc>
              <a:spcBef>
                <a:spcPct val="0"/>
              </a:spcBef>
              <a:spcAft>
                <a:spcPct val="35000"/>
              </a:spcAft>
            </a:pPr>
            <a:r>
              <a:rPr lang="zh-CN" altLang="en-US" b="1" dirty="0">
                <a:solidFill>
                  <a:prstClr val="white"/>
                </a:solidFill>
                <a:uFillTx/>
                <a:latin typeface="微软雅黑" panose="020B0503020204020204" charset="-122"/>
                <a:ea typeface="微软雅黑" panose="020B0503020204020204" charset="-122"/>
                <a:cs typeface="Open Sans" panose="020B0606030504020204" pitchFamily="34" charset="0"/>
              </a:rPr>
              <a:t>校</a:t>
            </a:r>
            <a:endParaRPr lang="zh-CN" altLang="en-US" b="1" dirty="0">
              <a:solidFill>
                <a:prstClr val="white"/>
              </a:solidFill>
              <a:uFillTx/>
              <a:latin typeface="微软雅黑" panose="020B0503020204020204" charset="-122"/>
              <a:ea typeface="微软雅黑" panose="020B0503020204020204" charset="-122"/>
              <a:cs typeface="Open Sans" panose="020B0606030504020204" pitchFamily="34" charset="0"/>
            </a:endParaRPr>
          </a:p>
          <a:p>
            <a:pPr lvl="0" algn="ctr" defTabSz="533400">
              <a:lnSpc>
                <a:spcPct val="100000"/>
              </a:lnSpc>
              <a:spcBef>
                <a:spcPct val="0"/>
              </a:spcBef>
              <a:spcAft>
                <a:spcPct val="35000"/>
              </a:spcAft>
            </a:pPr>
            <a:r>
              <a:rPr lang="zh-CN" altLang="en-US" b="1" dirty="0">
                <a:solidFill>
                  <a:prstClr val="white"/>
                </a:solidFill>
                <a:uFillTx/>
                <a:latin typeface="微软雅黑" panose="020B0503020204020204" charset="-122"/>
                <a:ea typeface="微软雅黑" panose="020B0503020204020204" charset="-122"/>
                <a:cs typeface="Open Sans" panose="020B0606030504020204" pitchFamily="34" charset="0"/>
              </a:rPr>
              <a:t>园</a:t>
            </a:r>
            <a:endParaRPr lang="zh-CN" altLang="en-US" b="1" dirty="0">
              <a:solidFill>
                <a:prstClr val="white"/>
              </a:solidFill>
              <a:uFillTx/>
              <a:latin typeface="微软雅黑" panose="020B0503020204020204" charset="-122"/>
              <a:ea typeface="微软雅黑" panose="020B0503020204020204" charset="-122"/>
              <a:cs typeface="Open Sans" panose="020B0606030504020204" pitchFamily="34" charset="0"/>
            </a:endParaRPr>
          </a:p>
          <a:p>
            <a:pPr lvl="0" algn="ctr" defTabSz="533400">
              <a:lnSpc>
                <a:spcPct val="100000"/>
              </a:lnSpc>
              <a:spcBef>
                <a:spcPct val="0"/>
              </a:spcBef>
              <a:spcAft>
                <a:spcPct val="35000"/>
              </a:spcAft>
            </a:pPr>
            <a:r>
              <a:rPr lang="zh-CN" altLang="en-US" b="1" dirty="0">
                <a:solidFill>
                  <a:prstClr val="white"/>
                </a:solidFill>
                <a:uFillTx/>
                <a:latin typeface="微软雅黑" panose="020B0503020204020204" charset="-122"/>
                <a:ea typeface="微软雅黑" panose="020B0503020204020204" charset="-122"/>
                <a:cs typeface="Open Sans" panose="020B0606030504020204" pitchFamily="34" charset="0"/>
              </a:rPr>
              <a:t>社</a:t>
            </a:r>
            <a:endParaRPr lang="zh-CN" altLang="en-US" b="1" dirty="0">
              <a:solidFill>
                <a:prstClr val="white"/>
              </a:solidFill>
              <a:uFillTx/>
              <a:latin typeface="微软雅黑" panose="020B0503020204020204" charset="-122"/>
              <a:ea typeface="微软雅黑" panose="020B0503020204020204" charset="-122"/>
              <a:cs typeface="Open Sans" panose="020B0606030504020204" pitchFamily="34" charset="0"/>
            </a:endParaRPr>
          </a:p>
          <a:p>
            <a:pPr lvl="0" algn="ctr" defTabSz="533400">
              <a:lnSpc>
                <a:spcPct val="100000"/>
              </a:lnSpc>
              <a:spcBef>
                <a:spcPct val="0"/>
              </a:spcBef>
              <a:spcAft>
                <a:spcPct val="35000"/>
              </a:spcAft>
            </a:pPr>
            <a:r>
              <a:rPr lang="zh-CN" altLang="en-US" b="1" dirty="0">
                <a:solidFill>
                  <a:prstClr val="white"/>
                </a:solidFill>
                <a:uFillTx/>
                <a:latin typeface="微软雅黑" panose="020B0503020204020204" charset="-122"/>
                <a:ea typeface="微软雅黑" panose="020B0503020204020204" charset="-122"/>
                <a:cs typeface="Open Sans" panose="020B0606030504020204" pitchFamily="34" charset="0"/>
              </a:rPr>
              <a:t>会</a:t>
            </a:r>
            <a:endParaRPr lang="zh-CN" altLang="en-US" b="1" dirty="0">
              <a:solidFill>
                <a:prstClr val="white"/>
              </a:solidFill>
              <a:uFillTx/>
              <a:latin typeface="微软雅黑" panose="020B0503020204020204" charset="-122"/>
              <a:ea typeface="微软雅黑" panose="020B0503020204020204" charset="-122"/>
              <a:cs typeface="Open Sans" panose="020B0606030504020204" pitchFamily="34" charset="0"/>
            </a:endParaRPr>
          </a:p>
          <a:p>
            <a:pPr lvl="0" algn="ctr" defTabSz="533400">
              <a:lnSpc>
                <a:spcPct val="100000"/>
              </a:lnSpc>
              <a:spcBef>
                <a:spcPct val="0"/>
              </a:spcBef>
              <a:spcAft>
                <a:spcPct val="35000"/>
              </a:spcAft>
            </a:pPr>
            <a:r>
              <a:rPr lang="zh-CN" altLang="en-US" b="1" dirty="0">
                <a:solidFill>
                  <a:prstClr val="white"/>
                </a:solidFill>
                <a:uFillTx/>
                <a:latin typeface="微软雅黑" panose="020B0503020204020204" charset="-122"/>
                <a:ea typeface="微软雅黑" panose="020B0503020204020204" charset="-122"/>
                <a:cs typeface="Open Sans" panose="020B0606030504020204" pitchFamily="34" charset="0"/>
              </a:rPr>
              <a:t>实</a:t>
            </a:r>
            <a:endParaRPr lang="zh-CN" altLang="en-US" b="1" dirty="0">
              <a:solidFill>
                <a:prstClr val="white"/>
              </a:solidFill>
              <a:uFillTx/>
              <a:latin typeface="微软雅黑" panose="020B0503020204020204" charset="-122"/>
              <a:ea typeface="微软雅黑" panose="020B0503020204020204" charset="-122"/>
              <a:cs typeface="Open Sans" panose="020B0606030504020204" pitchFamily="34" charset="0"/>
            </a:endParaRPr>
          </a:p>
          <a:p>
            <a:pPr lvl="0" algn="ctr" defTabSz="533400">
              <a:lnSpc>
                <a:spcPct val="100000"/>
              </a:lnSpc>
              <a:spcBef>
                <a:spcPct val="0"/>
              </a:spcBef>
              <a:spcAft>
                <a:spcPct val="35000"/>
              </a:spcAft>
            </a:pPr>
            <a:r>
              <a:rPr lang="zh-CN" altLang="en-US" b="1" dirty="0">
                <a:solidFill>
                  <a:prstClr val="white"/>
                </a:solidFill>
                <a:uFillTx/>
                <a:latin typeface="微软雅黑" panose="020B0503020204020204" charset="-122"/>
                <a:ea typeface="微软雅黑" panose="020B0503020204020204" charset="-122"/>
                <a:cs typeface="Open Sans" panose="020B0606030504020204" pitchFamily="34" charset="0"/>
              </a:rPr>
              <a:t>践</a:t>
            </a:r>
            <a:endParaRPr lang="zh-CN" altLang="en-US" b="1" dirty="0">
              <a:solidFill>
                <a:prstClr val="white"/>
              </a:solidFill>
              <a:uFillTx/>
              <a:latin typeface="微软雅黑" panose="020B0503020204020204" charset="-122"/>
              <a:ea typeface="微软雅黑" panose="020B0503020204020204" charset="-122"/>
              <a:cs typeface="Open Sans" panose="020B0606030504020204" pitchFamily="34" charset="0"/>
            </a:endParaRPr>
          </a:p>
        </p:txBody>
      </p:sp>
      <p:sp>
        <p:nvSpPr>
          <p:cNvPr id="46" name="Freeform 2"/>
          <p:cNvSpPr/>
          <p:nvPr>
            <p:custDataLst>
              <p:tags r:id="rId2"/>
            </p:custDataLst>
          </p:nvPr>
        </p:nvSpPr>
        <p:spPr>
          <a:xfrm>
            <a:off x="2159635" y="2512060"/>
            <a:ext cx="2198370" cy="670560"/>
          </a:xfrm>
          <a:custGeom>
            <a:avLst/>
            <a:gdLst>
              <a:gd name="connsiteX0" fmla="*/ 0 w 2198526"/>
              <a:gd name="connsiteY0" fmla="*/ 0 h 670282"/>
              <a:gd name="connsiteX1" fmla="*/ 2198526 w 2198526"/>
              <a:gd name="connsiteY1" fmla="*/ 0 h 670282"/>
              <a:gd name="connsiteX2" fmla="*/ 2198526 w 2198526"/>
              <a:gd name="connsiteY2" fmla="*/ 670282 h 670282"/>
              <a:gd name="connsiteX3" fmla="*/ 0 w 2198526"/>
              <a:gd name="connsiteY3" fmla="*/ 670282 h 670282"/>
              <a:gd name="connsiteX4" fmla="*/ 0 w 2198526"/>
              <a:gd name="connsiteY4" fmla="*/ 0 h 670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8526" h="670282">
                <a:moveTo>
                  <a:pt x="0" y="0"/>
                </a:moveTo>
                <a:lnTo>
                  <a:pt x="2198526" y="0"/>
                </a:lnTo>
                <a:lnTo>
                  <a:pt x="2198526" y="670282"/>
                </a:lnTo>
                <a:lnTo>
                  <a:pt x="0" y="670282"/>
                </a:lnTo>
                <a:lnTo>
                  <a:pt x="0" y="0"/>
                </a:lnTo>
                <a:close/>
              </a:path>
            </a:pathLst>
          </a:custGeom>
          <a:solidFill>
            <a:schemeClr val="accent1"/>
          </a:solidFill>
          <a:ln>
            <a:noFill/>
          </a:ln>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txBody>
          <a:bodyPr spcFirstLastPara="0" vert="horz" wrap="square" lIns="90000" tIns="46800" rIns="90000" bIns="46800" numCol="1" spcCol="1270" anchor="ctr" anchorCtr="0">
            <a:normAutofit/>
          </a:bodyPr>
          <a:p>
            <a:pPr marL="0" marR="0" lvl="0" indent="0" algn="ctr" defTabSz="533400" rtl="0" eaLnBrk="1" fontAlgn="auto" latinLnBrk="0" hangingPunct="1">
              <a:lnSpc>
                <a:spcPct val="120000"/>
              </a:lnSpc>
              <a:spcBef>
                <a:spcPct val="0"/>
              </a:spcBef>
              <a:spcAft>
                <a:spcPct val="35000"/>
              </a:spcAft>
              <a:buClrTx/>
              <a:buSzTx/>
              <a:buFontTx/>
              <a:buNone/>
            </a:pPr>
            <a:r>
              <a:rPr kumimoji="0" lang="zh-CN" altLang="en-US" sz="1800" b="1" i="0" noProof="0" dirty="0">
                <a:ln>
                  <a:noFill/>
                </a:ln>
                <a:solidFill>
                  <a:prstClr val="white"/>
                </a:solidFill>
                <a:effectLst/>
                <a:uLnTx/>
                <a:uFillTx/>
                <a:latin typeface="微软雅黑" panose="020B0503020204020204" charset="-122"/>
                <a:ea typeface="微软雅黑" panose="020B0503020204020204" charset="-122"/>
                <a:cs typeface="Open Sans" panose="020B0606030504020204" pitchFamily="34" charset="0"/>
              </a:rPr>
              <a:t>1. 加入大学社团</a:t>
            </a:r>
            <a:endParaRPr kumimoji="0" lang="zh-CN" altLang="en-US" sz="1800" b="1" i="0" noProof="0" dirty="0">
              <a:ln>
                <a:noFill/>
              </a:ln>
              <a:solidFill>
                <a:prstClr val="white"/>
              </a:solidFill>
              <a:effectLst/>
              <a:uLnTx/>
              <a:uFillTx/>
              <a:latin typeface="微软雅黑" panose="020B0503020204020204" charset="-122"/>
              <a:ea typeface="微软雅黑" panose="020B0503020204020204" charset="-122"/>
              <a:cs typeface="Open Sans" panose="020B0606030504020204" pitchFamily="34" charset="0"/>
            </a:endParaRPr>
          </a:p>
        </p:txBody>
      </p:sp>
      <p:sp>
        <p:nvSpPr>
          <p:cNvPr id="48" name="Freeform 27"/>
          <p:cNvSpPr/>
          <p:nvPr>
            <p:custDataLst>
              <p:tags r:id="rId3"/>
            </p:custDataLst>
          </p:nvPr>
        </p:nvSpPr>
        <p:spPr>
          <a:xfrm>
            <a:off x="2159635" y="4699000"/>
            <a:ext cx="2198370" cy="670560"/>
          </a:xfrm>
          <a:custGeom>
            <a:avLst/>
            <a:gdLst>
              <a:gd name="connsiteX0" fmla="*/ 0 w 2198526"/>
              <a:gd name="connsiteY0" fmla="*/ 0 h 670282"/>
              <a:gd name="connsiteX1" fmla="*/ 2198526 w 2198526"/>
              <a:gd name="connsiteY1" fmla="*/ 0 h 670282"/>
              <a:gd name="connsiteX2" fmla="*/ 2198526 w 2198526"/>
              <a:gd name="connsiteY2" fmla="*/ 670282 h 670282"/>
              <a:gd name="connsiteX3" fmla="*/ 0 w 2198526"/>
              <a:gd name="connsiteY3" fmla="*/ 670282 h 670282"/>
              <a:gd name="connsiteX4" fmla="*/ 0 w 2198526"/>
              <a:gd name="connsiteY4" fmla="*/ 0 h 670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8526" h="670282">
                <a:moveTo>
                  <a:pt x="0" y="0"/>
                </a:moveTo>
                <a:lnTo>
                  <a:pt x="2198526" y="0"/>
                </a:lnTo>
                <a:lnTo>
                  <a:pt x="2198526" y="670282"/>
                </a:lnTo>
                <a:lnTo>
                  <a:pt x="0" y="670282"/>
                </a:lnTo>
                <a:lnTo>
                  <a:pt x="0" y="0"/>
                </a:lnTo>
                <a:close/>
              </a:path>
            </a:pathLst>
          </a:custGeom>
          <a:solidFill>
            <a:schemeClr val="bg2">
              <a:lumMod val="50000"/>
            </a:schemeClr>
          </a:solidFill>
          <a:ln>
            <a:noFill/>
          </a:ln>
        </p:spPr>
        <p:style>
          <a:lnRef idx="2">
            <a:schemeClr val="lt1">
              <a:hueOff val="0"/>
              <a:satOff val="0"/>
              <a:lumOff val="0"/>
              <a:alphaOff val="0"/>
            </a:schemeClr>
          </a:lnRef>
          <a:fillRef idx="1">
            <a:scrgbClr r="0" g="0" b="0"/>
          </a:fillRef>
          <a:effectRef idx="0">
            <a:schemeClr val="accent2">
              <a:tint val="99000"/>
              <a:hueOff val="0"/>
              <a:satOff val="0"/>
              <a:lumOff val="0"/>
              <a:alphaOff val="0"/>
            </a:schemeClr>
          </a:effectRef>
          <a:fontRef idx="minor">
            <a:schemeClr val="lt1"/>
          </a:fontRef>
        </p:style>
        <p:txBody>
          <a:bodyPr spcFirstLastPara="0" vert="horz" wrap="square" lIns="90000" tIns="46800" rIns="90000" bIns="46800" numCol="1" spcCol="1270" anchor="ctr" anchorCtr="0">
            <a:normAutofit/>
          </a:bodyPr>
          <a:p>
            <a:pPr lvl="0" algn="ctr" defTabSz="533400">
              <a:lnSpc>
                <a:spcPct val="120000"/>
              </a:lnSpc>
              <a:spcBef>
                <a:spcPct val="0"/>
              </a:spcBef>
              <a:spcAft>
                <a:spcPct val="35000"/>
              </a:spcAft>
            </a:pPr>
            <a:r>
              <a:rPr lang="zh-CN" altLang="en-US" b="1" dirty="0">
                <a:solidFill>
                  <a:prstClr val="white"/>
                </a:solidFill>
                <a:uFillTx/>
                <a:latin typeface="微软雅黑" panose="020B0503020204020204" charset="-122"/>
                <a:ea typeface="微软雅黑" panose="020B0503020204020204" charset="-122"/>
                <a:cs typeface="Open Sans" panose="020B0606030504020204" pitchFamily="34" charset="0"/>
              </a:rPr>
              <a:t>2. 加入团学组织</a:t>
            </a:r>
            <a:endParaRPr lang="zh-CN" altLang="en-US" b="1" dirty="0">
              <a:solidFill>
                <a:prstClr val="white"/>
              </a:solidFill>
              <a:uFillTx/>
              <a:latin typeface="微软雅黑" panose="020B0503020204020204" charset="-122"/>
              <a:ea typeface="微软雅黑" panose="020B0503020204020204" charset="-122"/>
              <a:cs typeface="Open Sans" panose="020B0606030504020204" pitchFamily="34" charset="0"/>
            </a:endParaRPr>
          </a:p>
        </p:txBody>
      </p:sp>
      <p:cxnSp>
        <p:nvCxnSpPr>
          <p:cNvPr id="50" name="直接连接符 12"/>
          <p:cNvCxnSpPr/>
          <p:nvPr>
            <p:custDataLst>
              <p:tags r:id="rId4"/>
            </p:custDataLst>
          </p:nvPr>
        </p:nvCxnSpPr>
        <p:spPr>
          <a:xfrm flipH="1">
            <a:off x="2067560" y="2847340"/>
            <a:ext cx="9207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custDataLst>
              <p:tags r:id="rId5"/>
            </p:custDataLst>
          </p:nvPr>
        </p:nvCxnSpPr>
        <p:spPr>
          <a:xfrm flipH="1">
            <a:off x="2067560" y="5034280"/>
            <a:ext cx="9207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直接连接符 15"/>
          <p:cNvCxnSpPr/>
          <p:nvPr>
            <p:custDataLst>
              <p:tags r:id="rId6"/>
            </p:custDataLst>
          </p:nvPr>
        </p:nvCxnSpPr>
        <p:spPr>
          <a:xfrm>
            <a:off x="2067560" y="2847340"/>
            <a:ext cx="0" cy="2179320"/>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直接连接符 20"/>
          <p:cNvCxnSpPr/>
          <p:nvPr>
            <p:custDataLst>
              <p:tags r:id="rId7"/>
            </p:custDataLst>
          </p:nvPr>
        </p:nvCxnSpPr>
        <p:spPr>
          <a:xfrm flipH="1">
            <a:off x="1720215" y="3971925"/>
            <a:ext cx="347345" cy="0"/>
          </a:xfrm>
          <a:prstGeom prst="line">
            <a:avLst/>
          </a:prstGeom>
        </p:spPr>
        <p:style>
          <a:lnRef idx="1">
            <a:schemeClr val="accent1"/>
          </a:lnRef>
          <a:fillRef idx="0">
            <a:schemeClr val="accent1"/>
          </a:fillRef>
          <a:effectRef idx="0">
            <a:schemeClr val="accent1"/>
          </a:effectRef>
          <a:fontRef idx="minor">
            <a:schemeClr val="tx1"/>
          </a:fontRef>
        </p:style>
      </p:cxnSp>
      <p:sp>
        <p:nvSpPr>
          <p:cNvPr id="56" name="文本框 55"/>
          <p:cNvSpPr txBox="1"/>
          <p:nvPr/>
        </p:nvSpPr>
        <p:spPr>
          <a:xfrm>
            <a:off x="4594860" y="1832610"/>
            <a:ext cx="2125980" cy="2030095"/>
          </a:xfrm>
          <a:prstGeom prst="rect">
            <a:avLst/>
          </a:prstGeom>
          <a:noFill/>
        </p:spPr>
        <p:txBody>
          <a:bodyPr wrap="square" rtlCol="0" anchor="t">
            <a:spAutoFit/>
          </a:bodyPr>
          <a:p>
            <a:r>
              <a:rPr lang="zh-CN" altLang="en-US">
                <a:latin typeface="微软雅黑" panose="020B0503020204020204" charset="-122"/>
                <a:ea typeface="微软雅黑" panose="020B0503020204020204" charset="-122"/>
              </a:rPr>
              <a:t>目前，在高校社团类型中主要有：</a:t>
            </a:r>
            <a:endParaRPr lang="zh-CN" altLang="en-US">
              <a:latin typeface="微软雅黑" panose="020B0503020204020204" charset="-122"/>
              <a:ea typeface="微软雅黑" panose="020B0503020204020204" charset="-122"/>
            </a:endParaRPr>
          </a:p>
          <a:p>
            <a:pPr marL="285750" indent="-285750">
              <a:buFont typeface="Wingdings" panose="05000000000000000000" charset="0"/>
              <a:buChar char="Ø"/>
            </a:pPr>
            <a:r>
              <a:rPr lang="zh-CN" altLang="en-US" b="1">
                <a:solidFill>
                  <a:srgbClr val="1F4966"/>
                </a:solidFill>
                <a:latin typeface="微软雅黑" panose="020B0503020204020204" charset="-122"/>
                <a:ea typeface="微软雅黑" panose="020B0503020204020204" charset="-122"/>
              </a:rPr>
              <a:t>理论研究型</a:t>
            </a:r>
            <a:endParaRPr lang="zh-CN" altLang="en-US" b="1">
              <a:solidFill>
                <a:srgbClr val="1F4966"/>
              </a:solidFill>
              <a:latin typeface="微软雅黑" panose="020B0503020204020204" charset="-122"/>
              <a:ea typeface="微软雅黑" panose="020B0503020204020204" charset="-122"/>
            </a:endParaRPr>
          </a:p>
          <a:p>
            <a:pPr marL="285750" indent="-285750">
              <a:buFont typeface="Wingdings" panose="05000000000000000000" charset="0"/>
              <a:buChar char="Ø"/>
            </a:pPr>
            <a:r>
              <a:rPr lang="zh-CN" altLang="en-US" b="1">
                <a:solidFill>
                  <a:srgbClr val="1F4966"/>
                </a:solidFill>
                <a:latin typeface="微软雅黑" panose="020B0503020204020204" charset="-122"/>
                <a:ea typeface="微软雅黑" panose="020B0503020204020204" charset="-122"/>
              </a:rPr>
              <a:t>学习知识型</a:t>
            </a:r>
            <a:endParaRPr lang="zh-CN" altLang="en-US" b="1">
              <a:solidFill>
                <a:srgbClr val="1F4966"/>
              </a:solidFill>
              <a:latin typeface="微软雅黑" panose="020B0503020204020204" charset="-122"/>
              <a:ea typeface="微软雅黑" panose="020B0503020204020204" charset="-122"/>
            </a:endParaRPr>
          </a:p>
          <a:p>
            <a:pPr marL="285750" indent="-285750">
              <a:buFont typeface="Wingdings" panose="05000000000000000000" charset="0"/>
              <a:buChar char="Ø"/>
            </a:pPr>
            <a:r>
              <a:rPr lang="zh-CN" altLang="en-US" b="1">
                <a:solidFill>
                  <a:srgbClr val="1F4966"/>
                </a:solidFill>
                <a:latin typeface="微软雅黑" panose="020B0503020204020204" charset="-122"/>
                <a:ea typeface="微软雅黑" panose="020B0503020204020204" charset="-122"/>
              </a:rPr>
              <a:t>文艺活动型</a:t>
            </a:r>
            <a:endParaRPr lang="zh-CN" altLang="en-US" b="1">
              <a:solidFill>
                <a:srgbClr val="1F4966"/>
              </a:solidFill>
              <a:latin typeface="微软雅黑" panose="020B0503020204020204" charset="-122"/>
              <a:ea typeface="微软雅黑" panose="020B0503020204020204" charset="-122"/>
            </a:endParaRPr>
          </a:p>
          <a:p>
            <a:pPr marL="285750" indent="-285750">
              <a:buFont typeface="Wingdings" panose="05000000000000000000" charset="0"/>
              <a:buChar char="Ø"/>
            </a:pPr>
            <a:r>
              <a:rPr lang="zh-CN" altLang="en-US" b="1">
                <a:solidFill>
                  <a:srgbClr val="1F4966"/>
                </a:solidFill>
                <a:latin typeface="微软雅黑" panose="020B0503020204020204" charset="-122"/>
                <a:ea typeface="微软雅黑" panose="020B0503020204020204" charset="-122"/>
              </a:rPr>
              <a:t>体育爱好型</a:t>
            </a:r>
            <a:endParaRPr lang="zh-CN" altLang="en-US" b="1">
              <a:solidFill>
                <a:srgbClr val="1F4966"/>
              </a:solidFill>
              <a:latin typeface="微软雅黑" panose="020B0503020204020204" charset="-122"/>
              <a:ea typeface="微软雅黑" panose="020B0503020204020204" charset="-122"/>
            </a:endParaRPr>
          </a:p>
          <a:p>
            <a:pPr marL="285750" indent="-285750">
              <a:buFont typeface="Wingdings" panose="05000000000000000000" charset="0"/>
              <a:buChar char="Ø"/>
            </a:pPr>
            <a:r>
              <a:rPr lang="zh-CN" altLang="en-US" b="1">
                <a:solidFill>
                  <a:srgbClr val="1F4966"/>
                </a:solidFill>
                <a:latin typeface="微软雅黑" panose="020B0503020204020204" charset="-122"/>
                <a:ea typeface="微软雅黑" panose="020B0503020204020204" charset="-122"/>
              </a:rPr>
              <a:t>公益服务型</a:t>
            </a:r>
            <a:endParaRPr lang="zh-CN" altLang="en-US" b="1">
              <a:solidFill>
                <a:srgbClr val="1F4966"/>
              </a:solidFill>
              <a:latin typeface="微软雅黑" panose="020B0503020204020204" charset="-122"/>
              <a:ea typeface="微软雅黑" panose="020B0503020204020204" charset="-122"/>
            </a:endParaRPr>
          </a:p>
        </p:txBody>
      </p:sp>
      <p:sp>
        <p:nvSpPr>
          <p:cNvPr id="57" name="文本框 56"/>
          <p:cNvSpPr txBox="1"/>
          <p:nvPr/>
        </p:nvSpPr>
        <p:spPr>
          <a:xfrm>
            <a:off x="6560820" y="2787650"/>
            <a:ext cx="5083810" cy="2306955"/>
          </a:xfrm>
          <a:prstGeom prst="rect">
            <a:avLst/>
          </a:prstGeom>
          <a:noFill/>
        </p:spPr>
        <p:txBody>
          <a:bodyPr wrap="square" rtlCol="0" anchor="t">
            <a:spAutoFit/>
          </a:bodyPr>
          <a:p>
            <a:r>
              <a:rPr lang="zh-CN" altLang="en-US">
                <a:latin typeface="微软雅黑" panose="020B0503020204020204" charset="-122"/>
                <a:ea typeface="微软雅黑" panose="020B0503020204020204" charset="-122"/>
              </a:rPr>
              <a:t>选择社团应遵循以下几个原则：</a:t>
            </a:r>
            <a:endParaRPr lang="zh-CN" altLang="en-US">
              <a:latin typeface="微软雅黑" panose="020B0503020204020204" charset="-122"/>
              <a:ea typeface="微软雅黑" panose="020B0503020204020204" charset="-122"/>
            </a:endParaRPr>
          </a:p>
          <a:p>
            <a:pPr marL="285750" indent="-285750">
              <a:buFont typeface="Wingdings" panose="05000000000000000000" charset="0"/>
              <a:buChar char="Ø"/>
            </a:pPr>
            <a:r>
              <a:rPr lang="zh-CN" altLang="en-US" b="1">
                <a:solidFill>
                  <a:srgbClr val="1F4966"/>
                </a:solidFill>
                <a:latin typeface="微软雅黑" panose="020B0503020204020204" charset="-122"/>
                <a:ea typeface="微软雅黑" panose="020B0503020204020204" charset="-122"/>
              </a:rPr>
              <a:t>（1）避免盲目选择。</a:t>
            </a:r>
            <a:endParaRPr lang="zh-CN" altLang="en-US" b="1">
              <a:solidFill>
                <a:srgbClr val="1F4966"/>
              </a:solidFill>
              <a:latin typeface="微软雅黑" panose="020B0503020204020204" charset="-122"/>
              <a:ea typeface="微软雅黑" panose="020B0503020204020204" charset="-122"/>
            </a:endParaRPr>
          </a:p>
          <a:p>
            <a:pPr marL="285750" indent="-285750">
              <a:buFont typeface="Wingdings" panose="05000000000000000000" charset="0"/>
              <a:buChar char="Ø"/>
            </a:pPr>
            <a:r>
              <a:rPr lang="zh-CN" altLang="en-US" b="1">
                <a:solidFill>
                  <a:srgbClr val="1F4966"/>
                </a:solidFill>
                <a:latin typeface="微软雅黑" panose="020B0503020204020204" charset="-122"/>
                <a:ea typeface="微软雅黑" panose="020B0503020204020204" charset="-122"/>
              </a:rPr>
              <a:t>（2）避免从众心理。</a:t>
            </a:r>
            <a:endParaRPr lang="zh-CN" altLang="en-US" b="1">
              <a:solidFill>
                <a:srgbClr val="1F4966"/>
              </a:solidFill>
              <a:latin typeface="微软雅黑" panose="020B0503020204020204" charset="-122"/>
              <a:ea typeface="微软雅黑" panose="020B0503020204020204" charset="-122"/>
            </a:endParaRPr>
          </a:p>
          <a:p>
            <a:pPr marL="285750" indent="-285750">
              <a:buFont typeface="Wingdings" panose="05000000000000000000" charset="0"/>
              <a:buChar char="Ø"/>
            </a:pPr>
            <a:r>
              <a:rPr lang="zh-CN" altLang="en-US" b="1">
                <a:solidFill>
                  <a:srgbClr val="1F4966"/>
                </a:solidFill>
                <a:latin typeface="微软雅黑" panose="020B0503020204020204" charset="-122"/>
                <a:ea typeface="微软雅黑" panose="020B0503020204020204" charset="-122"/>
              </a:rPr>
              <a:t>（3）避免虎头蛇尾。</a:t>
            </a:r>
            <a:endParaRPr lang="zh-CN" altLang="en-US" b="1">
              <a:solidFill>
                <a:srgbClr val="1F4966"/>
              </a:solidFill>
              <a:latin typeface="微软雅黑" panose="020B0503020204020204" charset="-122"/>
              <a:ea typeface="微软雅黑" panose="020B0503020204020204" charset="-122"/>
            </a:endParaRPr>
          </a:p>
          <a:p>
            <a:pPr marL="285750" indent="-285750">
              <a:buFont typeface="Wingdings" panose="05000000000000000000" charset="0"/>
              <a:buChar char="Ø"/>
            </a:pPr>
            <a:r>
              <a:rPr lang="zh-CN" altLang="en-US" b="1">
                <a:solidFill>
                  <a:srgbClr val="1F4966"/>
                </a:solidFill>
                <a:latin typeface="微软雅黑" panose="020B0503020204020204" charset="-122"/>
                <a:ea typeface="微软雅黑" panose="020B0503020204020204" charset="-122"/>
              </a:rPr>
              <a:t>（4）选择团体要考虑自己的兴趣所在。</a:t>
            </a:r>
            <a:endParaRPr lang="zh-CN" altLang="en-US" b="1">
              <a:solidFill>
                <a:srgbClr val="1F4966"/>
              </a:solidFill>
              <a:latin typeface="微软雅黑" panose="020B0503020204020204" charset="-122"/>
              <a:ea typeface="微软雅黑" panose="020B0503020204020204" charset="-122"/>
            </a:endParaRPr>
          </a:p>
          <a:p>
            <a:pPr marL="285750" indent="-285750">
              <a:buFont typeface="Wingdings" panose="05000000000000000000" charset="0"/>
              <a:buChar char="Ø"/>
            </a:pPr>
            <a:r>
              <a:rPr lang="zh-CN" altLang="en-US" b="1">
                <a:solidFill>
                  <a:srgbClr val="1F4966"/>
                </a:solidFill>
                <a:latin typeface="微软雅黑" panose="020B0503020204020204" charset="-122"/>
                <a:ea typeface="微软雅黑" panose="020B0503020204020204" charset="-122"/>
              </a:rPr>
              <a:t>（5）选择社团活动功利性不可太强。</a:t>
            </a:r>
            <a:endParaRPr lang="zh-CN" altLang="en-US" b="1">
              <a:solidFill>
                <a:srgbClr val="1F4966"/>
              </a:solidFill>
              <a:latin typeface="微软雅黑" panose="020B0503020204020204" charset="-122"/>
              <a:ea typeface="微软雅黑" panose="020B0503020204020204" charset="-122"/>
            </a:endParaRPr>
          </a:p>
          <a:p>
            <a:pPr marL="285750" indent="-285750">
              <a:buFont typeface="Wingdings" panose="05000000000000000000" charset="0"/>
              <a:buChar char="Ø"/>
            </a:pPr>
            <a:r>
              <a:rPr lang="zh-CN" altLang="en-US" b="1">
                <a:solidFill>
                  <a:srgbClr val="1F4966"/>
                </a:solidFill>
                <a:latin typeface="微软雅黑" panose="020B0503020204020204" charset="-122"/>
                <a:ea typeface="微软雅黑" panose="020B0503020204020204" charset="-122"/>
              </a:rPr>
              <a:t>（6）选择社团要尽量与自己的专业相契合。</a:t>
            </a:r>
            <a:endParaRPr lang="zh-CN" altLang="en-US" b="1">
              <a:solidFill>
                <a:srgbClr val="1F4966"/>
              </a:solidFill>
              <a:latin typeface="微软雅黑" panose="020B0503020204020204" charset="-122"/>
              <a:ea typeface="微软雅黑" panose="020B0503020204020204" charset="-122"/>
            </a:endParaRPr>
          </a:p>
          <a:p>
            <a:pPr marL="285750" indent="-285750">
              <a:buFont typeface="Wingdings" panose="05000000000000000000" charset="0"/>
              <a:buChar char="Ø"/>
            </a:pPr>
            <a:r>
              <a:rPr lang="zh-CN" altLang="en-US" b="1">
                <a:solidFill>
                  <a:srgbClr val="1F4966"/>
                </a:solidFill>
                <a:latin typeface="微软雅黑" panose="020B0503020204020204" charset="-122"/>
                <a:ea typeface="微软雅黑" panose="020B0503020204020204" charset="-122"/>
              </a:rPr>
              <a:t>（7）选择社团要与自己的职业规划相结合。</a:t>
            </a:r>
            <a:endParaRPr lang="zh-CN" altLang="en-US" b="1">
              <a:solidFill>
                <a:srgbClr val="1F4966"/>
              </a:solidFill>
              <a:latin typeface="微软雅黑" panose="020B0503020204020204" charset="-122"/>
              <a:ea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3693160" y="313690"/>
            <a:ext cx="4805680" cy="379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学习规划与职前准备</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15" name="组合 14"/>
          <p:cNvGrpSpPr/>
          <p:nvPr/>
        </p:nvGrpSpPr>
        <p:grpSpPr>
          <a:xfrm>
            <a:off x="1294765" y="1745615"/>
            <a:ext cx="3308985" cy="3528060"/>
            <a:chOff x="9982" y="2909"/>
            <a:chExt cx="5211" cy="5556"/>
          </a:xfrm>
        </p:grpSpPr>
        <p:sp>
          <p:nvSpPr>
            <p:cNvPr id="2" name="Freeform 1"/>
            <p:cNvSpPr/>
            <p:nvPr>
              <p:custDataLst>
                <p:tags r:id="rId1"/>
              </p:custDataLst>
            </p:nvPr>
          </p:nvSpPr>
          <p:spPr>
            <a:xfrm rot="16200000">
              <a:off x="7732" y="5159"/>
              <a:ext cx="5556" cy="1056"/>
            </a:xfrm>
            <a:custGeom>
              <a:avLst/>
              <a:gdLst>
                <a:gd name="connsiteX0" fmla="*/ 0 w 3527802"/>
                <a:gd name="connsiteY0" fmla="*/ 0 h 670282"/>
                <a:gd name="connsiteX1" fmla="*/ 3527802 w 3527802"/>
                <a:gd name="connsiteY1" fmla="*/ 0 h 670282"/>
                <a:gd name="connsiteX2" fmla="*/ 3527802 w 3527802"/>
                <a:gd name="connsiteY2" fmla="*/ 670282 h 670282"/>
                <a:gd name="connsiteX3" fmla="*/ 0 w 3527802"/>
                <a:gd name="connsiteY3" fmla="*/ 670282 h 670282"/>
                <a:gd name="connsiteX4" fmla="*/ 0 w 3527802"/>
                <a:gd name="connsiteY4" fmla="*/ 0 h 670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7802" h="670282">
                  <a:moveTo>
                    <a:pt x="0" y="0"/>
                  </a:moveTo>
                  <a:lnTo>
                    <a:pt x="3527802" y="0"/>
                  </a:lnTo>
                  <a:lnTo>
                    <a:pt x="3527802" y="670282"/>
                  </a:lnTo>
                  <a:lnTo>
                    <a:pt x="0" y="670282"/>
                  </a:lnTo>
                  <a:lnTo>
                    <a:pt x="0" y="0"/>
                  </a:lnTo>
                  <a:close/>
                </a:path>
              </a:pathLst>
            </a:custGeom>
            <a:solidFill>
              <a:srgbClr val="9BBB59"/>
            </a:solidFill>
            <a:ln>
              <a:noFill/>
            </a:ln>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txBody>
            <a:bodyPr spcFirstLastPara="0" vert="eaVert" wrap="square" lIns="90000" tIns="7620" rIns="90000" bIns="7620" numCol="1" spcCol="1270" anchor="ctr" anchorCtr="0">
              <a:normAutofit lnSpcReduction="20000"/>
            </a:bodyPr>
            <a:p>
              <a:pPr lvl="0" algn="ctr" defTabSz="533400">
                <a:lnSpc>
                  <a:spcPct val="100000"/>
                </a:lnSpc>
                <a:spcBef>
                  <a:spcPct val="0"/>
                </a:spcBef>
                <a:spcAft>
                  <a:spcPct val="35000"/>
                </a:spcAft>
              </a:pPr>
              <a:r>
                <a:rPr lang="zh-CN" altLang="en-US" b="1" dirty="0">
                  <a:solidFill>
                    <a:prstClr val="white"/>
                  </a:solidFill>
                  <a:uFillTx/>
                  <a:latin typeface="微软雅黑" panose="020B0503020204020204" charset="-122"/>
                  <a:ea typeface="微软雅黑" panose="020B0503020204020204" charset="-122"/>
                  <a:cs typeface="Open Sans" panose="020B0606030504020204" pitchFamily="34" charset="0"/>
                </a:rPr>
                <a:t>（二）</a:t>
              </a:r>
              <a:endParaRPr lang="zh-CN" altLang="en-US" b="1" dirty="0">
                <a:solidFill>
                  <a:prstClr val="white"/>
                </a:solidFill>
                <a:uFillTx/>
                <a:latin typeface="微软雅黑" panose="020B0503020204020204" charset="-122"/>
                <a:ea typeface="微软雅黑" panose="020B0503020204020204" charset="-122"/>
                <a:cs typeface="Open Sans" panose="020B0606030504020204" pitchFamily="34" charset="0"/>
              </a:endParaRPr>
            </a:p>
            <a:p>
              <a:pPr lvl="0" algn="ctr" defTabSz="533400">
                <a:lnSpc>
                  <a:spcPct val="100000"/>
                </a:lnSpc>
                <a:spcBef>
                  <a:spcPct val="0"/>
                </a:spcBef>
                <a:spcAft>
                  <a:spcPct val="35000"/>
                </a:spcAft>
              </a:pPr>
              <a:r>
                <a:rPr lang="zh-CN" altLang="en-US" b="1" dirty="0">
                  <a:solidFill>
                    <a:prstClr val="white"/>
                  </a:solidFill>
                  <a:uFillTx/>
                  <a:latin typeface="微软雅黑" panose="020B0503020204020204" charset="-122"/>
                  <a:ea typeface="微软雅黑" panose="020B0503020204020204" charset="-122"/>
                  <a:cs typeface="Open Sans" panose="020B0606030504020204" pitchFamily="34" charset="0"/>
                </a:rPr>
                <a:t>校</a:t>
              </a:r>
              <a:endParaRPr lang="zh-CN" altLang="en-US" b="1" dirty="0">
                <a:solidFill>
                  <a:prstClr val="white"/>
                </a:solidFill>
                <a:uFillTx/>
                <a:latin typeface="微软雅黑" panose="020B0503020204020204" charset="-122"/>
                <a:ea typeface="微软雅黑" panose="020B0503020204020204" charset="-122"/>
                <a:cs typeface="Open Sans" panose="020B0606030504020204" pitchFamily="34" charset="0"/>
              </a:endParaRPr>
            </a:p>
            <a:p>
              <a:pPr lvl="0" algn="ctr" defTabSz="533400">
                <a:lnSpc>
                  <a:spcPct val="100000"/>
                </a:lnSpc>
                <a:spcBef>
                  <a:spcPct val="0"/>
                </a:spcBef>
                <a:spcAft>
                  <a:spcPct val="35000"/>
                </a:spcAft>
              </a:pPr>
              <a:r>
                <a:rPr lang="zh-CN" altLang="en-US" b="1" dirty="0">
                  <a:solidFill>
                    <a:prstClr val="white"/>
                  </a:solidFill>
                  <a:uFillTx/>
                  <a:latin typeface="微软雅黑" panose="020B0503020204020204" charset="-122"/>
                  <a:ea typeface="微软雅黑" panose="020B0503020204020204" charset="-122"/>
                  <a:cs typeface="Open Sans" panose="020B0606030504020204" pitchFamily="34" charset="0"/>
                </a:rPr>
                <a:t>外</a:t>
              </a:r>
              <a:endParaRPr lang="zh-CN" altLang="en-US" b="1" dirty="0">
                <a:solidFill>
                  <a:prstClr val="white"/>
                </a:solidFill>
                <a:uFillTx/>
                <a:latin typeface="微软雅黑" panose="020B0503020204020204" charset="-122"/>
                <a:ea typeface="微软雅黑" panose="020B0503020204020204" charset="-122"/>
                <a:cs typeface="Open Sans" panose="020B0606030504020204" pitchFamily="34" charset="0"/>
              </a:endParaRPr>
            </a:p>
            <a:p>
              <a:pPr lvl="0" algn="ctr" defTabSz="533400">
                <a:lnSpc>
                  <a:spcPct val="100000"/>
                </a:lnSpc>
                <a:spcBef>
                  <a:spcPct val="0"/>
                </a:spcBef>
                <a:spcAft>
                  <a:spcPct val="35000"/>
                </a:spcAft>
              </a:pPr>
              <a:r>
                <a:rPr lang="zh-CN" altLang="en-US" b="1" dirty="0">
                  <a:solidFill>
                    <a:prstClr val="white"/>
                  </a:solidFill>
                  <a:uFillTx/>
                  <a:latin typeface="微软雅黑" panose="020B0503020204020204" charset="-122"/>
                  <a:ea typeface="微软雅黑" panose="020B0503020204020204" charset="-122"/>
                  <a:cs typeface="Open Sans" panose="020B0606030504020204" pitchFamily="34" charset="0"/>
                </a:rPr>
                <a:t>社</a:t>
              </a:r>
              <a:endParaRPr lang="zh-CN" altLang="en-US" b="1" dirty="0">
                <a:solidFill>
                  <a:prstClr val="white"/>
                </a:solidFill>
                <a:uFillTx/>
                <a:latin typeface="微软雅黑" panose="020B0503020204020204" charset="-122"/>
                <a:ea typeface="微软雅黑" panose="020B0503020204020204" charset="-122"/>
                <a:cs typeface="Open Sans" panose="020B0606030504020204" pitchFamily="34" charset="0"/>
              </a:endParaRPr>
            </a:p>
            <a:p>
              <a:pPr lvl="0" algn="ctr" defTabSz="533400">
                <a:lnSpc>
                  <a:spcPct val="100000"/>
                </a:lnSpc>
                <a:spcBef>
                  <a:spcPct val="0"/>
                </a:spcBef>
                <a:spcAft>
                  <a:spcPct val="35000"/>
                </a:spcAft>
              </a:pPr>
              <a:r>
                <a:rPr lang="zh-CN" altLang="en-US" b="1" dirty="0">
                  <a:solidFill>
                    <a:prstClr val="white"/>
                  </a:solidFill>
                  <a:uFillTx/>
                  <a:latin typeface="微软雅黑" panose="020B0503020204020204" charset="-122"/>
                  <a:ea typeface="微软雅黑" panose="020B0503020204020204" charset="-122"/>
                  <a:cs typeface="Open Sans" panose="020B0606030504020204" pitchFamily="34" charset="0"/>
                </a:rPr>
                <a:t>会</a:t>
              </a:r>
              <a:endParaRPr lang="zh-CN" altLang="en-US" b="1" dirty="0">
                <a:solidFill>
                  <a:prstClr val="white"/>
                </a:solidFill>
                <a:uFillTx/>
                <a:latin typeface="微软雅黑" panose="020B0503020204020204" charset="-122"/>
                <a:ea typeface="微软雅黑" panose="020B0503020204020204" charset="-122"/>
                <a:cs typeface="Open Sans" panose="020B0606030504020204" pitchFamily="34" charset="0"/>
              </a:endParaRPr>
            </a:p>
            <a:p>
              <a:pPr lvl="0" algn="ctr" defTabSz="533400">
                <a:lnSpc>
                  <a:spcPct val="100000"/>
                </a:lnSpc>
                <a:spcBef>
                  <a:spcPct val="0"/>
                </a:spcBef>
                <a:spcAft>
                  <a:spcPct val="35000"/>
                </a:spcAft>
              </a:pPr>
              <a:r>
                <a:rPr lang="zh-CN" altLang="en-US" b="1" dirty="0">
                  <a:solidFill>
                    <a:prstClr val="white"/>
                  </a:solidFill>
                  <a:uFillTx/>
                  <a:latin typeface="微软雅黑" panose="020B0503020204020204" charset="-122"/>
                  <a:ea typeface="微软雅黑" panose="020B0503020204020204" charset="-122"/>
                  <a:cs typeface="Open Sans" panose="020B0606030504020204" pitchFamily="34" charset="0"/>
                </a:rPr>
                <a:t>实</a:t>
              </a:r>
              <a:endParaRPr lang="zh-CN" altLang="en-US" b="1" dirty="0">
                <a:solidFill>
                  <a:prstClr val="white"/>
                </a:solidFill>
                <a:uFillTx/>
                <a:latin typeface="微软雅黑" panose="020B0503020204020204" charset="-122"/>
                <a:ea typeface="微软雅黑" panose="020B0503020204020204" charset="-122"/>
                <a:cs typeface="Open Sans" panose="020B0606030504020204" pitchFamily="34" charset="0"/>
              </a:endParaRPr>
            </a:p>
            <a:p>
              <a:pPr lvl="0" algn="ctr" defTabSz="533400">
                <a:lnSpc>
                  <a:spcPct val="100000"/>
                </a:lnSpc>
                <a:spcBef>
                  <a:spcPct val="0"/>
                </a:spcBef>
                <a:spcAft>
                  <a:spcPct val="35000"/>
                </a:spcAft>
              </a:pPr>
              <a:r>
                <a:rPr lang="zh-CN" altLang="en-US" b="1" dirty="0">
                  <a:solidFill>
                    <a:prstClr val="white"/>
                  </a:solidFill>
                  <a:uFillTx/>
                  <a:latin typeface="微软雅黑" panose="020B0503020204020204" charset="-122"/>
                  <a:ea typeface="微软雅黑" panose="020B0503020204020204" charset="-122"/>
                  <a:cs typeface="Open Sans" panose="020B0606030504020204" pitchFamily="34" charset="0"/>
                </a:rPr>
                <a:t>践</a:t>
              </a:r>
              <a:endParaRPr lang="zh-CN" altLang="en-US" b="1" dirty="0">
                <a:solidFill>
                  <a:prstClr val="white"/>
                </a:solidFill>
                <a:uFillTx/>
                <a:latin typeface="微软雅黑" panose="020B0503020204020204" charset="-122"/>
                <a:ea typeface="微软雅黑" panose="020B0503020204020204" charset="-122"/>
                <a:cs typeface="Open Sans" panose="020B0606030504020204" pitchFamily="34" charset="0"/>
              </a:endParaRPr>
            </a:p>
          </p:txBody>
        </p:sp>
        <p:sp>
          <p:nvSpPr>
            <p:cNvPr id="3" name="Freeform 2"/>
            <p:cNvSpPr/>
            <p:nvPr>
              <p:custDataLst>
                <p:tags r:id="rId2"/>
              </p:custDataLst>
            </p:nvPr>
          </p:nvSpPr>
          <p:spPr>
            <a:xfrm>
              <a:off x="11731" y="3437"/>
              <a:ext cx="3462" cy="1056"/>
            </a:xfrm>
            <a:custGeom>
              <a:avLst/>
              <a:gdLst>
                <a:gd name="connsiteX0" fmla="*/ 0 w 2198526"/>
                <a:gd name="connsiteY0" fmla="*/ 0 h 670282"/>
                <a:gd name="connsiteX1" fmla="*/ 2198526 w 2198526"/>
                <a:gd name="connsiteY1" fmla="*/ 0 h 670282"/>
                <a:gd name="connsiteX2" fmla="*/ 2198526 w 2198526"/>
                <a:gd name="connsiteY2" fmla="*/ 670282 h 670282"/>
                <a:gd name="connsiteX3" fmla="*/ 0 w 2198526"/>
                <a:gd name="connsiteY3" fmla="*/ 670282 h 670282"/>
                <a:gd name="connsiteX4" fmla="*/ 0 w 2198526"/>
                <a:gd name="connsiteY4" fmla="*/ 0 h 670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8526" h="670282">
                  <a:moveTo>
                    <a:pt x="0" y="0"/>
                  </a:moveTo>
                  <a:lnTo>
                    <a:pt x="2198526" y="0"/>
                  </a:lnTo>
                  <a:lnTo>
                    <a:pt x="2198526" y="670282"/>
                  </a:lnTo>
                  <a:lnTo>
                    <a:pt x="0" y="670282"/>
                  </a:lnTo>
                  <a:lnTo>
                    <a:pt x="0" y="0"/>
                  </a:lnTo>
                  <a:close/>
                </a:path>
              </a:pathLst>
            </a:custGeom>
            <a:solidFill>
              <a:schemeClr val="accent1"/>
            </a:solidFill>
            <a:ln>
              <a:noFill/>
            </a:ln>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txBody>
            <a:bodyPr spcFirstLastPara="0" vert="horz" wrap="square" lIns="90000" tIns="46800" rIns="90000" bIns="46800" numCol="1" spcCol="1270" anchor="ctr" anchorCtr="0">
              <a:normAutofit/>
            </a:bodyPr>
            <a:p>
              <a:pPr marL="0" marR="0" lvl="0" indent="0" algn="ctr" defTabSz="533400" rtl="0" eaLnBrk="1" fontAlgn="auto" latinLnBrk="0" hangingPunct="1">
                <a:lnSpc>
                  <a:spcPct val="120000"/>
                </a:lnSpc>
                <a:spcBef>
                  <a:spcPct val="0"/>
                </a:spcBef>
                <a:spcAft>
                  <a:spcPct val="35000"/>
                </a:spcAft>
                <a:buClrTx/>
                <a:buSzTx/>
                <a:buFontTx/>
                <a:buNone/>
              </a:pPr>
              <a:r>
                <a:rPr kumimoji="0" lang="zh-CN" altLang="en-US" sz="1800" b="1" i="0" noProof="0" dirty="0">
                  <a:ln>
                    <a:noFill/>
                  </a:ln>
                  <a:solidFill>
                    <a:prstClr val="white"/>
                  </a:solidFill>
                  <a:effectLst/>
                  <a:uLnTx/>
                  <a:uFillTx/>
                  <a:latin typeface="微软雅黑" panose="020B0503020204020204" charset="-122"/>
                  <a:ea typeface="微软雅黑" panose="020B0503020204020204" charset="-122"/>
                  <a:cs typeface="Open Sans" panose="020B0606030504020204" pitchFamily="34" charset="0"/>
                </a:rPr>
                <a:t>1. 专业实践</a:t>
              </a:r>
              <a:endParaRPr kumimoji="0" lang="zh-CN" altLang="en-US" sz="1800" b="1" i="0" noProof="0" dirty="0">
                <a:ln>
                  <a:noFill/>
                </a:ln>
                <a:solidFill>
                  <a:prstClr val="white"/>
                </a:solidFill>
                <a:effectLst/>
                <a:uLnTx/>
                <a:uFillTx/>
                <a:latin typeface="微软雅黑" panose="020B0503020204020204" charset="-122"/>
                <a:ea typeface="微软雅黑" panose="020B0503020204020204" charset="-122"/>
                <a:cs typeface="Open Sans" panose="020B0606030504020204" pitchFamily="34" charset="0"/>
              </a:endParaRPr>
            </a:p>
          </p:txBody>
        </p:sp>
        <p:sp>
          <p:nvSpPr>
            <p:cNvPr id="4" name="Freeform 3"/>
            <p:cNvSpPr/>
            <p:nvPr>
              <p:custDataLst>
                <p:tags r:id="rId3"/>
              </p:custDataLst>
            </p:nvPr>
          </p:nvSpPr>
          <p:spPr>
            <a:xfrm>
              <a:off x="11731" y="4585"/>
              <a:ext cx="3462" cy="1056"/>
            </a:xfrm>
            <a:custGeom>
              <a:avLst/>
              <a:gdLst>
                <a:gd name="connsiteX0" fmla="*/ 0 w 2198526"/>
                <a:gd name="connsiteY0" fmla="*/ 0 h 670282"/>
                <a:gd name="connsiteX1" fmla="*/ 2198526 w 2198526"/>
                <a:gd name="connsiteY1" fmla="*/ 0 h 670282"/>
                <a:gd name="connsiteX2" fmla="*/ 2198526 w 2198526"/>
                <a:gd name="connsiteY2" fmla="*/ 670282 h 670282"/>
                <a:gd name="connsiteX3" fmla="*/ 0 w 2198526"/>
                <a:gd name="connsiteY3" fmla="*/ 670282 h 670282"/>
                <a:gd name="connsiteX4" fmla="*/ 0 w 2198526"/>
                <a:gd name="connsiteY4" fmla="*/ 0 h 670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8526" h="670282">
                  <a:moveTo>
                    <a:pt x="0" y="0"/>
                  </a:moveTo>
                  <a:lnTo>
                    <a:pt x="2198526" y="0"/>
                  </a:lnTo>
                  <a:lnTo>
                    <a:pt x="2198526" y="670282"/>
                  </a:lnTo>
                  <a:lnTo>
                    <a:pt x="0" y="670282"/>
                  </a:lnTo>
                  <a:lnTo>
                    <a:pt x="0" y="0"/>
                  </a:lnTo>
                  <a:close/>
                </a:path>
              </a:pathLst>
            </a:custGeom>
            <a:solidFill>
              <a:schemeClr val="accent1"/>
            </a:solidFill>
            <a:ln>
              <a:noFill/>
            </a:ln>
          </p:spPr>
          <p:style>
            <a:lnRef idx="2">
              <a:schemeClr val="lt1">
                <a:hueOff val="0"/>
                <a:satOff val="0"/>
                <a:lumOff val="0"/>
                <a:alphaOff val="0"/>
              </a:schemeClr>
            </a:lnRef>
            <a:fillRef idx="1">
              <a:scrgbClr r="0" g="0" b="0"/>
            </a:fillRef>
            <a:effectRef idx="0">
              <a:schemeClr val="accent2">
                <a:tint val="99000"/>
                <a:hueOff val="0"/>
                <a:satOff val="0"/>
                <a:lumOff val="0"/>
                <a:alphaOff val="0"/>
              </a:schemeClr>
            </a:effectRef>
            <a:fontRef idx="minor">
              <a:schemeClr val="lt1"/>
            </a:fontRef>
          </p:style>
          <p:txBody>
            <a:bodyPr spcFirstLastPara="0" vert="horz" wrap="square" lIns="90000" tIns="46800" rIns="90000" bIns="46800" numCol="1" spcCol="1270" anchor="ctr" anchorCtr="0">
              <a:normAutofit/>
            </a:bodyPr>
            <a:p>
              <a:pPr lvl="0" algn="ctr" defTabSz="533400">
                <a:lnSpc>
                  <a:spcPct val="120000"/>
                </a:lnSpc>
                <a:spcBef>
                  <a:spcPct val="0"/>
                </a:spcBef>
                <a:spcAft>
                  <a:spcPct val="35000"/>
                </a:spcAft>
              </a:pPr>
              <a:r>
                <a:rPr lang="zh-CN" altLang="en-US" b="1" dirty="0">
                  <a:solidFill>
                    <a:prstClr val="white"/>
                  </a:solidFill>
                  <a:uFillTx/>
                  <a:latin typeface="微软雅黑" panose="020B0503020204020204" charset="-122"/>
                  <a:ea typeface="微软雅黑" panose="020B0503020204020204" charset="-122"/>
                  <a:cs typeface="Open Sans" panose="020B0606030504020204" pitchFamily="34" charset="0"/>
                </a:rPr>
                <a:t>2. 社会调查</a:t>
              </a:r>
              <a:endParaRPr lang="zh-CN" altLang="en-US" b="1" dirty="0">
                <a:solidFill>
                  <a:prstClr val="white"/>
                </a:solidFill>
                <a:uFillTx/>
                <a:latin typeface="微软雅黑" panose="020B0503020204020204" charset="-122"/>
                <a:ea typeface="微软雅黑" panose="020B0503020204020204" charset="-122"/>
                <a:cs typeface="Open Sans" panose="020B0606030504020204" pitchFamily="34" charset="0"/>
              </a:endParaRPr>
            </a:p>
          </p:txBody>
        </p:sp>
        <p:sp>
          <p:nvSpPr>
            <p:cNvPr id="28" name="Freeform 27"/>
            <p:cNvSpPr/>
            <p:nvPr>
              <p:custDataLst>
                <p:tags r:id="rId4"/>
              </p:custDataLst>
            </p:nvPr>
          </p:nvSpPr>
          <p:spPr>
            <a:xfrm>
              <a:off x="11731" y="6881"/>
              <a:ext cx="3462" cy="1056"/>
            </a:xfrm>
            <a:custGeom>
              <a:avLst/>
              <a:gdLst>
                <a:gd name="connsiteX0" fmla="*/ 0 w 2198526"/>
                <a:gd name="connsiteY0" fmla="*/ 0 h 670282"/>
                <a:gd name="connsiteX1" fmla="*/ 2198526 w 2198526"/>
                <a:gd name="connsiteY1" fmla="*/ 0 h 670282"/>
                <a:gd name="connsiteX2" fmla="*/ 2198526 w 2198526"/>
                <a:gd name="connsiteY2" fmla="*/ 670282 h 670282"/>
                <a:gd name="connsiteX3" fmla="*/ 0 w 2198526"/>
                <a:gd name="connsiteY3" fmla="*/ 670282 h 670282"/>
                <a:gd name="connsiteX4" fmla="*/ 0 w 2198526"/>
                <a:gd name="connsiteY4" fmla="*/ 0 h 670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8526" h="670282">
                  <a:moveTo>
                    <a:pt x="0" y="0"/>
                  </a:moveTo>
                  <a:lnTo>
                    <a:pt x="2198526" y="0"/>
                  </a:lnTo>
                  <a:lnTo>
                    <a:pt x="2198526" y="670282"/>
                  </a:lnTo>
                  <a:lnTo>
                    <a:pt x="0" y="670282"/>
                  </a:lnTo>
                  <a:lnTo>
                    <a:pt x="0" y="0"/>
                  </a:lnTo>
                  <a:close/>
                </a:path>
              </a:pathLst>
            </a:custGeom>
            <a:solidFill>
              <a:schemeClr val="accent1"/>
            </a:solidFill>
            <a:ln>
              <a:noFill/>
            </a:ln>
          </p:spPr>
          <p:style>
            <a:lnRef idx="2">
              <a:schemeClr val="lt1">
                <a:hueOff val="0"/>
                <a:satOff val="0"/>
                <a:lumOff val="0"/>
                <a:alphaOff val="0"/>
              </a:schemeClr>
            </a:lnRef>
            <a:fillRef idx="1">
              <a:scrgbClr r="0" g="0" b="0"/>
            </a:fillRef>
            <a:effectRef idx="0">
              <a:schemeClr val="accent2">
                <a:tint val="99000"/>
                <a:hueOff val="0"/>
                <a:satOff val="0"/>
                <a:lumOff val="0"/>
                <a:alphaOff val="0"/>
              </a:schemeClr>
            </a:effectRef>
            <a:fontRef idx="minor">
              <a:schemeClr val="lt1"/>
            </a:fontRef>
          </p:style>
          <p:txBody>
            <a:bodyPr spcFirstLastPara="0" vert="horz" wrap="square" lIns="90000" tIns="46800" rIns="90000" bIns="46800" numCol="1" spcCol="1270" anchor="ctr" anchorCtr="0">
              <a:normAutofit/>
            </a:bodyPr>
            <a:p>
              <a:pPr lvl="0" algn="ctr" defTabSz="533400">
                <a:lnSpc>
                  <a:spcPct val="120000"/>
                </a:lnSpc>
                <a:spcBef>
                  <a:spcPct val="0"/>
                </a:spcBef>
                <a:spcAft>
                  <a:spcPct val="35000"/>
                </a:spcAft>
              </a:pPr>
              <a:r>
                <a:rPr lang="zh-CN" altLang="en-US" b="1" dirty="0">
                  <a:solidFill>
                    <a:prstClr val="white"/>
                  </a:solidFill>
                  <a:uFillTx/>
                  <a:latin typeface="微软雅黑" panose="020B0503020204020204" charset="-122"/>
                  <a:ea typeface="微软雅黑" panose="020B0503020204020204" charset="-122"/>
                  <a:cs typeface="Open Sans" panose="020B0606030504020204" pitchFamily="34" charset="0"/>
                </a:rPr>
                <a:t>4. 勤工助学</a:t>
              </a:r>
              <a:endParaRPr lang="zh-CN" altLang="en-US" b="1" dirty="0">
                <a:solidFill>
                  <a:prstClr val="white"/>
                </a:solidFill>
                <a:uFillTx/>
                <a:latin typeface="微软雅黑" panose="020B0503020204020204" charset="-122"/>
                <a:ea typeface="微软雅黑" panose="020B0503020204020204" charset="-122"/>
                <a:cs typeface="Open Sans" panose="020B0606030504020204" pitchFamily="34" charset="0"/>
              </a:endParaRPr>
            </a:p>
          </p:txBody>
        </p:sp>
        <p:sp>
          <p:nvSpPr>
            <p:cNvPr id="5" name="Freeform 27"/>
            <p:cNvSpPr/>
            <p:nvPr>
              <p:custDataLst>
                <p:tags r:id="rId5"/>
              </p:custDataLst>
            </p:nvPr>
          </p:nvSpPr>
          <p:spPr>
            <a:xfrm>
              <a:off x="11731" y="5733"/>
              <a:ext cx="3462" cy="1056"/>
            </a:xfrm>
            <a:custGeom>
              <a:avLst/>
              <a:gdLst>
                <a:gd name="connsiteX0" fmla="*/ 0 w 2198526"/>
                <a:gd name="connsiteY0" fmla="*/ 0 h 670282"/>
                <a:gd name="connsiteX1" fmla="*/ 2198526 w 2198526"/>
                <a:gd name="connsiteY1" fmla="*/ 0 h 670282"/>
                <a:gd name="connsiteX2" fmla="*/ 2198526 w 2198526"/>
                <a:gd name="connsiteY2" fmla="*/ 670282 h 670282"/>
                <a:gd name="connsiteX3" fmla="*/ 0 w 2198526"/>
                <a:gd name="connsiteY3" fmla="*/ 670282 h 670282"/>
                <a:gd name="connsiteX4" fmla="*/ 0 w 2198526"/>
                <a:gd name="connsiteY4" fmla="*/ 0 h 670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8526" h="670282">
                  <a:moveTo>
                    <a:pt x="0" y="0"/>
                  </a:moveTo>
                  <a:lnTo>
                    <a:pt x="2198526" y="0"/>
                  </a:lnTo>
                  <a:lnTo>
                    <a:pt x="2198526" y="670282"/>
                  </a:lnTo>
                  <a:lnTo>
                    <a:pt x="0" y="670282"/>
                  </a:lnTo>
                  <a:lnTo>
                    <a:pt x="0" y="0"/>
                  </a:lnTo>
                  <a:close/>
                </a:path>
              </a:pathLst>
            </a:custGeom>
            <a:solidFill>
              <a:schemeClr val="accent1"/>
            </a:solidFill>
            <a:ln>
              <a:noFill/>
            </a:ln>
          </p:spPr>
          <p:style>
            <a:lnRef idx="2">
              <a:schemeClr val="lt1">
                <a:hueOff val="0"/>
                <a:satOff val="0"/>
                <a:lumOff val="0"/>
                <a:alphaOff val="0"/>
              </a:schemeClr>
            </a:lnRef>
            <a:fillRef idx="1">
              <a:scrgbClr r="0" g="0" b="0"/>
            </a:fillRef>
            <a:effectRef idx="0">
              <a:schemeClr val="accent2">
                <a:tint val="99000"/>
                <a:hueOff val="0"/>
                <a:satOff val="0"/>
                <a:lumOff val="0"/>
                <a:alphaOff val="0"/>
              </a:schemeClr>
            </a:effectRef>
            <a:fontRef idx="minor">
              <a:schemeClr val="lt1"/>
            </a:fontRef>
          </p:style>
          <p:txBody>
            <a:bodyPr spcFirstLastPara="0" vert="horz" wrap="square" lIns="90000" tIns="46800" rIns="90000" bIns="46800" numCol="1" spcCol="1270" anchor="ctr" anchorCtr="0">
              <a:normAutofit/>
            </a:bodyPr>
            <a:p>
              <a:pPr lvl="0" algn="ctr" defTabSz="533400">
                <a:lnSpc>
                  <a:spcPct val="120000"/>
                </a:lnSpc>
                <a:spcBef>
                  <a:spcPct val="0"/>
                </a:spcBef>
                <a:spcAft>
                  <a:spcPct val="35000"/>
                </a:spcAft>
              </a:pPr>
              <a:r>
                <a:rPr lang="zh-CN" altLang="en-US" b="1" dirty="0">
                  <a:solidFill>
                    <a:prstClr val="white"/>
                  </a:solidFill>
                  <a:uFillTx/>
                  <a:latin typeface="微软雅黑" panose="020B0503020204020204" charset="-122"/>
                  <a:ea typeface="微软雅黑" panose="020B0503020204020204" charset="-122"/>
                  <a:cs typeface="Open Sans" panose="020B0606030504020204" pitchFamily="34" charset="0"/>
                </a:rPr>
                <a:t>3. 志愿服务</a:t>
              </a:r>
              <a:endParaRPr lang="zh-CN" altLang="en-US" b="1" dirty="0">
                <a:solidFill>
                  <a:prstClr val="white"/>
                </a:solidFill>
                <a:uFillTx/>
                <a:latin typeface="微软雅黑" panose="020B0503020204020204" charset="-122"/>
                <a:ea typeface="微软雅黑" panose="020B0503020204020204" charset="-122"/>
                <a:cs typeface="Open Sans" panose="020B0606030504020204" pitchFamily="34" charset="0"/>
              </a:endParaRPr>
            </a:p>
          </p:txBody>
        </p:sp>
        <p:cxnSp>
          <p:nvCxnSpPr>
            <p:cNvPr id="7" name="直接连接符 12"/>
            <p:cNvCxnSpPr/>
            <p:nvPr>
              <p:custDataLst>
                <p:tags r:id="rId6"/>
              </p:custDataLst>
            </p:nvPr>
          </p:nvCxnSpPr>
          <p:spPr>
            <a:xfrm flipH="1">
              <a:off x="11586" y="3965"/>
              <a:ext cx="14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26"/>
            <p:cNvCxnSpPr/>
            <p:nvPr>
              <p:custDataLst>
                <p:tags r:id="rId7"/>
              </p:custDataLst>
            </p:nvPr>
          </p:nvCxnSpPr>
          <p:spPr>
            <a:xfrm flipH="1">
              <a:off x="11586" y="5113"/>
              <a:ext cx="14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直接连接符 28"/>
            <p:cNvCxnSpPr/>
            <p:nvPr>
              <p:custDataLst>
                <p:tags r:id="rId8"/>
              </p:custDataLst>
            </p:nvPr>
          </p:nvCxnSpPr>
          <p:spPr>
            <a:xfrm flipH="1">
              <a:off x="11586" y="6273"/>
              <a:ext cx="14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custDataLst>
                <p:tags r:id="rId9"/>
              </p:custDataLst>
            </p:nvPr>
          </p:nvCxnSpPr>
          <p:spPr>
            <a:xfrm flipH="1">
              <a:off x="11586" y="7409"/>
              <a:ext cx="14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直接连接符 15"/>
            <p:cNvCxnSpPr/>
            <p:nvPr>
              <p:custDataLst>
                <p:tags r:id="rId10"/>
              </p:custDataLst>
            </p:nvPr>
          </p:nvCxnSpPr>
          <p:spPr>
            <a:xfrm>
              <a:off x="11586" y="3965"/>
              <a:ext cx="0" cy="3432"/>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直接连接符 20"/>
            <p:cNvCxnSpPr/>
            <p:nvPr>
              <p:custDataLst>
                <p:tags r:id="rId11"/>
              </p:custDataLst>
            </p:nvPr>
          </p:nvCxnSpPr>
          <p:spPr>
            <a:xfrm flipH="1">
              <a:off x="11039" y="5736"/>
              <a:ext cx="547" cy="0"/>
            </a:xfrm>
            <a:prstGeom prst="line">
              <a:avLst/>
            </a:prstGeom>
          </p:spPr>
          <p:style>
            <a:lnRef idx="1">
              <a:schemeClr val="accent1"/>
            </a:lnRef>
            <a:fillRef idx="0">
              <a:schemeClr val="accent1"/>
            </a:fillRef>
            <a:effectRef idx="0">
              <a:schemeClr val="accent1"/>
            </a:effectRef>
            <a:fontRef idx="minor">
              <a:schemeClr val="tx1"/>
            </a:fontRef>
          </p:style>
        </p:cxnSp>
      </p:grpSp>
      <p:pic>
        <p:nvPicPr>
          <p:cNvPr id="6" name="图片 5" descr="u=1036646447,1062008368&amp;fm=253&amp;fmt=auto&amp;app=138&amp;f=JPG.webp"/>
          <p:cNvPicPr>
            <a:picLocks noChangeAspect="1"/>
          </p:cNvPicPr>
          <p:nvPr/>
        </p:nvPicPr>
        <p:blipFill>
          <a:blip r:embed="rId12"/>
          <a:srcRect l="12519" r="12519"/>
          <a:stretch>
            <a:fillRect/>
          </a:stretch>
        </p:blipFill>
        <p:spPr>
          <a:xfrm>
            <a:off x="5864225" y="3672205"/>
            <a:ext cx="2432685" cy="2432685"/>
          </a:xfrm>
          <a:prstGeom prst="ellipse">
            <a:avLst/>
          </a:prstGeom>
        </p:spPr>
      </p:pic>
      <p:pic>
        <p:nvPicPr>
          <p:cNvPr id="12" name="图片 11" descr="u=2195424157,2726927962&amp;fm=253&amp;fmt=auto&amp;app=138&amp;f=JPEG.webp"/>
          <p:cNvPicPr>
            <a:picLocks noChangeAspect="1"/>
          </p:cNvPicPr>
          <p:nvPr/>
        </p:nvPicPr>
        <p:blipFill>
          <a:blip r:embed="rId13"/>
          <a:srcRect l="12500" t="7500" r="34598" b="21964"/>
          <a:stretch>
            <a:fillRect/>
          </a:stretch>
        </p:blipFill>
        <p:spPr>
          <a:xfrm>
            <a:off x="8498840" y="4267835"/>
            <a:ext cx="2257425" cy="2257425"/>
          </a:xfrm>
          <a:prstGeom prst="ellipse">
            <a:avLst/>
          </a:prstGeom>
        </p:spPr>
      </p:pic>
      <p:pic>
        <p:nvPicPr>
          <p:cNvPr id="13" name="图片 12" descr="u=1357926143,3783577839&amp;fm=253&amp;fmt=auto&amp;app=138&amp;f=JPEG.webp"/>
          <p:cNvPicPr>
            <a:picLocks noChangeAspect="1"/>
          </p:cNvPicPr>
          <p:nvPr/>
        </p:nvPicPr>
        <p:blipFill>
          <a:blip r:embed="rId14"/>
          <a:srcRect l="21617" t="-222" r="8217" b="222"/>
          <a:stretch>
            <a:fillRect/>
          </a:stretch>
        </p:blipFill>
        <p:spPr>
          <a:xfrm>
            <a:off x="5184775" y="929005"/>
            <a:ext cx="1822450" cy="1822450"/>
          </a:xfrm>
          <a:prstGeom prst="ellipse">
            <a:avLst/>
          </a:prstGeom>
        </p:spPr>
      </p:pic>
      <p:pic>
        <p:nvPicPr>
          <p:cNvPr id="14" name="图片 13" descr="u=3248873814,375008209&amp;fm=253&amp;fmt=auto&amp;app=138&amp;f=JPEG.webp"/>
          <p:cNvPicPr>
            <a:picLocks noChangeAspect="1"/>
          </p:cNvPicPr>
          <p:nvPr/>
        </p:nvPicPr>
        <p:blipFill>
          <a:blip r:embed="rId15"/>
          <a:srcRect l="16100" r="16100"/>
          <a:stretch>
            <a:fillRect/>
          </a:stretch>
        </p:blipFill>
        <p:spPr>
          <a:xfrm>
            <a:off x="7087235" y="1438910"/>
            <a:ext cx="2305050" cy="2305050"/>
          </a:xfrm>
          <a:prstGeom prst="ellipse">
            <a:avLst/>
          </a:prstGeom>
        </p:spPr>
      </p:pic>
    </p:spTree>
    <p:custDataLst>
      <p:tags r:id="rId16"/>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圆角矩形 6"/>
          <p:cNvSpPr>
            <a:spLocks noChangeArrowheads="1"/>
          </p:cNvSpPr>
          <p:nvPr/>
        </p:nvSpPr>
        <p:spPr bwMode="auto">
          <a:xfrm>
            <a:off x="909320" y="464820"/>
            <a:ext cx="2197100" cy="461645"/>
          </a:xfrm>
          <a:prstGeom prst="roundRect">
            <a:avLst>
              <a:gd name="adj" fmla="val 16667"/>
            </a:avLst>
          </a:prstGeom>
          <a:gradFill>
            <a:gsLst>
              <a:gs pos="21000">
                <a:srgbClr val="00B0F0"/>
              </a:gs>
              <a:gs pos="100000">
                <a:srgbClr val="21215D"/>
              </a:gs>
            </a:gsLst>
            <a:lin ang="7200000" scaled="0"/>
          </a:gra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rPr>
              <a:t>实践测评</a:t>
            </a:r>
            <a:endPar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endParaRPr>
          </a:p>
        </p:txBody>
      </p:sp>
      <p:sp>
        <p:nvSpPr>
          <p:cNvPr id="7" name="Rectangle 3"/>
          <p:cNvSpPr txBox="1">
            <a:spLocks noChangeArrowheads="1"/>
          </p:cNvSpPr>
          <p:nvPr/>
        </p:nvSpPr>
        <p:spPr>
          <a:xfrm>
            <a:off x="909124" y="1240326"/>
            <a:ext cx="10463726" cy="2912745"/>
          </a:xfrm>
          <a:prstGeom prst="rect">
            <a:avLst/>
          </a:prstGeom>
          <a:ln>
            <a:solidFill>
              <a:schemeClr val="accent1"/>
            </a:solidFill>
          </a:ln>
        </p:spPr>
        <p:txBody>
          <a:bodyPr vert="horz" lIns="91440" tIns="45720" rIns="91440" bIns="45720" numCol="2"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lnSpc>
                <a:spcPct val="15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一、中学学习与大学学习有何不同</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5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（1）向 2~4 位学长了解中学与大学的学习有何不同？他们是怎样学习的？</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5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（2）以宿舍为单位讨论和回答上面的问题，并将本宿舍的看法和打算记录下来。</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5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（3）利用班会时间，各宿舍的观点，抽签决定发言的顺序，内容不能重复。</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5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（4）总结各组的看法，将其整理后贴在墙报栏上。</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250"/>
                                        <p:tgtEl>
                                          <p:spTgt spid="25"/>
                                        </p:tgtEl>
                                      </p:cBhvr>
                                    </p:animEffect>
                                    <p:anim calcmode="lin" valueType="num">
                                      <p:cBhvr>
                                        <p:cTn id="8" dur="250" fill="hold"/>
                                        <p:tgtEl>
                                          <p:spTgt spid="25"/>
                                        </p:tgtEl>
                                        <p:attrNameLst>
                                          <p:attrName>ppt_x</p:attrName>
                                        </p:attrNameLst>
                                      </p:cBhvr>
                                      <p:tavLst>
                                        <p:tav tm="0">
                                          <p:val>
                                            <p:strVal val="#ppt_x"/>
                                          </p:val>
                                        </p:tav>
                                        <p:tav tm="100000">
                                          <p:val>
                                            <p:strVal val="#ppt_x"/>
                                          </p:val>
                                        </p:tav>
                                      </p:tavLst>
                                    </p:anim>
                                    <p:anim calcmode="lin" valueType="num">
                                      <p:cBhvr>
                                        <p:cTn id="9" dur="250" fill="hold"/>
                                        <p:tgtEl>
                                          <p:spTgt spid="2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7"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a:xfrm>
            <a:off x="864039" y="1208576"/>
            <a:ext cx="10463726" cy="4420870"/>
          </a:xfrm>
          <a:prstGeom prst="rect">
            <a:avLst/>
          </a:prstGeom>
          <a:ln>
            <a:solidFill>
              <a:schemeClr val="accent1"/>
            </a:solidFill>
          </a:ln>
        </p:spPr>
        <p:txBody>
          <a:bodyPr vert="horz" lIns="91440" tIns="45720" rIns="91440" bIns="45720" numCol="2"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285750" algn="l" fontAlgn="auto">
              <a:lnSpc>
                <a:spcPct val="100000"/>
              </a:lnSpc>
              <a:buClr>
                <a:schemeClr val="accent2"/>
              </a:buClr>
              <a:buFont typeface="Wingdings" panose="05000000000000000000" pitchFamily="2" charset="2"/>
              <a:buChar char="u"/>
            </a:pPr>
            <a:r>
              <a:rPr lang="zh-CN" altLang="en-US" sz="18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二、“畅想我的大学”新生主题班会</a:t>
            </a:r>
            <a:endParaRPr lang="zh-CN" altLang="en-US" sz="18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indent="-285750" algn="l" fontAlgn="auto">
              <a:lnSpc>
                <a:spcPct val="100000"/>
              </a:lnSpc>
              <a:buClr>
                <a:schemeClr val="accent2"/>
              </a:buClr>
              <a:buFont typeface="Wingdings" panose="05000000000000000000" pitchFamily="2" charset="2"/>
              <a:buChar char="u"/>
            </a:pPr>
            <a:r>
              <a:rPr lang="zh-CN" altLang="en-US" sz="18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1. 班会目的</a:t>
            </a:r>
            <a:endParaRPr lang="zh-CN" altLang="en-US" sz="18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indent="-285750" algn="l" fontAlgn="auto">
              <a:lnSpc>
                <a:spcPct val="100000"/>
              </a:lnSpc>
              <a:buClr>
                <a:schemeClr val="accent2"/>
              </a:buClr>
              <a:buFont typeface="Wingdings" panose="05000000000000000000" pitchFamily="2" charset="2"/>
              <a:buChar char="u"/>
            </a:pPr>
            <a:r>
              <a:rPr lang="zh-CN" altLang="en-US" sz="18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（1）促进班级交流，增强班级凝聚力。</a:t>
            </a:r>
            <a:endParaRPr lang="zh-CN" altLang="en-US" sz="18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indent="-285750" algn="l" fontAlgn="auto">
              <a:lnSpc>
                <a:spcPct val="100000"/>
              </a:lnSpc>
              <a:buClr>
                <a:schemeClr val="accent2"/>
              </a:buClr>
              <a:buFont typeface="Wingdings" panose="05000000000000000000" pitchFamily="2" charset="2"/>
              <a:buChar char="u"/>
            </a:pPr>
            <a:r>
              <a:rPr lang="zh-CN" altLang="en-US" sz="18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（2）促进同学们对大学四年的思考，规划有意义的大学生活。</a:t>
            </a:r>
            <a:endParaRPr lang="zh-CN" altLang="en-US" sz="18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indent="-285750" algn="l" fontAlgn="auto">
              <a:lnSpc>
                <a:spcPct val="100000"/>
              </a:lnSpc>
              <a:buClr>
                <a:schemeClr val="accent2"/>
              </a:buClr>
              <a:buFont typeface="Wingdings" panose="05000000000000000000" pitchFamily="2" charset="2"/>
              <a:buChar char="u"/>
            </a:pPr>
            <a:r>
              <a:rPr lang="zh-CN" altLang="en-US" sz="18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（3）初识人际关系，建立对他人的信任。</a:t>
            </a:r>
            <a:endParaRPr lang="zh-CN" altLang="en-US" sz="18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indent="-285750" algn="l" fontAlgn="auto">
              <a:lnSpc>
                <a:spcPct val="100000"/>
              </a:lnSpc>
              <a:buClr>
                <a:schemeClr val="accent2"/>
              </a:buClr>
              <a:buFont typeface="Wingdings" panose="05000000000000000000" pitchFamily="2" charset="2"/>
              <a:buChar char="u"/>
            </a:pPr>
            <a:r>
              <a:rPr lang="zh-CN" altLang="en-US" sz="18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2. 班会流程</a:t>
            </a:r>
            <a:endParaRPr lang="zh-CN" altLang="en-US" sz="18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indent="-285750" algn="l" fontAlgn="auto">
              <a:lnSpc>
                <a:spcPct val="100000"/>
              </a:lnSpc>
              <a:buClr>
                <a:schemeClr val="accent2"/>
              </a:buClr>
              <a:buFont typeface="Wingdings" panose="05000000000000000000" pitchFamily="2" charset="2"/>
              <a:buChar char="u"/>
            </a:pPr>
            <a:r>
              <a:rPr lang="zh-CN" altLang="en-US" sz="18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（1）热身游戏（20 分钟）：</a:t>
            </a:r>
            <a:endParaRPr lang="zh-CN" altLang="en-US" sz="18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indent="-285750" algn="l" fontAlgn="auto">
              <a:lnSpc>
                <a:spcPct val="100000"/>
              </a:lnSpc>
              <a:buClr>
                <a:schemeClr val="accent2"/>
              </a:buClr>
              <a:buFont typeface="Wingdings" panose="05000000000000000000" pitchFamily="2" charset="2"/>
              <a:buChar char="u"/>
            </a:pPr>
            <a:r>
              <a:rPr lang="zh-CN" altLang="en-US" sz="18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目标：打破约束，让同学间开始熟悉，建立安全感、信任感。</a:t>
            </a:r>
            <a:endParaRPr lang="zh-CN" altLang="en-US" sz="18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indent="-285750" algn="l" fontAlgn="auto">
              <a:lnSpc>
                <a:spcPct val="100000"/>
              </a:lnSpc>
              <a:buClr>
                <a:schemeClr val="accent2"/>
              </a:buClr>
              <a:buFont typeface="Wingdings" panose="05000000000000000000" pitchFamily="2" charset="2"/>
              <a:buChar char="u"/>
            </a:pPr>
            <a:r>
              <a:rPr lang="zh-CN" altLang="en-US" sz="18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①自己动手，制作胸卡（姓名、昵称、来自哪里、爱好等）。</a:t>
            </a:r>
            <a:endParaRPr lang="zh-CN" altLang="en-US" sz="18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indent="-285750" algn="l" fontAlgn="auto">
              <a:lnSpc>
                <a:spcPct val="100000"/>
              </a:lnSpc>
              <a:buClr>
                <a:schemeClr val="accent2"/>
              </a:buClr>
              <a:buFont typeface="Wingdings" panose="05000000000000000000" pitchFamily="2" charset="2"/>
              <a:buChar char="u"/>
            </a:pPr>
            <a:r>
              <a:rPr lang="zh-CN" altLang="en-US" sz="18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②游戏可以选择大风吹、姓名叠罗汉、同舟共济等。</a:t>
            </a:r>
            <a:endParaRPr lang="zh-CN" altLang="en-US" sz="18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indent="-285750" algn="l" fontAlgn="auto">
              <a:lnSpc>
                <a:spcPct val="100000"/>
              </a:lnSpc>
              <a:buClr>
                <a:schemeClr val="accent2"/>
              </a:buClr>
              <a:buFont typeface="Wingdings" panose="05000000000000000000" pitchFamily="2" charset="2"/>
              <a:buChar char="u"/>
            </a:pPr>
            <a:r>
              <a:rPr lang="zh-CN" altLang="en-US" sz="18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③具体游戏规则可通过上网查询获得，也可以选择其他的游戏热身。</a:t>
            </a:r>
            <a:endParaRPr lang="zh-CN" altLang="en-US" sz="18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a:xfrm>
            <a:off x="864039" y="1208576"/>
            <a:ext cx="10463726" cy="2799715"/>
          </a:xfrm>
          <a:prstGeom prst="rect">
            <a:avLst/>
          </a:prstGeom>
          <a:ln>
            <a:solidFill>
              <a:schemeClr val="accent1"/>
            </a:solidFill>
          </a:ln>
        </p:spPr>
        <p:txBody>
          <a:bodyPr vert="horz" lIns="91440" tIns="45720" rIns="91440" bIns="45720" numCol="2"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285750" algn="l" fontAlgn="auto">
              <a:lnSpc>
                <a:spcPct val="100000"/>
              </a:lnSpc>
              <a:buClr>
                <a:schemeClr val="accent2"/>
              </a:buClr>
              <a:buFont typeface="Wingdings" panose="05000000000000000000" pitchFamily="2" charset="2"/>
              <a:buChar char="u"/>
            </a:pPr>
            <a:r>
              <a:rPr lang="zh-CN" altLang="en-US" sz="18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（2）核心部分（40 分钟）：</a:t>
            </a:r>
            <a:endParaRPr lang="zh-CN" altLang="en-US" sz="18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indent="-285750" algn="l" fontAlgn="auto">
              <a:lnSpc>
                <a:spcPct val="100000"/>
              </a:lnSpc>
              <a:buClr>
                <a:schemeClr val="accent2"/>
              </a:buClr>
              <a:buFont typeface="Wingdings" panose="05000000000000000000" pitchFamily="2" charset="2"/>
              <a:buChar char="u"/>
            </a:pPr>
            <a:r>
              <a:rPr lang="zh-CN" altLang="en-US" sz="18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目标：针对新生对环境、学习生活方式、人际关系的问题，进行辅导。</a:t>
            </a:r>
            <a:endParaRPr lang="zh-CN" altLang="en-US" sz="18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indent="-285750" algn="l" fontAlgn="auto">
              <a:lnSpc>
                <a:spcPct val="100000"/>
              </a:lnSpc>
              <a:buClr>
                <a:schemeClr val="accent2"/>
              </a:buClr>
              <a:buFont typeface="Wingdings" panose="05000000000000000000" pitchFamily="2" charset="2"/>
              <a:buChar char="u"/>
            </a:pPr>
            <a:r>
              <a:rPr lang="zh-CN" altLang="en-US" sz="18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①活动可选择转化之盾和理想之旅。</a:t>
            </a:r>
            <a:endParaRPr lang="zh-CN" altLang="en-US" sz="18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indent="-285750" algn="l" fontAlgn="auto">
              <a:lnSpc>
                <a:spcPct val="100000"/>
              </a:lnSpc>
              <a:buClr>
                <a:schemeClr val="accent2"/>
              </a:buClr>
              <a:buFont typeface="Wingdings" panose="05000000000000000000" pitchFamily="2" charset="2"/>
              <a:buChar char="u"/>
            </a:pPr>
            <a:r>
              <a:rPr lang="zh-CN" altLang="en-US" sz="18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②重点是邀请同学们多分享发言，交流互动，老师引导和点拨即可。</a:t>
            </a:r>
            <a:endParaRPr lang="zh-CN" altLang="en-US" sz="18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indent="-285750" algn="l" fontAlgn="auto">
              <a:lnSpc>
                <a:spcPct val="100000"/>
              </a:lnSpc>
              <a:buClr>
                <a:schemeClr val="accent2"/>
              </a:buClr>
              <a:buFont typeface="Wingdings" panose="05000000000000000000" pitchFamily="2" charset="2"/>
              <a:buChar char="u"/>
            </a:pPr>
            <a:r>
              <a:rPr lang="zh-CN" altLang="en-US" sz="18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（3）结束阶段（20 分钟）：</a:t>
            </a:r>
            <a:endParaRPr lang="zh-CN" altLang="en-US" sz="18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indent="-285750" algn="l" fontAlgn="auto">
              <a:lnSpc>
                <a:spcPct val="100000"/>
              </a:lnSpc>
              <a:buClr>
                <a:schemeClr val="accent2"/>
              </a:buClr>
              <a:buFont typeface="Wingdings" panose="05000000000000000000" pitchFamily="2" charset="2"/>
              <a:buChar char="u"/>
            </a:pPr>
            <a:r>
              <a:rPr lang="zh-CN" altLang="en-US" sz="18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①所有成员围成圆圈站好，每人说说通过本次活动领悟到的感受。</a:t>
            </a:r>
            <a:endParaRPr lang="zh-CN" altLang="en-US" sz="18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indent="-285750" algn="l" fontAlgn="auto">
              <a:lnSpc>
                <a:spcPct val="100000"/>
              </a:lnSpc>
              <a:buClr>
                <a:schemeClr val="accent2"/>
              </a:buClr>
              <a:buFont typeface="Wingdings" panose="05000000000000000000" pitchFamily="2" charset="2"/>
              <a:buChar char="u"/>
            </a:pPr>
            <a:r>
              <a:rPr lang="zh-CN" altLang="en-US" sz="18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②主持人总结收尾，将活动的意义进一步升华，至此活动结束。</a:t>
            </a:r>
            <a:endParaRPr lang="zh-CN" altLang="en-US" sz="18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ṥļîďe"/>
          <p:cNvSpPr/>
          <p:nvPr/>
        </p:nvSpPr>
        <p:spPr bwMode="auto">
          <a:xfrm>
            <a:off x="0" y="0"/>
            <a:ext cx="6270772" cy="6858000"/>
          </a:xfrm>
          <a:custGeom>
            <a:avLst/>
            <a:gdLst>
              <a:gd name="T0" fmla="*/ 1167 w 1740"/>
              <a:gd name="T1" fmla="*/ 0 h 1204"/>
              <a:gd name="T2" fmla="*/ 1025 w 1740"/>
              <a:gd name="T3" fmla="*/ 643 h 1204"/>
              <a:gd name="T4" fmla="*/ 1025 w 1740"/>
              <a:gd name="T5" fmla="*/ 1204 h 1204"/>
              <a:gd name="T6" fmla="*/ 0 w 1740"/>
              <a:gd name="T7" fmla="*/ 1204 h 1204"/>
              <a:gd name="T8" fmla="*/ 0 w 1740"/>
              <a:gd name="T9" fmla="*/ 0 h 1204"/>
              <a:gd name="T10" fmla="*/ 1167 w 1740"/>
              <a:gd name="T11" fmla="*/ 0 h 1204"/>
              <a:gd name="connsiteX0" fmla="*/ 6707 w 7884"/>
              <a:gd name="connsiteY0" fmla="*/ 0 h 10000"/>
              <a:gd name="connsiteX1" fmla="*/ 5891 w 7884"/>
              <a:gd name="connsiteY1" fmla="*/ 5341 h 10000"/>
              <a:gd name="connsiteX2" fmla="*/ 5891 w 7884"/>
              <a:gd name="connsiteY2" fmla="*/ 10000 h 10000"/>
              <a:gd name="connsiteX3" fmla="*/ 0 w 7884"/>
              <a:gd name="connsiteY3" fmla="*/ 10000 h 10000"/>
              <a:gd name="connsiteX4" fmla="*/ 1255 w 7884"/>
              <a:gd name="connsiteY4" fmla="*/ 1069 h 10000"/>
              <a:gd name="connsiteX5" fmla="*/ 6707 w 7884"/>
              <a:gd name="connsiteY5" fmla="*/ 0 h 10000"/>
              <a:gd name="connsiteX0-1" fmla="*/ 8507 w 10000"/>
              <a:gd name="connsiteY0-2" fmla="*/ 0 h 10000"/>
              <a:gd name="connsiteX1-3" fmla="*/ 7472 w 10000"/>
              <a:gd name="connsiteY1-4" fmla="*/ 5341 h 10000"/>
              <a:gd name="connsiteX2-5" fmla="*/ 7472 w 10000"/>
              <a:gd name="connsiteY2-6" fmla="*/ 10000 h 10000"/>
              <a:gd name="connsiteX3-7" fmla="*/ 0 w 10000"/>
              <a:gd name="connsiteY3-8" fmla="*/ 10000 h 10000"/>
              <a:gd name="connsiteX4-9" fmla="*/ 1067 w 10000"/>
              <a:gd name="connsiteY4-10" fmla="*/ 0 h 10000"/>
              <a:gd name="connsiteX5-11" fmla="*/ 8507 w 10000"/>
              <a:gd name="connsiteY5-12" fmla="*/ 0 h 10000"/>
              <a:gd name="connsiteX0-13" fmla="*/ 7440 w 8933"/>
              <a:gd name="connsiteY0-14" fmla="*/ 0 h 10000"/>
              <a:gd name="connsiteX1-15" fmla="*/ 6405 w 8933"/>
              <a:gd name="connsiteY1-16" fmla="*/ 5341 h 10000"/>
              <a:gd name="connsiteX2-17" fmla="*/ 6405 w 8933"/>
              <a:gd name="connsiteY2-18" fmla="*/ 10000 h 10000"/>
              <a:gd name="connsiteX3-19" fmla="*/ 26 w 8933"/>
              <a:gd name="connsiteY3-20" fmla="*/ 10000 h 10000"/>
              <a:gd name="connsiteX4-21" fmla="*/ 0 w 8933"/>
              <a:gd name="connsiteY4-22" fmla="*/ 0 h 10000"/>
              <a:gd name="connsiteX5-23" fmla="*/ 7440 w 8933"/>
              <a:gd name="connsiteY5-24" fmla="*/ 0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933" h="10000">
                <a:moveTo>
                  <a:pt x="7440" y="0"/>
                </a:moveTo>
                <a:cubicBezTo>
                  <a:pt x="7440" y="0"/>
                  <a:pt x="2410" y="2882"/>
                  <a:pt x="6405" y="5341"/>
                </a:cubicBezTo>
                <a:cubicBezTo>
                  <a:pt x="7302" y="5897"/>
                  <a:pt x="11617" y="8231"/>
                  <a:pt x="6405" y="10000"/>
                </a:cubicBezTo>
                <a:lnTo>
                  <a:pt x="26" y="10000"/>
                </a:lnTo>
                <a:cubicBezTo>
                  <a:pt x="26" y="0"/>
                  <a:pt x="0" y="0"/>
                  <a:pt x="0" y="0"/>
                </a:cubicBezTo>
                <a:lnTo>
                  <a:pt x="7440" y="0"/>
                </a:lnTo>
                <a:close/>
              </a:path>
            </a:pathLst>
          </a:custGeom>
          <a:gradFill>
            <a:gsLst>
              <a:gs pos="21000">
                <a:srgbClr val="0070C0"/>
              </a:gs>
              <a:gs pos="100000">
                <a:schemeClr val="bg1"/>
              </a:gs>
            </a:gsLst>
            <a:lin ang="2700000" scaled="0"/>
          </a:gradFill>
        </p:spPr>
        <p:txBody>
          <a:bodyPr vert="horz" wrap="square" lIns="91440" tIns="45720" rIns="91440" bIns="45720" rtlCol="0">
            <a:normAutofit/>
          </a:bodyPr>
          <a:lstStyle/>
          <a:p>
            <a:endParaRPr lang="en-US" sz="240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6" name="ïṥḻïďé"/>
          <p:cNvSpPr txBox="1"/>
          <p:nvPr/>
        </p:nvSpPr>
        <p:spPr>
          <a:xfrm>
            <a:off x="480695" y="650875"/>
            <a:ext cx="2891155" cy="768350"/>
          </a:xfrm>
          <a:prstGeom prst="rect">
            <a:avLst/>
          </a:prstGeom>
          <a:noFill/>
          <a:ln>
            <a:noFill/>
          </a:ln>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00000"/>
              </a:lnSpc>
            </a:pPr>
            <a:r>
              <a:rPr lang="en-US" altLang="zh-CN" sz="4400" b="1" dirty="0">
                <a:solidFill>
                  <a:schemeClr val="bg1"/>
                </a:solidFill>
                <a:effectLst>
                  <a:outerShdw blurRad="38100" dist="38100" dir="2700000" algn="tl">
                    <a:srgbClr val="000000">
                      <a:alpha val="43137"/>
                    </a:srgbClr>
                  </a:outerShdw>
                </a:effectLst>
                <a:latin typeface="字魂59号-创粗黑" panose="00000500000000000000" pitchFamily="2" charset="-122"/>
                <a:ea typeface="字魂59号-创粗黑" panose="00000500000000000000" pitchFamily="2" charset="-122"/>
                <a:sym typeface="字魂59号-创粗黑" panose="00000500000000000000" pitchFamily="2" charset="-122"/>
              </a:rPr>
              <a:t>CONTENTS</a:t>
            </a:r>
            <a:endParaRPr lang="zh-CN" altLang="en-US" sz="4400" b="1" dirty="0">
              <a:solidFill>
                <a:schemeClr val="bg1"/>
              </a:solidFill>
              <a:effectLst>
                <a:outerShdw blurRad="38100" dist="38100" dir="2700000" algn="tl">
                  <a:srgbClr val="000000">
                    <a:alpha val="43137"/>
                  </a:srgbClr>
                </a:outerShdw>
              </a:effectLst>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7" name="íslîḋe"/>
          <p:cNvGrpSpPr/>
          <p:nvPr/>
        </p:nvGrpSpPr>
        <p:grpSpPr>
          <a:xfrm>
            <a:off x="4735613" y="773898"/>
            <a:ext cx="3676650" cy="521970"/>
            <a:chOff x="4237443" y="1347290"/>
            <a:chExt cx="3676650" cy="521970"/>
          </a:xfrm>
        </p:grpSpPr>
        <p:sp>
          <p:nvSpPr>
            <p:cNvPr id="22" name="iś1îḋé"/>
            <p:cNvSpPr/>
            <p:nvPr/>
          </p:nvSpPr>
          <p:spPr>
            <a:xfrm>
              <a:off x="4237443" y="1491105"/>
              <a:ext cx="304698" cy="304698"/>
            </a:xfrm>
            <a:prstGeom prst="diamond">
              <a:avLst/>
            </a:pr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9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5" name="íṩḻîḋê"/>
            <p:cNvSpPr/>
            <p:nvPr/>
          </p:nvSpPr>
          <p:spPr bwMode="auto">
            <a:xfrm>
              <a:off x="4632413" y="1347290"/>
              <a:ext cx="32816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00000"/>
                </a:lnSpc>
                <a:spcBef>
                  <a:spcPct val="0"/>
                </a:spcBef>
              </a:pPr>
              <a:r>
                <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主题一 大学生涯</a:t>
              </a:r>
              <a:endPar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pic>
        <p:nvPicPr>
          <p:cNvPr id="2" name="图片 1"/>
          <p:cNvPicPr>
            <a:picLocks noChangeAspect="1"/>
          </p:cNvPicPr>
          <p:nvPr/>
        </p:nvPicPr>
        <p:blipFill>
          <a:blip r:embed="rId1" cstate="screen"/>
          <a:stretch>
            <a:fillRect/>
          </a:stretch>
        </p:blipFill>
        <p:spPr>
          <a:xfrm>
            <a:off x="2917365" y="3730170"/>
            <a:ext cx="3127829" cy="3127829"/>
          </a:xfrm>
          <a:prstGeom prst="rect">
            <a:avLst/>
          </a:prstGeom>
        </p:spPr>
      </p:pic>
      <p:grpSp>
        <p:nvGrpSpPr>
          <p:cNvPr id="3" name="íslîḋe"/>
          <p:cNvGrpSpPr/>
          <p:nvPr/>
        </p:nvGrpSpPr>
        <p:grpSpPr>
          <a:xfrm>
            <a:off x="5129948" y="1549868"/>
            <a:ext cx="4904105" cy="521970"/>
            <a:chOff x="4237443" y="1347290"/>
            <a:chExt cx="4904105" cy="521970"/>
          </a:xfrm>
        </p:grpSpPr>
        <p:sp>
          <p:nvSpPr>
            <p:cNvPr id="4" name="iś1îḋé"/>
            <p:cNvSpPr/>
            <p:nvPr/>
          </p:nvSpPr>
          <p:spPr>
            <a:xfrm>
              <a:off x="4237443" y="1491105"/>
              <a:ext cx="304698" cy="304698"/>
            </a:xfrm>
            <a:prstGeom prst="diamond">
              <a:avLst/>
            </a:pr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9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8" name="íṩḻîḋê"/>
            <p:cNvSpPr/>
            <p:nvPr/>
          </p:nvSpPr>
          <p:spPr bwMode="auto">
            <a:xfrm>
              <a:off x="4632413" y="1347290"/>
              <a:ext cx="450913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00000"/>
                </a:lnSpc>
                <a:spcBef>
                  <a:spcPct val="0"/>
                </a:spcBef>
              </a:pPr>
              <a:r>
                <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主题二 认识职业生涯规划</a:t>
              </a:r>
              <a:endPar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9" name="íslîḋe"/>
          <p:cNvGrpSpPr/>
          <p:nvPr/>
        </p:nvGrpSpPr>
        <p:grpSpPr>
          <a:xfrm>
            <a:off x="5524283" y="2325838"/>
            <a:ext cx="4601845" cy="521970"/>
            <a:chOff x="4237443" y="1347290"/>
            <a:chExt cx="4601845" cy="521970"/>
          </a:xfrm>
        </p:grpSpPr>
        <p:sp>
          <p:nvSpPr>
            <p:cNvPr id="10" name="iś1îḋé"/>
            <p:cNvSpPr/>
            <p:nvPr/>
          </p:nvSpPr>
          <p:spPr>
            <a:xfrm>
              <a:off x="4237443" y="1491105"/>
              <a:ext cx="304698" cy="304698"/>
            </a:xfrm>
            <a:prstGeom prst="diamond">
              <a:avLst/>
            </a:pr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9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1" name="íṩḻîḋê"/>
            <p:cNvSpPr/>
            <p:nvPr/>
          </p:nvSpPr>
          <p:spPr bwMode="auto">
            <a:xfrm>
              <a:off x="4632413" y="1347290"/>
              <a:ext cx="42068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00000"/>
                </a:lnSpc>
                <a:spcBef>
                  <a:spcPct val="0"/>
                </a:spcBef>
              </a:pPr>
              <a:r>
                <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主题三 自我世界探索</a:t>
              </a:r>
              <a:endPar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2" name="íslîḋe"/>
          <p:cNvGrpSpPr/>
          <p:nvPr/>
        </p:nvGrpSpPr>
        <p:grpSpPr>
          <a:xfrm>
            <a:off x="5828448" y="3101808"/>
            <a:ext cx="4646295" cy="521970"/>
            <a:chOff x="4237443" y="1347290"/>
            <a:chExt cx="4646295" cy="521970"/>
          </a:xfrm>
        </p:grpSpPr>
        <p:sp>
          <p:nvSpPr>
            <p:cNvPr id="13" name="iś1îḋé"/>
            <p:cNvSpPr/>
            <p:nvPr/>
          </p:nvSpPr>
          <p:spPr>
            <a:xfrm>
              <a:off x="4237443" y="1491105"/>
              <a:ext cx="304698" cy="304698"/>
            </a:xfrm>
            <a:prstGeom prst="diamond">
              <a:avLst/>
            </a:pr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9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4" name="íṩḻîḋê"/>
            <p:cNvSpPr/>
            <p:nvPr/>
          </p:nvSpPr>
          <p:spPr bwMode="auto">
            <a:xfrm>
              <a:off x="4632413" y="1347290"/>
              <a:ext cx="425132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00000"/>
                </a:lnSpc>
                <a:spcBef>
                  <a:spcPct val="0"/>
                </a:spcBef>
              </a:pPr>
              <a:r>
                <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主题四 工作世界探索</a:t>
              </a:r>
              <a:endPar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5" name="íslîḋe"/>
          <p:cNvGrpSpPr/>
          <p:nvPr/>
        </p:nvGrpSpPr>
        <p:grpSpPr>
          <a:xfrm>
            <a:off x="6505993" y="3877778"/>
            <a:ext cx="4309110" cy="521970"/>
            <a:chOff x="4237443" y="1347290"/>
            <a:chExt cx="4309110" cy="521970"/>
          </a:xfrm>
        </p:grpSpPr>
        <p:sp>
          <p:nvSpPr>
            <p:cNvPr id="16" name="iś1îḋé"/>
            <p:cNvSpPr/>
            <p:nvPr/>
          </p:nvSpPr>
          <p:spPr>
            <a:xfrm>
              <a:off x="4237443" y="1491105"/>
              <a:ext cx="304698" cy="304698"/>
            </a:xfrm>
            <a:prstGeom prst="diamond">
              <a:avLst/>
            </a:pr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9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7" name="íṩḻîḋê"/>
            <p:cNvSpPr/>
            <p:nvPr/>
          </p:nvSpPr>
          <p:spPr bwMode="auto">
            <a:xfrm>
              <a:off x="4632413" y="1347290"/>
              <a:ext cx="391414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00000"/>
                </a:lnSpc>
                <a:spcBef>
                  <a:spcPct val="0"/>
                </a:spcBef>
              </a:pPr>
              <a:r>
                <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主题五 决策与行动</a:t>
              </a:r>
              <a:endPar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8" name="íslîḋe"/>
          <p:cNvGrpSpPr/>
          <p:nvPr/>
        </p:nvGrpSpPr>
        <p:grpSpPr>
          <a:xfrm>
            <a:off x="6900328" y="4653748"/>
            <a:ext cx="5220970" cy="521970"/>
            <a:chOff x="4237443" y="1347290"/>
            <a:chExt cx="5220970" cy="521970"/>
          </a:xfrm>
        </p:grpSpPr>
        <p:sp>
          <p:nvSpPr>
            <p:cNvPr id="19" name="iś1îḋé"/>
            <p:cNvSpPr/>
            <p:nvPr/>
          </p:nvSpPr>
          <p:spPr>
            <a:xfrm>
              <a:off x="4237443" y="1491105"/>
              <a:ext cx="304698" cy="304698"/>
            </a:xfrm>
            <a:prstGeom prst="diamond">
              <a:avLst/>
            </a:pr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9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0" name="íṩḻîḋê"/>
            <p:cNvSpPr/>
            <p:nvPr/>
          </p:nvSpPr>
          <p:spPr bwMode="auto">
            <a:xfrm>
              <a:off x="4632413" y="1347290"/>
              <a:ext cx="48260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00000"/>
                </a:lnSpc>
                <a:spcBef>
                  <a:spcPct val="0"/>
                </a:spcBef>
              </a:pPr>
              <a:r>
                <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主题六 时间管理与情商管理</a:t>
              </a:r>
              <a:endPar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21" name="íslîḋe"/>
          <p:cNvGrpSpPr/>
          <p:nvPr/>
        </p:nvGrpSpPr>
        <p:grpSpPr>
          <a:xfrm>
            <a:off x="6810158" y="5429718"/>
            <a:ext cx="4004945" cy="521970"/>
            <a:chOff x="4237443" y="1347290"/>
            <a:chExt cx="4004945" cy="521970"/>
          </a:xfrm>
        </p:grpSpPr>
        <p:sp>
          <p:nvSpPr>
            <p:cNvPr id="23" name="iś1îḋé"/>
            <p:cNvSpPr/>
            <p:nvPr/>
          </p:nvSpPr>
          <p:spPr>
            <a:xfrm>
              <a:off x="4237443" y="1491105"/>
              <a:ext cx="304698" cy="304698"/>
            </a:xfrm>
            <a:prstGeom prst="diamond">
              <a:avLst/>
            </a:pr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9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4" name="íṩḻîḋê"/>
            <p:cNvSpPr/>
            <p:nvPr/>
          </p:nvSpPr>
          <p:spPr bwMode="auto">
            <a:xfrm>
              <a:off x="4632413" y="1347290"/>
              <a:ext cx="36099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00000"/>
                </a:lnSpc>
                <a:spcBef>
                  <a:spcPct val="0"/>
                </a:spcBef>
              </a:pPr>
              <a:r>
                <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主题七 素质训练</a:t>
              </a:r>
              <a:endPar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ppt_x"/>
                                          </p:val>
                                        </p:tav>
                                        <p:tav tm="100000">
                                          <p:val>
                                            <p:strVal val="#ppt_x"/>
                                          </p:val>
                                        </p:tav>
                                      </p:tavLst>
                                    </p:anim>
                                    <p:anim calcmode="lin" valueType="num">
                                      <p:cBhvr additive="base">
                                        <p:cTn id="37" dur="500" fill="hold"/>
                                        <p:tgtEl>
                                          <p:spTgt spid="18"/>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nodeType="after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additive="base">
                                        <p:cTn id="41" dur="500" fill="hold"/>
                                        <p:tgtEl>
                                          <p:spTgt spid="21"/>
                                        </p:tgtEl>
                                        <p:attrNameLst>
                                          <p:attrName>ppt_x</p:attrName>
                                        </p:attrNameLst>
                                      </p:cBhvr>
                                      <p:tavLst>
                                        <p:tav tm="0">
                                          <p:val>
                                            <p:strVal val="#ppt_x"/>
                                          </p:val>
                                        </p:tav>
                                        <p:tav tm="100000">
                                          <p:val>
                                            <p:strVal val="#ppt_x"/>
                                          </p:val>
                                        </p:tav>
                                      </p:tavLst>
                                    </p:anim>
                                    <p:anim calcmode="lin" valueType="num">
                                      <p:cBhvr additive="base">
                                        <p:cTn id="4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ïsľíḋè"/>
          <p:cNvSpPr/>
          <p:nvPr/>
        </p:nvSpPr>
        <p:spPr>
          <a:xfrm>
            <a:off x="3509010" y="1373505"/>
            <a:ext cx="5173980" cy="3809365"/>
          </a:xfrm>
          <a:prstGeom prst="rect">
            <a:avLst/>
          </a:prstGeom>
          <a:gradFill>
            <a:gsLst>
              <a:gs pos="21000">
                <a:srgbClr val="00B0F0"/>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1" name="文本框 10"/>
          <p:cNvSpPr txBox="1"/>
          <p:nvPr/>
        </p:nvSpPr>
        <p:spPr>
          <a:xfrm>
            <a:off x="3786505" y="1685290"/>
            <a:ext cx="2768600" cy="460375"/>
          </a:xfrm>
          <a:prstGeom prst="rect">
            <a:avLst/>
          </a:prstGeom>
          <a:noFill/>
        </p:spPr>
        <p:txBody>
          <a:bodyPr wrap="square" rtlCol="0">
            <a:spAutoFit/>
          </a:bodyPr>
          <a:lstStyle/>
          <a:p>
            <a:pPr algn="l">
              <a:lnSpc>
                <a:spcPct val="100000"/>
              </a:lnSpc>
            </a:pPr>
            <a:r>
              <a:rPr lang="zh-CN" altLang="en-US" sz="2400" b="1" dirty="0">
                <a:solidFill>
                  <a:schemeClr val="bg1"/>
                </a:solidFill>
                <a:latin typeface="微软雅黑" panose="020B0503020204020204" charset="-122"/>
                <a:ea typeface="微软雅黑" panose="020B0503020204020204" charset="-122"/>
                <a:sym typeface="字魂59号-创粗黑" panose="00000500000000000000" pitchFamily="2" charset="-122"/>
              </a:rPr>
              <a:t>作品分享</a:t>
            </a:r>
            <a:endParaRPr lang="zh-CN" altLang="en-US" sz="2400" b="1" dirty="0">
              <a:solidFill>
                <a:schemeClr val="bg1"/>
              </a:solidFill>
              <a:latin typeface="微软雅黑" panose="020B0503020204020204" charset="-122"/>
              <a:ea typeface="微软雅黑" panose="020B0503020204020204" charset="-122"/>
              <a:sym typeface="字魂59号-创粗黑" panose="00000500000000000000" pitchFamily="2" charset="-122"/>
            </a:endParaRPr>
          </a:p>
        </p:txBody>
      </p:sp>
      <p:sp>
        <p:nvSpPr>
          <p:cNvPr id="12" name="文本框 11"/>
          <p:cNvSpPr txBox="1"/>
          <p:nvPr/>
        </p:nvSpPr>
        <p:spPr>
          <a:xfrm>
            <a:off x="3786505" y="2312035"/>
            <a:ext cx="4490085" cy="2553335"/>
          </a:xfrm>
          <a:prstGeom prst="rect">
            <a:avLst/>
          </a:prstGeom>
          <a:noFill/>
        </p:spPr>
        <p:txBody>
          <a:bodyPr wrap="square" rtlCol="0">
            <a:spAutoFit/>
          </a:bodyPr>
          <a:lstStyle/>
          <a:p>
            <a:pPr algn="l">
              <a:lnSpc>
                <a:spcPct val="100000"/>
              </a:lnSpc>
            </a:pPr>
            <a:r>
              <a:rPr lang="zh-CN" altLang="en-US" sz="1600" b="1" dirty="0">
                <a:solidFill>
                  <a:schemeClr val="accent2"/>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书名：</a:t>
            </a:r>
            <a:r>
              <a:rPr lang="zh-CN" altLang="en-US" sz="1600" b="1" dirty="0">
                <a:solidFill>
                  <a:schemeClr val="bg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《大学不知道》</a:t>
            </a:r>
            <a:endParaRPr lang="zh-CN" altLang="en-US" sz="1600" b="1" dirty="0">
              <a:solidFill>
                <a:schemeClr val="bg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algn="l">
              <a:lnSpc>
                <a:spcPct val="100000"/>
              </a:lnSpc>
            </a:pPr>
            <a:r>
              <a:rPr lang="zh-CN" altLang="en-US" sz="1600" b="1" dirty="0">
                <a:solidFill>
                  <a:schemeClr val="accent2"/>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作者：</a:t>
            </a:r>
            <a:r>
              <a:rPr lang="zh-CN" altLang="en-US" sz="1600" b="1" dirty="0">
                <a:solidFill>
                  <a:schemeClr val="bg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李令彬</a:t>
            </a:r>
            <a:endParaRPr lang="zh-CN" altLang="en-US" sz="1600" b="1" dirty="0">
              <a:solidFill>
                <a:schemeClr val="bg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algn="l">
              <a:lnSpc>
                <a:spcPct val="100000"/>
              </a:lnSpc>
            </a:pPr>
            <a:r>
              <a:rPr lang="zh-CN" altLang="en-US" sz="1600" b="1" dirty="0">
                <a:solidFill>
                  <a:schemeClr val="accent2"/>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推荐理由：</a:t>
            </a:r>
            <a:r>
              <a:rPr lang="zh-CN" altLang="en-US" sz="1600" dirty="0">
                <a:solidFill>
                  <a:schemeClr val="bg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学生可以知道，如何不虚度校园生活，</a:t>
            </a:r>
            <a:endParaRPr lang="zh-CN" altLang="en-US" sz="1600" dirty="0">
              <a:solidFill>
                <a:schemeClr val="bg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algn="l">
              <a:lnSpc>
                <a:spcPct val="100000"/>
              </a:lnSpc>
            </a:pPr>
            <a:r>
              <a:rPr lang="zh-CN" altLang="en-US" sz="1600" dirty="0">
                <a:solidFill>
                  <a:schemeClr val="bg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职场新人可以知道，如何找到理想工作，为人父母的可以知道，“教育病”不得不防。学校总是告诉我们，学习好就是硬道理。可为什么一些“好学生”毕业后却没什么像样的出路，而一些“差学生”到社会上却大出风头？学校本身无法对此问题为我们提供现成的“标准答案”，本书望助你开启一段“问题青年”的探索之旅。</a:t>
            </a:r>
            <a:endParaRPr lang="zh-CN" altLang="en-US" sz="1600" dirty="0">
              <a:solidFill>
                <a:schemeClr val="bg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p:txBody>
      </p:sp>
      <p:pic>
        <p:nvPicPr>
          <p:cNvPr id="3" name="图片 2" descr="6a63f6246b600c33da6407c81a4c510fd9f9a195"/>
          <p:cNvPicPr>
            <a:picLocks noChangeAspect="1"/>
          </p:cNvPicPr>
          <p:nvPr/>
        </p:nvPicPr>
        <p:blipFill>
          <a:blip r:embed="rId1"/>
          <a:stretch>
            <a:fillRect/>
          </a:stretch>
        </p:blipFill>
        <p:spPr>
          <a:xfrm>
            <a:off x="2019935" y="1373505"/>
            <a:ext cx="1219200" cy="1219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1"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
            <a:ext cx="12196083" cy="6877085"/>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1" fmla="*/ 0 w 13716000"/>
              <a:gd name="connsiteY0-2" fmla="*/ 0 h 7715250"/>
              <a:gd name="connsiteX1-3" fmla="*/ 12192000 w 13716000"/>
              <a:gd name="connsiteY1-4" fmla="*/ 0 h 7715250"/>
              <a:gd name="connsiteX2-5" fmla="*/ 12192000 w 13716000"/>
              <a:gd name="connsiteY2-6" fmla="*/ 6858000 h 7715250"/>
              <a:gd name="connsiteX3-7" fmla="*/ 0 w 13716000"/>
              <a:gd name="connsiteY3-8" fmla="*/ 6858000 h 7715250"/>
              <a:gd name="connsiteX4-9" fmla="*/ 0 w 13716000"/>
              <a:gd name="connsiteY4-10" fmla="*/ 0 h 7715250"/>
              <a:gd name="connsiteX0-11" fmla="*/ 0 w 12512985"/>
              <a:gd name="connsiteY0-12" fmla="*/ 0 h 7544026"/>
              <a:gd name="connsiteX1-13" fmla="*/ 12192000 w 12512985"/>
              <a:gd name="connsiteY1-14" fmla="*/ 0 h 7544026"/>
              <a:gd name="connsiteX2-15" fmla="*/ 3991428 w 12512985"/>
              <a:gd name="connsiteY2-16" fmla="*/ 6466114 h 7544026"/>
              <a:gd name="connsiteX3-17" fmla="*/ 0 w 12512985"/>
              <a:gd name="connsiteY3-18" fmla="*/ 6858000 h 7544026"/>
              <a:gd name="connsiteX4-19" fmla="*/ 0 w 12512985"/>
              <a:gd name="connsiteY4-20" fmla="*/ 0 h 7544026"/>
              <a:gd name="connsiteX0-21" fmla="*/ 0 w 12513944"/>
              <a:gd name="connsiteY0-22" fmla="*/ 0 h 7700873"/>
              <a:gd name="connsiteX1-23" fmla="*/ 12192000 w 12513944"/>
              <a:gd name="connsiteY1-24" fmla="*/ 0 h 7700873"/>
              <a:gd name="connsiteX2-25" fmla="*/ 4020456 w 12513944"/>
              <a:gd name="connsiteY2-26" fmla="*/ 6828971 h 7700873"/>
              <a:gd name="connsiteX3-27" fmla="*/ 0 w 12513944"/>
              <a:gd name="connsiteY3-28" fmla="*/ 6858000 h 7700873"/>
              <a:gd name="connsiteX4-29" fmla="*/ 0 w 12513944"/>
              <a:gd name="connsiteY4-30" fmla="*/ 0 h 7700873"/>
              <a:gd name="connsiteX0-31" fmla="*/ 0 w 12521496"/>
              <a:gd name="connsiteY0-32" fmla="*/ 0 h 7394157"/>
              <a:gd name="connsiteX1-33" fmla="*/ 12192000 w 12521496"/>
              <a:gd name="connsiteY1-34" fmla="*/ 0 h 7394157"/>
              <a:gd name="connsiteX2-35" fmla="*/ 4020456 w 12521496"/>
              <a:gd name="connsiteY2-36" fmla="*/ 6828971 h 7394157"/>
              <a:gd name="connsiteX3-37" fmla="*/ 0 w 12521496"/>
              <a:gd name="connsiteY3-38" fmla="*/ 6858000 h 7394157"/>
              <a:gd name="connsiteX4-39" fmla="*/ 0 w 12521496"/>
              <a:gd name="connsiteY4-40" fmla="*/ 0 h 7394157"/>
              <a:gd name="connsiteX0-41" fmla="*/ 0 w 12521496"/>
              <a:gd name="connsiteY0-42" fmla="*/ 0 h 6918474"/>
              <a:gd name="connsiteX1-43" fmla="*/ 12192000 w 12521496"/>
              <a:gd name="connsiteY1-44" fmla="*/ 0 h 6918474"/>
              <a:gd name="connsiteX2-45" fmla="*/ 4020456 w 12521496"/>
              <a:gd name="connsiteY2-46" fmla="*/ 6828971 h 6918474"/>
              <a:gd name="connsiteX3-47" fmla="*/ 0 w 12521496"/>
              <a:gd name="connsiteY3-48" fmla="*/ 6858000 h 6918474"/>
              <a:gd name="connsiteX4-49" fmla="*/ 0 w 12521496"/>
              <a:gd name="connsiteY4-50" fmla="*/ 0 h 6918474"/>
              <a:gd name="connsiteX0-51" fmla="*/ 0 w 12520054"/>
              <a:gd name="connsiteY0-52" fmla="*/ 0 h 6877085"/>
              <a:gd name="connsiteX1-53" fmla="*/ 12192000 w 12520054"/>
              <a:gd name="connsiteY1-54" fmla="*/ 0 h 6877085"/>
              <a:gd name="connsiteX2-55" fmla="*/ 4020456 w 12520054"/>
              <a:gd name="connsiteY2-56" fmla="*/ 6828971 h 6877085"/>
              <a:gd name="connsiteX3-57" fmla="*/ 0 w 12520054"/>
              <a:gd name="connsiteY3-58" fmla="*/ 6858000 h 6877085"/>
              <a:gd name="connsiteX4-59" fmla="*/ 0 w 12520054"/>
              <a:gd name="connsiteY4-60" fmla="*/ 0 h 6877085"/>
              <a:gd name="connsiteX0-61" fmla="*/ 0 w 12594454"/>
              <a:gd name="connsiteY0-62" fmla="*/ 0 h 6877085"/>
              <a:gd name="connsiteX1-63" fmla="*/ 12192000 w 12594454"/>
              <a:gd name="connsiteY1-64" fmla="*/ 0 h 6877085"/>
              <a:gd name="connsiteX2-65" fmla="*/ 4020456 w 12594454"/>
              <a:gd name="connsiteY2-66" fmla="*/ 6828971 h 6877085"/>
              <a:gd name="connsiteX3-67" fmla="*/ 0 w 12594454"/>
              <a:gd name="connsiteY3-68" fmla="*/ 6858000 h 6877085"/>
              <a:gd name="connsiteX4-69" fmla="*/ 0 w 12594454"/>
              <a:gd name="connsiteY4-70" fmla="*/ 0 h 6877085"/>
              <a:gd name="connsiteX0-71" fmla="*/ 0 w 12413791"/>
              <a:gd name="connsiteY0-72" fmla="*/ 0 h 6877085"/>
              <a:gd name="connsiteX1-73" fmla="*/ 12192000 w 12413791"/>
              <a:gd name="connsiteY1-74" fmla="*/ 0 h 6877085"/>
              <a:gd name="connsiteX2-75" fmla="*/ 4020456 w 12413791"/>
              <a:gd name="connsiteY2-76" fmla="*/ 6828971 h 6877085"/>
              <a:gd name="connsiteX3-77" fmla="*/ 0 w 12413791"/>
              <a:gd name="connsiteY3-78" fmla="*/ 6858000 h 6877085"/>
              <a:gd name="connsiteX4-79" fmla="*/ 0 w 12413791"/>
              <a:gd name="connsiteY4-80" fmla="*/ 0 h 6877085"/>
              <a:gd name="connsiteX0-81" fmla="*/ 0 w 12777272"/>
              <a:gd name="connsiteY0-82" fmla="*/ 0 h 6877085"/>
              <a:gd name="connsiteX1-83" fmla="*/ 12192000 w 12777272"/>
              <a:gd name="connsiteY1-84" fmla="*/ 0 h 6877085"/>
              <a:gd name="connsiteX2-85" fmla="*/ 10145487 w 12777272"/>
              <a:gd name="connsiteY2-86" fmla="*/ 2046515 h 6877085"/>
              <a:gd name="connsiteX3-87" fmla="*/ 4020456 w 12777272"/>
              <a:gd name="connsiteY3-88" fmla="*/ 6828971 h 6877085"/>
              <a:gd name="connsiteX4-89" fmla="*/ 0 w 12777272"/>
              <a:gd name="connsiteY4-90" fmla="*/ 6858000 h 6877085"/>
              <a:gd name="connsiteX5" fmla="*/ 0 w 12777272"/>
              <a:gd name="connsiteY5" fmla="*/ 0 h 6877085"/>
              <a:gd name="connsiteX0-91" fmla="*/ 0 w 13300967"/>
              <a:gd name="connsiteY0-92" fmla="*/ 0 h 6877085"/>
              <a:gd name="connsiteX1-93" fmla="*/ 12192000 w 13300967"/>
              <a:gd name="connsiteY1-94" fmla="*/ 0 h 6877085"/>
              <a:gd name="connsiteX2-95" fmla="*/ 12104915 w 13300967"/>
              <a:gd name="connsiteY2-96" fmla="*/ 2670629 h 6877085"/>
              <a:gd name="connsiteX3-97" fmla="*/ 4020456 w 13300967"/>
              <a:gd name="connsiteY3-98" fmla="*/ 6828971 h 6877085"/>
              <a:gd name="connsiteX4-99" fmla="*/ 0 w 13300967"/>
              <a:gd name="connsiteY4-100" fmla="*/ 6858000 h 6877085"/>
              <a:gd name="connsiteX5-101" fmla="*/ 0 w 13300967"/>
              <a:gd name="connsiteY5-102" fmla="*/ 0 h 6877085"/>
              <a:gd name="connsiteX0-103" fmla="*/ 0 w 12924146"/>
              <a:gd name="connsiteY0-104" fmla="*/ 0 h 6877085"/>
              <a:gd name="connsiteX1-105" fmla="*/ 12192000 w 12924146"/>
              <a:gd name="connsiteY1-106" fmla="*/ 0 h 6877085"/>
              <a:gd name="connsiteX2-107" fmla="*/ 12104915 w 12924146"/>
              <a:gd name="connsiteY2-108" fmla="*/ 2670629 h 6877085"/>
              <a:gd name="connsiteX3-109" fmla="*/ 4020456 w 12924146"/>
              <a:gd name="connsiteY3-110" fmla="*/ 6828971 h 6877085"/>
              <a:gd name="connsiteX4-111" fmla="*/ 0 w 12924146"/>
              <a:gd name="connsiteY4-112" fmla="*/ 6858000 h 6877085"/>
              <a:gd name="connsiteX5-113" fmla="*/ 0 w 12924146"/>
              <a:gd name="connsiteY5-114" fmla="*/ 0 h 6877085"/>
              <a:gd name="connsiteX0-115" fmla="*/ 0 w 12946213"/>
              <a:gd name="connsiteY0-116" fmla="*/ 0 h 6877085"/>
              <a:gd name="connsiteX1-117" fmla="*/ 12192000 w 12946213"/>
              <a:gd name="connsiteY1-118" fmla="*/ 0 h 6877085"/>
              <a:gd name="connsiteX2-119" fmla="*/ 12192001 w 12946213"/>
              <a:gd name="connsiteY2-120" fmla="*/ 2656114 h 6877085"/>
              <a:gd name="connsiteX3-121" fmla="*/ 4020456 w 12946213"/>
              <a:gd name="connsiteY3-122" fmla="*/ 6828971 h 6877085"/>
              <a:gd name="connsiteX4-123" fmla="*/ 0 w 12946213"/>
              <a:gd name="connsiteY4-124" fmla="*/ 6858000 h 6877085"/>
              <a:gd name="connsiteX5-125" fmla="*/ 0 w 12946213"/>
              <a:gd name="connsiteY5-126" fmla="*/ 0 h 6877085"/>
              <a:gd name="connsiteX0-127" fmla="*/ 0 w 12196083"/>
              <a:gd name="connsiteY0-128" fmla="*/ 0 h 6877085"/>
              <a:gd name="connsiteX1-129" fmla="*/ 12192000 w 12196083"/>
              <a:gd name="connsiteY1-130" fmla="*/ 0 h 6877085"/>
              <a:gd name="connsiteX2-131" fmla="*/ 12192001 w 12196083"/>
              <a:gd name="connsiteY2-132" fmla="*/ 2656114 h 6877085"/>
              <a:gd name="connsiteX3-133" fmla="*/ 4020456 w 12196083"/>
              <a:gd name="connsiteY3-134" fmla="*/ 6828971 h 6877085"/>
              <a:gd name="connsiteX4-135" fmla="*/ 0 w 12196083"/>
              <a:gd name="connsiteY4-136" fmla="*/ 6858000 h 6877085"/>
              <a:gd name="connsiteX5-137" fmla="*/ 0 w 12196083"/>
              <a:gd name="connsiteY5-138" fmla="*/ 0 h 6877085"/>
              <a:gd name="connsiteX0-139" fmla="*/ 0 w 12196083"/>
              <a:gd name="connsiteY0-140" fmla="*/ 0 h 6877085"/>
              <a:gd name="connsiteX1-141" fmla="*/ 12192000 w 12196083"/>
              <a:gd name="connsiteY1-142" fmla="*/ 0 h 6877085"/>
              <a:gd name="connsiteX2-143" fmla="*/ 12192001 w 12196083"/>
              <a:gd name="connsiteY2-144" fmla="*/ 2656114 h 6877085"/>
              <a:gd name="connsiteX3-145" fmla="*/ 4020456 w 12196083"/>
              <a:gd name="connsiteY3-146" fmla="*/ 6828971 h 6877085"/>
              <a:gd name="connsiteX4-147" fmla="*/ 0 w 12196083"/>
              <a:gd name="connsiteY4-148" fmla="*/ 6858000 h 6877085"/>
              <a:gd name="connsiteX5-149" fmla="*/ 0 w 12196083"/>
              <a:gd name="connsiteY5-150" fmla="*/ 0 h 6877085"/>
              <a:gd name="connsiteX0-151" fmla="*/ 0 w 12196083"/>
              <a:gd name="connsiteY0-152" fmla="*/ 0 h 6877085"/>
              <a:gd name="connsiteX1-153" fmla="*/ 12192000 w 12196083"/>
              <a:gd name="connsiteY1-154" fmla="*/ 0 h 6877085"/>
              <a:gd name="connsiteX2-155" fmla="*/ 12192001 w 12196083"/>
              <a:gd name="connsiteY2-156" fmla="*/ 2656114 h 6877085"/>
              <a:gd name="connsiteX3-157" fmla="*/ 9942286 w 12196083"/>
              <a:gd name="connsiteY3-158" fmla="*/ 4194630 h 6877085"/>
              <a:gd name="connsiteX4-159" fmla="*/ 4020456 w 12196083"/>
              <a:gd name="connsiteY4-160" fmla="*/ 6828971 h 6877085"/>
              <a:gd name="connsiteX5-161" fmla="*/ 0 w 12196083"/>
              <a:gd name="connsiteY5-162" fmla="*/ 6858000 h 6877085"/>
              <a:gd name="connsiteX6" fmla="*/ 0 w 12196083"/>
              <a:gd name="connsiteY6" fmla="*/ 0 h 6877085"/>
              <a:gd name="connsiteX0-163" fmla="*/ 0 w 12196083"/>
              <a:gd name="connsiteY0-164" fmla="*/ 0 h 6877085"/>
              <a:gd name="connsiteX1-165" fmla="*/ 12192000 w 12196083"/>
              <a:gd name="connsiteY1-166" fmla="*/ 0 h 6877085"/>
              <a:gd name="connsiteX2-167" fmla="*/ 12192001 w 12196083"/>
              <a:gd name="connsiteY2-168" fmla="*/ 2656114 h 6877085"/>
              <a:gd name="connsiteX3-169" fmla="*/ 6357257 w 12196083"/>
              <a:gd name="connsiteY3-170" fmla="*/ 2931887 h 6877085"/>
              <a:gd name="connsiteX4-171" fmla="*/ 4020456 w 12196083"/>
              <a:gd name="connsiteY4-172" fmla="*/ 6828971 h 6877085"/>
              <a:gd name="connsiteX5-173" fmla="*/ 0 w 12196083"/>
              <a:gd name="connsiteY5-174" fmla="*/ 6858000 h 6877085"/>
              <a:gd name="connsiteX6-175" fmla="*/ 0 w 12196083"/>
              <a:gd name="connsiteY6-176" fmla="*/ 0 h 6877085"/>
              <a:gd name="connsiteX0-177" fmla="*/ 0 w 12196083"/>
              <a:gd name="connsiteY0-178" fmla="*/ 0 h 6877085"/>
              <a:gd name="connsiteX1-179" fmla="*/ 12192000 w 12196083"/>
              <a:gd name="connsiteY1-180" fmla="*/ 0 h 6877085"/>
              <a:gd name="connsiteX2-181" fmla="*/ 12192001 w 12196083"/>
              <a:gd name="connsiteY2-182" fmla="*/ 2656114 h 6877085"/>
              <a:gd name="connsiteX3-183" fmla="*/ 5907315 w 12196083"/>
              <a:gd name="connsiteY3-184" fmla="*/ 3120573 h 6877085"/>
              <a:gd name="connsiteX4-185" fmla="*/ 4020456 w 12196083"/>
              <a:gd name="connsiteY4-186" fmla="*/ 6828971 h 6877085"/>
              <a:gd name="connsiteX5-187" fmla="*/ 0 w 12196083"/>
              <a:gd name="connsiteY5-188" fmla="*/ 6858000 h 6877085"/>
              <a:gd name="connsiteX6-189" fmla="*/ 0 w 12196083"/>
              <a:gd name="connsiteY6-190" fmla="*/ 0 h 6877085"/>
              <a:gd name="connsiteX0-191" fmla="*/ 0 w 12196083"/>
              <a:gd name="connsiteY0-192" fmla="*/ 0 h 6877085"/>
              <a:gd name="connsiteX1-193" fmla="*/ 12192000 w 12196083"/>
              <a:gd name="connsiteY1-194" fmla="*/ 0 h 6877085"/>
              <a:gd name="connsiteX2-195" fmla="*/ 12192001 w 12196083"/>
              <a:gd name="connsiteY2-196" fmla="*/ 2656114 h 6877085"/>
              <a:gd name="connsiteX3-197" fmla="*/ 6836229 w 12196083"/>
              <a:gd name="connsiteY3-198" fmla="*/ 2815773 h 6877085"/>
              <a:gd name="connsiteX4-199" fmla="*/ 4020456 w 12196083"/>
              <a:gd name="connsiteY4-200" fmla="*/ 6828971 h 6877085"/>
              <a:gd name="connsiteX5-201" fmla="*/ 0 w 12196083"/>
              <a:gd name="connsiteY5-202" fmla="*/ 6858000 h 6877085"/>
              <a:gd name="connsiteX6-203" fmla="*/ 0 w 12196083"/>
              <a:gd name="connsiteY6-204" fmla="*/ 0 h 687708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01" y="connsiteY5-102"/>
              </a:cxn>
              <a:cxn ang="0">
                <a:pos x="connsiteX6-175" y="connsiteY6-176"/>
              </a:cxn>
            </a:cxnLst>
            <a:rect l="l" t="t" r="r" b="b"/>
            <a:pathLst>
              <a:path w="12196083" h="6877085">
                <a:moveTo>
                  <a:pt x="0" y="0"/>
                </a:moveTo>
                <a:lnTo>
                  <a:pt x="12192000" y="0"/>
                </a:lnTo>
                <a:cubicBezTo>
                  <a:pt x="12184744" y="1270000"/>
                  <a:pt x="12204096" y="1372809"/>
                  <a:pt x="12192001" y="2656114"/>
                </a:cubicBezTo>
                <a:cubicBezTo>
                  <a:pt x="11817049" y="3355219"/>
                  <a:pt x="8198153" y="2120297"/>
                  <a:pt x="6836229" y="2815773"/>
                </a:cubicBezTo>
                <a:cubicBezTo>
                  <a:pt x="5474305" y="3511249"/>
                  <a:pt x="5677504" y="6385076"/>
                  <a:pt x="4020456" y="6828971"/>
                </a:cubicBezTo>
                <a:cubicBezTo>
                  <a:pt x="1799770" y="6868885"/>
                  <a:pt x="1915885" y="6897914"/>
                  <a:pt x="0" y="6858000"/>
                </a:cubicBezTo>
                <a:lnTo>
                  <a:pt x="0" y="0"/>
                </a:lnTo>
                <a:close/>
              </a:path>
            </a:pathLst>
          </a:custGeom>
          <a:gradFill>
            <a:gsLst>
              <a:gs pos="0">
                <a:srgbClr val="61BDFF"/>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3" name="矩形 2"/>
          <p:cNvSpPr/>
          <p:nvPr/>
        </p:nvSpPr>
        <p:spPr>
          <a:xfrm>
            <a:off x="0" y="0"/>
            <a:ext cx="12196083" cy="6877085"/>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1" fmla="*/ 0 w 13716000"/>
              <a:gd name="connsiteY0-2" fmla="*/ 0 h 7715250"/>
              <a:gd name="connsiteX1-3" fmla="*/ 12192000 w 13716000"/>
              <a:gd name="connsiteY1-4" fmla="*/ 0 h 7715250"/>
              <a:gd name="connsiteX2-5" fmla="*/ 12192000 w 13716000"/>
              <a:gd name="connsiteY2-6" fmla="*/ 6858000 h 7715250"/>
              <a:gd name="connsiteX3-7" fmla="*/ 0 w 13716000"/>
              <a:gd name="connsiteY3-8" fmla="*/ 6858000 h 7715250"/>
              <a:gd name="connsiteX4-9" fmla="*/ 0 w 13716000"/>
              <a:gd name="connsiteY4-10" fmla="*/ 0 h 7715250"/>
              <a:gd name="connsiteX0-11" fmla="*/ 0 w 12512985"/>
              <a:gd name="connsiteY0-12" fmla="*/ 0 h 7544026"/>
              <a:gd name="connsiteX1-13" fmla="*/ 12192000 w 12512985"/>
              <a:gd name="connsiteY1-14" fmla="*/ 0 h 7544026"/>
              <a:gd name="connsiteX2-15" fmla="*/ 3991428 w 12512985"/>
              <a:gd name="connsiteY2-16" fmla="*/ 6466114 h 7544026"/>
              <a:gd name="connsiteX3-17" fmla="*/ 0 w 12512985"/>
              <a:gd name="connsiteY3-18" fmla="*/ 6858000 h 7544026"/>
              <a:gd name="connsiteX4-19" fmla="*/ 0 w 12512985"/>
              <a:gd name="connsiteY4-20" fmla="*/ 0 h 7544026"/>
              <a:gd name="connsiteX0-21" fmla="*/ 0 w 12513944"/>
              <a:gd name="connsiteY0-22" fmla="*/ 0 h 7700873"/>
              <a:gd name="connsiteX1-23" fmla="*/ 12192000 w 12513944"/>
              <a:gd name="connsiteY1-24" fmla="*/ 0 h 7700873"/>
              <a:gd name="connsiteX2-25" fmla="*/ 4020456 w 12513944"/>
              <a:gd name="connsiteY2-26" fmla="*/ 6828971 h 7700873"/>
              <a:gd name="connsiteX3-27" fmla="*/ 0 w 12513944"/>
              <a:gd name="connsiteY3-28" fmla="*/ 6858000 h 7700873"/>
              <a:gd name="connsiteX4-29" fmla="*/ 0 w 12513944"/>
              <a:gd name="connsiteY4-30" fmla="*/ 0 h 7700873"/>
              <a:gd name="connsiteX0-31" fmla="*/ 0 w 12521496"/>
              <a:gd name="connsiteY0-32" fmla="*/ 0 h 7394157"/>
              <a:gd name="connsiteX1-33" fmla="*/ 12192000 w 12521496"/>
              <a:gd name="connsiteY1-34" fmla="*/ 0 h 7394157"/>
              <a:gd name="connsiteX2-35" fmla="*/ 4020456 w 12521496"/>
              <a:gd name="connsiteY2-36" fmla="*/ 6828971 h 7394157"/>
              <a:gd name="connsiteX3-37" fmla="*/ 0 w 12521496"/>
              <a:gd name="connsiteY3-38" fmla="*/ 6858000 h 7394157"/>
              <a:gd name="connsiteX4-39" fmla="*/ 0 w 12521496"/>
              <a:gd name="connsiteY4-40" fmla="*/ 0 h 7394157"/>
              <a:gd name="connsiteX0-41" fmla="*/ 0 w 12521496"/>
              <a:gd name="connsiteY0-42" fmla="*/ 0 h 6918474"/>
              <a:gd name="connsiteX1-43" fmla="*/ 12192000 w 12521496"/>
              <a:gd name="connsiteY1-44" fmla="*/ 0 h 6918474"/>
              <a:gd name="connsiteX2-45" fmla="*/ 4020456 w 12521496"/>
              <a:gd name="connsiteY2-46" fmla="*/ 6828971 h 6918474"/>
              <a:gd name="connsiteX3-47" fmla="*/ 0 w 12521496"/>
              <a:gd name="connsiteY3-48" fmla="*/ 6858000 h 6918474"/>
              <a:gd name="connsiteX4-49" fmla="*/ 0 w 12521496"/>
              <a:gd name="connsiteY4-50" fmla="*/ 0 h 6918474"/>
              <a:gd name="connsiteX0-51" fmla="*/ 0 w 12520054"/>
              <a:gd name="connsiteY0-52" fmla="*/ 0 h 6877085"/>
              <a:gd name="connsiteX1-53" fmla="*/ 12192000 w 12520054"/>
              <a:gd name="connsiteY1-54" fmla="*/ 0 h 6877085"/>
              <a:gd name="connsiteX2-55" fmla="*/ 4020456 w 12520054"/>
              <a:gd name="connsiteY2-56" fmla="*/ 6828971 h 6877085"/>
              <a:gd name="connsiteX3-57" fmla="*/ 0 w 12520054"/>
              <a:gd name="connsiteY3-58" fmla="*/ 6858000 h 6877085"/>
              <a:gd name="connsiteX4-59" fmla="*/ 0 w 12520054"/>
              <a:gd name="connsiteY4-60" fmla="*/ 0 h 6877085"/>
              <a:gd name="connsiteX0-61" fmla="*/ 0 w 12594454"/>
              <a:gd name="connsiteY0-62" fmla="*/ 0 h 6877085"/>
              <a:gd name="connsiteX1-63" fmla="*/ 12192000 w 12594454"/>
              <a:gd name="connsiteY1-64" fmla="*/ 0 h 6877085"/>
              <a:gd name="connsiteX2-65" fmla="*/ 4020456 w 12594454"/>
              <a:gd name="connsiteY2-66" fmla="*/ 6828971 h 6877085"/>
              <a:gd name="connsiteX3-67" fmla="*/ 0 w 12594454"/>
              <a:gd name="connsiteY3-68" fmla="*/ 6858000 h 6877085"/>
              <a:gd name="connsiteX4-69" fmla="*/ 0 w 12594454"/>
              <a:gd name="connsiteY4-70" fmla="*/ 0 h 6877085"/>
              <a:gd name="connsiteX0-71" fmla="*/ 0 w 12413791"/>
              <a:gd name="connsiteY0-72" fmla="*/ 0 h 6877085"/>
              <a:gd name="connsiteX1-73" fmla="*/ 12192000 w 12413791"/>
              <a:gd name="connsiteY1-74" fmla="*/ 0 h 6877085"/>
              <a:gd name="connsiteX2-75" fmla="*/ 4020456 w 12413791"/>
              <a:gd name="connsiteY2-76" fmla="*/ 6828971 h 6877085"/>
              <a:gd name="connsiteX3-77" fmla="*/ 0 w 12413791"/>
              <a:gd name="connsiteY3-78" fmla="*/ 6858000 h 6877085"/>
              <a:gd name="connsiteX4-79" fmla="*/ 0 w 12413791"/>
              <a:gd name="connsiteY4-80" fmla="*/ 0 h 6877085"/>
              <a:gd name="connsiteX0-81" fmla="*/ 0 w 12777272"/>
              <a:gd name="connsiteY0-82" fmla="*/ 0 h 6877085"/>
              <a:gd name="connsiteX1-83" fmla="*/ 12192000 w 12777272"/>
              <a:gd name="connsiteY1-84" fmla="*/ 0 h 6877085"/>
              <a:gd name="connsiteX2-85" fmla="*/ 10145487 w 12777272"/>
              <a:gd name="connsiteY2-86" fmla="*/ 2046515 h 6877085"/>
              <a:gd name="connsiteX3-87" fmla="*/ 4020456 w 12777272"/>
              <a:gd name="connsiteY3-88" fmla="*/ 6828971 h 6877085"/>
              <a:gd name="connsiteX4-89" fmla="*/ 0 w 12777272"/>
              <a:gd name="connsiteY4-90" fmla="*/ 6858000 h 6877085"/>
              <a:gd name="connsiteX5" fmla="*/ 0 w 12777272"/>
              <a:gd name="connsiteY5" fmla="*/ 0 h 6877085"/>
              <a:gd name="connsiteX0-91" fmla="*/ 0 w 13300967"/>
              <a:gd name="connsiteY0-92" fmla="*/ 0 h 6877085"/>
              <a:gd name="connsiteX1-93" fmla="*/ 12192000 w 13300967"/>
              <a:gd name="connsiteY1-94" fmla="*/ 0 h 6877085"/>
              <a:gd name="connsiteX2-95" fmla="*/ 12104915 w 13300967"/>
              <a:gd name="connsiteY2-96" fmla="*/ 2670629 h 6877085"/>
              <a:gd name="connsiteX3-97" fmla="*/ 4020456 w 13300967"/>
              <a:gd name="connsiteY3-98" fmla="*/ 6828971 h 6877085"/>
              <a:gd name="connsiteX4-99" fmla="*/ 0 w 13300967"/>
              <a:gd name="connsiteY4-100" fmla="*/ 6858000 h 6877085"/>
              <a:gd name="connsiteX5-101" fmla="*/ 0 w 13300967"/>
              <a:gd name="connsiteY5-102" fmla="*/ 0 h 6877085"/>
              <a:gd name="connsiteX0-103" fmla="*/ 0 w 12924146"/>
              <a:gd name="connsiteY0-104" fmla="*/ 0 h 6877085"/>
              <a:gd name="connsiteX1-105" fmla="*/ 12192000 w 12924146"/>
              <a:gd name="connsiteY1-106" fmla="*/ 0 h 6877085"/>
              <a:gd name="connsiteX2-107" fmla="*/ 12104915 w 12924146"/>
              <a:gd name="connsiteY2-108" fmla="*/ 2670629 h 6877085"/>
              <a:gd name="connsiteX3-109" fmla="*/ 4020456 w 12924146"/>
              <a:gd name="connsiteY3-110" fmla="*/ 6828971 h 6877085"/>
              <a:gd name="connsiteX4-111" fmla="*/ 0 w 12924146"/>
              <a:gd name="connsiteY4-112" fmla="*/ 6858000 h 6877085"/>
              <a:gd name="connsiteX5-113" fmla="*/ 0 w 12924146"/>
              <a:gd name="connsiteY5-114" fmla="*/ 0 h 6877085"/>
              <a:gd name="connsiteX0-115" fmla="*/ 0 w 12946213"/>
              <a:gd name="connsiteY0-116" fmla="*/ 0 h 6877085"/>
              <a:gd name="connsiteX1-117" fmla="*/ 12192000 w 12946213"/>
              <a:gd name="connsiteY1-118" fmla="*/ 0 h 6877085"/>
              <a:gd name="connsiteX2-119" fmla="*/ 12192001 w 12946213"/>
              <a:gd name="connsiteY2-120" fmla="*/ 2656114 h 6877085"/>
              <a:gd name="connsiteX3-121" fmla="*/ 4020456 w 12946213"/>
              <a:gd name="connsiteY3-122" fmla="*/ 6828971 h 6877085"/>
              <a:gd name="connsiteX4-123" fmla="*/ 0 w 12946213"/>
              <a:gd name="connsiteY4-124" fmla="*/ 6858000 h 6877085"/>
              <a:gd name="connsiteX5-125" fmla="*/ 0 w 12946213"/>
              <a:gd name="connsiteY5-126" fmla="*/ 0 h 6877085"/>
              <a:gd name="connsiteX0-127" fmla="*/ 0 w 12196083"/>
              <a:gd name="connsiteY0-128" fmla="*/ 0 h 6877085"/>
              <a:gd name="connsiteX1-129" fmla="*/ 12192000 w 12196083"/>
              <a:gd name="connsiteY1-130" fmla="*/ 0 h 6877085"/>
              <a:gd name="connsiteX2-131" fmla="*/ 12192001 w 12196083"/>
              <a:gd name="connsiteY2-132" fmla="*/ 2656114 h 6877085"/>
              <a:gd name="connsiteX3-133" fmla="*/ 4020456 w 12196083"/>
              <a:gd name="connsiteY3-134" fmla="*/ 6828971 h 6877085"/>
              <a:gd name="connsiteX4-135" fmla="*/ 0 w 12196083"/>
              <a:gd name="connsiteY4-136" fmla="*/ 6858000 h 6877085"/>
              <a:gd name="connsiteX5-137" fmla="*/ 0 w 12196083"/>
              <a:gd name="connsiteY5-138" fmla="*/ 0 h 6877085"/>
              <a:gd name="connsiteX0-139" fmla="*/ 0 w 12196083"/>
              <a:gd name="connsiteY0-140" fmla="*/ 0 h 6877085"/>
              <a:gd name="connsiteX1-141" fmla="*/ 12192000 w 12196083"/>
              <a:gd name="connsiteY1-142" fmla="*/ 0 h 6877085"/>
              <a:gd name="connsiteX2-143" fmla="*/ 12192001 w 12196083"/>
              <a:gd name="connsiteY2-144" fmla="*/ 2656114 h 6877085"/>
              <a:gd name="connsiteX3-145" fmla="*/ 4020456 w 12196083"/>
              <a:gd name="connsiteY3-146" fmla="*/ 6828971 h 6877085"/>
              <a:gd name="connsiteX4-147" fmla="*/ 0 w 12196083"/>
              <a:gd name="connsiteY4-148" fmla="*/ 6858000 h 6877085"/>
              <a:gd name="connsiteX5-149" fmla="*/ 0 w 12196083"/>
              <a:gd name="connsiteY5-150" fmla="*/ 0 h 6877085"/>
              <a:gd name="connsiteX0-151" fmla="*/ 0 w 12196083"/>
              <a:gd name="connsiteY0-152" fmla="*/ 0 h 6877085"/>
              <a:gd name="connsiteX1-153" fmla="*/ 12192000 w 12196083"/>
              <a:gd name="connsiteY1-154" fmla="*/ 0 h 6877085"/>
              <a:gd name="connsiteX2-155" fmla="*/ 12192001 w 12196083"/>
              <a:gd name="connsiteY2-156" fmla="*/ 2656114 h 6877085"/>
              <a:gd name="connsiteX3-157" fmla="*/ 9942286 w 12196083"/>
              <a:gd name="connsiteY3-158" fmla="*/ 4194630 h 6877085"/>
              <a:gd name="connsiteX4-159" fmla="*/ 4020456 w 12196083"/>
              <a:gd name="connsiteY4-160" fmla="*/ 6828971 h 6877085"/>
              <a:gd name="connsiteX5-161" fmla="*/ 0 w 12196083"/>
              <a:gd name="connsiteY5-162" fmla="*/ 6858000 h 6877085"/>
              <a:gd name="connsiteX6" fmla="*/ 0 w 12196083"/>
              <a:gd name="connsiteY6" fmla="*/ 0 h 6877085"/>
              <a:gd name="connsiteX0-163" fmla="*/ 0 w 12196083"/>
              <a:gd name="connsiteY0-164" fmla="*/ 0 h 6877085"/>
              <a:gd name="connsiteX1-165" fmla="*/ 12192000 w 12196083"/>
              <a:gd name="connsiteY1-166" fmla="*/ 0 h 6877085"/>
              <a:gd name="connsiteX2-167" fmla="*/ 12192001 w 12196083"/>
              <a:gd name="connsiteY2-168" fmla="*/ 2656114 h 6877085"/>
              <a:gd name="connsiteX3-169" fmla="*/ 6357257 w 12196083"/>
              <a:gd name="connsiteY3-170" fmla="*/ 2931887 h 6877085"/>
              <a:gd name="connsiteX4-171" fmla="*/ 4020456 w 12196083"/>
              <a:gd name="connsiteY4-172" fmla="*/ 6828971 h 6877085"/>
              <a:gd name="connsiteX5-173" fmla="*/ 0 w 12196083"/>
              <a:gd name="connsiteY5-174" fmla="*/ 6858000 h 6877085"/>
              <a:gd name="connsiteX6-175" fmla="*/ 0 w 12196083"/>
              <a:gd name="connsiteY6-176" fmla="*/ 0 h 6877085"/>
              <a:gd name="connsiteX0-177" fmla="*/ 0 w 12196083"/>
              <a:gd name="connsiteY0-178" fmla="*/ 0 h 6877085"/>
              <a:gd name="connsiteX1-179" fmla="*/ 12192000 w 12196083"/>
              <a:gd name="connsiteY1-180" fmla="*/ 0 h 6877085"/>
              <a:gd name="connsiteX2-181" fmla="*/ 12192001 w 12196083"/>
              <a:gd name="connsiteY2-182" fmla="*/ 2656114 h 6877085"/>
              <a:gd name="connsiteX3-183" fmla="*/ 5907315 w 12196083"/>
              <a:gd name="connsiteY3-184" fmla="*/ 3120573 h 6877085"/>
              <a:gd name="connsiteX4-185" fmla="*/ 4020456 w 12196083"/>
              <a:gd name="connsiteY4-186" fmla="*/ 6828971 h 6877085"/>
              <a:gd name="connsiteX5-187" fmla="*/ 0 w 12196083"/>
              <a:gd name="connsiteY5-188" fmla="*/ 6858000 h 6877085"/>
              <a:gd name="connsiteX6-189" fmla="*/ 0 w 12196083"/>
              <a:gd name="connsiteY6-190" fmla="*/ 0 h 6877085"/>
              <a:gd name="connsiteX0-191" fmla="*/ 0 w 12196083"/>
              <a:gd name="connsiteY0-192" fmla="*/ 0 h 6877085"/>
              <a:gd name="connsiteX1-193" fmla="*/ 12192000 w 12196083"/>
              <a:gd name="connsiteY1-194" fmla="*/ 0 h 6877085"/>
              <a:gd name="connsiteX2-195" fmla="*/ 12192001 w 12196083"/>
              <a:gd name="connsiteY2-196" fmla="*/ 2656114 h 6877085"/>
              <a:gd name="connsiteX3-197" fmla="*/ 6836229 w 12196083"/>
              <a:gd name="connsiteY3-198" fmla="*/ 2815773 h 6877085"/>
              <a:gd name="connsiteX4-199" fmla="*/ 4020456 w 12196083"/>
              <a:gd name="connsiteY4-200" fmla="*/ 6828971 h 6877085"/>
              <a:gd name="connsiteX5-201" fmla="*/ 0 w 12196083"/>
              <a:gd name="connsiteY5-202" fmla="*/ 6858000 h 6877085"/>
              <a:gd name="connsiteX6-203" fmla="*/ 0 w 12196083"/>
              <a:gd name="connsiteY6-204" fmla="*/ 0 h 6877085"/>
              <a:gd name="connsiteX0-205" fmla="*/ 0 w 12196083"/>
              <a:gd name="connsiteY0-206" fmla="*/ 0 h 6877085"/>
              <a:gd name="connsiteX1-207" fmla="*/ 12192000 w 12196083"/>
              <a:gd name="connsiteY1-208" fmla="*/ 0 h 6877085"/>
              <a:gd name="connsiteX2-209" fmla="*/ 12192001 w 12196083"/>
              <a:gd name="connsiteY2-210" fmla="*/ 2656114 h 6877085"/>
              <a:gd name="connsiteX3-211" fmla="*/ 5863771 w 12196083"/>
              <a:gd name="connsiteY3-212" fmla="*/ 2960916 h 6877085"/>
              <a:gd name="connsiteX4-213" fmla="*/ 4020456 w 12196083"/>
              <a:gd name="connsiteY4-214" fmla="*/ 6828971 h 6877085"/>
              <a:gd name="connsiteX5-215" fmla="*/ 0 w 12196083"/>
              <a:gd name="connsiteY5-216" fmla="*/ 6858000 h 6877085"/>
              <a:gd name="connsiteX6-217" fmla="*/ 0 w 12196083"/>
              <a:gd name="connsiteY6-218" fmla="*/ 0 h 6877085"/>
              <a:gd name="connsiteX0-219" fmla="*/ 0 w 12196083"/>
              <a:gd name="connsiteY0-220" fmla="*/ 0 h 6877085"/>
              <a:gd name="connsiteX1-221" fmla="*/ 12192000 w 12196083"/>
              <a:gd name="connsiteY1-222" fmla="*/ 0 h 6877085"/>
              <a:gd name="connsiteX2-223" fmla="*/ 12192001 w 12196083"/>
              <a:gd name="connsiteY2-224" fmla="*/ 2656114 h 6877085"/>
              <a:gd name="connsiteX3-225" fmla="*/ 6778171 w 12196083"/>
              <a:gd name="connsiteY3-226" fmla="*/ 2496459 h 6877085"/>
              <a:gd name="connsiteX4-227" fmla="*/ 4020456 w 12196083"/>
              <a:gd name="connsiteY4-228" fmla="*/ 6828971 h 6877085"/>
              <a:gd name="connsiteX5-229" fmla="*/ 0 w 12196083"/>
              <a:gd name="connsiteY5-230" fmla="*/ 6858000 h 6877085"/>
              <a:gd name="connsiteX6-231" fmla="*/ 0 w 12196083"/>
              <a:gd name="connsiteY6-232" fmla="*/ 0 h 6877085"/>
              <a:gd name="connsiteX0-233" fmla="*/ 0 w 12196083"/>
              <a:gd name="connsiteY0-234" fmla="*/ 0 h 6877085"/>
              <a:gd name="connsiteX1-235" fmla="*/ 12192000 w 12196083"/>
              <a:gd name="connsiteY1-236" fmla="*/ 0 h 6877085"/>
              <a:gd name="connsiteX2-237" fmla="*/ 12192001 w 12196083"/>
              <a:gd name="connsiteY2-238" fmla="*/ 2656114 h 6877085"/>
              <a:gd name="connsiteX3-239" fmla="*/ 6313714 w 12196083"/>
              <a:gd name="connsiteY3-240" fmla="*/ 2510973 h 6877085"/>
              <a:gd name="connsiteX4-241" fmla="*/ 4020456 w 12196083"/>
              <a:gd name="connsiteY4-242" fmla="*/ 6828971 h 6877085"/>
              <a:gd name="connsiteX5-243" fmla="*/ 0 w 12196083"/>
              <a:gd name="connsiteY5-244" fmla="*/ 6858000 h 6877085"/>
              <a:gd name="connsiteX6-245" fmla="*/ 0 w 12196083"/>
              <a:gd name="connsiteY6-246" fmla="*/ 0 h 6877085"/>
              <a:gd name="connsiteX0-247" fmla="*/ 0 w 12196083"/>
              <a:gd name="connsiteY0-248" fmla="*/ 0 h 6877085"/>
              <a:gd name="connsiteX1-249" fmla="*/ 12192000 w 12196083"/>
              <a:gd name="connsiteY1-250" fmla="*/ 0 h 6877085"/>
              <a:gd name="connsiteX2-251" fmla="*/ 12192001 w 12196083"/>
              <a:gd name="connsiteY2-252" fmla="*/ 2656114 h 6877085"/>
              <a:gd name="connsiteX3-253" fmla="*/ 5167086 w 12196083"/>
              <a:gd name="connsiteY3-254" fmla="*/ 3657601 h 6877085"/>
              <a:gd name="connsiteX4-255" fmla="*/ 4020456 w 12196083"/>
              <a:gd name="connsiteY4-256" fmla="*/ 6828971 h 6877085"/>
              <a:gd name="connsiteX5-257" fmla="*/ 0 w 12196083"/>
              <a:gd name="connsiteY5-258" fmla="*/ 6858000 h 6877085"/>
              <a:gd name="connsiteX6-259" fmla="*/ 0 w 12196083"/>
              <a:gd name="connsiteY6-260" fmla="*/ 0 h 6877085"/>
              <a:gd name="connsiteX0-261" fmla="*/ 0 w 12196083"/>
              <a:gd name="connsiteY0-262" fmla="*/ 0 h 6877085"/>
              <a:gd name="connsiteX1-263" fmla="*/ 12192000 w 12196083"/>
              <a:gd name="connsiteY1-264" fmla="*/ 0 h 6877085"/>
              <a:gd name="connsiteX2-265" fmla="*/ 12192001 w 12196083"/>
              <a:gd name="connsiteY2-266" fmla="*/ 2656114 h 6877085"/>
              <a:gd name="connsiteX3-267" fmla="*/ 5167086 w 12196083"/>
              <a:gd name="connsiteY3-268" fmla="*/ 3657601 h 6877085"/>
              <a:gd name="connsiteX4-269" fmla="*/ 4020456 w 12196083"/>
              <a:gd name="connsiteY4-270" fmla="*/ 6828971 h 6877085"/>
              <a:gd name="connsiteX5-271" fmla="*/ 0 w 12196083"/>
              <a:gd name="connsiteY5-272" fmla="*/ 6858000 h 6877085"/>
              <a:gd name="connsiteX6-273" fmla="*/ 0 w 12196083"/>
              <a:gd name="connsiteY6-274" fmla="*/ 0 h 6877085"/>
              <a:gd name="connsiteX0-275" fmla="*/ 0 w 12196083"/>
              <a:gd name="connsiteY0-276" fmla="*/ 0 h 6877085"/>
              <a:gd name="connsiteX1-277" fmla="*/ 12192000 w 12196083"/>
              <a:gd name="connsiteY1-278" fmla="*/ 0 h 6877085"/>
              <a:gd name="connsiteX2-279" fmla="*/ 12192001 w 12196083"/>
              <a:gd name="connsiteY2-280" fmla="*/ 2656114 h 6877085"/>
              <a:gd name="connsiteX3-281" fmla="*/ 5167086 w 12196083"/>
              <a:gd name="connsiteY3-282" fmla="*/ 3657601 h 6877085"/>
              <a:gd name="connsiteX4-283" fmla="*/ 4020456 w 12196083"/>
              <a:gd name="connsiteY4-284" fmla="*/ 6828971 h 6877085"/>
              <a:gd name="connsiteX5-285" fmla="*/ 0 w 12196083"/>
              <a:gd name="connsiteY5-286" fmla="*/ 6858000 h 6877085"/>
              <a:gd name="connsiteX6-287" fmla="*/ 0 w 12196083"/>
              <a:gd name="connsiteY6-288" fmla="*/ 0 h 6877085"/>
              <a:gd name="connsiteX0-289" fmla="*/ 0 w 12196083"/>
              <a:gd name="connsiteY0-290" fmla="*/ 0 h 6877085"/>
              <a:gd name="connsiteX1-291" fmla="*/ 12192000 w 12196083"/>
              <a:gd name="connsiteY1-292" fmla="*/ 0 h 6877085"/>
              <a:gd name="connsiteX2-293" fmla="*/ 12192001 w 12196083"/>
              <a:gd name="connsiteY2-294" fmla="*/ 2656114 h 6877085"/>
              <a:gd name="connsiteX3-295" fmla="*/ 6110515 w 12196083"/>
              <a:gd name="connsiteY3-296" fmla="*/ 2133601 h 6877085"/>
              <a:gd name="connsiteX4-297" fmla="*/ 4020456 w 12196083"/>
              <a:gd name="connsiteY4-298" fmla="*/ 6828971 h 6877085"/>
              <a:gd name="connsiteX5-299" fmla="*/ 0 w 12196083"/>
              <a:gd name="connsiteY5-300" fmla="*/ 6858000 h 6877085"/>
              <a:gd name="connsiteX6-301" fmla="*/ 0 w 12196083"/>
              <a:gd name="connsiteY6-302" fmla="*/ 0 h 6877085"/>
              <a:gd name="connsiteX0-303" fmla="*/ 0 w 12196083"/>
              <a:gd name="connsiteY0-304" fmla="*/ 0 h 6877085"/>
              <a:gd name="connsiteX1-305" fmla="*/ 12192000 w 12196083"/>
              <a:gd name="connsiteY1-306" fmla="*/ 0 h 6877085"/>
              <a:gd name="connsiteX2-307" fmla="*/ 12192001 w 12196083"/>
              <a:gd name="connsiteY2-308" fmla="*/ 2656114 h 6877085"/>
              <a:gd name="connsiteX3-309" fmla="*/ 6110515 w 12196083"/>
              <a:gd name="connsiteY3-310" fmla="*/ 2133601 h 6877085"/>
              <a:gd name="connsiteX4-311" fmla="*/ 4020456 w 12196083"/>
              <a:gd name="connsiteY4-312" fmla="*/ 6828971 h 6877085"/>
              <a:gd name="connsiteX5-313" fmla="*/ 0 w 12196083"/>
              <a:gd name="connsiteY5-314" fmla="*/ 6858000 h 6877085"/>
              <a:gd name="connsiteX6-315" fmla="*/ 0 w 12196083"/>
              <a:gd name="connsiteY6-316" fmla="*/ 0 h 6877085"/>
              <a:gd name="connsiteX0-317" fmla="*/ 0 w 12196083"/>
              <a:gd name="connsiteY0-318" fmla="*/ 0 h 6877085"/>
              <a:gd name="connsiteX1-319" fmla="*/ 12192000 w 12196083"/>
              <a:gd name="connsiteY1-320" fmla="*/ 0 h 6877085"/>
              <a:gd name="connsiteX2-321" fmla="*/ 12192001 w 12196083"/>
              <a:gd name="connsiteY2-322" fmla="*/ 2656114 h 6877085"/>
              <a:gd name="connsiteX3-323" fmla="*/ 6357258 w 12196083"/>
              <a:gd name="connsiteY3-324" fmla="*/ 2409372 h 6877085"/>
              <a:gd name="connsiteX4-325" fmla="*/ 4020456 w 12196083"/>
              <a:gd name="connsiteY4-326" fmla="*/ 6828971 h 6877085"/>
              <a:gd name="connsiteX5-327" fmla="*/ 0 w 12196083"/>
              <a:gd name="connsiteY5-328" fmla="*/ 6858000 h 6877085"/>
              <a:gd name="connsiteX6-329" fmla="*/ 0 w 12196083"/>
              <a:gd name="connsiteY6-330" fmla="*/ 0 h 6877085"/>
              <a:gd name="connsiteX0-331" fmla="*/ 0 w 12196083"/>
              <a:gd name="connsiteY0-332" fmla="*/ 0 h 6877085"/>
              <a:gd name="connsiteX1-333" fmla="*/ 12192000 w 12196083"/>
              <a:gd name="connsiteY1-334" fmla="*/ 0 h 6877085"/>
              <a:gd name="connsiteX2-335" fmla="*/ 12192001 w 12196083"/>
              <a:gd name="connsiteY2-336" fmla="*/ 2656114 h 6877085"/>
              <a:gd name="connsiteX3-337" fmla="*/ 6357258 w 12196083"/>
              <a:gd name="connsiteY3-338" fmla="*/ 2409372 h 6877085"/>
              <a:gd name="connsiteX4-339" fmla="*/ 4020456 w 12196083"/>
              <a:gd name="connsiteY4-340" fmla="*/ 6828971 h 6877085"/>
              <a:gd name="connsiteX5-341" fmla="*/ 0 w 12196083"/>
              <a:gd name="connsiteY5-342" fmla="*/ 6858000 h 6877085"/>
              <a:gd name="connsiteX6-343" fmla="*/ 0 w 12196083"/>
              <a:gd name="connsiteY6-344" fmla="*/ 0 h 687708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01" y="connsiteY5-102"/>
              </a:cxn>
              <a:cxn ang="0">
                <a:pos x="connsiteX6-175" y="connsiteY6-176"/>
              </a:cxn>
            </a:cxnLst>
            <a:rect l="l" t="t" r="r" b="b"/>
            <a:pathLst>
              <a:path w="12196083" h="6877085">
                <a:moveTo>
                  <a:pt x="0" y="0"/>
                </a:moveTo>
                <a:lnTo>
                  <a:pt x="12192000" y="0"/>
                </a:lnTo>
                <a:cubicBezTo>
                  <a:pt x="12184744" y="1270000"/>
                  <a:pt x="12204096" y="1372809"/>
                  <a:pt x="12192001" y="2656114"/>
                </a:cubicBezTo>
                <a:cubicBezTo>
                  <a:pt x="10365620" y="3050419"/>
                  <a:pt x="7719182" y="1713896"/>
                  <a:pt x="6357258" y="2409372"/>
                </a:cubicBezTo>
                <a:cubicBezTo>
                  <a:pt x="4995334" y="3104848"/>
                  <a:pt x="6156476" y="4846563"/>
                  <a:pt x="4020456" y="6828971"/>
                </a:cubicBezTo>
                <a:cubicBezTo>
                  <a:pt x="1799770" y="6868885"/>
                  <a:pt x="1915885" y="6897914"/>
                  <a:pt x="0" y="6858000"/>
                </a:cubicBezTo>
                <a:lnTo>
                  <a:pt x="0" y="0"/>
                </a:lnTo>
                <a:close/>
              </a:path>
            </a:pathLst>
          </a:custGeom>
          <a:gradFill>
            <a:gsLst>
              <a:gs pos="21000">
                <a:srgbClr val="00B0F0"/>
              </a:gs>
              <a:gs pos="100000">
                <a:srgbClr val="21215D">
                  <a:alpha val="50000"/>
                </a:srgb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pic>
        <p:nvPicPr>
          <p:cNvPr id="4" name="图片 3"/>
          <p:cNvPicPr>
            <a:picLocks noChangeAspect="1"/>
          </p:cNvPicPr>
          <p:nvPr/>
        </p:nvPicPr>
        <p:blipFill>
          <a:blip r:embed="rId1" cstate="screen"/>
          <a:stretch>
            <a:fillRect/>
          </a:stretch>
        </p:blipFill>
        <p:spPr>
          <a:xfrm>
            <a:off x="5208590" y="1762901"/>
            <a:ext cx="5693676" cy="4870714"/>
          </a:xfrm>
          <a:prstGeom prst="rect">
            <a:avLst/>
          </a:prstGeom>
        </p:spPr>
      </p:pic>
      <p:sp>
        <p:nvSpPr>
          <p:cNvPr id="5" name="椭圆 4"/>
          <p:cNvSpPr/>
          <p:nvPr/>
        </p:nvSpPr>
        <p:spPr>
          <a:xfrm>
            <a:off x="-827314" y="4354285"/>
            <a:ext cx="1959428" cy="1959428"/>
          </a:xfrm>
          <a:prstGeom prst="ellipse">
            <a:avLst/>
          </a:prstGeom>
          <a:gradFill>
            <a:gsLst>
              <a:gs pos="21000">
                <a:srgbClr val="00B0F0">
                  <a:alpha val="0"/>
                </a:srgbClr>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5" name="椭圆 24"/>
          <p:cNvSpPr/>
          <p:nvPr/>
        </p:nvSpPr>
        <p:spPr>
          <a:xfrm>
            <a:off x="10094685" y="-979714"/>
            <a:ext cx="1959428" cy="1959428"/>
          </a:xfrm>
          <a:prstGeom prst="ellipse">
            <a:avLst/>
          </a:prstGeom>
          <a:gradFill>
            <a:gsLst>
              <a:gs pos="21000">
                <a:srgbClr val="21215D">
                  <a:alpha val="0"/>
                </a:srgbClr>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0" name="椭圆 29"/>
          <p:cNvSpPr/>
          <p:nvPr/>
        </p:nvSpPr>
        <p:spPr>
          <a:xfrm>
            <a:off x="11117942" y="5740398"/>
            <a:ext cx="1335316" cy="1299031"/>
          </a:xfrm>
          <a:prstGeom prst="ellipse">
            <a:avLst/>
          </a:prstGeom>
          <a:gradFill>
            <a:gsLst>
              <a:gs pos="21000">
                <a:srgbClr val="0070C0"/>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1" name="椭圆 30"/>
          <p:cNvSpPr/>
          <p:nvPr/>
        </p:nvSpPr>
        <p:spPr>
          <a:xfrm>
            <a:off x="3505199" y="-783774"/>
            <a:ext cx="1335316" cy="1299031"/>
          </a:xfrm>
          <a:prstGeom prst="ellipse">
            <a:avLst/>
          </a:prstGeom>
          <a:gradFill>
            <a:gsLst>
              <a:gs pos="21000">
                <a:srgbClr val="0070C0"/>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 name="文本框 1"/>
          <p:cNvSpPr txBox="1"/>
          <p:nvPr/>
        </p:nvSpPr>
        <p:spPr>
          <a:xfrm>
            <a:off x="1132205" y="2839085"/>
            <a:ext cx="4388485" cy="1198880"/>
          </a:xfrm>
          <a:prstGeom prst="rect">
            <a:avLst/>
          </a:prstGeom>
          <a:noFill/>
        </p:spPr>
        <p:txBody>
          <a:bodyPr wrap="square" rtlCol="0">
            <a:spAutoFit/>
          </a:bodyPr>
          <a:p>
            <a:pPr>
              <a:lnSpc>
                <a:spcPct val="100000"/>
              </a:lnSpc>
            </a:pPr>
            <a:r>
              <a:rPr lang="zh-CN" altLang="en-US" sz="7200" b="1" dirty="0">
                <a:solidFill>
                  <a:schemeClr val="bg1"/>
                </a:solidFill>
                <a:uFillTx/>
                <a:latin typeface="微软雅黑" panose="020B0503020204020204" charset="-122"/>
                <a:ea typeface="微软雅黑" panose="020B0503020204020204" charset="-122"/>
                <a:sym typeface="字魂59号-创粗黑" panose="00000500000000000000" pitchFamily="2" charset="-122"/>
              </a:rPr>
              <a:t>感谢观看</a:t>
            </a:r>
            <a:endParaRPr lang="zh-CN" altLang="en-US" sz="7200" b="1" dirty="0">
              <a:solidFill>
                <a:schemeClr val="bg1"/>
              </a:solidFill>
              <a:uFillTx/>
              <a:latin typeface="微软雅黑" panose="020B0503020204020204" charset="-122"/>
              <a:ea typeface="微软雅黑" panose="020B0503020204020204"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íṩḻîḋê"/>
          <p:cNvSpPr/>
          <p:nvPr/>
        </p:nvSpPr>
        <p:spPr bwMode="auto">
          <a:xfrm>
            <a:off x="150176" y="4343400"/>
            <a:ext cx="5220110" cy="1499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en-US" altLang="zh-CN" sz="19900" dirty="0">
                <a:solidFill>
                  <a:srgbClr val="0070C0"/>
                </a:solidFill>
                <a:latin typeface="字魂143号-正酷超级黑" panose="00000500000000000000" pitchFamily="2" charset="-122"/>
                <a:ea typeface="字魂143号-正酷超级黑" panose="00000500000000000000" pitchFamily="2" charset="-122"/>
                <a:sym typeface="字魂59号-创粗黑" panose="00000500000000000000" pitchFamily="2" charset="-122"/>
              </a:rPr>
              <a:t>01</a:t>
            </a:r>
            <a:endParaRPr lang="en-US" altLang="zh-CN" sz="19900" b="1" i="1" dirty="0">
              <a:solidFill>
                <a:srgbClr val="0070C0"/>
              </a:solidFill>
              <a:latin typeface="字魂143号-正酷超级黑" panose="00000500000000000000" pitchFamily="2" charset="-122"/>
              <a:ea typeface="字魂143号-正酷超级黑" panose="00000500000000000000" pitchFamily="2" charset="-122"/>
              <a:cs typeface="+mn-ea"/>
              <a:sym typeface="字魂59号-创粗黑" panose="00000500000000000000" pitchFamily="2" charset="-122"/>
            </a:endParaRPr>
          </a:p>
        </p:txBody>
      </p:sp>
      <p:pic>
        <p:nvPicPr>
          <p:cNvPr id="6" name="图片 5"/>
          <p:cNvPicPr>
            <a:picLocks noChangeAspect="1"/>
          </p:cNvPicPr>
          <p:nvPr/>
        </p:nvPicPr>
        <p:blipFill>
          <a:blip r:embed="rId1" cstate="screen"/>
          <a:stretch>
            <a:fillRect/>
          </a:stretch>
        </p:blipFill>
        <p:spPr>
          <a:xfrm>
            <a:off x="8140475" y="4089400"/>
            <a:ext cx="3672774" cy="2768600"/>
          </a:xfrm>
          <a:prstGeom prst="rect">
            <a:avLst/>
          </a:prstGeom>
        </p:spPr>
      </p:pic>
      <p:sp>
        <p:nvSpPr>
          <p:cNvPr id="3" name="矩形 2"/>
          <p:cNvSpPr/>
          <p:nvPr/>
        </p:nvSpPr>
        <p:spPr>
          <a:xfrm>
            <a:off x="3352801" y="-469902"/>
            <a:ext cx="8854658" cy="1944763"/>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1" fmla="*/ 0 w 13716000"/>
              <a:gd name="connsiteY0-2" fmla="*/ 0 h 7715250"/>
              <a:gd name="connsiteX1-3" fmla="*/ 12192000 w 13716000"/>
              <a:gd name="connsiteY1-4" fmla="*/ 0 h 7715250"/>
              <a:gd name="connsiteX2-5" fmla="*/ 12192000 w 13716000"/>
              <a:gd name="connsiteY2-6" fmla="*/ 6858000 h 7715250"/>
              <a:gd name="connsiteX3-7" fmla="*/ 0 w 13716000"/>
              <a:gd name="connsiteY3-8" fmla="*/ 6858000 h 7715250"/>
              <a:gd name="connsiteX4-9" fmla="*/ 0 w 13716000"/>
              <a:gd name="connsiteY4-10" fmla="*/ 0 h 7715250"/>
              <a:gd name="connsiteX0-11" fmla="*/ 0 w 12512985"/>
              <a:gd name="connsiteY0-12" fmla="*/ 0 h 7544026"/>
              <a:gd name="connsiteX1-13" fmla="*/ 12192000 w 12512985"/>
              <a:gd name="connsiteY1-14" fmla="*/ 0 h 7544026"/>
              <a:gd name="connsiteX2-15" fmla="*/ 3991428 w 12512985"/>
              <a:gd name="connsiteY2-16" fmla="*/ 6466114 h 7544026"/>
              <a:gd name="connsiteX3-17" fmla="*/ 0 w 12512985"/>
              <a:gd name="connsiteY3-18" fmla="*/ 6858000 h 7544026"/>
              <a:gd name="connsiteX4-19" fmla="*/ 0 w 12512985"/>
              <a:gd name="connsiteY4-20" fmla="*/ 0 h 7544026"/>
              <a:gd name="connsiteX0-21" fmla="*/ 0 w 12513944"/>
              <a:gd name="connsiteY0-22" fmla="*/ 0 h 7700873"/>
              <a:gd name="connsiteX1-23" fmla="*/ 12192000 w 12513944"/>
              <a:gd name="connsiteY1-24" fmla="*/ 0 h 7700873"/>
              <a:gd name="connsiteX2-25" fmla="*/ 4020456 w 12513944"/>
              <a:gd name="connsiteY2-26" fmla="*/ 6828971 h 7700873"/>
              <a:gd name="connsiteX3-27" fmla="*/ 0 w 12513944"/>
              <a:gd name="connsiteY3-28" fmla="*/ 6858000 h 7700873"/>
              <a:gd name="connsiteX4-29" fmla="*/ 0 w 12513944"/>
              <a:gd name="connsiteY4-30" fmla="*/ 0 h 7700873"/>
              <a:gd name="connsiteX0-31" fmla="*/ 0 w 12521496"/>
              <a:gd name="connsiteY0-32" fmla="*/ 0 h 7394157"/>
              <a:gd name="connsiteX1-33" fmla="*/ 12192000 w 12521496"/>
              <a:gd name="connsiteY1-34" fmla="*/ 0 h 7394157"/>
              <a:gd name="connsiteX2-35" fmla="*/ 4020456 w 12521496"/>
              <a:gd name="connsiteY2-36" fmla="*/ 6828971 h 7394157"/>
              <a:gd name="connsiteX3-37" fmla="*/ 0 w 12521496"/>
              <a:gd name="connsiteY3-38" fmla="*/ 6858000 h 7394157"/>
              <a:gd name="connsiteX4-39" fmla="*/ 0 w 12521496"/>
              <a:gd name="connsiteY4-40" fmla="*/ 0 h 7394157"/>
              <a:gd name="connsiteX0-41" fmla="*/ 0 w 12521496"/>
              <a:gd name="connsiteY0-42" fmla="*/ 0 h 6918474"/>
              <a:gd name="connsiteX1-43" fmla="*/ 12192000 w 12521496"/>
              <a:gd name="connsiteY1-44" fmla="*/ 0 h 6918474"/>
              <a:gd name="connsiteX2-45" fmla="*/ 4020456 w 12521496"/>
              <a:gd name="connsiteY2-46" fmla="*/ 6828971 h 6918474"/>
              <a:gd name="connsiteX3-47" fmla="*/ 0 w 12521496"/>
              <a:gd name="connsiteY3-48" fmla="*/ 6858000 h 6918474"/>
              <a:gd name="connsiteX4-49" fmla="*/ 0 w 12521496"/>
              <a:gd name="connsiteY4-50" fmla="*/ 0 h 6918474"/>
              <a:gd name="connsiteX0-51" fmla="*/ 0 w 12520054"/>
              <a:gd name="connsiteY0-52" fmla="*/ 0 h 6877085"/>
              <a:gd name="connsiteX1-53" fmla="*/ 12192000 w 12520054"/>
              <a:gd name="connsiteY1-54" fmla="*/ 0 h 6877085"/>
              <a:gd name="connsiteX2-55" fmla="*/ 4020456 w 12520054"/>
              <a:gd name="connsiteY2-56" fmla="*/ 6828971 h 6877085"/>
              <a:gd name="connsiteX3-57" fmla="*/ 0 w 12520054"/>
              <a:gd name="connsiteY3-58" fmla="*/ 6858000 h 6877085"/>
              <a:gd name="connsiteX4-59" fmla="*/ 0 w 12520054"/>
              <a:gd name="connsiteY4-60" fmla="*/ 0 h 6877085"/>
              <a:gd name="connsiteX0-61" fmla="*/ 0 w 12594454"/>
              <a:gd name="connsiteY0-62" fmla="*/ 0 h 6877085"/>
              <a:gd name="connsiteX1-63" fmla="*/ 12192000 w 12594454"/>
              <a:gd name="connsiteY1-64" fmla="*/ 0 h 6877085"/>
              <a:gd name="connsiteX2-65" fmla="*/ 4020456 w 12594454"/>
              <a:gd name="connsiteY2-66" fmla="*/ 6828971 h 6877085"/>
              <a:gd name="connsiteX3-67" fmla="*/ 0 w 12594454"/>
              <a:gd name="connsiteY3-68" fmla="*/ 6858000 h 6877085"/>
              <a:gd name="connsiteX4-69" fmla="*/ 0 w 12594454"/>
              <a:gd name="connsiteY4-70" fmla="*/ 0 h 6877085"/>
              <a:gd name="connsiteX0-71" fmla="*/ 0 w 12413791"/>
              <a:gd name="connsiteY0-72" fmla="*/ 0 h 6877085"/>
              <a:gd name="connsiteX1-73" fmla="*/ 12192000 w 12413791"/>
              <a:gd name="connsiteY1-74" fmla="*/ 0 h 6877085"/>
              <a:gd name="connsiteX2-75" fmla="*/ 4020456 w 12413791"/>
              <a:gd name="connsiteY2-76" fmla="*/ 6828971 h 6877085"/>
              <a:gd name="connsiteX3-77" fmla="*/ 0 w 12413791"/>
              <a:gd name="connsiteY3-78" fmla="*/ 6858000 h 6877085"/>
              <a:gd name="connsiteX4-79" fmla="*/ 0 w 12413791"/>
              <a:gd name="connsiteY4-80" fmla="*/ 0 h 6877085"/>
              <a:gd name="connsiteX0-81" fmla="*/ 0 w 12777272"/>
              <a:gd name="connsiteY0-82" fmla="*/ 0 h 6877085"/>
              <a:gd name="connsiteX1-83" fmla="*/ 12192000 w 12777272"/>
              <a:gd name="connsiteY1-84" fmla="*/ 0 h 6877085"/>
              <a:gd name="connsiteX2-85" fmla="*/ 10145487 w 12777272"/>
              <a:gd name="connsiteY2-86" fmla="*/ 2046515 h 6877085"/>
              <a:gd name="connsiteX3-87" fmla="*/ 4020456 w 12777272"/>
              <a:gd name="connsiteY3-88" fmla="*/ 6828971 h 6877085"/>
              <a:gd name="connsiteX4-89" fmla="*/ 0 w 12777272"/>
              <a:gd name="connsiteY4-90" fmla="*/ 6858000 h 6877085"/>
              <a:gd name="connsiteX5" fmla="*/ 0 w 12777272"/>
              <a:gd name="connsiteY5" fmla="*/ 0 h 6877085"/>
              <a:gd name="connsiteX0-91" fmla="*/ 0 w 13300967"/>
              <a:gd name="connsiteY0-92" fmla="*/ 0 h 6877085"/>
              <a:gd name="connsiteX1-93" fmla="*/ 12192000 w 13300967"/>
              <a:gd name="connsiteY1-94" fmla="*/ 0 h 6877085"/>
              <a:gd name="connsiteX2-95" fmla="*/ 12104915 w 13300967"/>
              <a:gd name="connsiteY2-96" fmla="*/ 2670629 h 6877085"/>
              <a:gd name="connsiteX3-97" fmla="*/ 4020456 w 13300967"/>
              <a:gd name="connsiteY3-98" fmla="*/ 6828971 h 6877085"/>
              <a:gd name="connsiteX4-99" fmla="*/ 0 w 13300967"/>
              <a:gd name="connsiteY4-100" fmla="*/ 6858000 h 6877085"/>
              <a:gd name="connsiteX5-101" fmla="*/ 0 w 13300967"/>
              <a:gd name="connsiteY5-102" fmla="*/ 0 h 6877085"/>
              <a:gd name="connsiteX0-103" fmla="*/ 0 w 12924146"/>
              <a:gd name="connsiteY0-104" fmla="*/ 0 h 6877085"/>
              <a:gd name="connsiteX1-105" fmla="*/ 12192000 w 12924146"/>
              <a:gd name="connsiteY1-106" fmla="*/ 0 h 6877085"/>
              <a:gd name="connsiteX2-107" fmla="*/ 12104915 w 12924146"/>
              <a:gd name="connsiteY2-108" fmla="*/ 2670629 h 6877085"/>
              <a:gd name="connsiteX3-109" fmla="*/ 4020456 w 12924146"/>
              <a:gd name="connsiteY3-110" fmla="*/ 6828971 h 6877085"/>
              <a:gd name="connsiteX4-111" fmla="*/ 0 w 12924146"/>
              <a:gd name="connsiteY4-112" fmla="*/ 6858000 h 6877085"/>
              <a:gd name="connsiteX5-113" fmla="*/ 0 w 12924146"/>
              <a:gd name="connsiteY5-114" fmla="*/ 0 h 6877085"/>
              <a:gd name="connsiteX0-115" fmla="*/ 0 w 12946213"/>
              <a:gd name="connsiteY0-116" fmla="*/ 0 h 6877085"/>
              <a:gd name="connsiteX1-117" fmla="*/ 12192000 w 12946213"/>
              <a:gd name="connsiteY1-118" fmla="*/ 0 h 6877085"/>
              <a:gd name="connsiteX2-119" fmla="*/ 12192001 w 12946213"/>
              <a:gd name="connsiteY2-120" fmla="*/ 2656114 h 6877085"/>
              <a:gd name="connsiteX3-121" fmla="*/ 4020456 w 12946213"/>
              <a:gd name="connsiteY3-122" fmla="*/ 6828971 h 6877085"/>
              <a:gd name="connsiteX4-123" fmla="*/ 0 w 12946213"/>
              <a:gd name="connsiteY4-124" fmla="*/ 6858000 h 6877085"/>
              <a:gd name="connsiteX5-125" fmla="*/ 0 w 12946213"/>
              <a:gd name="connsiteY5-126" fmla="*/ 0 h 6877085"/>
              <a:gd name="connsiteX0-127" fmla="*/ 0 w 12196083"/>
              <a:gd name="connsiteY0-128" fmla="*/ 0 h 6877085"/>
              <a:gd name="connsiteX1-129" fmla="*/ 12192000 w 12196083"/>
              <a:gd name="connsiteY1-130" fmla="*/ 0 h 6877085"/>
              <a:gd name="connsiteX2-131" fmla="*/ 12192001 w 12196083"/>
              <a:gd name="connsiteY2-132" fmla="*/ 2656114 h 6877085"/>
              <a:gd name="connsiteX3-133" fmla="*/ 4020456 w 12196083"/>
              <a:gd name="connsiteY3-134" fmla="*/ 6828971 h 6877085"/>
              <a:gd name="connsiteX4-135" fmla="*/ 0 w 12196083"/>
              <a:gd name="connsiteY4-136" fmla="*/ 6858000 h 6877085"/>
              <a:gd name="connsiteX5-137" fmla="*/ 0 w 12196083"/>
              <a:gd name="connsiteY5-138" fmla="*/ 0 h 6877085"/>
              <a:gd name="connsiteX0-139" fmla="*/ 0 w 12196083"/>
              <a:gd name="connsiteY0-140" fmla="*/ 0 h 6877085"/>
              <a:gd name="connsiteX1-141" fmla="*/ 12192000 w 12196083"/>
              <a:gd name="connsiteY1-142" fmla="*/ 0 h 6877085"/>
              <a:gd name="connsiteX2-143" fmla="*/ 12192001 w 12196083"/>
              <a:gd name="connsiteY2-144" fmla="*/ 2656114 h 6877085"/>
              <a:gd name="connsiteX3-145" fmla="*/ 4020456 w 12196083"/>
              <a:gd name="connsiteY3-146" fmla="*/ 6828971 h 6877085"/>
              <a:gd name="connsiteX4-147" fmla="*/ 0 w 12196083"/>
              <a:gd name="connsiteY4-148" fmla="*/ 6858000 h 6877085"/>
              <a:gd name="connsiteX5-149" fmla="*/ 0 w 12196083"/>
              <a:gd name="connsiteY5-150" fmla="*/ 0 h 6877085"/>
              <a:gd name="connsiteX0-151" fmla="*/ 0 w 12196083"/>
              <a:gd name="connsiteY0-152" fmla="*/ 0 h 6877085"/>
              <a:gd name="connsiteX1-153" fmla="*/ 12192000 w 12196083"/>
              <a:gd name="connsiteY1-154" fmla="*/ 0 h 6877085"/>
              <a:gd name="connsiteX2-155" fmla="*/ 12192001 w 12196083"/>
              <a:gd name="connsiteY2-156" fmla="*/ 2656114 h 6877085"/>
              <a:gd name="connsiteX3-157" fmla="*/ 9942286 w 12196083"/>
              <a:gd name="connsiteY3-158" fmla="*/ 4194630 h 6877085"/>
              <a:gd name="connsiteX4-159" fmla="*/ 4020456 w 12196083"/>
              <a:gd name="connsiteY4-160" fmla="*/ 6828971 h 6877085"/>
              <a:gd name="connsiteX5-161" fmla="*/ 0 w 12196083"/>
              <a:gd name="connsiteY5-162" fmla="*/ 6858000 h 6877085"/>
              <a:gd name="connsiteX6" fmla="*/ 0 w 12196083"/>
              <a:gd name="connsiteY6" fmla="*/ 0 h 6877085"/>
              <a:gd name="connsiteX0-163" fmla="*/ 0 w 12196083"/>
              <a:gd name="connsiteY0-164" fmla="*/ 0 h 6877085"/>
              <a:gd name="connsiteX1-165" fmla="*/ 12192000 w 12196083"/>
              <a:gd name="connsiteY1-166" fmla="*/ 0 h 6877085"/>
              <a:gd name="connsiteX2-167" fmla="*/ 12192001 w 12196083"/>
              <a:gd name="connsiteY2-168" fmla="*/ 2656114 h 6877085"/>
              <a:gd name="connsiteX3-169" fmla="*/ 6357257 w 12196083"/>
              <a:gd name="connsiteY3-170" fmla="*/ 2931887 h 6877085"/>
              <a:gd name="connsiteX4-171" fmla="*/ 4020456 w 12196083"/>
              <a:gd name="connsiteY4-172" fmla="*/ 6828971 h 6877085"/>
              <a:gd name="connsiteX5-173" fmla="*/ 0 w 12196083"/>
              <a:gd name="connsiteY5-174" fmla="*/ 6858000 h 6877085"/>
              <a:gd name="connsiteX6-175" fmla="*/ 0 w 12196083"/>
              <a:gd name="connsiteY6-176" fmla="*/ 0 h 6877085"/>
              <a:gd name="connsiteX0-177" fmla="*/ 0 w 12196083"/>
              <a:gd name="connsiteY0-178" fmla="*/ 0 h 6877085"/>
              <a:gd name="connsiteX1-179" fmla="*/ 12192000 w 12196083"/>
              <a:gd name="connsiteY1-180" fmla="*/ 0 h 6877085"/>
              <a:gd name="connsiteX2-181" fmla="*/ 12192001 w 12196083"/>
              <a:gd name="connsiteY2-182" fmla="*/ 2656114 h 6877085"/>
              <a:gd name="connsiteX3-183" fmla="*/ 5907315 w 12196083"/>
              <a:gd name="connsiteY3-184" fmla="*/ 3120573 h 6877085"/>
              <a:gd name="connsiteX4-185" fmla="*/ 4020456 w 12196083"/>
              <a:gd name="connsiteY4-186" fmla="*/ 6828971 h 6877085"/>
              <a:gd name="connsiteX5-187" fmla="*/ 0 w 12196083"/>
              <a:gd name="connsiteY5-188" fmla="*/ 6858000 h 6877085"/>
              <a:gd name="connsiteX6-189" fmla="*/ 0 w 12196083"/>
              <a:gd name="connsiteY6-190" fmla="*/ 0 h 6877085"/>
              <a:gd name="connsiteX0-191" fmla="*/ 0 w 12196083"/>
              <a:gd name="connsiteY0-192" fmla="*/ 0 h 6877085"/>
              <a:gd name="connsiteX1-193" fmla="*/ 12192000 w 12196083"/>
              <a:gd name="connsiteY1-194" fmla="*/ 0 h 6877085"/>
              <a:gd name="connsiteX2-195" fmla="*/ 12192001 w 12196083"/>
              <a:gd name="connsiteY2-196" fmla="*/ 2656114 h 6877085"/>
              <a:gd name="connsiteX3-197" fmla="*/ 6836229 w 12196083"/>
              <a:gd name="connsiteY3-198" fmla="*/ 2815773 h 6877085"/>
              <a:gd name="connsiteX4-199" fmla="*/ 4020456 w 12196083"/>
              <a:gd name="connsiteY4-200" fmla="*/ 6828971 h 6877085"/>
              <a:gd name="connsiteX5-201" fmla="*/ 0 w 12196083"/>
              <a:gd name="connsiteY5-202" fmla="*/ 6858000 h 6877085"/>
              <a:gd name="connsiteX6-203" fmla="*/ 0 w 12196083"/>
              <a:gd name="connsiteY6-204" fmla="*/ 0 h 6877085"/>
              <a:gd name="connsiteX0-205" fmla="*/ 12700 w 12208783"/>
              <a:gd name="connsiteY0-206" fmla="*/ 0 h 6829195"/>
              <a:gd name="connsiteX1-207" fmla="*/ 12204700 w 12208783"/>
              <a:gd name="connsiteY1-208" fmla="*/ 0 h 6829195"/>
              <a:gd name="connsiteX2-209" fmla="*/ 12204701 w 12208783"/>
              <a:gd name="connsiteY2-210" fmla="*/ 2656114 h 6829195"/>
              <a:gd name="connsiteX3-211" fmla="*/ 6848929 w 12208783"/>
              <a:gd name="connsiteY3-212" fmla="*/ 2815773 h 6829195"/>
              <a:gd name="connsiteX4-213" fmla="*/ 4033156 w 12208783"/>
              <a:gd name="connsiteY4-214" fmla="*/ 6828971 h 6829195"/>
              <a:gd name="connsiteX5-215" fmla="*/ 0 w 12208783"/>
              <a:gd name="connsiteY5-216" fmla="*/ 1524000 h 6829195"/>
              <a:gd name="connsiteX6-217" fmla="*/ 12700 w 12208783"/>
              <a:gd name="connsiteY6-218" fmla="*/ 0 h 6829195"/>
              <a:gd name="connsiteX0-219" fmla="*/ 12700 w 12208783"/>
              <a:gd name="connsiteY0-220" fmla="*/ 0 h 2916962"/>
              <a:gd name="connsiteX1-221" fmla="*/ 12204700 w 12208783"/>
              <a:gd name="connsiteY1-222" fmla="*/ 0 h 2916962"/>
              <a:gd name="connsiteX2-223" fmla="*/ 12204701 w 12208783"/>
              <a:gd name="connsiteY2-224" fmla="*/ 2656114 h 2916962"/>
              <a:gd name="connsiteX3-225" fmla="*/ 6848929 w 12208783"/>
              <a:gd name="connsiteY3-226" fmla="*/ 2815773 h 2916962"/>
              <a:gd name="connsiteX4-227" fmla="*/ 3093356 w 12208783"/>
              <a:gd name="connsiteY4-228" fmla="*/ 821871 h 2916962"/>
              <a:gd name="connsiteX5-229" fmla="*/ 0 w 12208783"/>
              <a:gd name="connsiteY5-230" fmla="*/ 1524000 h 2916962"/>
              <a:gd name="connsiteX6-231" fmla="*/ 12700 w 12208783"/>
              <a:gd name="connsiteY6-232" fmla="*/ 0 h 2916962"/>
              <a:gd name="connsiteX0-233" fmla="*/ 12700 w 12208783"/>
              <a:gd name="connsiteY0-234" fmla="*/ 0 h 2778992"/>
              <a:gd name="connsiteX1-235" fmla="*/ 12204700 w 12208783"/>
              <a:gd name="connsiteY1-236" fmla="*/ 0 h 2778992"/>
              <a:gd name="connsiteX2-237" fmla="*/ 12204701 w 12208783"/>
              <a:gd name="connsiteY2-238" fmla="*/ 2656114 h 2778992"/>
              <a:gd name="connsiteX3-239" fmla="*/ 8042729 w 12208783"/>
              <a:gd name="connsiteY3-240" fmla="*/ 1507673 h 2778992"/>
              <a:gd name="connsiteX4-241" fmla="*/ 3093356 w 12208783"/>
              <a:gd name="connsiteY4-242" fmla="*/ 821871 h 2778992"/>
              <a:gd name="connsiteX5-243" fmla="*/ 0 w 12208783"/>
              <a:gd name="connsiteY5-244" fmla="*/ 1524000 h 2778992"/>
              <a:gd name="connsiteX6-245" fmla="*/ 12700 w 12208783"/>
              <a:gd name="connsiteY6-246" fmla="*/ 0 h 2778992"/>
              <a:gd name="connsiteX0-247" fmla="*/ 12700 w 12208783"/>
              <a:gd name="connsiteY0-248" fmla="*/ 0 h 2778992"/>
              <a:gd name="connsiteX1-249" fmla="*/ 12204700 w 12208783"/>
              <a:gd name="connsiteY1-250" fmla="*/ 0 h 2778992"/>
              <a:gd name="connsiteX2-251" fmla="*/ 12204701 w 12208783"/>
              <a:gd name="connsiteY2-252" fmla="*/ 2656114 h 2778992"/>
              <a:gd name="connsiteX3-253" fmla="*/ 8042729 w 12208783"/>
              <a:gd name="connsiteY3-254" fmla="*/ 1507673 h 2778992"/>
              <a:gd name="connsiteX4-255" fmla="*/ 3093356 w 12208783"/>
              <a:gd name="connsiteY4-256" fmla="*/ 821871 h 2778992"/>
              <a:gd name="connsiteX5-257" fmla="*/ 0 w 12208783"/>
              <a:gd name="connsiteY5-258" fmla="*/ 1524000 h 2778992"/>
              <a:gd name="connsiteX6-259" fmla="*/ 12700 w 12208783"/>
              <a:gd name="connsiteY6-260" fmla="*/ 0 h 2778992"/>
              <a:gd name="connsiteX0-261" fmla="*/ 12700 w 12208783"/>
              <a:gd name="connsiteY0-262" fmla="*/ 0 h 2778992"/>
              <a:gd name="connsiteX1-263" fmla="*/ 12204700 w 12208783"/>
              <a:gd name="connsiteY1-264" fmla="*/ 0 h 2778992"/>
              <a:gd name="connsiteX2-265" fmla="*/ 12204701 w 12208783"/>
              <a:gd name="connsiteY2-266" fmla="*/ 2656114 h 2778992"/>
              <a:gd name="connsiteX3-267" fmla="*/ 8042729 w 12208783"/>
              <a:gd name="connsiteY3-268" fmla="*/ 1507673 h 2778992"/>
              <a:gd name="connsiteX4-269" fmla="*/ 2852056 w 12208783"/>
              <a:gd name="connsiteY4-270" fmla="*/ 656771 h 2778992"/>
              <a:gd name="connsiteX5-271" fmla="*/ 0 w 12208783"/>
              <a:gd name="connsiteY5-272" fmla="*/ 1524000 h 2778992"/>
              <a:gd name="connsiteX6-273" fmla="*/ 12700 w 12208783"/>
              <a:gd name="connsiteY6-274" fmla="*/ 0 h 2778992"/>
              <a:gd name="connsiteX0-275" fmla="*/ 12700 w 12220158"/>
              <a:gd name="connsiteY0-276" fmla="*/ 0 h 1684233"/>
              <a:gd name="connsiteX1-277" fmla="*/ 12204700 w 12220158"/>
              <a:gd name="connsiteY1-278" fmla="*/ 0 h 1684233"/>
              <a:gd name="connsiteX2-279" fmla="*/ 12217401 w 12220158"/>
              <a:gd name="connsiteY2-280" fmla="*/ 1436914 h 1684233"/>
              <a:gd name="connsiteX3-281" fmla="*/ 8042729 w 12220158"/>
              <a:gd name="connsiteY3-282" fmla="*/ 1507673 h 1684233"/>
              <a:gd name="connsiteX4-283" fmla="*/ 2852056 w 12220158"/>
              <a:gd name="connsiteY4-284" fmla="*/ 656771 h 1684233"/>
              <a:gd name="connsiteX5-285" fmla="*/ 0 w 12220158"/>
              <a:gd name="connsiteY5-286" fmla="*/ 1524000 h 1684233"/>
              <a:gd name="connsiteX6-287" fmla="*/ 12700 w 12220158"/>
              <a:gd name="connsiteY6-288" fmla="*/ 0 h 1684233"/>
              <a:gd name="connsiteX0-289" fmla="*/ 12700 w 12220158"/>
              <a:gd name="connsiteY0-290" fmla="*/ 0 h 1576647"/>
              <a:gd name="connsiteX1-291" fmla="*/ 12204700 w 12220158"/>
              <a:gd name="connsiteY1-292" fmla="*/ 0 h 1576647"/>
              <a:gd name="connsiteX2-293" fmla="*/ 12217401 w 12220158"/>
              <a:gd name="connsiteY2-294" fmla="*/ 1436914 h 1576647"/>
              <a:gd name="connsiteX3-295" fmla="*/ 7814129 w 12220158"/>
              <a:gd name="connsiteY3-296" fmla="*/ 644073 h 1576647"/>
              <a:gd name="connsiteX4-297" fmla="*/ 2852056 w 12220158"/>
              <a:gd name="connsiteY4-298" fmla="*/ 656771 h 1576647"/>
              <a:gd name="connsiteX5-299" fmla="*/ 0 w 12220158"/>
              <a:gd name="connsiteY5-300" fmla="*/ 1524000 h 1576647"/>
              <a:gd name="connsiteX6-301" fmla="*/ 12700 w 12220158"/>
              <a:gd name="connsiteY6-302" fmla="*/ 0 h 1576647"/>
              <a:gd name="connsiteX0-303" fmla="*/ 12700 w 12220158"/>
              <a:gd name="connsiteY0-304" fmla="*/ 0 h 1576647"/>
              <a:gd name="connsiteX1-305" fmla="*/ 12204700 w 12220158"/>
              <a:gd name="connsiteY1-306" fmla="*/ 0 h 1576647"/>
              <a:gd name="connsiteX2-307" fmla="*/ 12217401 w 12220158"/>
              <a:gd name="connsiteY2-308" fmla="*/ 1436914 h 1576647"/>
              <a:gd name="connsiteX3-309" fmla="*/ 7814129 w 12220158"/>
              <a:gd name="connsiteY3-310" fmla="*/ 644073 h 1576647"/>
              <a:gd name="connsiteX4-311" fmla="*/ 5252356 w 12220158"/>
              <a:gd name="connsiteY4-312" fmla="*/ 1367971 h 1576647"/>
              <a:gd name="connsiteX5-313" fmla="*/ 0 w 12220158"/>
              <a:gd name="connsiteY5-314" fmla="*/ 1524000 h 1576647"/>
              <a:gd name="connsiteX6-315" fmla="*/ 12700 w 12220158"/>
              <a:gd name="connsiteY6-316" fmla="*/ 0 h 1576647"/>
              <a:gd name="connsiteX0-317" fmla="*/ 0 w 12207458"/>
              <a:gd name="connsiteY0-318" fmla="*/ 0 h 1576647"/>
              <a:gd name="connsiteX1-319" fmla="*/ 12192000 w 12207458"/>
              <a:gd name="connsiteY1-320" fmla="*/ 0 h 1576647"/>
              <a:gd name="connsiteX2-321" fmla="*/ 12204701 w 12207458"/>
              <a:gd name="connsiteY2-322" fmla="*/ 1436914 h 1576647"/>
              <a:gd name="connsiteX3-323" fmla="*/ 7801429 w 12207458"/>
              <a:gd name="connsiteY3-324" fmla="*/ 644073 h 1576647"/>
              <a:gd name="connsiteX4-325" fmla="*/ 5239656 w 12207458"/>
              <a:gd name="connsiteY4-326" fmla="*/ 1367971 h 1576647"/>
              <a:gd name="connsiteX5-327" fmla="*/ 3352800 w 12207458"/>
              <a:gd name="connsiteY5-328" fmla="*/ 25400 h 1576647"/>
              <a:gd name="connsiteX6-329" fmla="*/ 0 w 12207458"/>
              <a:gd name="connsiteY6-330" fmla="*/ 0 h 1576647"/>
              <a:gd name="connsiteX0-331" fmla="*/ 1168400 w 8854658"/>
              <a:gd name="connsiteY0-332" fmla="*/ 0 h 2046547"/>
              <a:gd name="connsiteX1-333" fmla="*/ 8839200 w 8854658"/>
              <a:gd name="connsiteY1-334" fmla="*/ 469900 h 2046547"/>
              <a:gd name="connsiteX2-335" fmla="*/ 8851901 w 8854658"/>
              <a:gd name="connsiteY2-336" fmla="*/ 1906814 h 2046547"/>
              <a:gd name="connsiteX3-337" fmla="*/ 4448629 w 8854658"/>
              <a:gd name="connsiteY3-338" fmla="*/ 1113973 h 2046547"/>
              <a:gd name="connsiteX4-339" fmla="*/ 1886856 w 8854658"/>
              <a:gd name="connsiteY4-340" fmla="*/ 1837871 h 2046547"/>
              <a:gd name="connsiteX5-341" fmla="*/ 0 w 8854658"/>
              <a:gd name="connsiteY5-342" fmla="*/ 495300 h 2046547"/>
              <a:gd name="connsiteX6-343" fmla="*/ 1168400 w 8854658"/>
              <a:gd name="connsiteY6-344" fmla="*/ 0 h 2046547"/>
              <a:gd name="connsiteX0-345" fmla="*/ 1168400 w 8854658"/>
              <a:gd name="connsiteY0-346" fmla="*/ 0 h 2046547"/>
              <a:gd name="connsiteX1-347" fmla="*/ 8839200 w 8854658"/>
              <a:gd name="connsiteY1-348" fmla="*/ 469900 h 2046547"/>
              <a:gd name="connsiteX2-349" fmla="*/ 8851901 w 8854658"/>
              <a:gd name="connsiteY2-350" fmla="*/ 1906814 h 2046547"/>
              <a:gd name="connsiteX3-351" fmla="*/ 4448629 w 8854658"/>
              <a:gd name="connsiteY3-352" fmla="*/ 1113973 h 2046547"/>
              <a:gd name="connsiteX4-353" fmla="*/ 1886856 w 8854658"/>
              <a:gd name="connsiteY4-354" fmla="*/ 1837871 h 2046547"/>
              <a:gd name="connsiteX5-355" fmla="*/ 0 w 8854658"/>
              <a:gd name="connsiteY5-356" fmla="*/ 495300 h 2046547"/>
              <a:gd name="connsiteX6-357" fmla="*/ 1168400 w 8854658"/>
              <a:gd name="connsiteY6-358" fmla="*/ 0 h 2046547"/>
              <a:gd name="connsiteX0-359" fmla="*/ 1168400 w 8854658"/>
              <a:gd name="connsiteY0-360" fmla="*/ 0 h 2046547"/>
              <a:gd name="connsiteX1-361" fmla="*/ 8839200 w 8854658"/>
              <a:gd name="connsiteY1-362" fmla="*/ 469900 h 2046547"/>
              <a:gd name="connsiteX2-363" fmla="*/ 8851901 w 8854658"/>
              <a:gd name="connsiteY2-364" fmla="*/ 1906814 h 2046547"/>
              <a:gd name="connsiteX3-365" fmla="*/ 4448629 w 8854658"/>
              <a:gd name="connsiteY3-366" fmla="*/ 1113973 h 2046547"/>
              <a:gd name="connsiteX4-367" fmla="*/ 1937656 w 8854658"/>
              <a:gd name="connsiteY4-368" fmla="*/ 1494971 h 2046547"/>
              <a:gd name="connsiteX5-369" fmla="*/ 0 w 8854658"/>
              <a:gd name="connsiteY5-370" fmla="*/ 495300 h 2046547"/>
              <a:gd name="connsiteX6-371" fmla="*/ 1168400 w 8854658"/>
              <a:gd name="connsiteY6-372" fmla="*/ 0 h 2046547"/>
              <a:gd name="connsiteX0-373" fmla="*/ 1168400 w 8854658"/>
              <a:gd name="connsiteY0-374" fmla="*/ 0 h 1930204"/>
              <a:gd name="connsiteX1-375" fmla="*/ 8839200 w 8854658"/>
              <a:gd name="connsiteY1-376" fmla="*/ 469900 h 1930204"/>
              <a:gd name="connsiteX2-377" fmla="*/ 8851901 w 8854658"/>
              <a:gd name="connsiteY2-378" fmla="*/ 1906814 h 1930204"/>
              <a:gd name="connsiteX3-379" fmla="*/ 4448629 w 8854658"/>
              <a:gd name="connsiteY3-380" fmla="*/ 1113973 h 1930204"/>
              <a:gd name="connsiteX4-381" fmla="*/ 1937656 w 8854658"/>
              <a:gd name="connsiteY4-382" fmla="*/ 1494971 h 1930204"/>
              <a:gd name="connsiteX5-383" fmla="*/ 0 w 8854658"/>
              <a:gd name="connsiteY5-384" fmla="*/ 495300 h 1930204"/>
              <a:gd name="connsiteX6-385" fmla="*/ 1168400 w 8854658"/>
              <a:gd name="connsiteY6-386" fmla="*/ 0 h 1930204"/>
              <a:gd name="connsiteX0-387" fmla="*/ 1168400 w 8854658"/>
              <a:gd name="connsiteY0-388" fmla="*/ 0 h 1944763"/>
              <a:gd name="connsiteX1-389" fmla="*/ 8839200 w 8854658"/>
              <a:gd name="connsiteY1-390" fmla="*/ 469900 h 1944763"/>
              <a:gd name="connsiteX2-391" fmla="*/ 8851901 w 8854658"/>
              <a:gd name="connsiteY2-392" fmla="*/ 1906814 h 1944763"/>
              <a:gd name="connsiteX3-393" fmla="*/ 4448629 w 8854658"/>
              <a:gd name="connsiteY3-394" fmla="*/ 1113973 h 1944763"/>
              <a:gd name="connsiteX4-395" fmla="*/ 1937656 w 8854658"/>
              <a:gd name="connsiteY4-396" fmla="*/ 1494971 h 1944763"/>
              <a:gd name="connsiteX5-397" fmla="*/ 0 w 8854658"/>
              <a:gd name="connsiteY5-398" fmla="*/ 495300 h 1944763"/>
              <a:gd name="connsiteX6-399" fmla="*/ 1168400 w 8854658"/>
              <a:gd name="connsiteY6-400" fmla="*/ 0 h 194476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01" y="connsiteY5-102"/>
              </a:cxn>
              <a:cxn ang="0">
                <a:pos x="connsiteX6-175" y="connsiteY6-176"/>
              </a:cxn>
            </a:cxnLst>
            <a:rect l="l" t="t" r="r" b="b"/>
            <a:pathLst>
              <a:path w="8854658" h="1944763">
                <a:moveTo>
                  <a:pt x="1168400" y="0"/>
                </a:moveTo>
                <a:lnTo>
                  <a:pt x="8839200" y="469900"/>
                </a:lnTo>
                <a:cubicBezTo>
                  <a:pt x="8831944" y="1739900"/>
                  <a:pt x="8863996" y="623509"/>
                  <a:pt x="8851901" y="1906814"/>
                </a:cubicBezTo>
                <a:cubicBezTo>
                  <a:pt x="6406849" y="2224919"/>
                  <a:pt x="5810553" y="418497"/>
                  <a:pt x="4448629" y="1113973"/>
                </a:cubicBezTo>
                <a:cubicBezTo>
                  <a:pt x="3086705" y="1809449"/>
                  <a:pt x="2679094" y="1598083"/>
                  <a:pt x="1937656" y="1494971"/>
                </a:cubicBezTo>
                <a:cubicBezTo>
                  <a:pt x="1196218" y="1391859"/>
                  <a:pt x="925285" y="967014"/>
                  <a:pt x="0" y="495300"/>
                </a:cubicBezTo>
                <a:lnTo>
                  <a:pt x="1168400" y="0"/>
                </a:lnTo>
                <a:close/>
              </a:path>
            </a:pathLst>
          </a:custGeom>
          <a:gradFill>
            <a:gsLst>
              <a:gs pos="0">
                <a:srgbClr val="61BDFF"/>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3" name="矩形 2"/>
          <p:cNvSpPr/>
          <p:nvPr/>
        </p:nvSpPr>
        <p:spPr>
          <a:xfrm rot="10800000" flipH="1">
            <a:off x="0" y="4196044"/>
            <a:ext cx="11938188" cy="3798642"/>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1" fmla="*/ 0 w 13716000"/>
              <a:gd name="connsiteY0-2" fmla="*/ 0 h 7715250"/>
              <a:gd name="connsiteX1-3" fmla="*/ 12192000 w 13716000"/>
              <a:gd name="connsiteY1-4" fmla="*/ 0 h 7715250"/>
              <a:gd name="connsiteX2-5" fmla="*/ 12192000 w 13716000"/>
              <a:gd name="connsiteY2-6" fmla="*/ 6858000 h 7715250"/>
              <a:gd name="connsiteX3-7" fmla="*/ 0 w 13716000"/>
              <a:gd name="connsiteY3-8" fmla="*/ 6858000 h 7715250"/>
              <a:gd name="connsiteX4-9" fmla="*/ 0 w 13716000"/>
              <a:gd name="connsiteY4-10" fmla="*/ 0 h 7715250"/>
              <a:gd name="connsiteX0-11" fmla="*/ 0 w 12512985"/>
              <a:gd name="connsiteY0-12" fmla="*/ 0 h 7544026"/>
              <a:gd name="connsiteX1-13" fmla="*/ 12192000 w 12512985"/>
              <a:gd name="connsiteY1-14" fmla="*/ 0 h 7544026"/>
              <a:gd name="connsiteX2-15" fmla="*/ 3991428 w 12512985"/>
              <a:gd name="connsiteY2-16" fmla="*/ 6466114 h 7544026"/>
              <a:gd name="connsiteX3-17" fmla="*/ 0 w 12512985"/>
              <a:gd name="connsiteY3-18" fmla="*/ 6858000 h 7544026"/>
              <a:gd name="connsiteX4-19" fmla="*/ 0 w 12512985"/>
              <a:gd name="connsiteY4-20" fmla="*/ 0 h 7544026"/>
              <a:gd name="connsiteX0-21" fmla="*/ 0 w 12513944"/>
              <a:gd name="connsiteY0-22" fmla="*/ 0 h 7700873"/>
              <a:gd name="connsiteX1-23" fmla="*/ 12192000 w 12513944"/>
              <a:gd name="connsiteY1-24" fmla="*/ 0 h 7700873"/>
              <a:gd name="connsiteX2-25" fmla="*/ 4020456 w 12513944"/>
              <a:gd name="connsiteY2-26" fmla="*/ 6828971 h 7700873"/>
              <a:gd name="connsiteX3-27" fmla="*/ 0 w 12513944"/>
              <a:gd name="connsiteY3-28" fmla="*/ 6858000 h 7700873"/>
              <a:gd name="connsiteX4-29" fmla="*/ 0 w 12513944"/>
              <a:gd name="connsiteY4-30" fmla="*/ 0 h 7700873"/>
              <a:gd name="connsiteX0-31" fmla="*/ 0 w 12521496"/>
              <a:gd name="connsiteY0-32" fmla="*/ 0 h 7394157"/>
              <a:gd name="connsiteX1-33" fmla="*/ 12192000 w 12521496"/>
              <a:gd name="connsiteY1-34" fmla="*/ 0 h 7394157"/>
              <a:gd name="connsiteX2-35" fmla="*/ 4020456 w 12521496"/>
              <a:gd name="connsiteY2-36" fmla="*/ 6828971 h 7394157"/>
              <a:gd name="connsiteX3-37" fmla="*/ 0 w 12521496"/>
              <a:gd name="connsiteY3-38" fmla="*/ 6858000 h 7394157"/>
              <a:gd name="connsiteX4-39" fmla="*/ 0 w 12521496"/>
              <a:gd name="connsiteY4-40" fmla="*/ 0 h 7394157"/>
              <a:gd name="connsiteX0-41" fmla="*/ 0 w 12521496"/>
              <a:gd name="connsiteY0-42" fmla="*/ 0 h 6918474"/>
              <a:gd name="connsiteX1-43" fmla="*/ 12192000 w 12521496"/>
              <a:gd name="connsiteY1-44" fmla="*/ 0 h 6918474"/>
              <a:gd name="connsiteX2-45" fmla="*/ 4020456 w 12521496"/>
              <a:gd name="connsiteY2-46" fmla="*/ 6828971 h 6918474"/>
              <a:gd name="connsiteX3-47" fmla="*/ 0 w 12521496"/>
              <a:gd name="connsiteY3-48" fmla="*/ 6858000 h 6918474"/>
              <a:gd name="connsiteX4-49" fmla="*/ 0 w 12521496"/>
              <a:gd name="connsiteY4-50" fmla="*/ 0 h 6918474"/>
              <a:gd name="connsiteX0-51" fmla="*/ 0 w 12520054"/>
              <a:gd name="connsiteY0-52" fmla="*/ 0 h 6877085"/>
              <a:gd name="connsiteX1-53" fmla="*/ 12192000 w 12520054"/>
              <a:gd name="connsiteY1-54" fmla="*/ 0 h 6877085"/>
              <a:gd name="connsiteX2-55" fmla="*/ 4020456 w 12520054"/>
              <a:gd name="connsiteY2-56" fmla="*/ 6828971 h 6877085"/>
              <a:gd name="connsiteX3-57" fmla="*/ 0 w 12520054"/>
              <a:gd name="connsiteY3-58" fmla="*/ 6858000 h 6877085"/>
              <a:gd name="connsiteX4-59" fmla="*/ 0 w 12520054"/>
              <a:gd name="connsiteY4-60" fmla="*/ 0 h 6877085"/>
              <a:gd name="connsiteX0-61" fmla="*/ 0 w 12594454"/>
              <a:gd name="connsiteY0-62" fmla="*/ 0 h 6877085"/>
              <a:gd name="connsiteX1-63" fmla="*/ 12192000 w 12594454"/>
              <a:gd name="connsiteY1-64" fmla="*/ 0 h 6877085"/>
              <a:gd name="connsiteX2-65" fmla="*/ 4020456 w 12594454"/>
              <a:gd name="connsiteY2-66" fmla="*/ 6828971 h 6877085"/>
              <a:gd name="connsiteX3-67" fmla="*/ 0 w 12594454"/>
              <a:gd name="connsiteY3-68" fmla="*/ 6858000 h 6877085"/>
              <a:gd name="connsiteX4-69" fmla="*/ 0 w 12594454"/>
              <a:gd name="connsiteY4-70" fmla="*/ 0 h 6877085"/>
              <a:gd name="connsiteX0-71" fmla="*/ 0 w 12413791"/>
              <a:gd name="connsiteY0-72" fmla="*/ 0 h 6877085"/>
              <a:gd name="connsiteX1-73" fmla="*/ 12192000 w 12413791"/>
              <a:gd name="connsiteY1-74" fmla="*/ 0 h 6877085"/>
              <a:gd name="connsiteX2-75" fmla="*/ 4020456 w 12413791"/>
              <a:gd name="connsiteY2-76" fmla="*/ 6828971 h 6877085"/>
              <a:gd name="connsiteX3-77" fmla="*/ 0 w 12413791"/>
              <a:gd name="connsiteY3-78" fmla="*/ 6858000 h 6877085"/>
              <a:gd name="connsiteX4-79" fmla="*/ 0 w 12413791"/>
              <a:gd name="connsiteY4-80" fmla="*/ 0 h 6877085"/>
              <a:gd name="connsiteX0-81" fmla="*/ 0 w 12777272"/>
              <a:gd name="connsiteY0-82" fmla="*/ 0 h 6877085"/>
              <a:gd name="connsiteX1-83" fmla="*/ 12192000 w 12777272"/>
              <a:gd name="connsiteY1-84" fmla="*/ 0 h 6877085"/>
              <a:gd name="connsiteX2-85" fmla="*/ 10145487 w 12777272"/>
              <a:gd name="connsiteY2-86" fmla="*/ 2046515 h 6877085"/>
              <a:gd name="connsiteX3-87" fmla="*/ 4020456 w 12777272"/>
              <a:gd name="connsiteY3-88" fmla="*/ 6828971 h 6877085"/>
              <a:gd name="connsiteX4-89" fmla="*/ 0 w 12777272"/>
              <a:gd name="connsiteY4-90" fmla="*/ 6858000 h 6877085"/>
              <a:gd name="connsiteX5" fmla="*/ 0 w 12777272"/>
              <a:gd name="connsiteY5" fmla="*/ 0 h 6877085"/>
              <a:gd name="connsiteX0-91" fmla="*/ 0 w 13300967"/>
              <a:gd name="connsiteY0-92" fmla="*/ 0 h 6877085"/>
              <a:gd name="connsiteX1-93" fmla="*/ 12192000 w 13300967"/>
              <a:gd name="connsiteY1-94" fmla="*/ 0 h 6877085"/>
              <a:gd name="connsiteX2-95" fmla="*/ 12104915 w 13300967"/>
              <a:gd name="connsiteY2-96" fmla="*/ 2670629 h 6877085"/>
              <a:gd name="connsiteX3-97" fmla="*/ 4020456 w 13300967"/>
              <a:gd name="connsiteY3-98" fmla="*/ 6828971 h 6877085"/>
              <a:gd name="connsiteX4-99" fmla="*/ 0 w 13300967"/>
              <a:gd name="connsiteY4-100" fmla="*/ 6858000 h 6877085"/>
              <a:gd name="connsiteX5-101" fmla="*/ 0 w 13300967"/>
              <a:gd name="connsiteY5-102" fmla="*/ 0 h 6877085"/>
              <a:gd name="connsiteX0-103" fmla="*/ 0 w 12924146"/>
              <a:gd name="connsiteY0-104" fmla="*/ 0 h 6877085"/>
              <a:gd name="connsiteX1-105" fmla="*/ 12192000 w 12924146"/>
              <a:gd name="connsiteY1-106" fmla="*/ 0 h 6877085"/>
              <a:gd name="connsiteX2-107" fmla="*/ 12104915 w 12924146"/>
              <a:gd name="connsiteY2-108" fmla="*/ 2670629 h 6877085"/>
              <a:gd name="connsiteX3-109" fmla="*/ 4020456 w 12924146"/>
              <a:gd name="connsiteY3-110" fmla="*/ 6828971 h 6877085"/>
              <a:gd name="connsiteX4-111" fmla="*/ 0 w 12924146"/>
              <a:gd name="connsiteY4-112" fmla="*/ 6858000 h 6877085"/>
              <a:gd name="connsiteX5-113" fmla="*/ 0 w 12924146"/>
              <a:gd name="connsiteY5-114" fmla="*/ 0 h 6877085"/>
              <a:gd name="connsiteX0-115" fmla="*/ 0 w 12946213"/>
              <a:gd name="connsiteY0-116" fmla="*/ 0 h 6877085"/>
              <a:gd name="connsiteX1-117" fmla="*/ 12192000 w 12946213"/>
              <a:gd name="connsiteY1-118" fmla="*/ 0 h 6877085"/>
              <a:gd name="connsiteX2-119" fmla="*/ 12192001 w 12946213"/>
              <a:gd name="connsiteY2-120" fmla="*/ 2656114 h 6877085"/>
              <a:gd name="connsiteX3-121" fmla="*/ 4020456 w 12946213"/>
              <a:gd name="connsiteY3-122" fmla="*/ 6828971 h 6877085"/>
              <a:gd name="connsiteX4-123" fmla="*/ 0 w 12946213"/>
              <a:gd name="connsiteY4-124" fmla="*/ 6858000 h 6877085"/>
              <a:gd name="connsiteX5-125" fmla="*/ 0 w 12946213"/>
              <a:gd name="connsiteY5-126" fmla="*/ 0 h 6877085"/>
              <a:gd name="connsiteX0-127" fmla="*/ 0 w 12196083"/>
              <a:gd name="connsiteY0-128" fmla="*/ 0 h 6877085"/>
              <a:gd name="connsiteX1-129" fmla="*/ 12192000 w 12196083"/>
              <a:gd name="connsiteY1-130" fmla="*/ 0 h 6877085"/>
              <a:gd name="connsiteX2-131" fmla="*/ 12192001 w 12196083"/>
              <a:gd name="connsiteY2-132" fmla="*/ 2656114 h 6877085"/>
              <a:gd name="connsiteX3-133" fmla="*/ 4020456 w 12196083"/>
              <a:gd name="connsiteY3-134" fmla="*/ 6828971 h 6877085"/>
              <a:gd name="connsiteX4-135" fmla="*/ 0 w 12196083"/>
              <a:gd name="connsiteY4-136" fmla="*/ 6858000 h 6877085"/>
              <a:gd name="connsiteX5-137" fmla="*/ 0 w 12196083"/>
              <a:gd name="connsiteY5-138" fmla="*/ 0 h 6877085"/>
              <a:gd name="connsiteX0-139" fmla="*/ 0 w 12196083"/>
              <a:gd name="connsiteY0-140" fmla="*/ 0 h 6877085"/>
              <a:gd name="connsiteX1-141" fmla="*/ 12192000 w 12196083"/>
              <a:gd name="connsiteY1-142" fmla="*/ 0 h 6877085"/>
              <a:gd name="connsiteX2-143" fmla="*/ 12192001 w 12196083"/>
              <a:gd name="connsiteY2-144" fmla="*/ 2656114 h 6877085"/>
              <a:gd name="connsiteX3-145" fmla="*/ 4020456 w 12196083"/>
              <a:gd name="connsiteY3-146" fmla="*/ 6828971 h 6877085"/>
              <a:gd name="connsiteX4-147" fmla="*/ 0 w 12196083"/>
              <a:gd name="connsiteY4-148" fmla="*/ 6858000 h 6877085"/>
              <a:gd name="connsiteX5-149" fmla="*/ 0 w 12196083"/>
              <a:gd name="connsiteY5-150" fmla="*/ 0 h 6877085"/>
              <a:gd name="connsiteX0-151" fmla="*/ 0 w 12196083"/>
              <a:gd name="connsiteY0-152" fmla="*/ 0 h 6877085"/>
              <a:gd name="connsiteX1-153" fmla="*/ 12192000 w 12196083"/>
              <a:gd name="connsiteY1-154" fmla="*/ 0 h 6877085"/>
              <a:gd name="connsiteX2-155" fmla="*/ 12192001 w 12196083"/>
              <a:gd name="connsiteY2-156" fmla="*/ 2656114 h 6877085"/>
              <a:gd name="connsiteX3-157" fmla="*/ 9942286 w 12196083"/>
              <a:gd name="connsiteY3-158" fmla="*/ 4194630 h 6877085"/>
              <a:gd name="connsiteX4-159" fmla="*/ 4020456 w 12196083"/>
              <a:gd name="connsiteY4-160" fmla="*/ 6828971 h 6877085"/>
              <a:gd name="connsiteX5-161" fmla="*/ 0 w 12196083"/>
              <a:gd name="connsiteY5-162" fmla="*/ 6858000 h 6877085"/>
              <a:gd name="connsiteX6" fmla="*/ 0 w 12196083"/>
              <a:gd name="connsiteY6" fmla="*/ 0 h 6877085"/>
              <a:gd name="connsiteX0-163" fmla="*/ 0 w 12196083"/>
              <a:gd name="connsiteY0-164" fmla="*/ 0 h 6877085"/>
              <a:gd name="connsiteX1-165" fmla="*/ 12192000 w 12196083"/>
              <a:gd name="connsiteY1-166" fmla="*/ 0 h 6877085"/>
              <a:gd name="connsiteX2-167" fmla="*/ 12192001 w 12196083"/>
              <a:gd name="connsiteY2-168" fmla="*/ 2656114 h 6877085"/>
              <a:gd name="connsiteX3-169" fmla="*/ 6357257 w 12196083"/>
              <a:gd name="connsiteY3-170" fmla="*/ 2931887 h 6877085"/>
              <a:gd name="connsiteX4-171" fmla="*/ 4020456 w 12196083"/>
              <a:gd name="connsiteY4-172" fmla="*/ 6828971 h 6877085"/>
              <a:gd name="connsiteX5-173" fmla="*/ 0 w 12196083"/>
              <a:gd name="connsiteY5-174" fmla="*/ 6858000 h 6877085"/>
              <a:gd name="connsiteX6-175" fmla="*/ 0 w 12196083"/>
              <a:gd name="connsiteY6-176" fmla="*/ 0 h 6877085"/>
              <a:gd name="connsiteX0-177" fmla="*/ 0 w 12196083"/>
              <a:gd name="connsiteY0-178" fmla="*/ 0 h 6877085"/>
              <a:gd name="connsiteX1-179" fmla="*/ 12192000 w 12196083"/>
              <a:gd name="connsiteY1-180" fmla="*/ 0 h 6877085"/>
              <a:gd name="connsiteX2-181" fmla="*/ 12192001 w 12196083"/>
              <a:gd name="connsiteY2-182" fmla="*/ 2656114 h 6877085"/>
              <a:gd name="connsiteX3-183" fmla="*/ 5907315 w 12196083"/>
              <a:gd name="connsiteY3-184" fmla="*/ 3120573 h 6877085"/>
              <a:gd name="connsiteX4-185" fmla="*/ 4020456 w 12196083"/>
              <a:gd name="connsiteY4-186" fmla="*/ 6828971 h 6877085"/>
              <a:gd name="connsiteX5-187" fmla="*/ 0 w 12196083"/>
              <a:gd name="connsiteY5-188" fmla="*/ 6858000 h 6877085"/>
              <a:gd name="connsiteX6-189" fmla="*/ 0 w 12196083"/>
              <a:gd name="connsiteY6-190" fmla="*/ 0 h 6877085"/>
              <a:gd name="connsiteX0-191" fmla="*/ 0 w 12196083"/>
              <a:gd name="connsiteY0-192" fmla="*/ 0 h 6877085"/>
              <a:gd name="connsiteX1-193" fmla="*/ 12192000 w 12196083"/>
              <a:gd name="connsiteY1-194" fmla="*/ 0 h 6877085"/>
              <a:gd name="connsiteX2-195" fmla="*/ 12192001 w 12196083"/>
              <a:gd name="connsiteY2-196" fmla="*/ 2656114 h 6877085"/>
              <a:gd name="connsiteX3-197" fmla="*/ 6836229 w 12196083"/>
              <a:gd name="connsiteY3-198" fmla="*/ 2815773 h 6877085"/>
              <a:gd name="connsiteX4-199" fmla="*/ 4020456 w 12196083"/>
              <a:gd name="connsiteY4-200" fmla="*/ 6828971 h 6877085"/>
              <a:gd name="connsiteX5-201" fmla="*/ 0 w 12196083"/>
              <a:gd name="connsiteY5-202" fmla="*/ 6858000 h 6877085"/>
              <a:gd name="connsiteX6-203" fmla="*/ 0 w 12196083"/>
              <a:gd name="connsiteY6-204" fmla="*/ 0 h 6877085"/>
              <a:gd name="connsiteX0-205" fmla="*/ 0 w 12196083"/>
              <a:gd name="connsiteY0-206" fmla="*/ 0 h 6877085"/>
              <a:gd name="connsiteX1-207" fmla="*/ 12192000 w 12196083"/>
              <a:gd name="connsiteY1-208" fmla="*/ 0 h 6877085"/>
              <a:gd name="connsiteX2-209" fmla="*/ 12192001 w 12196083"/>
              <a:gd name="connsiteY2-210" fmla="*/ 2656114 h 6877085"/>
              <a:gd name="connsiteX3-211" fmla="*/ 5863771 w 12196083"/>
              <a:gd name="connsiteY3-212" fmla="*/ 2960916 h 6877085"/>
              <a:gd name="connsiteX4-213" fmla="*/ 4020456 w 12196083"/>
              <a:gd name="connsiteY4-214" fmla="*/ 6828971 h 6877085"/>
              <a:gd name="connsiteX5-215" fmla="*/ 0 w 12196083"/>
              <a:gd name="connsiteY5-216" fmla="*/ 6858000 h 6877085"/>
              <a:gd name="connsiteX6-217" fmla="*/ 0 w 12196083"/>
              <a:gd name="connsiteY6-218" fmla="*/ 0 h 6877085"/>
              <a:gd name="connsiteX0-219" fmla="*/ 0 w 12196083"/>
              <a:gd name="connsiteY0-220" fmla="*/ 0 h 6877085"/>
              <a:gd name="connsiteX1-221" fmla="*/ 12192000 w 12196083"/>
              <a:gd name="connsiteY1-222" fmla="*/ 0 h 6877085"/>
              <a:gd name="connsiteX2-223" fmla="*/ 12192001 w 12196083"/>
              <a:gd name="connsiteY2-224" fmla="*/ 2656114 h 6877085"/>
              <a:gd name="connsiteX3-225" fmla="*/ 6778171 w 12196083"/>
              <a:gd name="connsiteY3-226" fmla="*/ 2496459 h 6877085"/>
              <a:gd name="connsiteX4-227" fmla="*/ 4020456 w 12196083"/>
              <a:gd name="connsiteY4-228" fmla="*/ 6828971 h 6877085"/>
              <a:gd name="connsiteX5-229" fmla="*/ 0 w 12196083"/>
              <a:gd name="connsiteY5-230" fmla="*/ 6858000 h 6877085"/>
              <a:gd name="connsiteX6-231" fmla="*/ 0 w 12196083"/>
              <a:gd name="connsiteY6-232" fmla="*/ 0 h 6877085"/>
              <a:gd name="connsiteX0-233" fmla="*/ 0 w 12196083"/>
              <a:gd name="connsiteY0-234" fmla="*/ 0 h 6877085"/>
              <a:gd name="connsiteX1-235" fmla="*/ 12192000 w 12196083"/>
              <a:gd name="connsiteY1-236" fmla="*/ 0 h 6877085"/>
              <a:gd name="connsiteX2-237" fmla="*/ 12192001 w 12196083"/>
              <a:gd name="connsiteY2-238" fmla="*/ 2656114 h 6877085"/>
              <a:gd name="connsiteX3-239" fmla="*/ 6313714 w 12196083"/>
              <a:gd name="connsiteY3-240" fmla="*/ 2510973 h 6877085"/>
              <a:gd name="connsiteX4-241" fmla="*/ 4020456 w 12196083"/>
              <a:gd name="connsiteY4-242" fmla="*/ 6828971 h 6877085"/>
              <a:gd name="connsiteX5-243" fmla="*/ 0 w 12196083"/>
              <a:gd name="connsiteY5-244" fmla="*/ 6858000 h 6877085"/>
              <a:gd name="connsiteX6-245" fmla="*/ 0 w 12196083"/>
              <a:gd name="connsiteY6-246" fmla="*/ 0 h 6877085"/>
              <a:gd name="connsiteX0-247" fmla="*/ 0 w 12196083"/>
              <a:gd name="connsiteY0-248" fmla="*/ 0 h 6877085"/>
              <a:gd name="connsiteX1-249" fmla="*/ 12192000 w 12196083"/>
              <a:gd name="connsiteY1-250" fmla="*/ 0 h 6877085"/>
              <a:gd name="connsiteX2-251" fmla="*/ 12192001 w 12196083"/>
              <a:gd name="connsiteY2-252" fmla="*/ 2656114 h 6877085"/>
              <a:gd name="connsiteX3-253" fmla="*/ 5167086 w 12196083"/>
              <a:gd name="connsiteY3-254" fmla="*/ 3657601 h 6877085"/>
              <a:gd name="connsiteX4-255" fmla="*/ 4020456 w 12196083"/>
              <a:gd name="connsiteY4-256" fmla="*/ 6828971 h 6877085"/>
              <a:gd name="connsiteX5-257" fmla="*/ 0 w 12196083"/>
              <a:gd name="connsiteY5-258" fmla="*/ 6858000 h 6877085"/>
              <a:gd name="connsiteX6-259" fmla="*/ 0 w 12196083"/>
              <a:gd name="connsiteY6-260" fmla="*/ 0 h 6877085"/>
              <a:gd name="connsiteX0-261" fmla="*/ 0 w 12196083"/>
              <a:gd name="connsiteY0-262" fmla="*/ 0 h 6877085"/>
              <a:gd name="connsiteX1-263" fmla="*/ 12192000 w 12196083"/>
              <a:gd name="connsiteY1-264" fmla="*/ 0 h 6877085"/>
              <a:gd name="connsiteX2-265" fmla="*/ 12192001 w 12196083"/>
              <a:gd name="connsiteY2-266" fmla="*/ 2656114 h 6877085"/>
              <a:gd name="connsiteX3-267" fmla="*/ 5167086 w 12196083"/>
              <a:gd name="connsiteY3-268" fmla="*/ 3657601 h 6877085"/>
              <a:gd name="connsiteX4-269" fmla="*/ 4020456 w 12196083"/>
              <a:gd name="connsiteY4-270" fmla="*/ 6828971 h 6877085"/>
              <a:gd name="connsiteX5-271" fmla="*/ 0 w 12196083"/>
              <a:gd name="connsiteY5-272" fmla="*/ 6858000 h 6877085"/>
              <a:gd name="connsiteX6-273" fmla="*/ 0 w 12196083"/>
              <a:gd name="connsiteY6-274" fmla="*/ 0 h 6877085"/>
              <a:gd name="connsiteX0-275" fmla="*/ 0 w 12196083"/>
              <a:gd name="connsiteY0-276" fmla="*/ 0 h 6877085"/>
              <a:gd name="connsiteX1-277" fmla="*/ 12192000 w 12196083"/>
              <a:gd name="connsiteY1-278" fmla="*/ 0 h 6877085"/>
              <a:gd name="connsiteX2-279" fmla="*/ 12192001 w 12196083"/>
              <a:gd name="connsiteY2-280" fmla="*/ 2656114 h 6877085"/>
              <a:gd name="connsiteX3-281" fmla="*/ 5167086 w 12196083"/>
              <a:gd name="connsiteY3-282" fmla="*/ 3657601 h 6877085"/>
              <a:gd name="connsiteX4-283" fmla="*/ 4020456 w 12196083"/>
              <a:gd name="connsiteY4-284" fmla="*/ 6828971 h 6877085"/>
              <a:gd name="connsiteX5-285" fmla="*/ 0 w 12196083"/>
              <a:gd name="connsiteY5-286" fmla="*/ 6858000 h 6877085"/>
              <a:gd name="connsiteX6-287" fmla="*/ 0 w 12196083"/>
              <a:gd name="connsiteY6-288" fmla="*/ 0 h 6877085"/>
              <a:gd name="connsiteX0-289" fmla="*/ 0 w 12196083"/>
              <a:gd name="connsiteY0-290" fmla="*/ 0 h 6877085"/>
              <a:gd name="connsiteX1-291" fmla="*/ 12192000 w 12196083"/>
              <a:gd name="connsiteY1-292" fmla="*/ 0 h 6877085"/>
              <a:gd name="connsiteX2-293" fmla="*/ 12192001 w 12196083"/>
              <a:gd name="connsiteY2-294" fmla="*/ 2656114 h 6877085"/>
              <a:gd name="connsiteX3-295" fmla="*/ 6110515 w 12196083"/>
              <a:gd name="connsiteY3-296" fmla="*/ 2133601 h 6877085"/>
              <a:gd name="connsiteX4-297" fmla="*/ 4020456 w 12196083"/>
              <a:gd name="connsiteY4-298" fmla="*/ 6828971 h 6877085"/>
              <a:gd name="connsiteX5-299" fmla="*/ 0 w 12196083"/>
              <a:gd name="connsiteY5-300" fmla="*/ 6858000 h 6877085"/>
              <a:gd name="connsiteX6-301" fmla="*/ 0 w 12196083"/>
              <a:gd name="connsiteY6-302" fmla="*/ 0 h 6877085"/>
              <a:gd name="connsiteX0-303" fmla="*/ 0 w 12196083"/>
              <a:gd name="connsiteY0-304" fmla="*/ 0 h 6877085"/>
              <a:gd name="connsiteX1-305" fmla="*/ 12192000 w 12196083"/>
              <a:gd name="connsiteY1-306" fmla="*/ 0 h 6877085"/>
              <a:gd name="connsiteX2-307" fmla="*/ 12192001 w 12196083"/>
              <a:gd name="connsiteY2-308" fmla="*/ 2656114 h 6877085"/>
              <a:gd name="connsiteX3-309" fmla="*/ 6110515 w 12196083"/>
              <a:gd name="connsiteY3-310" fmla="*/ 2133601 h 6877085"/>
              <a:gd name="connsiteX4-311" fmla="*/ 4020456 w 12196083"/>
              <a:gd name="connsiteY4-312" fmla="*/ 6828971 h 6877085"/>
              <a:gd name="connsiteX5-313" fmla="*/ 0 w 12196083"/>
              <a:gd name="connsiteY5-314" fmla="*/ 6858000 h 6877085"/>
              <a:gd name="connsiteX6-315" fmla="*/ 0 w 12196083"/>
              <a:gd name="connsiteY6-316" fmla="*/ 0 h 6877085"/>
              <a:gd name="connsiteX0-317" fmla="*/ 0 w 12196083"/>
              <a:gd name="connsiteY0-318" fmla="*/ 0 h 6877085"/>
              <a:gd name="connsiteX1-319" fmla="*/ 12192000 w 12196083"/>
              <a:gd name="connsiteY1-320" fmla="*/ 0 h 6877085"/>
              <a:gd name="connsiteX2-321" fmla="*/ 12192001 w 12196083"/>
              <a:gd name="connsiteY2-322" fmla="*/ 2656114 h 6877085"/>
              <a:gd name="connsiteX3-323" fmla="*/ 6357258 w 12196083"/>
              <a:gd name="connsiteY3-324" fmla="*/ 2409372 h 6877085"/>
              <a:gd name="connsiteX4-325" fmla="*/ 4020456 w 12196083"/>
              <a:gd name="connsiteY4-326" fmla="*/ 6828971 h 6877085"/>
              <a:gd name="connsiteX5-327" fmla="*/ 0 w 12196083"/>
              <a:gd name="connsiteY5-328" fmla="*/ 6858000 h 6877085"/>
              <a:gd name="connsiteX6-329" fmla="*/ 0 w 12196083"/>
              <a:gd name="connsiteY6-330" fmla="*/ 0 h 6877085"/>
              <a:gd name="connsiteX0-331" fmla="*/ 0 w 12196083"/>
              <a:gd name="connsiteY0-332" fmla="*/ 0 h 6877085"/>
              <a:gd name="connsiteX1-333" fmla="*/ 12192000 w 12196083"/>
              <a:gd name="connsiteY1-334" fmla="*/ 0 h 6877085"/>
              <a:gd name="connsiteX2-335" fmla="*/ 12192001 w 12196083"/>
              <a:gd name="connsiteY2-336" fmla="*/ 2656114 h 6877085"/>
              <a:gd name="connsiteX3-337" fmla="*/ 6357258 w 12196083"/>
              <a:gd name="connsiteY3-338" fmla="*/ 2409372 h 6877085"/>
              <a:gd name="connsiteX4-339" fmla="*/ 4020456 w 12196083"/>
              <a:gd name="connsiteY4-340" fmla="*/ 6828971 h 6877085"/>
              <a:gd name="connsiteX5-341" fmla="*/ 0 w 12196083"/>
              <a:gd name="connsiteY5-342" fmla="*/ 6858000 h 6877085"/>
              <a:gd name="connsiteX6-343" fmla="*/ 0 w 12196083"/>
              <a:gd name="connsiteY6-344" fmla="*/ 0 h 6877085"/>
              <a:gd name="connsiteX0-345" fmla="*/ 0 w 12196083"/>
              <a:gd name="connsiteY0-346" fmla="*/ 0 h 6829257"/>
              <a:gd name="connsiteX1-347" fmla="*/ 12192000 w 12196083"/>
              <a:gd name="connsiteY1-348" fmla="*/ 0 h 6829257"/>
              <a:gd name="connsiteX2-349" fmla="*/ 12192001 w 12196083"/>
              <a:gd name="connsiteY2-350" fmla="*/ 2656114 h 6829257"/>
              <a:gd name="connsiteX3-351" fmla="*/ 6357258 w 12196083"/>
              <a:gd name="connsiteY3-352" fmla="*/ 2409372 h 6829257"/>
              <a:gd name="connsiteX4-353" fmla="*/ 4020456 w 12196083"/>
              <a:gd name="connsiteY4-354" fmla="*/ 6828971 h 6829257"/>
              <a:gd name="connsiteX5-355" fmla="*/ 0 w 12196083"/>
              <a:gd name="connsiteY5-356" fmla="*/ 2679700 h 6829257"/>
              <a:gd name="connsiteX6-357" fmla="*/ 0 w 12196083"/>
              <a:gd name="connsiteY6-358" fmla="*/ 0 h 6829257"/>
              <a:gd name="connsiteX0-359" fmla="*/ 0 w 12196083"/>
              <a:gd name="connsiteY0-360" fmla="*/ 0 h 2730444"/>
              <a:gd name="connsiteX1-361" fmla="*/ 12192000 w 12196083"/>
              <a:gd name="connsiteY1-362" fmla="*/ 0 h 2730444"/>
              <a:gd name="connsiteX2-363" fmla="*/ 12192001 w 12196083"/>
              <a:gd name="connsiteY2-364" fmla="*/ 2656114 h 2730444"/>
              <a:gd name="connsiteX3-365" fmla="*/ 6357258 w 12196083"/>
              <a:gd name="connsiteY3-366" fmla="*/ 2409372 h 2730444"/>
              <a:gd name="connsiteX4-367" fmla="*/ 3677556 w 12196083"/>
              <a:gd name="connsiteY4-368" fmla="*/ 1609271 h 2730444"/>
              <a:gd name="connsiteX5-369" fmla="*/ 0 w 12196083"/>
              <a:gd name="connsiteY5-370" fmla="*/ 2679700 h 2730444"/>
              <a:gd name="connsiteX6-371" fmla="*/ 0 w 12196083"/>
              <a:gd name="connsiteY6-372" fmla="*/ 0 h 2730444"/>
              <a:gd name="connsiteX0-373" fmla="*/ 0 w 12196083"/>
              <a:gd name="connsiteY0-374" fmla="*/ 0 h 2730444"/>
              <a:gd name="connsiteX1-375" fmla="*/ 12192000 w 12196083"/>
              <a:gd name="connsiteY1-376" fmla="*/ 0 h 2730444"/>
              <a:gd name="connsiteX2-377" fmla="*/ 12192001 w 12196083"/>
              <a:gd name="connsiteY2-378" fmla="*/ 2656114 h 2730444"/>
              <a:gd name="connsiteX3-379" fmla="*/ 6357258 w 12196083"/>
              <a:gd name="connsiteY3-380" fmla="*/ 2409372 h 2730444"/>
              <a:gd name="connsiteX4-381" fmla="*/ 3677556 w 12196083"/>
              <a:gd name="connsiteY4-382" fmla="*/ 1609271 h 2730444"/>
              <a:gd name="connsiteX5-383" fmla="*/ 0 w 12196083"/>
              <a:gd name="connsiteY5-384" fmla="*/ 2679700 h 2730444"/>
              <a:gd name="connsiteX6-385" fmla="*/ 0 w 12196083"/>
              <a:gd name="connsiteY6-386" fmla="*/ 0 h 2730444"/>
              <a:gd name="connsiteX0-387" fmla="*/ 0 w 12196083"/>
              <a:gd name="connsiteY0-388" fmla="*/ 0 h 2730444"/>
              <a:gd name="connsiteX1-389" fmla="*/ 12192000 w 12196083"/>
              <a:gd name="connsiteY1-390" fmla="*/ 0 h 2730444"/>
              <a:gd name="connsiteX2-391" fmla="*/ 12192001 w 12196083"/>
              <a:gd name="connsiteY2-392" fmla="*/ 2656114 h 2730444"/>
              <a:gd name="connsiteX3-393" fmla="*/ 6357258 w 12196083"/>
              <a:gd name="connsiteY3-394" fmla="*/ 2409372 h 2730444"/>
              <a:gd name="connsiteX4-395" fmla="*/ 3550556 w 12196083"/>
              <a:gd name="connsiteY4-396" fmla="*/ 1660071 h 2730444"/>
              <a:gd name="connsiteX5-397" fmla="*/ 0 w 12196083"/>
              <a:gd name="connsiteY5-398" fmla="*/ 2679700 h 2730444"/>
              <a:gd name="connsiteX6-399" fmla="*/ 0 w 12196083"/>
              <a:gd name="connsiteY6-400" fmla="*/ 0 h 2730444"/>
              <a:gd name="connsiteX0-401" fmla="*/ 0 w 12196083"/>
              <a:gd name="connsiteY0-402" fmla="*/ 0 h 2702837"/>
              <a:gd name="connsiteX1-403" fmla="*/ 12192000 w 12196083"/>
              <a:gd name="connsiteY1-404" fmla="*/ 0 h 2702837"/>
              <a:gd name="connsiteX2-405" fmla="*/ 12192001 w 12196083"/>
              <a:gd name="connsiteY2-406" fmla="*/ 2656114 h 2702837"/>
              <a:gd name="connsiteX3-407" fmla="*/ 8160658 w 12196083"/>
              <a:gd name="connsiteY3-408" fmla="*/ 1494972 h 2702837"/>
              <a:gd name="connsiteX4-409" fmla="*/ 3550556 w 12196083"/>
              <a:gd name="connsiteY4-410" fmla="*/ 1660071 h 2702837"/>
              <a:gd name="connsiteX5-411" fmla="*/ 0 w 12196083"/>
              <a:gd name="connsiteY5-412" fmla="*/ 2679700 h 2702837"/>
              <a:gd name="connsiteX6-413" fmla="*/ 0 w 12196083"/>
              <a:gd name="connsiteY6-414" fmla="*/ 0 h 2702837"/>
              <a:gd name="connsiteX0-415" fmla="*/ 0 w 12196083"/>
              <a:gd name="connsiteY0-416" fmla="*/ 0 h 2710378"/>
              <a:gd name="connsiteX1-417" fmla="*/ 12192000 w 12196083"/>
              <a:gd name="connsiteY1-418" fmla="*/ 0 h 2710378"/>
              <a:gd name="connsiteX2-419" fmla="*/ 12192001 w 12196083"/>
              <a:gd name="connsiteY2-420" fmla="*/ 2656114 h 2710378"/>
              <a:gd name="connsiteX3-421" fmla="*/ 8160658 w 12196083"/>
              <a:gd name="connsiteY3-422" fmla="*/ 1494972 h 2710378"/>
              <a:gd name="connsiteX4-423" fmla="*/ 3550556 w 12196083"/>
              <a:gd name="connsiteY4-424" fmla="*/ 1660071 h 2710378"/>
              <a:gd name="connsiteX5-425" fmla="*/ 0 w 12196083"/>
              <a:gd name="connsiteY5-426" fmla="*/ 2679700 h 2710378"/>
              <a:gd name="connsiteX6-427" fmla="*/ 0 w 12196083"/>
              <a:gd name="connsiteY6-428" fmla="*/ 0 h 2710378"/>
              <a:gd name="connsiteX0-429" fmla="*/ 0 w 12192000"/>
              <a:gd name="connsiteY0-430" fmla="*/ 654352 h 3335394"/>
              <a:gd name="connsiteX1-431" fmla="*/ 12192000 w 12192000"/>
              <a:gd name="connsiteY1-432" fmla="*/ 654352 h 3335394"/>
              <a:gd name="connsiteX2-433" fmla="*/ 11938001 w 12192000"/>
              <a:gd name="connsiteY2-434" fmla="*/ 338666 h 3335394"/>
              <a:gd name="connsiteX3-435" fmla="*/ 8160658 w 12192000"/>
              <a:gd name="connsiteY3-436" fmla="*/ 2149324 h 3335394"/>
              <a:gd name="connsiteX4-437" fmla="*/ 3550556 w 12192000"/>
              <a:gd name="connsiteY4-438" fmla="*/ 2314423 h 3335394"/>
              <a:gd name="connsiteX5-439" fmla="*/ 0 w 12192000"/>
              <a:gd name="connsiteY5-440" fmla="*/ 3334052 h 3335394"/>
              <a:gd name="connsiteX6-441" fmla="*/ 0 w 12192000"/>
              <a:gd name="connsiteY6-442" fmla="*/ 654352 h 3335394"/>
              <a:gd name="connsiteX0-443" fmla="*/ 0 w 11938188"/>
              <a:gd name="connsiteY0-444" fmla="*/ 1117600 h 3798642"/>
              <a:gd name="connsiteX1-445" fmla="*/ 11379200 w 11938188"/>
              <a:gd name="connsiteY1-446" fmla="*/ 0 h 3798642"/>
              <a:gd name="connsiteX2-447" fmla="*/ 11938001 w 11938188"/>
              <a:gd name="connsiteY2-448" fmla="*/ 801914 h 3798642"/>
              <a:gd name="connsiteX3-449" fmla="*/ 8160658 w 11938188"/>
              <a:gd name="connsiteY3-450" fmla="*/ 2612572 h 3798642"/>
              <a:gd name="connsiteX4-451" fmla="*/ 3550556 w 11938188"/>
              <a:gd name="connsiteY4-452" fmla="*/ 2777671 h 3798642"/>
              <a:gd name="connsiteX5-453" fmla="*/ 0 w 11938188"/>
              <a:gd name="connsiteY5-454" fmla="*/ 3797300 h 3798642"/>
              <a:gd name="connsiteX6-455" fmla="*/ 0 w 11938188"/>
              <a:gd name="connsiteY6-456" fmla="*/ 1117600 h 379864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01" y="connsiteY5-102"/>
              </a:cxn>
              <a:cxn ang="0">
                <a:pos x="connsiteX6-175" y="connsiteY6-176"/>
              </a:cxn>
            </a:cxnLst>
            <a:rect l="l" t="t" r="r" b="b"/>
            <a:pathLst>
              <a:path w="11938188" h="3798642">
                <a:moveTo>
                  <a:pt x="0" y="1117600"/>
                </a:moveTo>
                <a:lnTo>
                  <a:pt x="11379200" y="0"/>
                </a:lnTo>
                <a:cubicBezTo>
                  <a:pt x="11371944" y="1270000"/>
                  <a:pt x="11950096" y="-481391"/>
                  <a:pt x="11938001" y="801914"/>
                </a:cubicBezTo>
                <a:cubicBezTo>
                  <a:pt x="10111620" y="1196219"/>
                  <a:pt x="9535282" y="2272696"/>
                  <a:pt x="8160658" y="2612572"/>
                </a:cubicBezTo>
                <a:cubicBezTo>
                  <a:pt x="6798734" y="3308048"/>
                  <a:pt x="4910666" y="2580216"/>
                  <a:pt x="3550556" y="2777671"/>
                </a:cubicBezTo>
                <a:cubicBezTo>
                  <a:pt x="2190446" y="2975126"/>
                  <a:pt x="1915885" y="3837214"/>
                  <a:pt x="0" y="3797300"/>
                </a:cubicBezTo>
                <a:lnTo>
                  <a:pt x="0" y="1117600"/>
                </a:lnTo>
                <a:close/>
              </a:path>
            </a:pathLst>
          </a:custGeom>
          <a:gradFill>
            <a:gsLst>
              <a:gs pos="21000">
                <a:srgbClr val="00B0F0"/>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3" name="椭圆 12"/>
          <p:cNvSpPr/>
          <p:nvPr/>
        </p:nvSpPr>
        <p:spPr>
          <a:xfrm>
            <a:off x="-763814" y="2971799"/>
            <a:ext cx="2959099" cy="2959099"/>
          </a:xfrm>
          <a:prstGeom prst="ellipse">
            <a:avLst/>
          </a:prstGeom>
          <a:gradFill>
            <a:gsLst>
              <a:gs pos="21000">
                <a:srgbClr val="00B0F0">
                  <a:alpha val="0"/>
                </a:srgbClr>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4" name="椭圆 13"/>
          <p:cNvSpPr/>
          <p:nvPr/>
        </p:nvSpPr>
        <p:spPr>
          <a:xfrm>
            <a:off x="7714342" y="-166916"/>
            <a:ext cx="1335316" cy="1299031"/>
          </a:xfrm>
          <a:prstGeom prst="ellipse">
            <a:avLst/>
          </a:prstGeom>
          <a:gradFill>
            <a:gsLst>
              <a:gs pos="21000">
                <a:srgbClr val="0070C0"/>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6" name="íṩḻîḋê"/>
          <p:cNvSpPr/>
          <p:nvPr/>
        </p:nvSpPr>
        <p:spPr bwMode="auto">
          <a:xfrm>
            <a:off x="3901756" y="2829393"/>
            <a:ext cx="5220110"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00000"/>
              </a:lnSpc>
              <a:spcBef>
                <a:spcPct val="0"/>
              </a:spcBef>
            </a:pPr>
            <a:r>
              <a:rPr lang="zh-CN" altLang="en-US" sz="6600" dirty="0">
                <a:solidFill>
                  <a:srgbClr val="404040"/>
                </a:solidFill>
                <a:effectLst>
                  <a:outerShdw blurRad="50800" dist="38100" dir="8100000" algn="tr" rotWithShape="0">
                    <a:prstClr val="black">
                      <a:alpha val="40000"/>
                    </a:prstClr>
                  </a:outerShdw>
                </a:effectLst>
                <a:latin typeface="字魂143号-正酷超级黑" panose="00000500000000000000" pitchFamily="2" charset="-122"/>
                <a:ea typeface="字魂143号-正酷超级黑" panose="00000500000000000000" pitchFamily="2" charset="-122"/>
                <a:sym typeface="字魂59号-创粗黑" panose="00000500000000000000" pitchFamily="2" charset="-122"/>
              </a:rPr>
              <a:t>大学</a:t>
            </a:r>
            <a:r>
              <a:rPr lang="zh-CN" altLang="en-US" sz="7200" dirty="0">
                <a:solidFill>
                  <a:srgbClr val="404040"/>
                </a:solidFill>
                <a:effectLst>
                  <a:outerShdw blurRad="50800" dist="38100" dir="8100000" algn="tr" rotWithShape="0">
                    <a:prstClr val="black">
                      <a:alpha val="40000"/>
                    </a:prstClr>
                  </a:outerShdw>
                </a:effectLst>
                <a:latin typeface="字魂143号-正酷超级黑" panose="00000500000000000000" pitchFamily="2" charset="-122"/>
                <a:ea typeface="字魂143号-正酷超级黑" panose="00000500000000000000" pitchFamily="2" charset="-122"/>
                <a:sym typeface="字魂59号-创粗黑" panose="00000500000000000000" pitchFamily="2" charset="-122"/>
              </a:rPr>
              <a:t>生涯</a:t>
            </a:r>
            <a:endParaRPr lang="zh-CN" altLang="en-US" sz="6600" dirty="0">
              <a:solidFill>
                <a:srgbClr val="404040"/>
              </a:solidFill>
              <a:effectLst>
                <a:outerShdw blurRad="50800" dist="38100" dir="8100000" algn="tr" rotWithShape="0">
                  <a:prstClr val="black">
                    <a:alpha val="40000"/>
                  </a:prstClr>
                </a:outerShdw>
              </a:effectLst>
              <a:latin typeface="字魂143号-正酷超级黑" panose="00000500000000000000" pitchFamily="2" charset="-122"/>
              <a:ea typeface="字魂143号-正酷超级黑" panose="00000500000000000000"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4" presetClass="entr" presetSubtype="1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randombar(horizontal)">
                                      <p:cBhvr>
                                        <p:cTn id="23" dur="500"/>
                                        <p:tgtEl>
                                          <p:spTgt spid="6"/>
                                        </p:tgtEl>
                                      </p:cBhvr>
                                    </p:animEffect>
                                  </p:childTnLst>
                                </p:cTn>
                              </p:par>
                            </p:childTnLst>
                          </p:cTn>
                        </p:par>
                        <p:par>
                          <p:cTn id="24" fill="hold">
                            <p:stCondLst>
                              <p:cond delay="1500"/>
                            </p:stCondLst>
                            <p:childTnLst>
                              <p:par>
                                <p:cTn id="25" presetID="16" presetClass="entr" presetSubtype="21"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arn(inVertical)">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3" grpId="0" animBg="1"/>
      <p:bldP spid="14" grpId="0" animBg="1"/>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ṣļiḑé"/>
          <p:cNvSpPr/>
          <p:nvPr/>
        </p:nvSpPr>
        <p:spPr>
          <a:xfrm>
            <a:off x="4286250" y="1835785"/>
            <a:ext cx="7905750" cy="4132580"/>
          </a:xfrm>
          <a:prstGeom prst="rect">
            <a:avLst/>
          </a:prstGeom>
          <a:gradFill>
            <a:gsLst>
              <a:gs pos="21000">
                <a:srgbClr val="00B0F0"/>
              </a:gs>
              <a:gs pos="100000">
                <a:srgbClr val="21215D"/>
              </a:gs>
            </a:gsLst>
            <a:lin ang="7200000" scaled="0"/>
          </a:gradFill>
          <a:ln w="12700">
            <a:miter lim="400000"/>
          </a:ln>
        </p:spPr>
        <p:txBody>
          <a:bodyPr lIns="22860" rIns="22860" anchor="ctr"/>
          <a:lstStyle/>
          <a:p>
            <a:pPr defTabSz="914400"/>
            <a:endParaRPr sz="3200">
              <a:solidFill>
                <a:srgbClr val="FFFFFF"/>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9" name="íšḻíḋê"/>
          <p:cNvSpPr/>
          <p:nvPr/>
        </p:nvSpPr>
        <p:spPr>
          <a:xfrm>
            <a:off x="4286249" y="906872"/>
            <a:ext cx="695325" cy="690310"/>
          </a:xfrm>
          <a:prstGeom prst="roundRect">
            <a:avLst>
              <a:gd name="adj" fmla="val 11148"/>
            </a:avLst>
          </a:prstGeom>
          <a:gradFill>
            <a:gsLst>
              <a:gs pos="21000">
                <a:srgbClr val="00B0F0"/>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pPr>
            <a:r>
              <a:rPr lang="zh-CN" altLang="en-US" b="1" dirty="0">
                <a:latin typeface="微软雅黑" panose="020B0503020204020204" charset="-122"/>
                <a:ea typeface="微软雅黑" panose="020B0503020204020204" charset="-122"/>
                <a:sym typeface="字魂59号-创粗黑" panose="00000500000000000000" pitchFamily="2" charset="-122"/>
              </a:rPr>
              <a:t>故事分享</a:t>
            </a:r>
            <a:endParaRPr lang="zh-CN" altLang="en-US" b="1" dirty="0">
              <a:latin typeface="微软雅黑" panose="020B0503020204020204" charset="-122"/>
              <a:ea typeface="微软雅黑" panose="020B0503020204020204" charset="-122"/>
              <a:sym typeface="字魂59号-创粗黑" panose="00000500000000000000" pitchFamily="2" charset="-122"/>
            </a:endParaRPr>
          </a:p>
        </p:txBody>
      </p:sp>
      <p:cxnSp>
        <p:nvCxnSpPr>
          <p:cNvPr id="11" name="直接连接符 10"/>
          <p:cNvCxnSpPr/>
          <p:nvPr/>
        </p:nvCxnSpPr>
        <p:spPr>
          <a:xfrm>
            <a:off x="4743390" y="2775610"/>
            <a:ext cx="3660775"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743390" y="2775610"/>
            <a:ext cx="1533717" cy="0"/>
          </a:xfrm>
          <a:prstGeom prst="line">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657090" y="2160905"/>
            <a:ext cx="2878455" cy="460375"/>
          </a:xfrm>
          <a:prstGeom prst="rect">
            <a:avLst/>
          </a:prstGeom>
          <a:noFill/>
        </p:spPr>
        <p:txBody>
          <a:bodyPr wrap="square" rtlCol="0">
            <a:spAutoFit/>
          </a:bodyPr>
          <a:lstStyle/>
          <a:p>
            <a:r>
              <a:rPr lang="zh-CN" altLang="en-US" sz="2400" b="1" dirty="0">
                <a:solidFill>
                  <a:schemeClr val="bg1"/>
                </a:solidFill>
                <a:latin typeface="微软雅黑" panose="020B0503020204020204" charset="-122"/>
                <a:ea typeface="微软雅黑" panose="020B0503020204020204" charset="-122"/>
                <a:sym typeface="字魂59号-创粗黑" panose="00000500000000000000" pitchFamily="2" charset="-122"/>
              </a:rPr>
              <a:t>斯皮尔伯格的故事</a:t>
            </a:r>
            <a:endParaRPr lang="zh-CN" altLang="en-US" sz="2400" b="1" dirty="0">
              <a:solidFill>
                <a:schemeClr val="bg1"/>
              </a:solidFill>
              <a:latin typeface="微软雅黑" panose="020B0503020204020204" charset="-122"/>
              <a:ea typeface="微软雅黑" panose="020B0503020204020204" charset="-122"/>
              <a:sym typeface="字魂59号-创粗黑" panose="00000500000000000000" pitchFamily="2" charset="-122"/>
            </a:endParaRPr>
          </a:p>
        </p:txBody>
      </p:sp>
      <p:sp>
        <p:nvSpPr>
          <p:cNvPr id="14" name="文本框 13"/>
          <p:cNvSpPr txBox="1"/>
          <p:nvPr/>
        </p:nvSpPr>
        <p:spPr>
          <a:xfrm>
            <a:off x="4678045" y="2928620"/>
            <a:ext cx="7113270" cy="2799715"/>
          </a:xfrm>
          <a:prstGeom prst="rect">
            <a:avLst/>
          </a:prstGeom>
          <a:noFill/>
        </p:spPr>
        <p:txBody>
          <a:bodyPr wrap="square" rtlCol="0">
            <a:spAutoFit/>
          </a:bodyPr>
          <a:lstStyle/>
          <a:p>
            <a:pPr indent="457200" fontAlgn="auto">
              <a:lnSpc>
                <a:spcPct val="100000"/>
              </a:lnSpc>
            </a:pPr>
            <a:r>
              <a:rPr lang="zh-CN" altLang="en-US" sz="16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同学们都喜欢看大导演斯皮尔伯格的电影，如《侏罗纪公园》《霍克船长》等。他在36 岁时就成为世界上最成功的制片人，电影史上十大卖座的影片中，他的作品就有四部。他在 17 岁的时候，有一次去一个电影制片厂参观，从那以后，他就偷偷立下了目标，要拍最好的电影。第二天，他穿了一套西装，提着爸爸的公文包，里面装了一块三明治，故意装出一个大人模样，骗过了警卫，再次来到了制片厂里面。然后找到一辆废弃的手推车，用一块塑胶字母，在车门上拼出“斯蒂芬·斯皮尔伯格”“导演”等字样。然后他利用整个夏天去认识各位导演、编剧等，天天忙着以一个导演的生活来要求自己。从与别人的交谈中学习、观察、思考，并最终在 20 岁那年，成为正式的电影导演，开始了他的导演生涯。在这个故事里，我们可以看到他是如何确立自己的目标，如何积累经验，并朝着自己的目标奋斗的。</a:t>
            </a:r>
            <a:endParaRPr lang="zh-CN" altLang="en-US" sz="16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pic>
        <p:nvPicPr>
          <p:cNvPr id="2" name="图片 1" descr="908fa0ec08fa513d2697660fe42742fbb2fb42167385"/>
          <p:cNvPicPr>
            <a:picLocks noChangeAspect="1"/>
          </p:cNvPicPr>
          <p:nvPr/>
        </p:nvPicPr>
        <p:blipFill>
          <a:blip r:embed="rId1"/>
          <a:stretch>
            <a:fillRect/>
          </a:stretch>
        </p:blipFill>
        <p:spPr>
          <a:xfrm>
            <a:off x="314325" y="670560"/>
            <a:ext cx="3750945" cy="52978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anim calcmode="lin" valueType="num">
                                      <p:cBhvr>
                                        <p:cTn id="30" dur="1000" fill="hold"/>
                                        <p:tgtEl>
                                          <p:spTgt spid="13"/>
                                        </p:tgtEl>
                                        <p:attrNameLst>
                                          <p:attrName>ppt_x</p:attrName>
                                        </p:attrNameLst>
                                      </p:cBhvr>
                                      <p:tavLst>
                                        <p:tav tm="0">
                                          <p:val>
                                            <p:strVal val="#ppt_x"/>
                                          </p:val>
                                        </p:tav>
                                        <p:tav tm="100000">
                                          <p:val>
                                            <p:strVal val="#ppt_x"/>
                                          </p:val>
                                        </p:tav>
                                      </p:tavLst>
                                    </p:anim>
                                    <p:anim calcmode="lin" valueType="num">
                                      <p:cBhvr>
                                        <p:cTn id="31" dur="1000" fill="hold"/>
                                        <p:tgtEl>
                                          <p:spTgt spid="13"/>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1000"/>
                                        <p:tgtEl>
                                          <p:spTgt spid="14"/>
                                        </p:tgtEl>
                                      </p:cBhvr>
                                    </p:animEffect>
                                    <p:anim calcmode="lin" valueType="num">
                                      <p:cBhvr>
                                        <p:cTn id="35" dur="1000" fill="hold"/>
                                        <p:tgtEl>
                                          <p:spTgt spid="14"/>
                                        </p:tgtEl>
                                        <p:attrNameLst>
                                          <p:attrName>ppt_x</p:attrName>
                                        </p:attrNameLst>
                                      </p:cBhvr>
                                      <p:tavLst>
                                        <p:tav tm="0">
                                          <p:val>
                                            <p:strVal val="#ppt_x"/>
                                          </p:val>
                                        </p:tav>
                                        <p:tav tm="100000">
                                          <p:val>
                                            <p:strVal val="#ppt_x"/>
                                          </p:val>
                                        </p:tav>
                                      </p:tavLst>
                                    </p:anim>
                                    <p:anim calcmode="lin" valueType="num">
                                      <p:cBhvr>
                                        <p:cTn id="3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9" grpId="0" bldLvl="0" animBg="1"/>
      <p:bldP spid="13"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54"/>
          <p:cNvSpPr txBox="1"/>
          <p:nvPr/>
        </p:nvSpPr>
        <p:spPr>
          <a:xfrm>
            <a:off x="1196579" y="1708436"/>
            <a:ext cx="1037351" cy="711200"/>
          </a:xfrm>
          <a:prstGeom prst="rect">
            <a:avLst/>
          </a:prstGeom>
          <a:noFill/>
        </p:spPr>
        <p:txBody>
          <a:bodyPr wrap="square" lIns="49623" tIns="24811" rIns="49623" bIns="24811" rtlCol="0" anchor="ctr" anchorCtr="0">
            <a:spAutoFit/>
          </a:bodyPr>
          <a:lstStyle/>
          <a:p>
            <a:pPr>
              <a:lnSpc>
                <a:spcPct val="100000"/>
              </a:lnSpc>
            </a:pPr>
            <a:r>
              <a:rPr lang="id-ID" sz="4300" dirty="0">
                <a:solidFill>
                  <a:srgbClr val="0070C0"/>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1</a:t>
            </a:r>
            <a:r>
              <a:rPr lang="en-US" sz="4300" dirty="0">
                <a:solidFill>
                  <a:srgbClr val="0070C0"/>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a:t>
            </a:r>
            <a:endParaRPr lang="id-ID" sz="4300" dirty="0">
              <a:solidFill>
                <a:srgbClr val="0070C0"/>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8" name="Rectangle 19"/>
          <p:cNvSpPr/>
          <p:nvPr/>
        </p:nvSpPr>
        <p:spPr>
          <a:xfrm>
            <a:off x="1798841" y="1854984"/>
            <a:ext cx="1439529" cy="418465"/>
          </a:xfrm>
          <a:prstGeom prst="rect">
            <a:avLst/>
          </a:prstGeom>
        </p:spPr>
        <p:txBody>
          <a:bodyPr wrap="square" lIns="49623" tIns="24811" rIns="49623" bIns="24811" anchor="ctr" anchorCtr="0">
            <a:spAutoFit/>
          </a:bodyPr>
          <a:lstStyle/>
          <a:p>
            <a:pPr>
              <a:lnSpc>
                <a:spcPct val="100000"/>
              </a:lnSpc>
            </a:pPr>
            <a:r>
              <a:rPr lang="zh-CN" altLang="en-US" sz="24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团队建设</a:t>
            </a:r>
            <a:endParaRPr lang="zh-CN" altLang="en-US" sz="24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5" name="圆角矩形 6"/>
          <p:cNvSpPr>
            <a:spLocks noChangeArrowheads="1"/>
          </p:cNvSpPr>
          <p:nvPr/>
        </p:nvSpPr>
        <p:spPr bwMode="auto">
          <a:xfrm>
            <a:off x="1283353" y="967006"/>
            <a:ext cx="2471166" cy="461856"/>
          </a:xfrm>
          <a:prstGeom prst="roundRect">
            <a:avLst>
              <a:gd name="adj" fmla="val 16667"/>
            </a:avLst>
          </a:prstGeom>
          <a:gradFill>
            <a:gsLst>
              <a:gs pos="21000">
                <a:srgbClr val="00B0F0"/>
              </a:gs>
              <a:gs pos="100000">
                <a:srgbClr val="21215D"/>
              </a:gs>
            </a:gsLst>
            <a:lin ang="7200000" scaled="0"/>
          </a:gra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rPr>
              <a:t>体验活动</a:t>
            </a:r>
            <a:endPar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endParaRPr>
          </a:p>
        </p:txBody>
      </p:sp>
      <p:sp>
        <p:nvSpPr>
          <p:cNvPr id="4" name="文本框 3"/>
          <p:cNvSpPr txBox="1"/>
          <p:nvPr/>
        </p:nvSpPr>
        <p:spPr>
          <a:xfrm>
            <a:off x="1283335" y="2529205"/>
            <a:ext cx="9246870" cy="3169285"/>
          </a:xfrm>
          <a:prstGeom prst="rect">
            <a:avLst/>
          </a:prstGeom>
          <a:noFill/>
        </p:spPr>
        <p:txBody>
          <a:bodyPr wrap="square" rtlCol="0" anchor="t">
            <a:spAutoFit/>
          </a:bodyPr>
          <a:p>
            <a:r>
              <a:rPr lang="zh-CN" altLang="en-US" sz="2000">
                <a:latin typeface="宋体" panose="02010600030101010101" pitchFamily="2" charset="-122"/>
                <a:ea typeface="宋体" panose="02010600030101010101" pitchFamily="2" charset="-122"/>
                <a:cs typeface="宋体" panose="02010600030101010101" pitchFamily="2" charset="-122"/>
              </a:rPr>
              <a:t>（1）同学们报数或者依班级点名册顺序就座，相邻 4~6 个人组成一个小组，选出组长、记录员、发言人等角色。</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（2）组内成员之间分享以下信息：姓名、个人特质及优劣势。</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（3）每组用 A4 纸记录以下内容，然后签上每个成员的名字。</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组名：</a:t>
            </a:r>
            <a:r>
              <a:rPr lang="en-US" altLang="zh-CN" sz="20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标志：</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_________________________________________________________________</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口号：</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_________________________________________________________________</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我们希望收获：</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我们准备付出：</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（4）每组选派代表在全班进行分享。</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250"/>
                                        <p:tgtEl>
                                          <p:spTgt spid="25"/>
                                        </p:tgtEl>
                                      </p:cBhvr>
                                    </p:animEffect>
                                    <p:anim calcmode="lin" valueType="num">
                                      <p:cBhvr>
                                        <p:cTn id="8" dur="250" fill="hold"/>
                                        <p:tgtEl>
                                          <p:spTgt spid="25"/>
                                        </p:tgtEl>
                                        <p:attrNameLst>
                                          <p:attrName>ppt_x</p:attrName>
                                        </p:attrNameLst>
                                      </p:cBhvr>
                                      <p:tavLst>
                                        <p:tav tm="0">
                                          <p:val>
                                            <p:strVal val="#ppt_x"/>
                                          </p:val>
                                        </p:tav>
                                        <p:tav tm="100000">
                                          <p:val>
                                            <p:strVal val="#ppt_x"/>
                                          </p:val>
                                        </p:tav>
                                      </p:tavLst>
                                    </p:anim>
                                    <p:anim calcmode="lin" valueType="num">
                                      <p:cBhvr>
                                        <p:cTn id="9" dur="25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4" presetClass="entr" presetSubtype="1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randombar(horizontal)">
                                      <p:cBhvr>
                                        <p:cTn id="13" dur="500"/>
                                        <p:tgtEl>
                                          <p:spTgt spid="17"/>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p:tgtEl>
                                          <p:spTgt spid="18"/>
                                        </p:tgtEl>
                                        <p:attrNameLst>
                                          <p:attrName>ppt_y</p:attrName>
                                        </p:attrNameLst>
                                      </p:cBhvr>
                                      <p:tavLst>
                                        <p:tav tm="0">
                                          <p:val>
                                            <p:strVal val="#ppt_y+#ppt_h*1.125000"/>
                                          </p:val>
                                        </p:tav>
                                        <p:tav tm="100000">
                                          <p:val>
                                            <p:strVal val="#ppt_y"/>
                                          </p:val>
                                        </p:tav>
                                      </p:tavLst>
                                    </p:anim>
                                    <p:animEffect transition="in" filter="wipe(up)">
                                      <p:cBhvr>
                                        <p:cTn id="1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5"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54"/>
          <p:cNvSpPr txBox="1"/>
          <p:nvPr/>
        </p:nvSpPr>
        <p:spPr>
          <a:xfrm>
            <a:off x="1196579" y="1059466"/>
            <a:ext cx="1037351" cy="711200"/>
          </a:xfrm>
          <a:prstGeom prst="rect">
            <a:avLst/>
          </a:prstGeom>
          <a:noFill/>
        </p:spPr>
        <p:txBody>
          <a:bodyPr wrap="square" lIns="49623" tIns="24811" rIns="49623" bIns="24811" rtlCol="0" anchor="ctr" anchorCtr="0">
            <a:spAutoFit/>
          </a:bodyPr>
          <a:lstStyle/>
          <a:p>
            <a:pPr>
              <a:lnSpc>
                <a:spcPct val="100000"/>
              </a:lnSpc>
            </a:pPr>
            <a:r>
              <a:rPr lang="en-US" sz="4300" dirty="0">
                <a:solidFill>
                  <a:srgbClr val="0070C0"/>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2.</a:t>
            </a:r>
            <a:endParaRPr lang="id-ID" sz="4300" dirty="0">
              <a:solidFill>
                <a:srgbClr val="0070C0"/>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8" name="Rectangle 19"/>
          <p:cNvSpPr/>
          <p:nvPr/>
        </p:nvSpPr>
        <p:spPr>
          <a:xfrm>
            <a:off x="1798955" y="1205865"/>
            <a:ext cx="2941320" cy="418465"/>
          </a:xfrm>
          <a:prstGeom prst="rect">
            <a:avLst/>
          </a:prstGeom>
        </p:spPr>
        <p:txBody>
          <a:bodyPr wrap="square" lIns="49623" tIns="24811" rIns="49623" bIns="24811" anchor="ctr" anchorCtr="0">
            <a:spAutoFit/>
          </a:bodyPr>
          <a:lstStyle/>
          <a:p>
            <a:pPr>
              <a:lnSpc>
                <a:spcPct val="100000"/>
              </a:lnSpc>
            </a:pPr>
            <a:r>
              <a:rPr lang="zh-CN" altLang="en-US" sz="24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我为什么要上大学</a:t>
            </a:r>
            <a:endParaRPr lang="zh-CN" altLang="en-US" sz="24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 name="文本框 3"/>
          <p:cNvSpPr txBox="1"/>
          <p:nvPr/>
        </p:nvSpPr>
        <p:spPr>
          <a:xfrm>
            <a:off x="1283335" y="1880235"/>
            <a:ext cx="9246870" cy="1014730"/>
          </a:xfrm>
          <a:prstGeom prst="rect">
            <a:avLst/>
          </a:prstGeom>
          <a:noFill/>
        </p:spPr>
        <p:txBody>
          <a:bodyPr wrap="square" rtlCol="0" anchor="t">
            <a:spAutoFit/>
          </a:bodyPr>
          <a:p>
            <a:pPr>
              <a:lnSpc>
                <a:spcPct val="100000"/>
              </a:lnSpc>
            </a:pPr>
            <a:r>
              <a:rPr lang="zh-CN" altLang="en-US" sz="2000">
                <a:latin typeface="宋体" panose="02010600030101010101" pitchFamily="2" charset="-122"/>
                <a:ea typeface="宋体" panose="02010600030101010101" pitchFamily="2" charset="-122"/>
                <a:cs typeface="宋体" panose="02010600030101010101" pitchFamily="2" charset="-122"/>
              </a:rPr>
              <a:t>因为</a:t>
            </a:r>
            <a:r>
              <a:rPr lang="en-US" altLang="zh-CN" sz="20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nSpc>
                <a:spcPct val="100000"/>
              </a:lnSpc>
            </a:pPr>
            <a:r>
              <a:rPr lang="zh-CN" altLang="en-US" sz="2000">
                <a:latin typeface="宋体" panose="02010600030101010101" pitchFamily="2" charset="-122"/>
                <a:ea typeface="宋体" panose="02010600030101010101" pitchFamily="2" charset="-122"/>
                <a:cs typeface="宋体" panose="02010600030101010101" pitchFamily="2" charset="-122"/>
                <a:sym typeface="+mn-ea"/>
              </a:rPr>
              <a:t>因为</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_________________________________________________________________</a:t>
            </a:r>
            <a:endParaRPr lang="en-US" altLang="zh-CN" sz="2000">
              <a:latin typeface="宋体" panose="02010600030101010101" pitchFamily="2" charset="-122"/>
              <a:ea typeface="宋体" panose="02010600030101010101" pitchFamily="2" charset="-122"/>
              <a:cs typeface="宋体" panose="02010600030101010101" pitchFamily="2" charset="-122"/>
              <a:sym typeface="+mn-ea"/>
            </a:endParaRPr>
          </a:p>
          <a:p>
            <a:pPr>
              <a:lnSpc>
                <a:spcPct val="100000"/>
              </a:lnSpc>
            </a:pPr>
            <a:r>
              <a:rPr lang="zh-CN" altLang="en-US" sz="2000">
                <a:latin typeface="宋体" panose="02010600030101010101" pitchFamily="2" charset="-122"/>
                <a:ea typeface="宋体" panose="02010600030101010101" pitchFamily="2" charset="-122"/>
                <a:cs typeface="宋体" panose="02010600030101010101" pitchFamily="2" charset="-122"/>
                <a:sym typeface="+mn-ea"/>
              </a:rPr>
              <a:t>因为</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_________________________________________________________________</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2" name="TextBox 54"/>
          <p:cNvSpPr txBox="1"/>
          <p:nvPr/>
        </p:nvSpPr>
        <p:spPr>
          <a:xfrm>
            <a:off x="1196579" y="3454686"/>
            <a:ext cx="1037351" cy="711200"/>
          </a:xfrm>
          <a:prstGeom prst="rect">
            <a:avLst/>
          </a:prstGeom>
          <a:noFill/>
        </p:spPr>
        <p:txBody>
          <a:bodyPr wrap="square" lIns="49623" tIns="24811" rIns="49623" bIns="24811" rtlCol="0" anchor="ctr" anchorCtr="0">
            <a:spAutoFit/>
          </a:bodyPr>
          <a:p>
            <a:pPr>
              <a:lnSpc>
                <a:spcPct val="100000"/>
              </a:lnSpc>
            </a:pPr>
            <a:r>
              <a:rPr lang="en-US" sz="4300" dirty="0">
                <a:solidFill>
                  <a:srgbClr val="0070C0"/>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3.</a:t>
            </a:r>
            <a:endParaRPr lang="id-ID" sz="4300" dirty="0">
              <a:solidFill>
                <a:srgbClr val="0070C0"/>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3" name="Rectangle 19"/>
          <p:cNvSpPr/>
          <p:nvPr/>
        </p:nvSpPr>
        <p:spPr>
          <a:xfrm>
            <a:off x="1798955" y="3601085"/>
            <a:ext cx="2941320" cy="418465"/>
          </a:xfrm>
          <a:prstGeom prst="rect">
            <a:avLst/>
          </a:prstGeom>
        </p:spPr>
        <p:txBody>
          <a:bodyPr wrap="square" lIns="49623" tIns="24811" rIns="49623" bIns="24811" anchor="ctr" anchorCtr="0">
            <a:spAutoFit/>
          </a:bodyPr>
          <a:p>
            <a:pPr>
              <a:lnSpc>
                <a:spcPct val="100000"/>
              </a:lnSpc>
            </a:pPr>
            <a:r>
              <a:rPr lang="zh-CN" altLang="en-US" sz="24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我未来的路在何方</a:t>
            </a:r>
            <a:endParaRPr lang="zh-CN" altLang="en-US" sz="24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 name="文本框 4"/>
          <p:cNvSpPr txBox="1"/>
          <p:nvPr/>
        </p:nvSpPr>
        <p:spPr>
          <a:xfrm>
            <a:off x="1283335" y="4275455"/>
            <a:ext cx="9246870" cy="1014730"/>
          </a:xfrm>
          <a:prstGeom prst="rect">
            <a:avLst/>
          </a:prstGeom>
          <a:noFill/>
        </p:spPr>
        <p:txBody>
          <a:bodyPr wrap="square" rtlCol="0" anchor="t">
            <a:spAutoFit/>
          </a:bodyPr>
          <a:p>
            <a:pPr>
              <a:lnSpc>
                <a:spcPct val="100000"/>
              </a:lnSpc>
            </a:pPr>
            <a:r>
              <a:rPr sz="2000">
                <a:latin typeface="宋体" panose="02010600030101010101" pitchFamily="2" charset="-122"/>
                <a:ea typeface="宋体" panose="02010600030101010101" pitchFamily="2" charset="-122"/>
                <a:cs typeface="宋体" panose="02010600030101010101" pitchFamily="2" charset="-122"/>
              </a:rPr>
              <a:t>我要去哪里？</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a:t>
            </a:r>
            <a:endParaRPr sz="2000">
              <a:latin typeface="宋体" panose="02010600030101010101" pitchFamily="2" charset="-122"/>
              <a:ea typeface="宋体" panose="02010600030101010101" pitchFamily="2" charset="-122"/>
              <a:cs typeface="宋体" panose="02010600030101010101" pitchFamily="2" charset="-122"/>
            </a:endParaRPr>
          </a:p>
          <a:p>
            <a:pPr>
              <a:lnSpc>
                <a:spcPct val="100000"/>
              </a:lnSpc>
            </a:pPr>
            <a:r>
              <a:rPr sz="2000">
                <a:latin typeface="宋体" panose="02010600030101010101" pitchFamily="2" charset="-122"/>
                <a:ea typeface="宋体" panose="02010600030101010101" pitchFamily="2" charset="-122"/>
                <a:cs typeface="宋体" panose="02010600030101010101" pitchFamily="2" charset="-122"/>
              </a:rPr>
              <a:t>为什么我会选择去那里？</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a:t>
            </a:r>
            <a:endParaRPr sz="2000">
              <a:latin typeface="宋体" panose="02010600030101010101" pitchFamily="2" charset="-122"/>
              <a:ea typeface="宋体" panose="02010600030101010101" pitchFamily="2" charset="-122"/>
              <a:cs typeface="宋体" panose="02010600030101010101" pitchFamily="2" charset="-122"/>
            </a:endParaRPr>
          </a:p>
          <a:p>
            <a:pPr>
              <a:lnSpc>
                <a:spcPct val="100000"/>
              </a:lnSpc>
            </a:pPr>
            <a:r>
              <a:rPr sz="2000">
                <a:latin typeface="宋体" panose="02010600030101010101" pitchFamily="2" charset="-122"/>
                <a:ea typeface="宋体" panose="02010600030101010101" pitchFamily="2" charset="-122"/>
                <a:cs typeface="宋体" panose="02010600030101010101" pitchFamily="2" charset="-122"/>
              </a:rPr>
              <a:t>我打算怎么去？</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randombar(horizontal)">
                                      <p:cBhvr>
                                        <p:cTn id="16" dur="500"/>
                                        <p:tgtEl>
                                          <p:spTgt spid="2"/>
                                        </p:tgtEl>
                                      </p:cBhvr>
                                    </p:animEffect>
                                  </p:childTnLst>
                                </p:cTn>
                              </p:par>
                            </p:childTnLst>
                          </p:cTn>
                        </p:par>
                        <p:par>
                          <p:cTn id="17" fill="hold">
                            <p:stCondLst>
                              <p:cond delay="1500"/>
                            </p:stCondLst>
                            <p:childTnLst>
                              <p:par>
                                <p:cTn id="18" presetID="12" presetClass="entr" presetSubtype="4"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p:tgtEl>
                                          <p:spTgt spid="3"/>
                                        </p:tgtEl>
                                        <p:attrNameLst>
                                          <p:attrName>ppt_y</p:attrName>
                                        </p:attrNameLst>
                                      </p:cBhvr>
                                      <p:tavLst>
                                        <p:tav tm="0">
                                          <p:val>
                                            <p:strVal val="#ppt_y+#ppt_h*1.125000"/>
                                          </p:val>
                                        </p:tav>
                                        <p:tav tm="100000">
                                          <p:val>
                                            <p:strVal val="#ppt_y"/>
                                          </p:val>
                                        </p:tav>
                                      </p:tavLst>
                                    </p:anim>
                                    <p:animEffect transition="in" filter="wipe(up)">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我的大学梦</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pic>
        <p:nvPicPr>
          <p:cNvPr id="2" name="图片 1" descr="u=1083274808,2543332322&amp;fm=253&amp;fmt=auto&amp;app=138&amp;f=JPEG.webp"/>
          <p:cNvPicPr>
            <a:picLocks noChangeAspect="1"/>
          </p:cNvPicPr>
          <p:nvPr/>
        </p:nvPicPr>
        <p:blipFill>
          <a:blip r:embed="rId1"/>
          <a:srcRect b="5040"/>
          <a:stretch>
            <a:fillRect/>
          </a:stretch>
        </p:blipFill>
        <p:spPr>
          <a:xfrm>
            <a:off x="0" y="2335530"/>
            <a:ext cx="5591175" cy="4522470"/>
          </a:xfrm>
          <a:prstGeom prst="rect">
            <a:avLst/>
          </a:prstGeom>
        </p:spPr>
      </p:pic>
      <p:sp>
        <p:nvSpPr>
          <p:cNvPr id="3" name="文本框 2"/>
          <p:cNvSpPr txBox="1"/>
          <p:nvPr/>
        </p:nvSpPr>
        <p:spPr>
          <a:xfrm>
            <a:off x="2300605" y="1334135"/>
            <a:ext cx="8160385" cy="1753235"/>
          </a:xfrm>
          <a:prstGeom prst="rect">
            <a:avLst/>
          </a:prstGeom>
          <a:noFill/>
        </p:spPr>
        <p:txBody>
          <a:bodyPr wrap="square" rtlCol="0" anchor="t">
            <a:spAutoFit/>
          </a:bodyPr>
          <a:p>
            <a:pPr>
              <a:lnSpc>
                <a:spcPct val="150000"/>
              </a:lnSpc>
            </a:pPr>
            <a:r>
              <a:rPr lang="zh-CN" altLang="en-US">
                <a:latin typeface="微软雅黑" panose="020B0503020204020204" charset="-122"/>
                <a:ea typeface="微软雅黑" panose="020B0503020204020204" charset="-122"/>
                <a:cs typeface="方正楷体_GBK" panose="03000509000000000000" charset="-122"/>
              </a:rPr>
              <a:t>当你踏进大学校门开始追逐梦想的时候，你的内心是否曾有过以下这些想法？</a:t>
            </a:r>
            <a:endParaRPr lang="zh-CN" altLang="en-US">
              <a:latin typeface="微软雅黑" panose="020B0503020204020204" charset="-122"/>
              <a:ea typeface="微软雅黑" panose="020B0503020204020204" charset="-122"/>
              <a:cs typeface="方正楷体_GBK" panose="03000509000000000000" charset="-122"/>
            </a:endParaRPr>
          </a:p>
          <a:p>
            <a:pPr>
              <a:lnSpc>
                <a:spcPct val="150000"/>
              </a:lnSpc>
            </a:pPr>
            <a:r>
              <a:rPr lang="zh-CN" altLang="en-US" b="1">
                <a:solidFill>
                  <a:srgbClr val="12609E"/>
                </a:solidFill>
                <a:latin typeface="方正楷体_GBK" panose="03000509000000000000" charset="-122"/>
                <a:ea typeface="方正楷体_GBK" panose="03000509000000000000" charset="-122"/>
                <a:cs typeface="方正楷体_GBK" panose="03000509000000000000" charset="-122"/>
              </a:rPr>
              <a:t>（1）我知道进入这个大门的使命吗？ </a:t>
            </a:r>
            <a:endParaRPr lang="zh-CN" altLang="en-US" b="1">
              <a:solidFill>
                <a:srgbClr val="12609E"/>
              </a:solidFill>
              <a:latin typeface="方正楷体_GBK" panose="03000509000000000000" charset="-122"/>
              <a:ea typeface="方正楷体_GBK" panose="03000509000000000000" charset="-122"/>
              <a:cs typeface="方正楷体_GBK" panose="03000509000000000000" charset="-122"/>
            </a:endParaRPr>
          </a:p>
          <a:p>
            <a:pPr>
              <a:lnSpc>
                <a:spcPct val="150000"/>
              </a:lnSpc>
            </a:pPr>
            <a:r>
              <a:rPr lang="zh-CN" altLang="en-US" b="1">
                <a:solidFill>
                  <a:srgbClr val="12609E"/>
                </a:solidFill>
                <a:latin typeface="方正楷体_GBK" panose="03000509000000000000" charset="-122"/>
                <a:ea typeface="方正楷体_GBK" panose="03000509000000000000" charset="-122"/>
                <a:cs typeface="方正楷体_GBK" panose="03000509000000000000" charset="-122"/>
              </a:rPr>
              <a:t>（2）我知道通过大学的学习应该具备什么样的素质吗？ </a:t>
            </a:r>
            <a:endParaRPr lang="zh-CN" altLang="en-US" b="1">
              <a:solidFill>
                <a:srgbClr val="12609E"/>
              </a:solidFill>
              <a:latin typeface="方正楷体_GBK" panose="03000509000000000000" charset="-122"/>
              <a:ea typeface="方正楷体_GBK" panose="03000509000000000000" charset="-122"/>
              <a:cs typeface="方正楷体_GBK" panose="03000509000000000000" charset="-122"/>
            </a:endParaRPr>
          </a:p>
          <a:p>
            <a:pPr>
              <a:lnSpc>
                <a:spcPct val="150000"/>
              </a:lnSpc>
            </a:pPr>
            <a:r>
              <a:rPr lang="zh-CN" altLang="en-US" b="1">
                <a:solidFill>
                  <a:srgbClr val="12609E"/>
                </a:solidFill>
                <a:latin typeface="方正楷体_GBK" panose="03000509000000000000" charset="-122"/>
                <a:ea typeface="方正楷体_GBK" panose="03000509000000000000" charset="-122"/>
                <a:cs typeface="方正楷体_GBK" panose="03000509000000000000" charset="-122"/>
              </a:rPr>
              <a:t>（3）我知道怎样才能迈着坚实的步伐，从“毕业”大门走出去吗？</a:t>
            </a:r>
            <a:endParaRPr lang="zh-CN" altLang="en-US" b="1">
              <a:solidFill>
                <a:srgbClr val="12609E"/>
              </a:solidFill>
              <a:latin typeface="方正楷体_GBK" panose="03000509000000000000" charset="-122"/>
              <a:ea typeface="方正楷体_GBK" panose="03000509000000000000" charset="-122"/>
              <a:cs typeface="方正楷体_GBK" panose="03000509000000000000" charset="-122"/>
            </a:endParaRPr>
          </a:p>
        </p:txBody>
      </p:sp>
      <p:sp>
        <p:nvSpPr>
          <p:cNvPr id="4" name="文本框 3"/>
          <p:cNvSpPr txBox="1"/>
          <p:nvPr/>
        </p:nvSpPr>
        <p:spPr>
          <a:xfrm>
            <a:off x="5923280" y="3719830"/>
            <a:ext cx="4919980" cy="1753235"/>
          </a:xfrm>
          <a:prstGeom prst="rect">
            <a:avLst/>
          </a:prstGeom>
          <a:noFill/>
        </p:spPr>
        <p:txBody>
          <a:bodyPr wrap="square" rtlCol="0" anchor="t">
            <a:spAutoFit/>
          </a:bodyPr>
          <a:p>
            <a:pPr>
              <a:lnSpc>
                <a:spcPct val="150000"/>
              </a:lnSpc>
            </a:pPr>
            <a:r>
              <a:rPr lang="zh-CN" altLang="en-US">
                <a:latin typeface="微软雅黑" panose="020B0503020204020204" charset="-122"/>
                <a:ea typeface="微软雅黑" panose="020B0503020204020204" charset="-122"/>
                <a:cs typeface="方正楷体_GBK" panose="03000509000000000000" charset="-122"/>
              </a:rPr>
              <a:t>你是否会对毕业以后的人生有自己的计划？</a:t>
            </a:r>
            <a:endParaRPr lang="zh-CN" altLang="en-US">
              <a:latin typeface="微软雅黑" panose="020B0503020204020204" charset="-122"/>
              <a:ea typeface="微软雅黑" panose="020B0503020204020204" charset="-122"/>
              <a:cs typeface="方正楷体_GBK" panose="03000509000000000000" charset="-122"/>
            </a:endParaRPr>
          </a:p>
          <a:p>
            <a:pPr>
              <a:lnSpc>
                <a:spcPct val="150000"/>
              </a:lnSpc>
            </a:pPr>
            <a:r>
              <a:rPr lang="zh-CN" altLang="en-US" b="1">
                <a:solidFill>
                  <a:srgbClr val="12609E"/>
                </a:solidFill>
                <a:latin typeface="方正楷体_GBK" panose="03000509000000000000" charset="-122"/>
                <a:ea typeface="方正楷体_GBK" panose="03000509000000000000" charset="-122"/>
                <a:cs typeface="方正楷体_GBK" panose="03000509000000000000" charset="-122"/>
              </a:rPr>
              <a:t>（1）我毕业 1 年后的计划是什么？</a:t>
            </a:r>
            <a:endParaRPr lang="zh-CN" altLang="en-US" b="1">
              <a:solidFill>
                <a:srgbClr val="12609E"/>
              </a:solidFill>
              <a:latin typeface="方正楷体_GBK" panose="03000509000000000000" charset="-122"/>
              <a:ea typeface="方正楷体_GBK" panose="03000509000000000000" charset="-122"/>
              <a:cs typeface="方正楷体_GBK" panose="03000509000000000000" charset="-122"/>
            </a:endParaRPr>
          </a:p>
          <a:p>
            <a:pPr>
              <a:lnSpc>
                <a:spcPct val="150000"/>
              </a:lnSpc>
            </a:pPr>
            <a:r>
              <a:rPr lang="zh-CN" altLang="en-US" b="1">
                <a:solidFill>
                  <a:srgbClr val="12609E"/>
                </a:solidFill>
                <a:latin typeface="方正楷体_GBK" panose="03000509000000000000" charset="-122"/>
                <a:ea typeface="方正楷体_GBK" panose="03000509000000000000" charset="-122"/>
                <a:cs typeface="方正楷体_GBK" panose="03000509000000000000" charset="-122"/>
              </a:rPr>
              <a:t>（2）我毕业 5 年后的计划是什么？</a:t>
            </a:r>
            <a:endParaRPr lang="zh-CN" altLang="en-US" b="1">
              <a:solidFill>
                <a:srgbClr val="12609E"/>
              </a:solidFill>
              <a:latin typeface="方正楷体_GBK" panose="03000509000000000000" charset="-122"/>
              <a:ea typeface="方正楷体_GBK" panose="03000509000000000000" charset="-122"/>
              <a:cs typeface="方正楷体_GBK" panose="03000509000000000000" charset="-122"/>
            </a:endParaRPr>
          </a:p>
          <a:p>
            <a:pPr>
              <a:lnSpc>
                <a:spcPct val="150000"/>
              </a:lnSpc>
            </a:pPr>
            <a:r>
              <a:rPr lang="zh-CN" altLang="en-US" b="1">
                <a:solidFill>
                  <a:srgbClr val="12609E"/>
                </a:solidFill>
                <a:latin typeface="方正楷体_GBK" panose="03000509000000000000" charset="-122"/>
                <a:ea typeface="方正楷体_GBK" panose="03000509000000000000" charset="-122"/>
                <a:cs typeface="方正楷体_GBK" panose="03000509000000000000" charset="-122"/>
              </a:rPr>
              <a:t>（3）我希望过一种什么样的人生？</a:t>
            </a:r>
            <a:endParaRPr lang="zh-CN" altLang="en-US" b="1">
              <a:solidFill>
                <a:srgbClr val="12609E"/>
              </a:solidFill>
              <a:latin typeface="方正楷体_GBK" panose="03000509000000000000" charset="-122"/>
              <a:ea typeface="方正楷体_GBK" panose="03000509000000000000" charset="-122"/>
              <a:cs typeface="方正楷体_GBK" panose="03000509000000000000" charset="-122"/>
            </a:endParaRPr>
          </a:p>
        </p:txBody>
      </p:sp>
      <p:pic>
        <p:nvPicPr>
          <p:cNvPr id="5" name="图片 4" descr="u=4129958744,166215759&amp;fm=253&amp;fmt=auto&amp;app=138&amp;f=JPEG.webp"/>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0079355" y="88900"/>
            <a:ext cx="1844675" cy="18446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我的大学梦</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3738170" y="1135415"/>
            <a:ext cx="4476554" cy="521970"/>
          </a:xfrm>
          <a:prstGeom prst="rect">
            <a:avLst/>
          </a:prstGeom>
        </p:spPr>
        <p:txBody>
          <a:bodyPr vert="horz"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一、大学生涯的主要特点</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3746176" y="1755379"/>
            <a:ext cx="4461359" cy="4492625"/>
          </a:xfrm>
          <a:prstGeom prst="rect">
            <a:avLst/>
          </a:prstGeom>
        </p:spPr>
        <p:txBody>
          <a:bodyPr vert="horz"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30000"/>
              </a:lnSpc>
              <a:spcBef>
                <a:spcPts val="0"/>
              </a:spcBef>
              <a:buClr>
                <a:schemeClr val="tx1">
                  <a:lumMod val="75000"/>
                  <a:lumOff val="25000"/>
                </a:schemeClr>
              </a:buClr>
            </a:pPr>
            <a:r>
              <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（一）特殊的学习环境</a:t>
            </a:r>
            <a:endPar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1. 学习目标要求高</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2. 学习内容博又专</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3. 学习形式多样化</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4. 实践环节比例大</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5. 注重自主学习</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6. 思维特点求创新</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30000"/>
              </a:lnSpc>
              <a:spcBef>
                <a:spcPts val="0"/>
              </a:spcBef>
              <a:buClr>
                <a:schemeClr val="tx1">
                  <a:lumMod val="75000"/>
                  <a:lumOff val="25000"/>
                </a:schemeClr>
              </a:buClr>
            </a:pPr>
            <a:r>
              <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（二）多彩的生活环境</a:t>
            </a:r>
            <a:endPar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1. 生活环境的广阔性</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2. 大学生活的独立性</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3. 大学生活的群体性</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pic>
        <p:nvPicPr>
          <p:cNvPr id="4" name="图片 3" descr="u=2427604807,2502664181&amp;fm=253&amp;fmt=auto&amp;app=138&amp;f=JPEG.webp"/>
          <p:cNvPicPr>
            <a:picLocks noChangeAspect="1"/>
          </p:cNvPicPr>
          <p:nvPr/>
        </p:nvPicPr>
        <p:blipFill>
          <a:blip r:embed="rId1"/>
          <a:srcRect l="27744" r="41395"/>
          <a:stretch>
            <a:fillRect/>
          </a:stretch>
        </p:blipFill>
        <p:spPr>
          <a:xfrm>
            <a:off x="631190" y="1076960"/>
            <a:ext cx="2435225" cy="5268595"/>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1000"/>
                                        <p:tgtEl>
                                          <p:spTgt spid="42"/>
                                        </p:tgtEl>
                                      </p:cBhvr>
                                    </p:animEffect>
                                    <p:anim calcmode="lin" valueType="num">
                                      <p:cBhvr>
                                        <p:cTn id="15" dur="1000" fill="hold"/>
                                        <p:tgtEl>
                                          <p:spTgt spid="42"/>
                                        </p:tgtEl>
                                        <p:attrNameLst>
                                          <p:attrName>ppt_x</p:attrName>
                                        </p:attrNameLst>
                                      </p:cBhvr>
                                      <p:tavLst>
                                        <p:tav tm="0">
                                          <p:val>
                                            <p:strVal val="#ppt_x"/>
                                          </p:val>
                                        </p:tav>
                                        <p:tav tm="100000">
                                          <p:val>
                                            <p:strVal val="#ppt_x"/>
                                          </p:val>
                                        </p:tav>
                                      </p:tavLst>
                                    </p:anim>
                                    <p:anim calcmode="lin" valueType="num">
                                      <p:cBhvr>
                                        <p:cTn id="16"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7365"/>
          </a:xfrm>
          <a:prstGeom prst="rect">
            <a:avLst/>
          </a:prstGeom>
          <a:gradFill>
            <a:gsLst>
              <a:gs pos="21000">
                <a:srgbClr val="00B0F0"/>
              </a:gs>
              <a:gs pos="100000">
                <a:srgbClr val="21215D"/>
              </a:gs>
            </a:gsLst>
            <a:lin ang="72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8" name="矩形 7"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513715" y="1135380"/>
            <a:ext cx="11164570" cy="5507990"/>
          </a:xfrm>
          <a:prstGeom prst="rect">
            <a:avLst/>
          </a:prstGeom>
        </p:spPr>
        <p:txBody>
          <a:bodyPr wrap="square">
            <a:spAutoFit/>
          </a:bodyPr>
          <a:lstStyle/>
          <a:p>
            <a:pPr indent="457200" algn="l" fontAlgn="auto">
              <a:lnSpc>
                <a:spcPct val="100000"/>
              </a:lnSpc>
              <a:buNone/>
            </a:pPr>
            <a:r>
              <a:rPr lang="zh-CN" altLang="en-US" sz="16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月月和小赵毕业于同一所高中，高考后他们又被同一所大学录取，并且就读于同一专业，他们心中都有着美丽的梦想……</a:t>
            </a:r>
            <a:endParaRPr lang="zh-CN" altLang="en-US" sz="16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16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完成军训之后，月月跟同学们一样，开新生班会、上课、待宿舍、熟悉校园环境……。学校所有的一切对月月来说都是新鲜的。一个月过去了，月月发现，老师、辅导员的上课及管理风格完全不同于高中，老师上课认真但不再像高中老师那样继续利用自习时间到班级做课后辅导。后来，月月才知道，大学压根就没有自习课的硬性要求，而辅导员也不像高中时的班主任那样，总带着某一项活动任务到班级安排工作，向同学们介绍很多关于学校社团的情况，也没有更多的建议和强制要求一定要参加什么社团，或必须要做什么。本来曾经在高中时是老师得力助手的月月开始觉得特别不适应，很希望辅导员能够安排她做点什么。周末，百无聊赖的月月在校园里瞎逛，她来到了大学生活动中心，月月发现学长学姐们正忙碌着，月月很羡慕他们，为什么自己就不能够像他们这样得到老师的重视呢？当这一念头在月月的脑海里萌生时，她想找大学生活动中心的老师，可又一次让月月失望了，她根本就找不到老师。这时，月月顿悟，大学里，其实是自己想做什么就可以大胆去做的。因为月月从小就喜欢音乐，她的钢琴弹奏在高中时获过奖，月月便走到音乐爱好协会的活动场地，表明了自己的意愿，希望能够加入协会。从此，月月的周末不再无聊，她有了自己的活动，周末她积极参加协会的活动，周一到周五，她怀着积极向上的心态去上课、学习，主动找老师探讨问题。一年后，月月的全部课程成绩都在 75 分以上，除音乐协会外，她还先后加入了文学社、系文艺部、学院艺术团等组织，她认识了很多同学和老师，同学和老师都特别喜欢她，认可她的才能，月月在大学生活期间找到了自己的舞台……</a:t>
            </a:r>
            <a:endParaRPr lang="zh-CN" altLang="en-US" sz="16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16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小赵和月月一样，经历了大学入学之后的每一个环节，他还曾获得过“军训优秀学员”的荣誉称号。然而随着军训结束，真正的大学生活开始了，学校的管理方式完全不同于高中时期，小赵不再受到高中时那种严格纪律的约束，他感觉自己终于完全解脱了，获得了属于自己的自由。在远离父母管制的大学，小赵开始逃课，通宵玩电脑游戏，还学会了抽烟。见到同宿舍的其他同学热衷于学校的社团活动，小赵也为之心动过，但电脑游戏的诱惑实在太大了，其中那种刺激的情节以及每一次闯关之后的快感，比起社团活动和上课要好玩得多。小赵经常利用白天时间给自己补觉，到了晚上继续开战……因为长期旷课，小赵被全系通报批评，辅导员也找过他谈话，但他依然我行我素。一年后，由于所欠学分达到了20 个学分以上，他被学校作了留级处理，无法接受留级处理的小赵，只好退学，提前结束了自己的大学生活……</a:t>
            </a:r>
            <a:endParaRPr lang="zh-CN" altLang="en-US" sz="16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grpSp>
        <p:nvGrpSpPr>
          <p:cNvPr id="2" name="组合 1"/>
          <p:cNvGrpSpPr/>
          <p:nvPr/>
        </p:nvGrpSpPr>
        <p:grpSpPr>
          <a:xfrm>
            <a:off x="226479" y="219257"/>
            <a:ext cx="2419566" cy="669200"/>
            <a:chOff x="3004" y="4295"/>
            <a:chExt cx="3810" cy="1054"/>
          </a:xfrm>
        </p:grpSpPr>
        <p:sp>
          <p:nvSpPr>
            <p:cNvPr id="7" name="文本框 6"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txBox="1">
              <a:spLocks noChangeArrowheads="1"/>
            </p:cNvSpPr>
            <p:nvPr/>
          </p:nvSpPr>
          <p:spPr bwMode="auto">
            <a:xfrm>
              <a:off x="4286" y="4460"/>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a:r>
                <a:rPr lang="zh-CN" altLang="en-US" sz="2800" b="1" dirty="0">
                  <a:solidFill>
                    <a:schemeClr val="bg1"/>
                  </a:solidFill>
                  <a:latin typeface="微软雅黑" panose="020B0503020204020204" charset="-122"/>
                  <a:ea typeface="微软雅黑" panose="020B0503020204020204" charset="-122"/>
                  <a:sym typeface="字魂59号-创粗黑" panose="00000500000000000000" pitchFamily="2" charset="-122"/>
                </a:rPr>
                <a:t>相关案例</a:t>
              </a:r>
              <a:endParaRPr lang="zh-CN" altLang="en-US" sz="2800" b="1" dirty="0">
                <a:solidFill>
                  <a:schemeClr val="bg1"/>
                </a:solidFill>
                <a:latin typeface="微软雅黑" panose="020B0503020204020204" charset="-122"/>
                <a:ea typeface="微软雅黑" panose="020B0503020204020204" charset="-122"/>
                <a:sym typeface="字魂59号-创粗黑" panose="00000500000000000000" pitchFamily="2" charset="-122"/>
              </a:endParaRPr>
            </a:p>
          </p:txBody>
        </p:sp>
        <p:sp>
          <p:nvSpPr>
            <p:cNvPr id="21" name="AutoShape 59"/>
            <p:cNvSpPr/>
            <p:nvPr/>
          </p:nvSpPr>
          <p:spPr bwMode="auto">
            <a:xfrm>
              <a:off x="3004" y="4295"/>
              <a:ext cx="1059" cy="105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chemeClr val="bg1"/>
                </a:solidFill>
                <a:effectLst>
                  <a:outerShdw blurRad="38100" dist="38100" dir="2700000" algn="tl">
                    <a:srgbClr val="000000"/>
                  </a:outerShdw>
                </a:effectLst>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sp>
        <p:nvSpPr>
          <p:cNvPr id="3" name="文本框 2"/>
          <p:cNvSpPr txBox="1"/>
          <p:nvPr/>
        </p:nvSpPr>
        <p:spPr>
          <a:xfrm>
            <a:off x="3665220" y="520065"/>
            <a:ext cx="4860925" cy="368300"/>
          </a:xfrm>
          <a:prstGeom prst="rect">
            <a:avLst/>
          </a:prstGeom>
          <a:noFill/>
        </p:spPr>
        <p:txBody>
          <a:bodyPr wrap="square" rtlCol="0" anchor="t">
            <a:spAutoFit/>
          </a:bodyPr>
          <a:p>
            <a:pPr algn="ctr"/>
            <a:r>
              <a:rPr lang="zh-CN" altLang="en-US">
                <a:highlight>
                  <a:srgbClr val="FFFF00"/>
                </a:highlight>
              </a:rPr>
              <a:t>一样是新生，一年后他们为何却不一样</a:t>
            </a:r>
            <a:endParaRPr lang="zh-CN" altLang="en-US">
              <a:highlight>
                <a:srgbClr val="FFFF00"/>
              </a:highligh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checkerboard(across)">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8"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202_3*n_h_f*1_1_1"/>
  <p:tag name="KSO_WM_TEMPLATE_CATEGORY" val="diagram"/>
  <p:tag name="KSO_WM_TEMPLATE_INDEX" val="20200202"/>
  <p:tag name="KSO_WM_UNIT_LAYERLEVEL" val="1_1_1"/>
  <p:tag name="KSO_WM_TAG_VERSION" val="1.0"/>
  <p:tag name="KSO_WM_BEAUTIFY_FLAG" val="#wm#"/>
  <p:tag name="KSO_WM_UNIT_ISCONTENTSTITLE" val="0"/>
  <p:tag name="KSO_WM_UNIT_NOCLEAR" val="0"/>
  <p:tag name="KSO_WM_UNIT_VALUE" val="28"/>
  <p:tag name="KSO_WM_DIAGRAM_GROUP_CODE" val="n1-1"/>
  <p:tag name="KSO_WM_UNIT_TYPE" val="n_h_f"/>
  <p:tag name="KSO_WM_UNIT_INDEX" val="1_1_1"/>
  <p:tag name="KSO_WM_UNIT_PRESET_TEXT" val="添加标题"/>
  <p:tag name="KSO_WM_UNIT_USESOURCEFORMAT_APPLY"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202_3*n_h_h_f*1_2_1_1"/>
  <p:tag name="KSO_WM_TEMPLATE_CATEGORY" val="diagram"/>
  <p:tag name="KSO_WM_TEMPLATE_INDEX" val="20200202"/>
  <p:tag name="KSO_WM_UNIT_LAYERLEVEL" val="1_1_1_1"/>
  <p:tag name="KSO_WM_TAG_VERSION" val="1.0"/>
  <p:tag name="KSO_WM_BEAUTIFY_FLAG" val="#wm#"/>
  <p:tag name="KSO_WM_UNIT_ISCONTENTSTITLE" val="0"/>
  <p:tag name="KSO_WM_UNIT_NOCLEAR" val="0"/>
  <p:tag name="KSO_WM_DIAGRAM_GROUP_CODE" val="n1-1"/>
  <p:tag name="KSO_WM_UNIT_TYPE" val="n_h_h_f"/>
  <p:tag name="KSO_WM_UNIT_INDEX" val="1_2_1_1"/>
  <p:tag name="KSO_WM_UNIT_PRESET_TEXT" val="添加标题"/>
  <p:tag name="KSO_WM_UNIT_VALUE" val="16"/>
  <p:tag name="KSO_WM_UNIT_FILL_FORE_SCHEMECOLOR_INDEX_BRIGHTNESS" val="0"/>
  <p:tag name="KSO_WM_UNIT_FILL_FORE_SCHEMECOLOR_INDEX" val="5"/>
  <p:tag name="KSO_WM_UNIT_FILL_TYPE" val="1"/>
  <p:tag name="KSO_WM_UNIT_USESOURCEFORMAT_APPLY"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202_3*n_h_h_f*1_2_2_1"/>
  <p:tag name="KSO_WM_TEMPLATE_CATEGORY" val="diagram"/>
  <p:tag name="KSO_WM_TEMPLATE_INDEX" val="20200202"/>
  <p:tag name="KSO_WM_UNIT_LAYERLEVEL" val="1_1_1_1"/>
  <p:tag name="KSO_WM_TAG_VERSION" val="1.0"/>
  <p:tag name="KSO_WM_BEAUTIFY_FLAG" val="#wm#"/>
  <p:tag name="KSO_WM_DIAGRAM_GROUP_CODE" val="n1-1"/>
  <p:tag name="KSO_WM_UNIT_TYPE" val="n_h_h_f"/>
  <p:tag name="KSO_WM_UNIT_INDEX" val="1_2_2_1"/>
  <p:tag name="KSO_WM_UNIT_ISCONTENTSTITLE" val="0"/>
  <p:tag name="KSO_WM_UNIT_PRESET_TEXT" val="添加标题"/>
  <p:tag name="KSO_WM_UNIT_NOCLEAR" val="0"/>
  <p:tag name="KSO_WM_UNIT_FILL_FORE_SCHEMECOLOR_INDEX_BRIGHTNESS" val="0"/>
  <p:tag name="KSO_WM_UNIT_FILL_FORE_SCHEMECOLOR_INDEX" val="5"/>
  <p:tag name="KSO_WM_UNIT_FILL_TYPE" val="1"/>
  <p:tag name="KSO_WM_UNIT_USESOURCEFORMAT_APPLY"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202_3*n_h_h_f*1_2_4_1"/>
  <p:tag name="KSO_WM_TEMPLATE_CATEGORY" val="diagram"/>
  <p:tag name="KSO_WM_TEMPLATE_INDEX" val="20200202"/>
  <p:tag name="KSO_WM_UNIT_LAYERLEVEL" val="1_1_1_1"/>
  <p:tag name="KSO_WM_TAG_VERSION" val="1.0"/>
  <p:tag name="KSO_WM_BEAUTIFY_FLAG" val="#wm#"/>
  <p:tag name="KSO_WM_UNIT_ISCONTENTSTITLE" val="0"/>
  <p:tag name="KSO_WM_UNIT_NOCLEAR" val="0"/>
  <p:tag name="KSO_WM_DIAGRAM_GROUP_CODE" val="n1-1"/>
  <p:tag name="KSO_WM_UNIT_TYPE" val="n_h_h_f"/>
  <p:tag name="KSO_WM_UNIT_INDEX" val="1_2_4_1"/>
  <p:tag name="KSO_WM_UNIT_PRESET_TEXT" val="添加标题"/>
  <p:tag name="KSO_WM_UNIT_FILL_FORE_SCHEMECOLOR_INDEX_BRIGHTNESS" val="0"/>
  <p:tag name="KSO_WM_UNIT_FILL_FORE_SCHEMECOLOR_INDEX" val="5"/>
  <p:tag name="KSO_WM_UNIT_FILL_TYPE" val="1"/>
  <p:tag name="KSO_WM_UNIT_USESOURCEFORMAT_APPLY"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202_3*n_h_h_f*1_2_3_1"/>
  <p:tag name="KSO_WM_TEMPLATE_CATEGORY" val="diagram"/>
  <p:tag name="KSO_WM_TEMPLATE_INDEX" val="20200202"/>
  <p:tag name="KSO_WM_UNIT_LAYERLEVEL" val="1_1_1_1"/>
  <p:tag name="KSO_WM_TAG_VERSION" val="1.0"/>
  <p:tag name="KSO_WM_BEAUTIFY_FLAG" val="#wm#"/>
  <p:tag name="KSO_WM_UNIT_ISCONTENTSTITLE" val="0"/>
  <p:tag name="KSO_WM_UNIT_NOCLEAR" val="0"/>
  <p:tag name="KSO_WM_DIAGRAM_GROUP_CODE" val="n1-1"/>
  <p:tag name="KSO_WM_UNIT_TYPE" val="n_h_h_f"/>
  <p:tag name="KSO_WM_UNIT_INDEX" val="1_2_3_1"/>
  <p:tag name="KSO_WM_UNIT_PRESET_TEXT" val="添加标题"/>
  <p:tag name="KSO_WM_UNIT_FILL_FORE_SCHEMECOLOR_INDEX_BRIGHTNESS" val="0"/>
  <p:tag name="KSO_WM_UNIT_FILL_FORE_SCHEMECOLOR_INDEX" val="5"/>
  <p:tag name="KSO_WM_UNIT_FILL_TYPE" val="1"/>
  <p:tag name="KSO_WM_UNIT_USESOURCEFORMAT_APPLY"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202_3*n_h_h_i*1_2_1_1"/>
  <p:tag name="KSO_WM_TEMPLATE_CATEGORY" val="diagram"/>
  <p:tag name="KSO_WM_TEMPLATE_INDEX" val="20200202"/>
  <p:tag name="KSO_WM_UNIT_LAYERLEVEL" val="1_1_1_1"/>
  <p:tag name="KSO_WM_TAG_VERSION" val="1.0"/>
  <p:tag name="KSO_WM_BEAUTIFY_FLAG" val="#wm#"/>
  <p:tag name="KSO_WM_DIAGRAM_GROUP_CODE" val="n1-1"/>
  <p:tag name="KSO_WM_UNIT_TYPE" val="n_h_h_i"/>
  <p:tag name="KSO_WM_UNIT_INDEX" val="1_2_1_1"/>
  <p:tag name="KSO_WM_UNIT_LINE_FORE_SCHEMECOLOR_INDEX_BRIGHTNESS" val="0"/>
  <p:tag name="KSO_WM_UNIT_LINE_FORE_SCHEMECOLOR_INDEX" val="5"/>
  <p:tag name="KSO_WM_UNIT_LINE_FILL_TYPE" val="2"/>
  <p:tag name="KSO_WM_UNIT_USESOURCEFORMAT_APPLY"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202_3*n_h_h_i*1_2_2_1"/>
  <p:tag name="KSO_WM_TEMPLATE_CATEGORY" val="diagram"/>
  <p:tag name="KSO_WM_TEMPLATE_INDEX" val="20200202"/>
  <p:tag name="KSO_WM_UNIT_LAYERLEVEL" val="1_1_1_1"/>
  <p:tag name="KSO_WM_TAG_VERSION" val="1.0"/>
  <p:tag name="KSO_WM_BEAUTIFY_FLAG" val="#wm#"/>
  <p:tag name="KSO_WM_DIAGRAM_GROUP_CODE" val="n1-1"/>
  <p:tag name="KSO_WM_UNIT_TYPE" val="n_h_h_i"/>
  <p:tag name="KSO_WM_UNIT_INDEX" val="1_2_2_1"/>
  <p:tag name="KSO_WM_UNIT_LINE_FORE_SCHEMECOLOR_INDEX_BRIGHTNESS" val="0"/>
  <p:tag name="KSO_WM_UNIT_LINE_FORE_SCHEMECOLOR_INDEX" val="5"/>
  <p:tag name="KSO_WM_UNIT_LINE_FILL_TYPE" val="2"/>
  <p:tag name="KSO_WM_UNIT_USESOURCEFORMAT_APPLY"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202_3*n_h_h_i*1_2_3_1"/>
  <p:tag name="KSO_WM_TEMPLATE_CATEGORY" val="diagram"/>
  <p:tag name="KSO_WM_TEMPLATE_INDEX" val="20200202"/>
  <p:tag name="KSO_WM_UNIT_LAYERLEVEL" val="1_1_1_1"/>
  <p:tag name="KSO_WM_TAG_VERSION" val="1.0"/>
  <p:tag name="KSO_WM_BEAUTIFY_FLAG" val="#wm#"/>
  <p:tag name="KSO_WM_DIAGRAM_GROUP_CODE" val="n1-1"/>
  <p:tag name="KSO_WM_UNIT_TYPE" val="n_h_h_i"/>
  <p:tag name="KSO_WM_UNIT_INDEX" val="1_2_3_1"/>
  <p:tag name="KSO_WM_UNIT_LINE_FORE_SCHEMECOLOR_INDEX_BRIGHTNESS" val="0"/>
  <p:tag name="KSO_WM_UNIT_LINE_FORE_SCHEMECOLOR_INDEX" val="5"/>
  <p:tag name="KSO_WM_UNIT_LINE_FILL_TYPE" val="2"/>
  <p:tag name="KSO_WM_UNIT_USESOURCEFORMAT_APPLY"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202_3*n_h_h_i*1_2_4_1"/>
  <p:tag name="KSO_WM_TEMPLATE_CATEGORY" val="diagram"/>
  <p:tag name="KSO_WM_TEMPLATE_INDEX" val="20200202"/>
  <p:tag name="KSO_WM_UNIT_LAYERLEVEL" val="1_1_1_1"/>
  <p:tag name="KSO_WM_TAG_VERSION" val="1.0"/>
  <p:tag name="KSO_WM_BEAUTIFY_FLAG" val="#wm#"/>
  <p:tag name="KSO_WM_DIAGRAM_GROUP_CODE" val="n1-1"/>
  <p:tag name="KSO_WM_UNIT_TYPE" val="n_h_h_i"/>
  <p:tag name="KSO_WM_UNIT_INDEX" val="1_2_4_1"/>
  <p:tag name="KSO_WM_UNIT_LINE_FORE_SCHEMECOLOR_INDEX_BRIGHTNESS" val="0"/>
  <p:tag name="KSO_WM_UNIT_LINE_FORE_SCHEMECOLOR_INDEX" val="5"/>
  <p:tag name="KSO_WM_UNIT_LINE_FILL_TYPE" val="2"/>
  <p:tag name="KSO_WM_UNIT_USESOURCEFORMAT_APPLY"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202_3*n_i*1_2"/>
  <p:tag name="KSO_WM_TEMPLATE_CATEGORY" val="diagram"/>
  <p:tag name="KSO_WM_TEMPLATE_INDEX" val="20200202"/>
  <p:tag name="KSO_WM_UNIT_LAYERLEVEL" val="1_1"/>
  <p:tag name="KSO_WM_TAG_VERSION" val="1.0"/>
  <p:tag name="KSO_WM_BEAUTIFY_FLAG" val="#wm#"/>
  <p:tag name="KSO_WM_DIAGRAM_GROUP_CODE" val="n1-1"/>
  <p:tag name="KSO_WM_UNIT_TYPE" val="n_i"/>
  <p:tag name="KSO_WM_UNIT_INDEX" val="1_2"/>
  <p:tag name="KSO_WM_UNIT_LINE_FORE_SCHEMECOLOR_INDEX_BRIGHTNESS" val="0"/>
  <p:tag name="KSO_WM_UNIT_LINE_FORE_SCHEMECOLOR_INDEX" val="5"/>
  <p:tag name="KSO_WM_UNIT_LINE_FILL_TYPE" val="2"/>
  <p:tag name="KSO_WM_UNIT_USESOURCEFORMAT_APPLY"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202_3*n_i*1_1"/>
  <p:tag name="KSO_WM_TEMPLATE_CATEGORY" val="diagram"/>
  <p:tag name="KSO_WM_TEMPLATE_INDEX" val="20200202"/>
  <p:tag name="KSO_WM_UNIT_LAYERLEVEL" val="1_1"/>
  <p:tag name="KSO_WM_TAG_VERSION" val="1.0"/>
  <p:tag name="KSO_WM_BEAUTIFY_FLAG" val="#wm#"/>
  <p:tag name="KSO_WM_DIAGRAM_GROUP_CODE" val="n1-1"/>
  <p:tag name="KSO_WM_UNIT_TYPE" val="n_i"/>
  <p:tag name="KSO_WM_UNIT_INDEX" val="1_1"/>
  <p:tag name="KSO_WM_UNIT_LINE_FORE_SCHEMECOLOR_INDEX_BRIGHTNESS" val="0"/>
  <p:tag name="KSO_WM_UNIT_LINE_FORE_SCHEMECOLOR_INDEX" val="5"/>
  <p:tag name="KSO_WM_UNIT_LINE_FILL_TYPE" val="2"/>
  <p:tag name="KSO_WM_UNIT_USESOURCEFORMAT_APPLY"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202_3*n_h_h_f*1_2_1_1"/>
  <p:tag name="KSO_WM_TEMPLATE_CATEGORY" val="diagram"/>
  <p:tag name="KSO_WM_TEMPLATE_INDEX" val="20200202"/>
  <p:tag name="KSO_WM_UNIT_LAYERLEVEL" val="1_1_1_1"/>
  <p:tag name="KSO_WM_TAG_VERSION" val="1.0"/>
  <p:tag name="KSO_WM_BEAUTIFY_FLAG" val="#wm#"/>
  <p:tag name="KSO_WM_UNIT_ISCONTENTSTITLE" val="0"/>
  <p:tag name="KSO_WM_UNIT_NOCLEAR" val="0"/>
  <p:tag name="KSO_WM_DIAGRAM_GROUP_CODE" val="n1-1"/>
  <p:tag name="KSO_WM_UNIT_TYPE" val="n_h_h_f"/>
  <p:tag name="KSO_WM_UNIT_INDEX" val="1_2_1_1"/>
  <p:tag name="KSO_WM_UNIT_PRESET_TEXT" val="添加标题"/>
  <p:tag name="KSO_WM_UNIT_VALUE" val="16"/>
  <p:tag name="KSO_WM_UNIT_FILL_FORE_SCHEMECOLOR_INDEX_BRIGHTNESS" val="0"/>
  <p:tag name="KSO_WM_UNIT_FILL_FORE_SCHEMECOLOR_INDEX" val="5"/>
  <p:tag name="KSO_WM_UNIT_FILL_TYPE" val="1"/>
  <p:tag name="KSO_WM_UNIT_USESOURCEFORMAT_APPLY" val="1"/>
</p:tagLst>
</file>

<file path=ppt/tags/tag20.xml><?xml version="1.0" encoding="utf-8"?>
<p:tagLst xmlns:p="http://schemas.openxmlformats.org/presentationml/2006/main">
  <p:tag name="KSO_WM_SLIDE_ITEM_CNT" val="4"/>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202_3*n_h_h_f*1_2_4_1"/>
  <p:tag name="KSO_WM_TEMPLATE_CATEGORY" val="diagram"/>
  <p:tag name="KSO_WM_TEMPLATE_INDEX" val="20200202"/>
  <p:tag name="KSO_WM_UNIT_LAYERLEVEL" val="1_1_1_1"/>
  <p:tag name="KSO_WM_TAG_VERSION" val="1.0"/>
  <p:tag name="KSO_WM_BEAUTIFY_FLAG" val="#wm#"/>
  <p:tag name="KSO_WM_UNIT_ISCONTENTSTITLE" val="0"/>
  <p:tag name="KSO_WM_UNIT_NOCLEAR" val="0"/>
  <p:tag name="KSO_WM_DIAGRAM_GROUP_CODE" val="n1-1"/>
  <p:tag name="KSO_WM_UNIT_TYPE" val="n_h_h_f"/>
  <p:tag name="KSO_WM_UNIT_INDEX" val="1_2_4_1"/>
  <p:tag name="KSO_WM_UNIT_PRESET_TEXT" val="添加标题"/>
  <p:tag name="KSO_WM_UNIT_FILL_FORE_SCHEMECOLOR_INDEX_BRIGHTNESS" val="0"/>
  <p:tag name="KSO_WM_UNIT_FILL_FORE_SCHEMECOLOR_INDEX" val="5"/>
  <p:tag name="KSO_WM_UNIT_FILL_TYPE" val="1"/>
  <p:tag name="KSO_WM_UNIT_USESOURCEFORMAT_APPLY"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202_3*n_h_h_i*1_2_1_1"/>
  <p:tag name="KSO_WM_TEMPLATE_CATEGORY" val="diagram"/>
  <p:tag name="KSO_WM_TEMPLATE_INDEX" val="20200202"/>
  <p:tag name="KSO_WM_UNIT_LAYERLEVEL" val="1_1_1_1"/>
  <p:tag name="KSO_WM_TAG_VERSION" val="1.0"/>
  <p:tag name="KSO_WM_BEAUTIFY_FLAG" val="#wm#"/>
  <p:tag name="KSO_WM_DIAGRAM_GROUP_CODE" val="n1-1"/>
  <p:tag name="KSO_WM_UNIT_TYPE" val="n_h_h_i"/>
  <p:tag name="KSO_WM_UNIT_INDEX" val="1_2_1_1"/>
  <p:tag name="KSO_WM_UNIT_LINE_FORE_SCHEMECOLOR_INDEX_BRIGHTNESS" val="0"/>
  <p:tag name="KSO_WM_UNIT_LINE_FORE_SCHEMECOLOR_INDEX" val="5"/>
  <p:tag name="KSO_WM_UNIT_LINE_FILL_TYPE" val="2"/>
  <p:tag name="KSO_WM_UNIT_USESOURCEFORMAT_APPLY"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202_3*n_h_h_i*1_2_4_1"/>
  <p:tag name="KSO_WM_TEMPLATE_CATEGORY" val="diagram"/>
  <p:tag name="KSO_WM_TEMPLATE_INDEX" val="20200202"/>
  <p:tag name="KSO_WM_UNIT_LAYERLEVEL" val="1_1_1_1"/>
  <p:tag name="KSO_WM_TAG_VERSION" val="1.0"/>
  <p:tag name="KSO_WM_BEAUTIFY_FLAG" val="#wm#"/>
  <p:tag name="KSO_WM_DIAGRAM_GROUP_CODE" val="n1-1"/>
  <p:tag name="KSO_WM_UNIT_TYPE" val="n_h_h_i"/>
  <p:tag name="KSO_WM_UNIT_INDEX" val="1_2_4_1"/>
  <p:tag name="KSO_WM_UNIT_LINE_FORE_SCHEMECOLOR_INDEX_BRIGHTNESS" val="0"/>
  <p:tag name="KSO_WM_UNIT_LINE_FORE_SCHEMECOLOR_INDEX" val="5"/>
  <p:tag name="KSO_WM_UNIT_LINE_FILL_TYPE" val="2"/>
  <p:tag name="KSO_WM_UNIT_USESOURCEFORMAT_APPLY"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202_3*n_i*1_2"/>
  <p:tag name="KSO_WM_TEMPLATE_CATEGORY" val="diagram"/>
  <p:tag name="KSO_WM_TEMPLATE_INDEX" val="20200202"/>
  <p:tag name="KSO_WM_UNIT_LAYERLEVEL" val="1_1"/>
  <p:tag name="KSO_WM_TAG_VERSION" val="1.0"/>
  <p:tag name="KSO_WM_BEAUTIFY_FLAG" val="#wm#"/>
  <p:tag name="KSO_WM_DIAGRAM_GROUP_CODE" val="n1-1"/>
  <p:tag name="KSO_WM_UNIT_TYPE" val="n_i"/>
  <p:tag name="KSO_WM_UNIT_INDEX" val="1_2"/>
  <p:tag name="KSO_WM_UNIT_LINE_FORE_SCHEMECOLOR_INDEX_BRIGHTNESS" val="0"/>
  <p:tag name="KSO_WM_UNIT_LINE_FORE_SCHEMECOLOR_INDEX" val="5"/>
  <p:tag name="KSO_WM_UNIT_LINE_FILL_TYPE" val="2"/>
  <p:tag name="KSO_WM_UNIT_USESOURCEFORMAT_APPLY"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202_3*n_i*1_1"/>
  <p:tag name="KSO_WM_TEMPLATE_CATEGORY" val="diagram"/>
  <p:tag name="KSO_WM_TEMPLATE_INDEX" val="20200202"/>
  <p:tag name="KSO_WM_UNIT_LAYERLEVEL" val="1_1"/>
  <p:tag name="KSO_WM_TAG_VERSION" val="1.0"/>
  <p:tag name="KSO_WM_BEAUTIFY_FLAG" val="#wm#"/>
  <p:tag name="KSO_WM_DIAGRAM_GROUP_CODE" val="n1-1"/>
  <p:tag name="KSO_WM_UNIT_TYPE" val="n_i"/>
  <p:tag name="KSO_WM_UNIT_INDEX" val="1_1"/>
  <p:tag name="KSO_WM_UNIT_LINE_FORE_SCHEMECOLOR_INDEX_BRIGHTNESS" val="0"/>
  <p:tag name="KSO_WM_UNIT_LINE_FORE_SCHEMECOLOR_INDEX" val="5"/>
  <p:tag name="KSO_WM_UNIT_LINE_FILL_TYPE" val="2"/>
  <p:tag name="KSO_WM_UNIT_USESOURCEFORMAT_APPLY" val="1"/>
</p:tagLst>
</file>

<file path=ppt/tags/tag8.xml><?xml version="1.0" encoding="utf-8"?>
<p:tagLst xmlns:p="http://schemas.openxmlformats.org/presentationml/2006/main">
  <p:tag name="KSO_WM_SLIDE_ITEM_CNT" val="4"/>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202_3*n_h_f*1_1_1"/>
  <p:tag name="KSO_WM_TEMPLATE_CATEGORY" val="diagram"/>
  <p:tag name="KSO_WM_TEMPLATE_INDEX" val="20200202"/>
  <p:tag name="KSO_WM_UNIT_LAYERLEVEL" val="1_1_1"/>
  <p:tag name="KSO_WM_TAG_VERSION" val="1.0"/>
  <p:tag name="KSO_WM_BEAUTIFY_FLAG" val="#wm#"/>
  <p:tag name="KSO_WM_UNIT_ISCONTENTSTITLE" val="0"/>
  <p:tag name="KSO_WM_UNIT_NOCLEAR" val="0"/>
  <p:tag name="KSO_WM_UNIT_VALUE" val="28"/>
  <p:tag name="KSO_WM_DIAGRAM_GROUP_CODE" val="n1-1"/>
  <p:tag name="KSO_WM_UNIT_TYPE" val="n_h_f"/>
  <p:tag name="KSO_WM_UNIT_INDEX" val="1_1_1"/>
  <p:tag name="KSO_WM_UNIT_PRESET_TEXT" val="添加标题"/>
  <p:tag name="KSO_WM_UNIT_USESOURCEFORMAT_APPLY" val="1"/>
</p:tagLst>
</file>

<file path=ppt/theme/theme1.xml><?xml version="1.0" encoding="utf-8"?>
<a:theme xmlns:a="http://schemas.openxmlformats.org/drawingml/2006/main" name="Office 主题​​">
  <a:themeElements>
    <a:clrScheme name="自定义 216">
      <a:dk1>
        <a:sysClr val="windowText" lastClr="000000"/>
      </a:dk1>
      <a:lt1>
        <a:sysClr val="window" lastClr="FFFFFF"/>
      </a:lt1>
      <a:dk2>
        <a:srgbClr val="44546A"/>
      </a:dk2>
      <a:lt2>
        <a:srgbClr val="E7E6E6"/>
      </a:lt2>
      <a:accent1>
        <a:srgbClr val="1F4966"/>
      </a:accent1>
      <a:accent2>
        <a:srgbClr val="ECC838"/>
      </a:accent2>
      <a:accent3>
        <a:srgbClr val="1F4966"/>
      </a:accent3>
      <a:accent4>
        <a:srgbClr val="ECC838"/>
      </a:accent4>
      <a:accent5>
        <a:srgbClr val="1F4966"/>
      </a:accent5>
      <a:accent6>
        <a:srgbClr val="ECC838"/>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216">
      <a:dk1>
        <a:sysClr val="windowText" lastClr="000000"/>
      </a:dk1>
      <a:lt1>
        <a:sysClr val="window" lastClr="FFFFFF"/>
      </a:lt1>
      <a:dk2>
        <a:srgbClr val="44546A"/>
      </a:dk2>
      <a:lt2>
        <a:srgbClr val="E7E6E6"/>
      </a:lt2>
      <a:accent1>
        <a:srgbClr val="1F4966"/>
      </a:accent1>
      <a:accent2>
        <a:srgbClr val="ECC838"/>
      </a:accent2>
      <a:accent3>
        <a:srgbClr val="1F4966"/>
      </a:accent3>
      <a:accent4>
        <a:srgbClr val="ECC838"/>
      </a:accent4>
      <a:accent5>
        <a:srgbClr val="1F4966"/>
      </a:accent5>
      <a:accent6>
        <a:srgbClr val="ECC838"/>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5320</Words>
  <Application>WPS 演示</Application>
  <PresentationFormat>宽屏</PresentationFormat>
  <Paragraphs>246</Paragraphs>
  <Slides>21</Slides>
  <Notes>13</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21</vt:i4>
      </vt:variant>
    </vt:vector>
  </HeadingPairs>
  <TitlesOfParts>
    <vt:vector size="41" baseType="lpstr">
      <vt:lpstr>Arial</vt:lpstr>
      <vt:lpstr>宋体</vt:lpstr>
      <vt:lpstr>Wingdings</vt:lpstr>
      <vt:lpstr>字魂59号-创粗黑</vt:lpstr>
      <vt:lpstr>微软雅黑</vt:lpstr>
      <vt:lpstr>黑体</vt:lpstr>
      <vt:lpstr>楷体</vt:lpstr>
      <vt:lpstr>字魂143号-正酷超级黑</vt:lpstr>
      <vt:lpstr>Calibri</vt:lpstr>
      <vt:lpstr>方正楷体_GBK</vt:lpstr>
      <vt:lpstr>Calibri Light</vt:lpstr>
      <vt:lpstr>方正宋刻本秀楷简体</vt:lpstr>
      <vt:lpstr>等线 Light</vt:lpstr>
      <vt:lpstr>等线</vt:lpstr>
      <vt:lpstr>Arial Unicode MS</vt:lpstr>
      <vt:lpstr>Wingdings</vt:lpstr>
      <vt:lpstr>Open Sans</vt:lpstr>
      <vt:lpstr>Segoe Print</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qwww</dc:creator>
  <cp:lastModifiedBy>薛东西</cp:lastModifiedBy>
  <cp:revision>59</cp:revision>
  <dcterms:created xsi:type="dcterms:W3CDTF">2021-03-14T11:56:00Z</dcterms:created>
  <dcterms:modified xsi:type="dcterms:W3CDTF">2022-07-18T07:36:54Z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4735992FE0094B6295FF04020D4F7E0F</vt:lpwstr>
  </property>
  <property fmtid="{D5CDD505-2E9C-101B-9397-08002B2CF9AE}" pid="3" name="KSOProductBuildVer">
    <vt:lpwstr>2052-11.1.0.11435</vt:lpwstr>
  </property>
</Properties>
</file>