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Lst>
  <p:notesMasterIdLst>
    <p:notesMasterId r:id="rId6"/>
  </p:notesMasterIdLst>
  <p:sldIdLst>
    <p:sldId id="256" r:id="rId4"/>
    <p:sldId id="287" r:id="rId5"/>
    <p:sldId id="11088782" r:id="rId7"/>
    <p:sldId id="11088854" r:id="rId8"/>
    <p:sldId id="11088814" r:id="rId9"/>
    <p:sldId id="11088816" r:id="rId10"/>
    <p:sldId id="11088855" r:id="rId11"/>
    <p:sldId id="11088817" r:id="rId12"/>
    <p:sldId id="11088856" r:id="rId13"/>
    <p:sldId id="11088857" r:id="rId14"/>
    <p:sldId id="11088858" r:id="rId15"/>
    <p:sldId id="11088862" r:id="rId16"/>
    <p:sldId id="11088863" r:id="rId17"/>
    <p:sldId id="11088864" r:id="rId18"/>
    <p:sldId id="11088860" r:id="rId19"/>
    <p:sldId id="11088820" r:id="rId20"/>
    <p:sldId id="11088861" r:id="rId21"/>
    <p:sldId id="11088898" r:id="rId22"/>
    <p:sldId id="11088899" r:id="rId23"/>
    <p:sldId id="11088902" r:id="rId24"/>
    <p:sldId id="11088903" r:id="rId25"/>
    <p:sldId id="11088900" r:id="rId26"/>
    <p:sldId id="11088901" r:id="rId27"/>
    <p:sldId id="11088904" r:id="rId28"/>
    <p:sldId id="11088905" r:id="rId29"/>
    <p:sldId id="11088906" r:id="rId30"/>
    <p:sldId id="11088907" r:id="rId31"/>
    <p:sldId id="11088908" r:id="rId32"/>
    <p:sldId id="11088909" r:id="rId33"/>
    <p:sldId id="11088910" r:id="rId34"/>
    <p:sldId id="11088911" r:id="rId35"/>
    <p:sldId id="11088912" r:id="rId36"/>
    <p:sldId id="11088825" r:id="rId37"/>
    <p:sldId id="11088913" r:id="rId38"/>
    <p:sldId id="11088791" r:id="rId3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33123"/>
    <a:srgbClr val="2F729B"/>
    <a:srgbClr val="00B0F0"/>
    <a:srgbClr val="CB3416"/>
    <a:srgbClr val="8865DB"/>
    <a:srgbClr val="1F4966"/>
    <a:srgbClr val="ECC838"/>
    <a:srgbClr val="12609E"/>
    <a:srgbClr val="16508E"/>
    <a:srgbClr val="21215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696" autoAdjust="0"/>
    <p:restoredTop sz="94660"/>
  </p:normalViewPr>
  <p:slideViewPr>
    <p:cSldViewPr snapToGrid="0" showGuides="1">
      <p:cViewPr varScale="1">
        <p:scale>
          <a:sx n="114" d="100"/>
          <a:sy n="114" d="100"/>
        </p:scale>
        <p:origin x="372" y="108"/>
      </p:cViewPr>
      <p:guideLst>
        <p:guide orient="horz" pos="2160"/>
        <p:guide pos="3839"/>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2B4337-3A1C-43ED-9D96-331A3892D2B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4085D0C-8923-42F1-9A14-939F68CBA71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6A4653-28E5-4E46-8488-26DBFBE382B2}"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6A4653-28E5-4E46-8488-26DBFBE382B2}"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0475C811-7B22-4EC4-9E1E-4D15514ADFE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342E914-3DDA-4215-B303-A1D4354F1E4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内页-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0475C811-7B22-4EC4-9E1E-4D15514ADFE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342E914-3DDA-4215-B303-A1D4354F1E4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内页-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5" Type="http://schemas.openxmlformats.org/officeDocument/2006/relationships/theme" Target="../theme/theme2.xml"/><Relationship Id="rId14" Type="http://schemas.openxmlformats.org/officeDocument/2006/relationships/slideLayout" Target="../slideLayouts/slideLayout28.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7.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40.xml"/><Relationship Id="rId7" Type="http://schemas.openxmlformats.org/officeDocument/2006/relationships/tags" Target="../tags/tag39.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tags" Target="../tags/tag33.xml"/></Relationships>
</file>

<file path=ppt/slides/_rels/slide14.xml.rels><?xml version="1.0" encoding="UTF-8" standalone="yes"?>
<Relationships xmlns="http://schemas.openxmlformats.org/package/2006/relationships"><Relationship Id="rId9" Type="http://schemas.openxmlformats.org/officeDocument/2006/relationships/tags" Target="../tags/tag49.xml"/><Relationship Id="rId8" Type="http://schemas.openxmlformats.org/officeDocument/2006/relationships/tags" Target="../tags/tag48.xml"/><Relationship Id="rId7" Type="http://schemas.openxmlformats.org/officeDocument/2006/relationships/tags" Target="../tags/tag47.xml"/><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tags" Target="../tags/tag44.xml"/><Relationship Id="rId3" Type="http://schemas.openxmlformats.org/officeDocument/2006/relationships/tags" Target="../tags/tag43.xml"/><Relationship Id="rId21" Type="http://schemas.openxmlformats.org/officeDocument/2006/relationships/slideLayout" Target="../slideLayouts/slideLayout6.xml"/><Relationship Id="rId20" Type="http://schemas.openxmlformats.org/officeDocument/2006/relationships/tags" Target="../tags/tag59.xml"/><Relationship Id="rId2" Type="http://schemas.openxmlformats.org/officeDocument/2006/relationships/tags" Target="../tags/tag42.xml"/><Relationship Id="rId19" Type="http://schemas.openxmlformats.org/officeDocument/2006/relationships/tags" Target="../tags/tag58.xml"/><Relationship Id="rId18" Type="http://schemas.openxmlformats.org/officeDocument/2006/relationships/tags" Target="../tags/tag57.xml"/><Relationship Id="rId17" Type="http://schemas.openxmlformats.org/officeDocument/2006/relationships/tags" Target="../tags/tag56.xml"/><Relationship Id="rId16" Type="http://schemas.openxmlformats.org/officeDocument/2006/relationships/tags" Target="../tags/tag55.xml"/><Relationship Id="rId15" Type="http://schemas.openxmlformats.org/officeDocument/2006/relationships/tags" Target="../tags/tag54.xml"/><Relationship Id="rId14" Type="http://schemas.openxmlformats.org/officeDocument/2006/relationships/tags" Target="../tags/tag53.xml"/><Relationship Id="rId13" Type="http://schemas.openxmlformats.org/officeDocument/2006/relationships/tags" Target="../tags/tag52.xml"/><Relationship Id="rId12" Type="http://schemas.openxmlformats.org/officeDocument/2006/relationships/hyperlink" Target="&#29983;&#28079;&#20915;&#31574;&#24179;&#34913;&#21333;&#65288;&#26679;&#34920;&#65289;.docx" TargetMode="External"/><Relationship Id="rId11" Type="http://schemas.openxmlformats.org/officeDocument/2006/relationships/tags" Target="../tags/tag51.xml"/><Relationship Id="rId10" Type="http://schemas.openxmlformats.org/officeDocument/2006/relationships/tags" Target="../tags/tag50.xml"/><Relationship Id="rId1" Type="http://schemas.openxmlformats.org/officeDocument/2006/relationships/tags" Target="../tags/tag41.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9.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9" Type="http://schemas.openxmlformats.org/officeDocument/2006/relationships/tags" Target="../tags/tag68.xml"/><Relationship Id="rId8" Type="http://schemas.openxmlformats.org/officeDocument/2006/relationships/tags" Target="../tags/tag67.xml"/><Relationship Id="rId7" Type="http://schemas.openxmlformats.org/officeDocument/2006/relationships/tags" Target="../tags/tag66.xml"/><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6" Type="http://schemas.openxmlformats.org/officeDocument/2006/relationships/slideLayout" Target="../slideLayouts/slideLayout6.xml"/><Relationship Id="rId15" Type="http://schemas.openxmlformats.org/officeDocument/2006/relationships/tags" Target="../tags/tag74.xml"/><Relationship Id="rId14" Type="http://schemas.openxmlformats.org/officeDocument/2006/relationships/tags" Target="../tags/tag73.xml"/><Relationship Id="rId13" Type="http://schemas.openxmlformats.org/officeDocument/2006/relationships/tags" Target="../tags/tag72.xml"/><Relationship Id="rId12" Type="http://schemas.openxmlformats.org/officeDocument/2006/relationships/tags" Target="../tags/tag71.xml"/><Relationship Id="rId11" Type="http://schemas.openxmlformats.org/officeDocument/2006/relationships/tags" Target="../tags/tag70.xml"/><Relationship Id="rId10" Type="http://schemas.openxmlformats.org/officeDocument/2006/relationships/tags" Target="../tags/tag69.xml"/><Relationship Id="rId1" Type="http://schemas.openxmlformats.org/officeDocument/2006/relationships/tags" Target="../tags/tag60.xml"/></Relationships>
</file>

<file path=ppt/slides/_rels/slide18.xml.rels><?xml version="1.0" encoding="UTF-8" standalone="yes"?>
<Relationships xmlns="http://schemas.openxmlformats.org/package/2006/relationships"><Relationship Id="rId9" Type="http://schemas.openxmlformats.org/officeDocument/2006/relationships/tags" Target="../tags/tag83.xml"/><Relationship Id="rId8" Type="http://schemas.openxmlformats.org/officeDocument/2006/relationships/tags" Target="../tags/tag82.xml"/><Relationship Id="rId7" Type="http://schemas.openxmlformats.org/officeDocument/2006/relationships/tags" Target="../tags/tag81.xml"/><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tags" Target="../tags/tag76.xml"/><Relationship Id="rId17" Type="http://schemas.openxmlformats.org/officeDocument/2006/relationships/slideLayout" Target="../slideLayouts/slideLayout6.xml"/><Relationship Id="rId16" Type="http://schemas.openxmlformats.org/officeDocument/2006/relationships/tags" Target="../tags/tag90.xml"/><Relationship Id="rId15" Type="http://schemas.openxmlformats.org/officeDocument/2006/relationships/tags" Target="../tags/tag89.xml"/><Relationship Id="rId14" Type="http://schemas.openxmlformats.org/officeDocument/2006/relationships/tags" Target="../tags/tag88.xml"/><Relationship Id="rId13" Type="http://schemas.openxmlformats.org/officeDocument/2006/relationships/tags" Target="../tags/tag87.xml"/><Relationship Id="rId12" Type="http://schemas.openxmlformats.org/officeDocument/2006/relationships/tags" Target="../tags/tag86.xml"/><Relationship Id="rId11" Type="http://schemas.openxmlformats.org/officeDocument/2006/relationships/tags" Target="../tags/tag85.xml"/><Relationship Id="rId10" Type="http://schemas.openxmlformats.org/officeDocument/2006/relationships/tags" Target="../tags/tag84.xml"/><Relationship Id="rId1" Type="http://schemas.openxmlformats.org/officeDocument/2006/relationships/tags" Target="../tags/tag75.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2.png"/><Relationship Id="rId1" Type="http://schemas.openxmlformats.org/officeDocument/2006/relationships/image" Target="../media/image11.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3.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4.png"/></Relationships>
</file>

<file path=ppt/slides/_rels/slide23.xml.rels><?xml version="1.0" encoding="UTF-8" standalone="yes"?>
<Relationships xmlns="http://schemas.openxmlformats.org/package/2006/relationships"><Relationship Id="rId9" Type="http://schemas.openxmlformats.org/officeDocument/2006/relationships/tags" Target="../tags/tag99.xml"/><Relationship Id="rId8" Type="http://schemas.openxmlformats.org/officeDocument/2006/relationships/tags" Target="../tags/tag98.xml"/><Relationship Id="rId7" Type="http://schemas.openxmlformats.org/officeDocument/2006/relationships/tags" Target="../tags/tag97.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tags" Target="../tags/tag93.xml"/><Relationship Id="rId2" Type="http://schemas.openxmlformats.org/officeDocument/2006/relationships/tags" Target="../tags/tag92.xml"/><Relationship Id="rId15" Type="http://schemas.openxmlformats.org/officeDocument/2006/relationships/slideLayout" Target="../slideLayouts/slideLayout6.xml"/><Relationship Id="rId14" Type="http://schemas.openxmlformats.org/officeDocument/2006/relationships/tags" Target="../tags/tag104.xml"/><Relationship Id="rId13" Type="http://schemas.openxmlformats.org/officeDocument/2006/relationships/tags" Target="../tags/tag103.xml"/><Relationship Id="rId12" Type="http://schemas.openxmlformats.org/officeDocument/2006/relationships/tags" Target="../tags/tag102.xml"/><Relationship Id="rId11" Type="http://schemas.openxmlformats.org/officeDocument/2006/relationships/tags" Target="../tags/tag101.xml"/><Relationship Id="rId10" Type="http://schemas.openxmlformats.org/officeDocument/2006/relationships/tags" Target="../tags/tag100.xml"/><Relationship Id="rId1" Type="http://schemas.openxmlformats.org/officeDocument/2006/relationships/tags" Target="../tags/tag91.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5.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6.jpeg"/></Relationships>
</file>

<file path=ppt/slides/_rels/slide27.xml.rels><?xml version="1.0" encoding="UTF-8" standalone="yes"?>
<Relationships xmlns="http://schemas.openxmlformats.org/package/2006/relationships"><Relationship Id="rId9" Type="http://schemas.openxmlformats.org/officeDocument/2006/relationships/tags" Target="../tags/tag113.xml"/><Relationship Id="rId8" Type="http://schemas.openxmlformats.org/officeDocument/2006/relationships/tags" Target="../tags/tag112.xml"/><Relationship Id="rId7" Type="http://schemas.openxmlformats.org/officeDocument/2006/relationships/tags" Target="../tags/tag111.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 Id="rId3" Type="http://schemas.openxmlformats.org/officeDocument/2006/relationships/tags" Target="../tags/tag107.xml"/><Relationship Id="rId2" Type="http://schemas.openxmlformats.org/officeDocument/2006/relationships/tags" Target="../tags/tag106.xml"/><Relationship Id="rId17" Type="http://schemas.openxmlformats.org/officeDocument/2006/relationships/slideLayout" Target="../slideLayouts/slideLayout6.xml"/><Relationship Id="rId16" Type="http://schemas.openxmlformats.org/officeDocument/2006/relationships/tags" Target="../tags/tag120.xml"/><Relationship Id="rId15" Type="http://schemas.openxmlformats.org/officeDocument/2006/relationships/tags" Target="../tags/tag119.xml"/><Relationship Id="rId14" Type="http://schemas.openxmlformats.org/officeDocument/2006/relationships/tags" Target="../tags/tag118.xml"/><Relationship Id="rId13" Type="http://schemas.openxmlformats.org/officeDocument/2006/relationships/tags" Target="../tags/tag117.xml"/><Relationship Id="rId12" Type="http://schemas.openxmlformats.org/officeDocument/2006/relationships/tags" Target="../tags/tag116.xml"/><Relationship Id="rId11" Type="http://schemas.openxmlformats.org/officeDocument/2006/relationships/tags" Target="../tags/tag115.xml"/><Relationship Id="rId10" Type="http://schemas.openxmlformats.org/officeDocument/2006/relationships/tags" Target="../tags/tag114.xml"/><Relationship Id="rId1" Type="http://schemas.openxmlformats.org/officeDocument/2006/relationships/tags" Target="../tags/tag10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7.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8.jpe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7.xml"/><Relationship Id="rId1" Type="http://schemas.openxmlformats.org/officeDocument/2006/relationships/hyperlink" Target="&#27979;&#27979;&#20320;&#30340;&#20915;&#31574;&#39118;&#26684;.docx" TargetMode="Externa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image" Target="../media/image19.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image" Target="../media/image5.jpeg"/></Relationships>
</file>

<file path=ppt/slides/_rels/slide9.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3" Type="http://schemas.openxmlformats.org/officeDocument/2006/relationships/slideLayout" Target="../slideLayouts/slideLayout6.xml"/><Relationship Id="rId32" Type="http://schemas.openxmlformats.org/officeDocument/2006/relationships/tags" Target="../tags/tag32.xml"/><Relationship Id="rId31" Type="http://schemas.openxmlformats.org/officeDocument/2006/relationships/tags" Target="../tags/tag31.xml"/><Relationship Id="rId30" Type="http://schemas.openxmlformats.org/officeDocument/2006/relationships/tags" Target="../tags/tag30.xml"/><Relationship Id="rId3" Type="http://schemas.openxmlformats.org/officeDocument/2006/relationships/tags" Target="../tags/tag3.xml"/><Relationship Id="rId29" Type="http://schemas.openxmlformats.org/officeDocument/2006/relationships/tags" Target="../tags/tag29.xml"/><Relationship Id="rId28" Type="http://schemas.openxmlformats.org/officeDocument/2006/relationships/tags" Target="../tags/tag28.xml"/><Relationship Id="rId27" Type="http://schemas.openxmlformats.org/officeDocument/2006/relationships/tags" Target="../tags/tag27.xml"/><Relationship Id="rId26" Type="http://schemas.openxmlformats.org/officeDocument/2006/relationships/tags" Target="../tags/tag26.xml"/><Relationship Id="rId25" Type="http://schemas.openxmlformats.org/officeDocument/2006/relationships/tags" Target="../tags/tag25.xml"/><Relationship Id="rId24" Type="http://schemas.openxmlformats.org/officeDocument/2006/relationships/tags" Target="../tags/tag24.xml"/><Relationship Id="rId23" Type="http://schemas.openxmlformats.org/officeDocument/2006/relationships/tags" Target="../tags/tag23.xml"/><Relationship Id="rId22" Type="http://schemas.openxmlformats.org/officeDocument/2006/relationships/tags" Target="../tags/tag22.xml"/><Relationship Id="rId21" Type="http://schemas.openxmlformats.org/officeDocument/2006/relationships/tags" Target="../tags/tag21.xml"/><Relationship Id="rId20" Type="http://schemas.openxmlformats.org/officeDocument/2006/relationships/tags" Target="../tags/tag20.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0" y="-1"/>
            <a:ext cx="12196083" cy="6877085"/>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1" fmla="*/ 0 w 13716000"/>
              <a:gd name="connsiteY0-2" fmla="*/ 0 h 7715250"/>
              <a:gd name="connsiteX1-3" fmla="*/ 12192000 w 13716000"/>
              <a:gd name="connsiteY1-4" fmla="*/ 0 h 7715250"/>
              <a:gd name="connsiteX2-5" fmla="*/ 12192000 w 13716000"/>
              <a:gd name="connsiteY2-6" fmla="*/ 6858000 h 7715250"/>
              <a:gd name="connsiteX3-7" fmla="*/ 0 w 13716000"/>
              <a:gd name="connsiteY3-8" fmla="*/ 6858000 h 7715250"/>
              <a:gd name="connsiteX4-9" fmla="*/ 0 w 13716000"/>
              <a:gd name="connsiteY4-10" fmla="*/ 0 h 7715250"/>
              <a:gd name="connsiteX0-11" fmla="*/ 0 w 12512985"/>
              <a:gd name="connsiteY0-12" fmla="*/ 0 h 7544026"/>
              <a:gd name="connsiteX1-13" fmla="*/ 12192000 w 12512985"/>
              <a:gd name="connsiteY1-14" fmla="*/ 0 h 7544026"/>
              <a:gd name="connsiteX2-15" fmla="*/ 3991428 w 12512985"/>
              <a:gd name="connsiteY2-16" fmla="*/ 6466114 h 7544026"/>
              <a:gd name="connsiteX3-17" fmla="*/ 0 w 12512985"/>
              <a:gd name="connsiteY3-18" fmla="*/ 6858000 h 7544026"/>
              <a:gd name="connsiteX4-19" fmla="*/ 0 w 12512985"/>
              <a:gd name="connsiteY4-20" fmla="*/ 0 h 7544026"/>
              <a:gd name="connsiteX0-21" fmla="*/ 0 w 12513944"/>
              <a:gd name="connsiteY0-22" fmla="*/ 0 h 7700873"/>
              <a:gd name="connsiteX1-23" fmla="*/ 12192000 w 12513944"/>
              <a:gd name="connsiteY1-24" fmla="*/ 0 h 7700873"/>
              <a:gd name="connsiteX2-25" fmla="*/ 4020456 w 12513944"/>
              <a:gd name="connsiteY2-26" fmla="*/ 6828971 h 7700873"/>
              <a:gd name="connsiteX3-27" fmla="*/ 0 w 12513944"/>
              <a:gd name="connsiteY3-28" fmla="*/ 6858000 h 7700873"/>
              <a:gd name="connsiteX4-29" fmla="*/ 0 w 12513944"/>
              <a:gd name="connsiteY4-30" fmla="*/ 0 h 7700873"/>
              <a:gd name="connsiteX0-31" fmla="*/ 0 w 12521496"/>
              <a:gd name="connsiteY0-32" fmla="*/ 0 h 7394157"/>
              <a:gd name="connsiteX1-33" fmla="*/ 12192000 w 12521496"/>
              <a:gd name="connsiteY1-34" fmla="*/ 0 h 7394157"/>
              <a:gd name="connsiteX2-35" fmla="*/ 4020456 w 12521496"/>
              <a:gd name="connsiteY2-36" fmla="*/ 6828971 h 7394157"/>
              <a:gd name="connsiteX3-37" fmla="*/ 0 w 12521496"/>
              <a:gd name="connsiteY3-38" fmla="*/ 6858000 h 7394157"/>
              <a:gd name="connsiteX4-39" fmla="*/ 0 w 12521496"/>
              <a:gd name="connsiteY4-40" fmla="*/ 0 h 7394157"/>
              <a:gd name="connsiteX0-41" fmla="*/ 0 w 12521496"/>
              <a:gd name="connsiteY0-42" fmla="*/ 0 h 6918474"/>
              <a:gd name="connsiteX1-43" fmla="*/ 12192000 w 12521496"/>
              <a:gd name="connsiteY1-44" fmla="*/ 0 h 6918474"/>
              <a:gd name="connsiteX2-45" fmla="*/ 4020456 w 12521496"/>
              <a:gd name="connsiteY2-46" fmla="*/ 6828971 h 6918474"/>
              <a:gd name="connsiteX3-47" fmla="*/ 0 w 12521496"/>
              <a:gd name="connsiteY3-48" fmla="*/ 6858000 h 6918474"/>
              <a:gd name="connsiteX4-49" fmla="*/ 0 w 12521496"/>
              <a:gd name="connsiteY4-50" fmla="*/ 0 h 6918474"/>
              <a:gd name="connsiteX0-51" fmla="*/ 0 w 12520054"/>
              <a:gd name="connsiteY0-52" fmla="*/ 0 h 6877085"/>
              <a:gd name="connsiteX1-53" fmla="*/ 12192000 w 12520054"/>
              <a:gd name="connsiteY1-54" fmla="*/ 0 h 6877085"/>
              <a:gd name="connsiteX2-55" fmla="*/ 4020456 w 12520054"/>
              <a:gd name="connsiteY2-56" fmla="*/ 6828971 h 6877085"/>
              <a:gd name="connsiteX3-57" fmla="*/ 0 w 12520054"/>
              <a:gd name="connsiteY3-58" fmla="*/ 6858000 h 6877085"/>
              <a:gd name="connsiteX4-59" fmla="*/ 0 w 12520054"/>
              <a:gd name="connsiteY4-60" fmla="*/ 0 h 6877085"/>
              <a:gd name="connsiteX0-61" fmla="*/ 0 w 12594454"/>
              <a:gd name="connsiteY0-62" fmla="*/ 0 h 6877085"/>
              <a:gd name="connsiteX1-63" fmla="*/ 12192000 w 12594454"/>
              <a:gd name="connsiteY1-64" fmla="*/ 0 h 6877085"/>
              <a:gd name="connsiteX2-65" fmla="*/ 4020456 w 12594454"/>
              <a:gd name="connsiteY2-66" fmla="*/ 6828971 h 6877085"/>
              <a:gd name="connsiteX3-67" fmla="*/ 0 w 12594454"/>
              <a:gd name="connsiteY3-68" fmla="*/ 6858000 h 6877085"/>
              <a:gd name="connsiteX4-69" fmla="*/ 0 w 12594454"/>
              <a:gd name="connsiteY4-70" fmla="*/ 0 h 6877085"/>
              <a:gd name="connsiteX0-71" fmla="*/ 0 w 12413791"/>
              <a:gd name="connsiteY0-72" fmla="*/ 0 h 6877085"/>
              <a:gd name="connsiteX1-73" fmla="*/ 12192000 w 12413791"/>
              <a:gd name="connsiteY1-74" fmla="*/ 0 h 6877085"/>
              <a:gd name="connsiteX2-75" fmla="*/ 4020456 w 12413791"/>
              <a:gd name="connsiteY2-76" fmla="*/ 6828971 h 6877085"/>
              <a:gd name="connsiteX3-77" fmla="*/ 0 w 12413791"/>
              <a:gd name="connsiteY3-78" fmla="*/ 6858000 h 6877085"/>
              <a:gd name="connsiteX4-79" fmla="*/ 0 w 12413791"/>
              <a:gd name="connsiteY4-80" fmla="*/ 0 h 6877085"/>
              <a:gd name="connsiteX0-81" fmla="*/ 0 w 12777272"/>
              <a:gd name="connsiteY0-82" fmla="*/ 0 h 6877085"/>
              <a:gd name="connsiteX1-83" fmla="*/ 12192000 w 12777272"/>
              <a:gd name="connsiteY1-84" fmla="*/ 0 h 6877085"/>
              <a:gd name="connsiteX2-85" fmla="*/ 10145487 w 12777272"/>
              <a:gd name="connsiteY2-86" fmla="*/ 2046515 h 6877085"/>
              <a:gd name="connsiteX3-87" fmla="*/ 4020456 w 12777272"/>
              <a:gd name="connsiteY3-88" fmla="*/ 6828971 h 6877085"/>
              <a:gd name="connsiteX4-89" fmla="*/ 0 w 12777272"/>
              <a:gd name="connsiteY4-90" fmla="*/ 6858000 h 6877085"/>
              <a:gd name="connsiteX5" fmla="*/ 0 w 12777272"/>
              <a:gd name="connsiteY5" fmla="*/ 0 h 6877085"/>
              <a:gd name="connsiteX0-91" fmla="*/ 0 w 13300967"/>
              <a:gd name="connsiteY0-92" fmla="*/ 0 h 6877085"/>
              <a:gd name="connsiteX1-93" fmla="*/ 12192000 w 13300967"/>
              <a:gd name="connsiteY1-94" fmla="*/ 0 h 6877085"/>
              <a:gd name="connsiteX2-95" fmla="*/ 12104915 w 13300967"/>
              <a:gd name="connsiteY2-96" fmla="*/ 2670629 h 6877085"/>
              <a:gd name="connsiteX3-97" fmla="*/ 4020456 w 13300967"/>
              <a:gd name="connsiteY3-98" fmla="*/ 6828971 h 6877085"/>
              <a:gd name="connsiteX4-99" fmla="*/ 0 w 13300967"/>
              <a:gd name="connsiteY4-100" fmla="*/ 6858000 h 6877085"/>
              <a:gd name="connsiteX5-101" fmla="*/ 0 w 13300967"/>
              <a:gd name="connsiteY5-102" fmla="*/ 0 h 6877085"/>
              <a:gd name="connsiteX0-103" fmla="*/ 0 w 12924146"/>
              <a:gd name="connsiteY0-104" fmla="*/ 0 h 6877085"/>
              <a:gd name="connsiteX1-105" fmla="*/ 12192000 w 12924146"/>
              <a:gd name="connsiteY1-106" fmla="*/ 0 h 6877085"/>
              <a:gd name="connsiteX2-107" fmla="*/ 12104915 w 12924146"/>
              <a:gd name="connsiteY2-108" fmla="*/ 2670629 h 6877085"/>
              <a:gd name="connsiteX3-109" fmla="*/ 4020456 w 12924146"/>
              <a:gd name="connsiteY3-110" fmla="*/ 6828971 h 6877085"/>
              <a:gd name="connsiteX4-111" fmla="*/ 0 w 12924146"/>
              <a:gd name="connsiteY4-112" fmla="*/ 6858000 h 6877085"/>
              <a:gd name="connsiteX5-113" fmla="*/ 0 w 12924146"/>
              <a:gd name="connsiteY5-114" fmla="*/ 0 h 6877085"/>
              <a:gd name="connsiteX0-115" fmla="*/ 0 w 12946213"/>
              <a:gd name="connsiteY0-116" fmla="*/ 0 h 6877085"/>
              <a:gd name="connsiteX1-117" fmla="*/ 12192000 w 12946213"/>
              <a:gd name="connsiteY1-118" fmla="*/ 0 h 6877085"/>
              <a:gd name="connsiteX2-119" fmla="*/ 12192001 w 12946213"/>
              <a:gd name="connsiteY2-120" fmla="*/ 2656114 h 6877085"/>
              <a:gd name="connsiteX3-121" fmla="*/ 4020456 w 12946213"/>
              <a:gd name="connsiteY3-122" fmla="*/ 6828971 h 6877085"/>
              <a:gd name="connsiteX4-123" fmla="*/ 0 w 12946213"/>
              <a:gd name="connsiteY4-124" fmla="*/ 6858000 h 6877085"/>
              <a:gd name="connsiteX5-125" fmla="*/ 0 w 12946213"/>
              <a:gd name="connsiteY5-126" fmla="*/ 0 h 6877085"/>
              <a:gd name="connsiteX0-127" fmla="*/ 0 w 12196083"/>
              <a:gd name="connsiteY0-128" fmla="*/ 0 h 6877085"/>
              <a:gd name="connsiteX1-129" fmla="*/ 12192000 w 12196083"/>
              <a:gd name="connsiteY1-130" fmla="*/ 0 h 6877085"/>
              <a:gd name="connsiteX2-131" fmla="*/ 12192001 w 12196083"/>
              <a:gd name="connsiteY2-132" fmla="*/ 2656114 h 6877085"/>
              <a:gd name="connsiteX3-133" fmla="*/ 4020456 w 12196083"/>
              <a:gd name="connsiteY3-134" fmla="*/ 6828971 h 6877085"/>
              <a:gd name="connsiteX4-135" fmla="*/ 0 w 12196083"/>
              <a:gd name="connsiteY4-136" fmla="*/ 6858000 h 6877085"/>
              <a:gd name="connsiteX5-137" fmla="*/ 0 w 12196083"/>
              <a:gd name="connsiteY5-138" fmla="*/ 0 h 6877085"/>
              <a:gd name="connsiteX0-139" fmla="*/ 0 w 12196083"/>
              <a:gd name="connsiteY0-140" fmla="*/ 0 h 6877085"/>
              <a:gd name="connsiteX1-141" fmla="*/ 12192000 w 12196083"/>
              <a:gd name="connsiteY1-142" fmla="*/ 0 h 6877085"/>
              <a:gd name="connsiteX2-143" fmla="*/ 12192001 w 12196083"/>
              <a:gd name="connsiteY2-144" fmla="*/ 2656114 h 6877085"/>
              <a:gd name="connsiteX3-145" fmla="*/ 4020456 w 12196083"/>
              <a:gd name="connsiteY3-146" fmla="*/ 6828971 h 6877085"/>
              <a:gd name="connsiteX4-147" fmla="*/ 0 w 12196083"/>
              <a:gd name="connsiteY4-148" fmla="*/ 6858000 h 6877085"/>
              <a:gd name="connsiteX5-149" fmla="*/ 0 w 12196083"/>
              <a:gd name="connsiteY5-150" fmla="*/ 0 h 6877085"/>
              <a:gd name="connsiteX0-151" fmla="*/ 0 w 12196083"/>
              <a:gd name="connsiteY0-152" fmla="*/ 0 h 6877085"/>
              <a:gd name="connsiteX1-153" fmla="*/ 12192000 w 12196083"/>
              <a:gd name="connsiteY1-154" fmla="*/ 0 h 6877085"/>
              <a:gd name="connsiteX2-155" fmla="*/ 12192001 w 12196083"/>
              <a:gd name="connsiteY2-156" fmla="*/ 2656114 h 6877085"/>
              <a:gd name="connsiteX3-157" fmla="*/ 9942286 w 12196083"/>
              <a:gd name="connsiteY3-158" fmla="*/ 4194630 h 6877085"/>
              <a:gd name="connsiteX4-159" fmla="*/ 4020456 w 12196083"/>
              <a:gd name="connsiteY4-160" fmla="*/ 6828971 h 6877085"/>
              <a:gd name="connsiteX5-161" fmla="*/ 0 w 12196083"/>
              <a:gd name="connsiteY5-162" fmla="*/ 6858000 h 6877085"/>
              <a:gd name="connsiteX6" fmla="*/ 0 w 12196083"/>
              <a:gd name="connsiteY6" fmla="*/ 0 h 6877085"/>
              <a:gd name="connsiteX0-163" fmla="*/ 0 w 12196083"/>
              <a:gd name="connsiteY0-164" fmla="*/ 0 h 6877085"/>
              <a:gd name="connsiteX1-165" fmla="*/ 12192000 w 12196083"/>
              <a:gd name="connsiteY1-166" fmla="*/ 0 h 6877085"/>
              <a:gd name="connsiteX2-167" fmla="*/ 12192001 w 12196083"/>
              <a:gd name="connsiteY2-168" fmla="*/ 2656114 h 6877085"/>
              <a:gd name="connsiteX3-169" fmla="*/ 6357257 w 12196083"/>
              <a:gd name="connsiteY3-170" fmla="*/ 2931887 h 6877085"/>
              <a:gd name="connsiteX4-171" fmla="*/ 4020456 w 12196083"/>
              <a:gd name="connsiteY4-172" fmla="*/ 6828971 h 6877085"/>
              <a:gd name="connsiteX5-173" fmla="*/ 0 w 12196083"/>
              <a:gd name="connsiteY5-174" fmla="*/ 6858000 h 6877085"/>
              <a:gd name="connsiteX6-175" fmla="*/ 0 w 12196083"/>
              <a:gd name="connsiteY6-176" fmla="*/ 0 h 6877085"/>
              <a:gd name="connsiteX0-177" fmla="*/ 0 w 12196083"/>
              <a:gd name="connsiteY0-178" fmla="*/ 0 h 6877085"/>
              <a:gd name="connsiteX1-179" fmla="*/ 12192000 w 12196083"/>
              <a:gd name="connsiteY1-180" fmla="*/ 0 h 6877085"/>
              <a:gd name="connsiteX2-181" fmla="*/ 12192001 w 12196083"/>
              <a:gd name="connsiteY2-182" fmla="*/ 2656114 h 6877085"/>
              <a:gd name="connsiteX3-183" fmla="*/ 5907315 w 12196083"/>
              <a:gd name="connsiteY3-184" fmla="*/ 3120573 h 6877085"/>
              <a:gd name="connsiteX4-185" fmla="*/ 4020456 w 12196083"/>
              <a:gd name="connsiteY4-186" fmla="*/ 6828971 h 6877085"/>
              <a:gd name="connsiteX5-187" fmla="*/ 0 w 12196083"/>
              <a:gd name="connsiteY5-188" fmla="*/ 6858000 h 6877085"/>
              <a:gd name="connsiteX6-189" fmla="*/ 0 w 12196083"/>
              <a:gd name="connsiteY6-190" fmla="*/ 0 h 6877085"/>
              <a:gd name="connsiteX0-191" fmla="*/ 0 w 12196083"/>
              <a:gd name="connsiteY0-192" fmla="*/ 0 h 6877085"/>
              <a:gd name="connsiteX1-193" fmla="*/ 12192000 w 12196083"/>
              <a:gd name="connsiteY1-194" fmla="*/ 0 h 6877085"/>
              <a:gd name="connsiteX2-195" fmla="*/ 12192001 w 12196083"/>
              <a:gd name="connsiteY2-196" fmla="*/ 2656114 h 6877085"/>
              <a:gd name="connsiteX3-197" fmla="*/ 6836229 w 12196083"/>
              <a:gd name="connsiteY3-198" fmla="*/ 2815773 h 6877085"/>
              <a:gd name="connsiteX4-199" fmla="*/ 4020456 w 12196083"/>
              <a:gd name="connsiteY4-200" fmla="*/ 6828971 h 6877085"/>
              <a:gd name="connsiteX5-201" fmla="*/ 0 w 12196083"/>
              <a:gd name="connsiteY5-202" fmla="*/ 6858000 h 6877085"/>
              <a:gd name="connsiteX6-203" fmla="*/ 0 w 12196083"/>
              <a:gd name="connsiteY6-204" fmla="*/ 0 h 687708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01" y="connsiteY5-102"/>
              </a:cxn>
              <a:cxn ang="0">
                <a:pos x="connsiteX6-175" y="connsiteY6-176"/>
              </a:cxn>
            </a:cxnLst>
            <a:rect l="l" t="t" r="r" b="b"/>
            <a:pathLst>
              <a:path w="12196083" h="6877085">
                <a:moveTo>
                  <a:pt x="0" y="0"/>
                </a:moveTo>
                <a:lnTo>
                  <a:pt x="12192000" y="0"/>
                </a:lnTo>
                <a:cubicBezTo>
                  <a:pt x="12184744" y="1270000"/>
                  <a:pt x="12204096" y="1372809"/>
                  <a:pt x="12192001" y="2656114"/>
                </a:cubicBezTo>
                <a:cubicBezTo>
                  <a:pt x="11817049" y="3355219"/>
                  <a:pt x="8198153" y="2120297"/>
                  <a:pt x="6836229" y="2815773"/>
                </a:cubicBezTo>
                <a:cubicBezTo>
                  <a:pt x="5474305" y="3511249"/>
                  <a:pt x="5677504" y="6385076"/>
                  <a:pt x="4020456" y="6828971"/>
                </a:cubicBezTo>
                <a:cubicBezTo>
                  <a:pt x="1799770" y="6868885"/>
                  <a:pt x="1915885" y="6897914"/>
                  <a:pt x="0" y="6858000"/>
                </a:cubicBezTo>
                <a:lnTo>
                  <a:pt x="0" y="0"/>
                </a:lnTo>
                <a:close/>
              </a:path>
            </a:pathLst>
          </a:custGeom>
          <a:gradFill>
            <a:gsLst>
              <a:gs pos="0">
                <a:srgbClr val="61BDFF"/>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3" name="矩形 2"/>
          <p:cNvSpPr/>
          <p:nvPr/>
        </p:nvSpPr>
        <p:spPr>
          <a:xfrm>
            <a:off x="0" y="0"/>
            <a:ext cx="12196083" cy="6877085"/>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1" fmla="*/ 0 w 13716000"/>
              <a:gd name="connsiteY0-2" fmla="*/ 0 h 7715250"/>
              <a:gd name="connsiteX1-3" fmla="*/ 12192000 w 13716000"/>
              <a:gd name="connsiteY1-4" fmla="*/ 0 h 7715250"/>
              <a:gd name="connsiteX2-5" fmla="*/ 12192000 w 13716000"/>
              <a:gd name="connsiteY2-6" fmla="*/ 6858000 h 7715250"/>
              <a:gd name="connsiteX3-7" fmla="*/ 0 w 13716000"/>
              <a:gd name="connsiteY3-8" fmla="*/ 6858000 h 7715250"/>
              <a:gd name="connsiteX4-9" fmla="*/ 0 w 13716000"/>
              <a:gd name="connsiteY4-10" fmla="*/ 0 h 7715250"/>
              <a:gd name="connsiteX0-11" fmla="*/ 0 w 12512985"/>
              <a:gd name="connsiteY0-12" fmla="*/ 0 h 7544026"/>
              <a:gd name="connsiteX1-13" fmla="*/ 12192000 w 12512985"/>
              <a:gd name="connsiteY1-14" fmla="*/ 0 h 7544026"/>
              <a:gd name="connsiteX2-15" fmla="*/ 3991428 w 12512985"/>
              <a:gd name="connsiteY2-16" fmla="*/ 6466114 h 7544026"/>
              <a:gd name="connsiteX3-17" fmla="*/ 0 w 12512985"/>
              <a:gd name="connsiteY3-18" fmla="*/ 6858000 h 7544026"/>
              <a:gd name="connsiteX4-19" fmla="*/ 0 w 12512985"/>
              <a:gd name="connsiteY4-20" fmla="*/ 0 h 7544026"/>
              <a:gd name="connsiteX0-21" fmla="*/ 0 w 12513944"/>
              <a:gd name="connsiteY0-22" fmla="*/ 0 h 7700873"/>
              <a:gd name="connsiteX1-23" fmla="*/ 12192000 w 12513944"/>
              <a:gd name="connsiteY1-24" fmla="*/ 0 h 7700873"/>
              <a:gd name="connsiteX2-25" fmla="*/ 4020456 w 12513944"/>
              <a:gd name="connsiteY2-26" fmla="*/ 6828971 h 7700873"/>
              <a:gd name="connsiteX3-27" fmla="*/ 0 w 12513944"/>
              <a:gd name="connsiteY3-28" fmla="*/ 6858000 h 7700873"/>
              <a:gd name="connsiteX4-29" fmla="*/ 0 w 12513944"/>
              <a:gd name="connsiteY4-30" fmla="*/ 0 h 7700873"/>
              <a:gd name="connsiteX0-31" fmla="*/ 0 w 12521496"/>
              <a:gd name="connsiteY0-32" fmla="*/ 0 h 7394157"/>
              <a:gd name="connsiteX1-33" fmla="*/ 12192000 w 12521496"/>
              <a:gd name="connsiteY1-34" fmla="*/ 0 h 7394157"/>
              <a:gd name="connsiteX2-35" fmla="*/ 4020456 w 12521496"/>
              <a:gd name="connsiteY2-36" fmla="*/ 6828971 h 7394157"/>
              <a:gd name="connsiteX3-37" fmla="*/ 0 w 12521496"/>
              <a:gd name="connsiteY3-38" fmla="*/ 6858000 h 7394157"/>
              <a:gd name="connsiteX4-39" fmla="*/ 0 w 12521496"/>
              <a:gd name="connsiteY4-40" fmla="*/ 0 h 7394157"/>
              <a:gd name="connsiteX0-41" fmla="*/ 0 w 12521496"/>
              <a:gd name="connsiteY0-42" fmla="*/ 0 h 6918474"/>
              <a:gd name="connsiteX1-43" fmla="*/ 12192000 w 12521496"/>
              <a:gd name="connsiteY1-44" fmla="*/ 0 h 6918474"/>
              <a:gd name="connsiteX2-45" fmla="*/ 4020456 w 12521496"/>
              <a:gd name="connsiteY2-46" fmla="*/ 6828971 h 6918474"/>
              <a:gd name="connsiteX3-47" fmla="*/ 0 w 12521496"/>
              <a:gd name="connsiteY3-48" fmla="*/ 6858000 h 6918474"/>
              <a:gd name="connsiteX4-49" fmla="*/ 0 w 12521496"/>
              <a:gd name="connsiteY4-50" fmla="*/ 0 h 6918474"/>
              <a:gd name="connsiteX0-51" fmla="*/ 0 w 12520054"/>
              <a:gd name="connsiteY0-52" fmla="*/ 0 h 6877085"/>
              <a:gd name="connsiteX1-53" fmla="*/ 12192000 w 12520054"/>
              <a:gd name="connsiteY1-54" fmla="*/ 0 h 6877085"/>
              <a:gd name="connsiteX2-55" fmla="*/ 4020456 w 12520054"/>
              <a:gd name="connsiteY2-56" fmla="*/ 6828971 h 6877085"/>
              <a:gd name="connsiteX3-57" fmla="*/ 0 w 12520054"/>
              <a:gd name="connsiteY3-58" fmla="*/ 6858000 h 6877085"/>
              <a:gd name="connsiteX4-59" fmla="*/ 0 w 12520054"/>
              <a:gd name="connsiteY4-60" fmla="*/ 0 h 6877085"/>
              <a:gd name="connsiteX0-61" fmla="*/ 0 w 12594454"/>
              <a:gd name="connsiteY0-62" fmla="*/ 0 h 6877085"/>
              <a:gd name="connsiteX1-63" fmla="*/ 12192000 w 12594454"/>
              <a:gd name="connsiteY1-64" fmla="*/ 0 h 6877085"/>
              <a:gd name="connsiteX2-65" fmla="*/ 4020456 w 12594454"/>
              <a:gd name="connsiteY2-66" fmla="*/ 6828971 h 6877085"/>
              <a:gd name="connsiteX3-67" fmla="*/ 0 w 12594454"/>
              <a:gd name="connsiteY3-68" fmla="*/ 6858000 h 6877085"/>
              <a:gd name="connsiteX4-69" fmla="*/ 0 w 12594454"/>
              <a:gd name="connsiteY4-70" fmla="*/ 0 h 6877085"/>
              <a:gd name="connsiteX0-71" fmla="*/ 0 w 12413791"/>
              <a:gd name="connsiteY0-72" fmla="*/ 0 h 6877085"/>
              <a:gd name="connsiteX1-73" fmla="*/ 12192000 w 12413791"/>
              <a:gd name="connsiteY1-74" fmla="*/ 0 h 6877085"/>
              <a:gd name="connsiteX2-75" fmla="*/ 4020456 w 12413791"/>
              <a:gd name="connsiteY2-76" fmla="*/ 6828971 h 6877085"/>
              <a:gd name="connsiteX3-77" fmla="*/ 0 w 12413791"/>
              <a:gd name="connsiteY3-78" fmla="*/ 6858000 h 6877085"/>
              <a:gd name="connsiteX4-79" fmla="*/ 0 w 12413791"/>
              <a:gd name="connsiteY4-80" fmla="*/ 0 h 6877085"/>
              <a:gd name="connsiteX0-81" fmla="*/ 0 w 12777272"/>
              <a:gd name="connsiteY0-82" fmla="*/ 0 h 6877085"/>
              <a:gd name="connsiteX1-83" fmla="*/ 12192000 w 12777272"/>
              <a:gd name="connsiteY1-84" fmla="*/ 0 h 6877085"/>
              <a:gd name="connsiteX2-85" fmla="*/ 10145487 w 12777272"/>
              <a:gd name="connsiteY2-86" fmla="*/ 2046515 h 6877085"/>
              <a:gd name="connsiteX3-87" fmla="*/ 4020456 w 12777272"/>
              <a:gd name="connsiteY3-88" fmla="*/ 6828971 h 6877085"/>
              <a:gd name="connsiteX4-89" fmla="*/ 0 w 12777272"/>
              <a:gd name="connsiteY4-90" fmla="*/ 6858000 h 6877085"/>
              <a:gd name="connsiteX5" fmla="*/ 0 w 12777272"/>
              <a:gd name="connsiteY5" fmla="*/ 0 h 6877085"/>
              <a:gd name="connsiteX0-91" fmla="*/ 0 w 13300967"/>
              <a:gd name="connsiteY0-92" fmla="*/ 0 h 6877085"/>
              <a:gd name="connsiteX1-93" fmla="*/ 12192000 w 13300967"/>
              <a:gd name="connsiteY1-94" fmla="*/ 0 h 6877085"/>
              <a:gd name="connsiteX2-95" fmla="*/ 12104915 w 13300967"/>
              <a:gd name="connsiteY2-96" fmla="*/ 2670629 h 6877085"/>
              <a:gd name="connsiteX3-97" fmla="*/ 4020456 w 13300967"/>
              <a:gd name="connsiteY3-98" fmla="*/ 6828971 h 6877085"/>
              <a:gd name="connsiteX4-99" fmla="*/ 0 w 13300967"/>
              <a:gd name="connsiteY4-100" fmla="*/ 6858000 h 6877085"/>
              <a:gd name="connsiteX5-101" fmla="*/ 0 w 13300967"/>
              <a:gd name="connsiteY5-102" fmla="*/ 0 h 6877085"/>
              <a:gd name="connsiteX0-103" fmla="*/ 0 w 12924146"/>
              <a:gd name="connsiteY0-104" fmla="*/ 0 h 6877085"/>
              <a:gd name="connsiteX1-105" fmla="*/ 12192000 w 12924146"/>
              <a:gd name="connsiteY1-106" fmla="*/ 0 h 6877085"/>
              <a:gd name="connsiteX2-107" fmla="*/ 12104915 w 12924146"/>
              <a:gd name="connsiteY2-108" fmla="*/ 2670629 h 6877085"/>
              <a:gd name="connsiteX3-109" fmla="*/ 4020456 w 12924146"/>
              <a:gd name="connsiteY3-110" fmla="*/ 6828971 h 6877085"/>
              <a:gd name="connsiteX4-111" fmla="*/ 0 w 12924146"/>
              <a:gd name="connsiteY4-112" fmla="*/ 6858000 h 6877085"/>
              <a:gd name="connsiteX5-113" fmla="*/ 0 w 12924146"/>
              <a:gd name="connsiteY5-114" fmla="*/ 0 h 6877085"/>
              <a:gd name="connsiteX0-115" fmla="*/ 0 w 12946213"/>
              <a:gd name="connsiteY0-116" fmla="*/ 0 h 6877085"/>
              <a:gd name="connsiteX1-117" fmla="*/ 12192000 w 12946213"/>
              <a:gd name="connsiteY1-118" fmla="*/ 0 h 6877085"/>
              <a:gd name="connsiteX2-119" fmla="*/ 12192001 w 12946213"/>
              <a:gd name="connsiteY2-120" fmla="*/ 2656114 h 6877085"/>
              <a:gd name="connsiteX3-121" fmla="*/ 4020456 w 12946213"/>
              <a:gd name="connsiteY3-122" fmla="*/ 6828971 h 6877085"/>
              <a:gd name="connsiteX4-123" fmla="*/ 0 w 12946213"/>
              <a:gd name="connsiteY4-124" fmla="*/ 6858000 h 6877085"/>
              <a:gd name="connsiteX5-125" fmla="*/ 0 w 12946213"/>
              <a:gd name="connsiteY5-126" fmla="*/ 0 h 6877085"/>
              <a:gd name="connsiteX0-127" fmla="*/ 0 w 12196083"/>
              <a:gd name="connsiteY0-128" fmla="*/ 0 h 6877085"/>
              <a:gd name="connsiteX1-129" fmla="*/ 12192000 w 12196083"/>
              <a:gd name="connsiteY1-130" fmla="*/ 0 h 6877085"/>
              <a:gd name="connsiteX2-131" fmla="*/ 12192001 w 12196083"/>
              <a:gd name="connsiteY2-132" fmla="*/ 2656114 h 6877085"/>
              <a:gd name="connsiteX3-133" fmla="*/ 4020456 w 12196083"/>
              <a:gd name="connsiteY3-134" fmla="*/ 6828971 h 6877085"/>
              <a:gd name="connsiteX4-135" fmla="*/ 0 w 12196083"/>
              <a:gd name="connsiteY4-136" fmla="*/ 6858000 h 6877085"/>
              <a:gd name="connsiteX5-137" fmla="*/ 0 w 12196083"/>
              <a:gd name="connsiteY5-138" fmla="*/ 0 h 6877085"/>
              <a:gd name="connsiteX0-139" fmla="*/ 0 w 12196083"/>
              <a:gd name="connsiteY0-140" fmla="*/ 0 h 6877085"/>
              <a:gd name="connsiteX1-141" fmla="*/ 12192000 w 12196083"/>
              <a:gd name="connsiteY1-142" fmla="*/ 0 h 6877085"/>
              <a:gd name="connsiteX2-143" fmla="*/ 12192001 w 12196083"/>
              <a:gd name="connsiteY2-144" fmla="*/ 2656114 h 6877085"/>
              <a:gd name="connsiteX3-145" fmla="*/ 4020456 w 12196083"/>
              <a:gd name="connsiteY3-146" fmla="*/ 6828971 h 6877085"/>
              <a:gd name="connsiteX4-147" fmla="*/ 0 w 12196083"/>
              <a:gd name="connsiteY4-148" fmla="*/ 6858000 h 6877085"/>
              <a:gd name="connsiteX5-149" fmla="*/ 0 w 12196083"/>
              <a:gd name="connsiteY5-150" fmla="*/ 0 h 6877085"/>
              <a:gd name="connsiteX0-151" fmla="*/ 0 w 12196083"/>
              <a:gd name="connsiteY0-152" fmla="*/ 0 h 6877085"/>
              <a:gd name="connsiteX1-153" fmla="*/ 12192000 w 12196083"/>
              <a:gd name="connsiteY1-154" fmla="*/ 0 h 6877085"/>
              <a:gd name="connsiteX2-155" fmla="*/ 12192001 w 12196083"/>
              <a:gd name="connsiteY2-156" fmla="*/ 2656114 h 6877085"/>
              <a:gd name="connsiteX3-157" fmla="*/ 9942286 w 12196083"/>
              <a:gd name="connsiteY3-158" fmla="*/ 4194630 h 6877085"/>
              <a:gd name="connsiteX4-159" fmla="*/ 4020456 w 12196083"/>
              <a:gd name="connsiteY4-160" fmla="*/ 6828971 h 6877085"/>
              <a:gd name="connsiteX5-161" fmla="*/ 0 w 12196083"/>
              <a:gd name="connsiteY5-162" fmla="*/ 6858000 h 6877085"/>
              <a:gd name="connsiteX6" fmla="*/ 0 w 12196083"/>
              <a:gd name="connsiteY6" fmla="*/ 0 h 6877085"/>
              <a:gd name="connsiteX0-163" fmla="*/ 0 w 12196083"/>
              <a:gd name="connsiteY0-164" fmla="*/ 0 h 6877085"/>
              <a:gd name="connsiteX1-165" fmla="*/ 12192000 w 12196083"/>
              <a:gd name="connsiteY1-166" fmla="*/ 0 h 6877085"/>
              <a:gd name="connsiteX2-167" fmla="*/ 12192001 w 12196083"/>
              <a:gd name="connsiteY2-168" fmla="*/ 2656114 h 6877085"/>
              <a:gd name="connsiteX3-169" fmla="*/ 6357257 w 12196083"/>
              <a:gd name="connsiteY3-170" fmla="*/ 2931887 h 6877085"/>
              <a:gd name="connsiteX4-171" fmla="*/ 4020456 w 12196083"/>
              <a:gd name="connsiteY4-172" fmla="*/ 6828971 h 6877085"/>
              <a:gd name="connsiteX5-173" fmla="*/ 0 w 12196083"/>
              <a:gd name="connsiteY5-174" fmla="*/ 6858000 h 6877085"/>
              <a:gd name="connsiteX6-175" fmla="*/ 0 w 12196083"/>
              <a:gd name="connsiteY6-176" fmla="*/ 0 h 6877085"/>
              <a:gd name="connsiteX0-177" fmla="*/ 0 w 12196083"/>
              <a:gd name="connsiteY0-178" fmla="*/ 0 h 6877085"/>
              <a:gd name="connsiteX1-179" fmla="*/ 12192000 w 12196083"/>
              <a:gd name="connsiteY1-180" fmla="*/ 0 h 6877085"/>
              <a:gd name="connsiteX2-181" fmla="*/ 12192001 w 12196083"/>
              <a:gd name="connsiteY2-182" fmla="*/ 2656114 h 6877085"/>
              <a:gd name="connsiteX3-183" fmla="*/ 5907315 w 12196083"/>
              <a:gd name="connsiteY3-184" fmla="*/ 3120573 h 6877085"/>
              <a:gd name="connsiteX4-185" fmla="*/ 4020456 w 12196083"/>
              <a:gd name="connsiteY4-186" fmla="*/ 6828971 h 6877085"/>
              <a:gd name="connsiteX5-187" fmla="*/ 0 w 12196083"/>
              <a:gd name="connsiteY5-188" fmla="*/ 6858000 h 6877085"/>
              <a:gd name="connsiteX6-189" fmla="*/ 0 w 12196083"/>
              <a:gd name="connsiteY6-190" fmla="*/ 0 h 6877085"/>
              <a:gd name="connsiteX0-191" fmla="*/ 0 w 12196083"/>
              <a:gd name="connsiteY0-192" fmla="*/ 0 h 6877085"/>
              <a:gd name="connsiteX1-193" fmla="*/ 12192000 w 12196083"/>
              <a:gd name="connsiteY1-194" fmla="*/ 0 h 6877085"/>
              <a:gd name="connsiteX2-195" fmla="*/ 12192001 w 12196083"/>
              <a:gd name="connsiteY2-196" fmla="*/ 2656114 h 6877085"/>
              <a:gd name="connsiteX3-197" fmla="*/ 6836229 w 12196083"/>
              <a:gd name="connsiteY3-198" fmla="*/ 2815773 h 6877085"/>
              <a:gd name="connsiteX4-199" fmla="*/ 4020456 w 12196083"/>
              <a:gd name="connsiteY4-200" fmla="*/ 6828971 h 6877085"/>
              <a:gd name="connsiteX5-201" fmla="*/ 0 w 12196083"/>
              <a:gd name="connsiteY5-202" fmla="*/ 6858000 h 6877085"/>
              <a:gd name="connsiteX6-203" fmla="*/ 0 w 12196083"/>
              <a:gd name="connsiteY6-204" fmla="*/ 0 h 6877085"/>
              <a:gd name="connsiteX0-205" fmla="*/ 0 w 12196083"/>
              <a:gd name="connsiteY0-206" fmla="*/ 0 h 6877085"/>
              <a:gd name="connsiteX1-207" fmla="*/ 12192000 w 12196083"/>
              <a:gd name="connsiteY1-208" fmla="*/ 0 h 6877085"/>
              <a:gd name="connsiteX2-209" fmla="*/ 12192001 w 12196083"/>
              <a:gd name="connsiteY2-210" fmla="*/ 2656114 h 6877085"/>
              <a:gd name="connsiteX3-211" fmla="*/ 5863771 w 12196083"/>
              <a:gd name="connsiteY3-212" fmla="*/ 2960916 h 6877085"/>
              <a:gd name="connsiteX4-213" fmla="*/ 4020456 w 12196083"/>
              <a:gd name="connsiteY4-214" fmla="*/ 6828971 h 6877085"/>
              <a:gd name="connsiteX5-215" fmla="*/ 0 w 12196083"/>
              <a:gd name="connsiteY5-216" fmla="*/ 6858000 h 6877085"/>
              <a:gd name="connsiteX6-217" fmla="*/ 0 w 12196083"/>
              <a:gd name="connsiteY6-218" fmla="*/ 0 h 6877085"/>
              <a:gd name="connsiteX0-219" fmla="*/ 0 w 12196083"/>
              <a:gd name="connsiteY0-220" fmla="*/ 0 h 6877085"/>
              <a:gd name="connsiteX1-221" fmla="*/ 12192000 w 12196083"/>
              <a:gd name="connsiteY1-222" fmla="*/ 0 h 6877085"/>
              <a:gd name="connsiteX2-223" fmla="*/ 12192001 w 12196083"/>
              <a:gd name="connsiteY2-224" fmla="*/ 2656114 h 6877085"/>
              <a:gd name="connsiteX3-225" fmla="*/ 6778171 w 12196083"/>
              <a:gd name="connsiteY3-226" fmla="*/ 2496459 h 6877085"/>
              <a:gd name="connsiteX4-227" fmla="*/ 4020456 w 12196083"/>
              <a:gd name="connsiteY4-228" fmla="*/ 6828971 h 6877085"/>
              <a:gd name="connsiteX5-229" fmla="*/ 0 w 12196083"/>
              <a:gd name="connsiteY5-230" fmla="*/ 6858000 h 6877085"/>
              <a:gd name="connsiteX6-231" fmla="*/ 0 w 12196083"/>
              <a:gd name="connsiteY6-232" fmla="*/ 0 h 6877085"/>
              <a:gd name="connsiteX0-233" fmla="*/ 0 w 12196083"/>
              <a:gd name="connsiteY0-234" fmla="*/ 0 h 6877085"/>
              <a:gd name="connsiteX1-235" fmla="*/ 12192000 w 12196083"/>
              <a:gd name="connsiteY1-236" fmla="*/ 0 h 6877085"/>
              <a:gd name="connsiteX2-237" fmla="*/ 12192001 w 12196083"/>
              <a:gd name="connsiteY2-238" fmla="*/ 2656114 h 6877085"/>
              <a:gd name="connsiteX3-239" fmla="*/ 6313714 w 12196083"/>
              <a:gd name="connsiteY3-240" fmla="*/ 2510973 h 6877085"/>
              <a:gd name="connsiteX4-241" fmla="*/ 4020456 w 12196083"/>
              <a:gd name="connsiteY4-242" fmla="*/ 6828971 h 6877085"/>
              <a:gd name="connsiteX5-243" fmla="*/ 0 w 12196083"/>
              <a:gd name="connsiteY5-244" fmla="*/ 6858000 h 6877085"/>
              <a:gd name="connsiteX6-245" fmla="*/ 0 w 12196083"/>
              <a:gd name="connsiteY6-246" fmla="*/ 0 h 6877085"/>
              <a:gd name="connsiteX0-247" fmla="*/ 0 w 12196083"/>
              <a:gd name="connsiteY0-248" fmla="*/ 0 h 6877085"/>
              <a:gd name="connsiteX1-249" fmla="*/ 12192000 w 12196083"/>
              <a:gd name="connsiteY1-250" fmla="*/ 0 h 6877085"/>
              <a:gd name="connsiteX2-251" fmla="*/ 12192001 w 12196083"/>
              <a:gd name="connsiteY2-252" fmla="*/ 2656114 h 6877085"/>
              <a:gd name="connsiteX3-253" fmla="*/ 5167086 w 12196083"/>
              <a:gd name="connsiteY3-254" fmla="*/ 3657601 h 6877085"/>
              <a:gd name="connsiteX4-255" fmla="*/ 4020456 w 12196083"/>
              <a:gd name="connsiteY4-256" fmla="*/ 6828971 h 6877085"/>
              <a:gd name="connsiteX5-257" fmla="*/ 0 w 12196083"/>
              <a:gd name="connsiteY5-258" fmla="*/ 6858000 h 6877085"/>
              <a:gd name="connsiteX6-259" fmla="*/ 0 w 12196083"/>
              <a:gd name="connsiteY6-260" fmla="*/ 0 h 6877085"/>
              <a:gd name="connsiteX0-261" fmla="*/ 0 w 12196083"/>
              <a:gd name="connsiteY0-262" fmla="*/ 0 h 6877085"/>
              <a:gd name="connsiteX1-263" fmla="*/ 12192000 w 12196083"/>
              <a:gd name="connsiteY1-264" fmla="*/ 0 h 6877085"/>
              <a:gd name="connsiteX2-265" fmla="*/ 12192001 w 12196083"/>
              <a:gd name="connsiteY2-266" fmla="*/ 2656114 h 6877085"/>
              <a:gd name="connsiteX3-267" fmla="*/ 5167086 w 12196083"/>
              <a:gd name="connsiteY3-268" fmla="*/ 3657601 h 6877085"/>
              <a:gd name="connsiteX4-269" fmla="*/ 4020456 w 12196083"/>
              <a:gd name="connsiteY4-270" fmla="*/ 6828971 h 6877085"/>
              <a:gd name="connsiteX5-271" fmla="*/ 0 w 12196083"/>
              <a:gd name="connsiteY5-272" fmla="*/ 6858000 h 6877085"/>
              <a:gd name="connsiteX6-273" fmla="*/ 0 w 12196083"/>
              <a:gd name="connsiteY6-274" fmla="*/ 0 h 6877085"/>
              <a:gd name="connsiteX0-275" fmla="*/ 0 w 12196083"/>
              <a:gd name="connsiteY0-276" fmla="*/ 0 h 6877085"/>
              <a:gd name="connsiteX1-277" fmla="*/ 12192000 w 12196083"/>
              <a:gd name="connsiteY1-278" fmla="*/ 0 h 6877085"/>
              <a:gd name="connsiteX2-279" fmla="*/ 12192001 w 12196083"/>
              <a:gd name="connsiteY2-280" fmla="*/ 2656114 h 6877085"/>
              <a:gd name="connsiteX3-281" fmla="*/ 5167086 w 12196083"/>
              <a:gd name="connsiteY3-282" fmla="*/ 3657601 h 6877085"/>
              <a:gd name="connsiteX4-283" fmla="*/ 4020456 w 12196083"/>
              <a:gd name="connsiteY4-284" fmla="*/ 6828971 h 6877085"/>
              <a:gd name="connsiteX5-285" fmla="*/ 0 w 12196083"/>
              <a:gd name="connsiteY5-286" fmla="*/ 6858000 h 6877085"/>
              <a:gd name="connsiteX6-287" fmla="*/ 0 w 12196083"/>
              <a:gd name="connsiteY6-288" fmla="*/ 0 h 6877085"/>
              <a:gd name="connsiteX0-289" fmla="*/ 0 w 12196083"/>
              <a:gd name="connsiteY0-290" fmla="*/ 0 h 6877085"/>
              <a:gd name="connsiteX1-291" fmla="*/ 12192000 w 12196083"/>
              <a:gd name="connsiteY1-292" fmla="*/ 0 h 6877085"/>
              <a:gd name="connsiteX2-293" fmla="*/ 12192001 w 12196083"/>
              <a:gd name="connsiteY2-294" fmla="*/ 2656114 h 6877085"/>
              <a:gd name="connsiteX3-295" fmla="*/ 6110515 w 12196083"/>
              <a:gd name="connsiteY3-296" fmla="*/ 2133601 h 6877085"/>
              <a:gd name="connsiteX4-297" fmla="*/ 4020456 w 12196083"/>
              <a:gd name="connsiteY4-298" fmla="*/ 6828971 h 6877085"/>
              <a:gd name="connsiteX5-299" fmla="*/ 0 w 12196083"/>
              <a:gd name="connsiteY5-300" fmla="*/ 6858000 h 6877085"/>
              <a:gd name="connsiteX6-301" fmla="*/ 0 w 12196083"/>
              <a:gd name="connsiteY6-302" fmla="*/ 0 h 6877085"/>
              <a:gd name="connsiteX0-303" fmla="*/ 0 w 12196083"/>
              <a:gd name="connsiteY0-304" fmla="*/ 0 h 6877085"/>
              <a:gd name="connsiteX1-305" fmla="*/ 12192000 w 12196083"/>
              <a:gd name="connsiteY1-306" fmla="*/ 0 h 6877085"/>
              <a:gd name="connsiteX2-307" fmla="*/ 12192001 w 12196083"/>
              <a:gd name="connsiteY2-308" fmla="*/ 2656114 h 6877085"/>
              <a:gd name="connsiteX3-309" fmla="*/ 6110515 w 12196083"/>
              <a:gd name="connsiteY3-310" fmla="*/ 2133601 h 6877085"/>
              <a:gd name="connsiteX4-311" fmla="*/ 4020456 w 12196083"/>
              <a:gd name="connsiteY4-312" fmla="*/ 6828971 h 6877085"/>
              <a:gd name="connsiteX5-313" fmla="*/ 0 w 12196083"/>
              <a:gd name="connsiteY5-314" fmla="*/ 6858000 h 6877085"/>
              <a:gd name="connsiteX6-315" fmla="*/ 0 w 12196083"/>
              <a:gd name="connsiteY6-316" fmla="*/ 0 h 6877085"/>
              <a:gd name="connsiteX0-317" fmla="*/ 0 w 12196083"/>
              <a:gd name="connsiteY0-318" fmla="*/ 0 h 6877085"/>
              <a:gd name="connsiteX1-319" fmla="*/ 12192000 w 12196083"/>
              <a:gd name="connsiteY1-320" fmla="*/ 0 h 6877085"/>
              <a:gd name="connsiteX2-321" fmla="*/ 12192001 w 12196083"/>
              <a:gd name="connsiteY2-322" fmla="*/ 2656114 h 6877085"/>
              <a:gd name="connsiteX3-323" fmla="*/ 6357258 w 12196083"/>
              <a:gd name="connsiteY3-324" fmla="*/ 2409372 h 6877085"/>
              <a:gd name="connsiteX4-325" fmla="*/ 4020456 w 12196083"/>
              <a:gd name="connsiteY4-326" fmla="*/ 6828971 h 6877085"/>
              <a:gd name="connsiteX5-327" fmla="*/ 0 w 12196083"/>
              <a:gd name="connsiteY5-328" fmla="*/ 6858000 h 6877085"/>
              <a:gd name="connsiteX6-329" fmla="*/ 0 w 12196083"/>
              <a:gd name="connsiteY6-330" fmla="*/ 0 h 6877085"/>
              <a:gd name="connsiteX0-331" fmla="*/ 0 w 12196083"/>
              <a:gd name="connsiteY0-332" fmla="*/ 0 h 6877085"/>
              <a:gd name="connsiteX1-333" fmla="*/ 12192000 w 12196083"/>
              <a:gd name="connsiteY1-334" fmla="*/ 0 h 6877085"/>
              <a:gd name="connsiteX2-335" fmla="*/ 12192001 w 12196083"/>
              <a:gd name="connsiteY2-336" fmla="*/ 2656114 h 6877085"/>
              <a:gd name="connsiteX3-337" fmla="*/ 6357258 w 12196083"/>
              <a:gd name="connsiteY3-338" fmla="*/ 2409372 h 6877085"/>
              <a:gd name="connsiteX4-339" fmla="*/ 4020456 w 12196083"/>
              <a:gd name="connsiteY4-340" fmla="*/ 6828971 h 6877085"/>
              <a:gd name="connsiteX5-341" fmla="*/ 0 w 12196083"/>
              <a:gd name="connsiteY5-342" fmla="*/ 6858000 h 6877085"/>
              <a:gd name="connsiteX6-343" fmla="*/ 0 w 12196083"/>
              <a:gd name="connsiteY6-344" fmla="*/ 0 h 687708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01" y="connsiteY5-102"/>
              </a:cxn>
              <a:cxn ang="0">
                <a:pos x="connsiteX6-175" y="connsiteY6-176"/>
              </a:cxn>
            </a:cxnLst>
            <a:rect l="l" t="t" r="r" b="b"/>
            <a:pathLst>
              <a:path w="12196083" h="6877085">
                <a:moveTo>
                  <a:pt x="0" y="0"/>
                </a:moveTo>
                <a:lnTo>
                  <a:pt x="12192000" y="0"/>
                </a:lnTo>
                <a:cubicBezTo>
                  <a:pt x="12184744" y="1270000"/>
                  <a:pt x="12204096" y="1372809"/>
                  <a:pt x="12192001" y="2656114"/>
                </a:cubicBezTo>
                <a:cubicBezTo>
                  <a:pt x="10365620" y="3050419"/>
                  <a:pt x="7719182" y="1713896"/>
                  <a:pt x="6357258" y="2409372"/>
                </a:cubicBezTo>
                <a:cubicBezTo>
                  <a:pt x="4995334" y="3104848"/>
                  <a:pt x="6156476" y="4846563"/>
                  <a:pt x="4020456" y="6828971"/>
                </a:cubicBezTo>
                <a:cubicBezTo>
                  <a:pt x="1799770" y="6868885"/>
                  <a:pt x="1915885" y="6897914"/>
                  <a:pt x="0" y="6858000"/>
                </a:cubicBezTo>
                <a:lnTo>
                  <a:pt x="0" y="0"/>
                </a:lnTo>
                <a:close/>
              </a:path>
            </a:pathLst>
          </a:custGeom>
          <a:gradFill>
            <a:gsLst>
              <a:gs pos="21000">
                <a:srgbClr val="00B0F0"/>
              </a:gs>
              <a:gs pos="100000">
                <a:srgbClr val="21215D">
                  <a:alpha val="50000"/>
                </a:srgb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pic>
        <p:nvPicPr>
          <p:cNvPr id="4" name="图片 3"/>
          <p:cNvPicPr>
            <a:picLocks noChangeAspect="1"/>
          </p:cNvPicPr>
          <p:nvPr/>
        </p:nvPicPr>
        <p:blipFill>
          <a:blip r:embed="rId1" cstate="screen"/>
          <a:stretch>
            <a:fillRect/>
          </a:stretch>
        </p:blipFill>
        <p:spPr>
          <a:xfrm>
            <a:off x="5208590" y="1762901"/>
            <a:ext cx="5693676" cy="4870714"/>
          </a:xfrm>
          <a:prstGeom prst="rect">
            <a:avLst/>
          </a:prstGeom>
        </p:spPr>
      </p:pic>
      <p:sp>
        <p:nvSpPr>
          <p:cNvPr id="5" name="椭圆 4"/>
          <p:cNvSpPr/>
          <p:nvPr/>
        </p:nvSpPr>
        <p:spPr>
          <a:xfrm>
            <a:off x="-827314" y="4354285"/>
            <a:ext cx="1959428" cy="1959428"/>
          </a:xfrm>
          <a:prstGeom prst="ellipse">
            <a:avLst/>
          </a:prstGeom>
          <a:gradFill>
            <a:gsLst>
              <a:gs pos="21000">
                <a:srgbClr val="00B0F0">
                  <a:alpha val="0"/>
                </a:srgbClr>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5" name="椭圆 24"/>
          <p:cNvSpPr/>
          <p:nvPr/>
        </p:nvSpPr>
        <p:spPr>
          <a:xfrm>
            <a:off x="10094685" y="-979714"/>
            <a:ext cx="1959428" cy="1959428"/>
          </a:xfrm>
          <a:prstGeom prst="ellipse">
            <a:avLst/>
          </a:prstGeom>
          <a:gradFill>
            <a:gsLst>
              <a:gs pos="21000">
                <a:srgbClr val="21215D">
                  <a:alpha val="0"/>
                </a:srgbClr>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0" name="椭圆 29"/>
          <p:cNvSpPr/>
          <p:nvPr/>
        </p:nvSpPr>
        <p:spPr>
          <a:xfrm>
            <a:off x="11117942" y="5740398"/>
            <a:ext cx="1335316" cy="1299031"/>
          </a:xfrm>
          <a:prstGeom prst="ellipse">
            <a:avLst/>
          </a:prstGeom>
          <a:gradFill>
            <a:gsLst>
              <a:gs pos="21000">
                <a:srgbClr val="0070C0"/>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1" name="椭圆 30"/>
          <p:cNvSpPr/>
          <p:nvPr/>
        </p:nvSpPr>
        <p:spPr>
          <a:xfrm>
            <a:off x="3505199" y="-783774"/>
            <a:ext cx="1335316" cy="1299031"/>
          </a:xfrm>
          <a:prstGeom prst="ellipse">
            <a:avLst/>
          </a:prstGeom>
          <a:gradFill>
            <a:gsLst>
              <a:gs pos="21000">
                <a:srgbClr val="0070C0"/>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2" name="文本框 31"/>
          <p:cNvSpPr txBox="1"/>
          <p:nvPr/>
        </p:nvSpPr>
        <p:spPr>
          <a:xfrm>
            <a:off x="1049020" y="1508760"/>
            <a:ext cx="5348605" cy="1568450"/>
          </a:xfrm>
          <a:prstGeom prst="rect">
            <a:avLst/>
          </a:prstGeom>
          <a:noFill/>
        </p:spPr>
        <p:txBody>
          <a:bodyPr wrap="square" rtlCol="0">
            <a:spAutoFit/>
          </a:bodyPr>
          <a:lstStyle/>
          <a:p>
            <a:r>
              <a:rPr lang="zh-CN" altLang="en-US" sz="4800" b="1" dirty="0">
                <a:solidFill>
                  <a:schemeClr val="bg1"/>
                </a:solidFill>
                <a:uFillTx/>
                <a:latin typeface="微软雅黑" panose="020B0503020204020204" charset="-122"/>
                <a:ea typeface="微软雅黑" panose="020B0503020204020204" charset="-122"/>
                <a:sym typeface="字魂59号-创粗黑" panose="00000500000000000000" pitchFamily="2" charset="-122"/>
              </a:rPr>
              <a:t>大学生职业生涯发展与素质训练</a:t>
            </a:r>
            <a:endParaRPr lang="zh-CN" altLang="en-US" sz="4800" b="1" dirty="0">
              <a:solidFill>
                <a:schemeClr val="bg1"/>
              </a:solidFill>
              <a:uFillTx/>
              <a:latin typeface="微软雅黑" panose="020B0503020204020204" charset="-122"/>
              <a:ea typeface="微软雅黑" panose="020B0503020204020204" charset="-122"/>
              <a:sym typeface="字魂59号-创粗黑" panose="00000500000000000000" pitchFamily="2" charset="-122"/>
            </a:endParaRPr>
          </a:p>
        </p:txBody>
      </p:sp>
      <p:sp>
        <p:nvSpPr>
          <p:cNvPr id="34" name="文本框 33"/>
          <p:cNvSpPr txBox="1"/>
          <p:nvPr/>
        </p:nvSpPr>
        <p:spPr>
          <a:xfrm>
            <a:off x="1049020" y="4354195"/>
            <a:ext cx="3512185" cy="521970"/>
          </a:xfrm>
          <a:prstGeom prst="rect">
            <a:avLst/>
          </a:prstGeom>
          <a:noFill/>
        </p:spPr>
        <p:txBody>
          <a:bodyPr wrap="square" rtlCol="0">
            <a:spAutoFit/>
          </a:bodyPr>
          <a:lstStyle/>
          <a:p>
            <a:pPr algn="l"/>
            <a:r>
              <a:rPr lang="zh-CN" altLang="en-US" sz="2800" dirty="0">
                <a:solidFill>
                  <a:schemeClr val="bg1"/>
                </a:solidFill>
                <a:latin typeface="楷体" panose="02010609060101010101" charset="-122"/>
                <a:ea typeface="楷体" panose="02010609060101010101" charset="-122"/>
                <a:cs typeface="楷体" panose="02010609060101010101" charset="-122"/>
                <a:sym typeface="字魂59号-创粗黑" panose="00000500000000000000" pitchFamily="2" charset="-122"/>
              </a:rPr>
              <a:t>主讲教师</a:t>
            </a:r>
            <a:r>
              <a:rPr lang="en-US" altLang="zh-CN" sz="2800" dirty="0">
                <a:solidFill>
                  <a:schemeClr val="bg1"/>
                </a:solidFill>
                <a:latin typeface="楷体" panose="02010609060101010101" charset="-122"/>
                <a:ea typeface="楷体" panose="02010609060101010101" charset="-122"/>
                <a:cs typeface="楷体" panose="02010609060101010101" charset="-122"/>
                <a:sym typeface="字魂59号-创粗黑" panose="00000500000000000000" pitchFamily="2" charset="-122"/>
              </a:rPr>
              <a:t>:</a:t>
            </a:r>
            <a:endParaRPr lang="en-US" altLang="zh-CN" sz="2800" dirty="0">
              <a:solidFill>
                <a:schemeClr val="bg1"/>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wipe(left)">
                                      <p:cBhvr>
                                        <p:cTn id="13" dur="500"/>
                                        <p:tgtEl>
                                          <p:spTgt spid="32"/>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left)">
                                      <p:cBhvr>
                                        <p:cTn id="1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决策</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pic>
        <p:nvPicPr>
          <p:cNvPr id="2" name="图片 1"/>
          <p:cNvPicPr>
            <a:picLocks noChangeAspect="1"/>
          </p:cNvPicPr>
          <p:nvPr/>
        </p:nvPicPr>
        <p:blipFill>
          <a:blip r:embed="rId1"/>
          <a:stretch>
            <a:fillRect/>
          </a:stretch>
        </p:blipFill>
        <p:spPr>
          <a:xfrm>
            <a:off x="790575" y="2033905"/>
            <a:ext cx="10610850" cy="29146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2338070" y="1948815"/>
            <a:ext cx="7477125" cy="4410075"/>
          </a:xfrm>
          <a:prstGeom prst="rect">
            <a:avLst/>
          </a:prstGeom>
        </p:spPr>
      </p:pic>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决策</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Rectangle 3"/>
          <p:cNvSpPr txBox="1">
            <a:spLocks noChangeArrowheads="1"/>
          </p:cNvSpPr>
          <p:nvPr/>
        </p:nvSpPr>
        <p:spPr>
          <a:xfrm>
            <a:off x="793675" y="1117635"/>
            <a:ext cx="4476554" cy="521970"/>
          </a:xfrm>
          <a:prstGeom prst="rect">
            <a:avLst/>
          </a:prstGeom>
        </p:spPr>
        <p:txBody>
          <a:bodyPr vert="horz"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三、决策的基本理论与方法</a:t>
            </a:r>
            <a:endPar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801370" y="1737360"/>
            <a:ext cx="10278745" cy="49149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30000"/>
              </a:lnSpc>
              <a:spcBef>
                <a:spcPts val="0"/>
              </a:spcBef>
              <a:buClr>
                <a:schemeClr val="tx1">
                  <a:lumMod val="75000"/>
                  <a:lumOff val="25000"/>
                </a:schemeClr>
              </a:buClr>
              <a:buFont typeface="Arial" panose="020B0604020202020204" pitchFamily="34" charset="0"/>
            </a:pPr>
            <a:r>
              <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（一）CASVE 循环决策法</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1000"/>
                                        <p:tgtEl>
                                          <p:spTgt spid="42"/>
                                        </p:tgtEl>
                                      </p:cBhvr>
                                    </p:animEffect>
                                    <p:anim calcmode="lin" valueType="num">
                                      <p:cBhvr>
                                        <p:cTn id="15" dur="1000" fill="hold"/>
                                        <p:tgtEl>
                                          <p:spTgt spid="42"/>
                                        </p:tgtEl>
                                        <p:attrNameLst>
                                          <p:attrName>ppt_x</p:attrName>
                                        </p:attrNameLst>
                                      </p:cBhvr>
                                      <p:tavLst>
                                        <p:tav tm="0">
                                          <p:val>
                                            <p:strVal val="#ppt_x"/>
                                          </p:val>
                                        </p:tav>
                                        <p:tav tm="100000">
                                          <p:val>
                                            <p:strVal val="#ppt_x"/>
                                          </p:val>
                                        </p:tav>
                                      </p:tavLst>
                                    </p:anim>
                                    <p:anim calcmode="lin" valueType="num">
                                      <p:cBhvr>
                                        <p:cTn id="16"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240790" y="1038225"/>
            <a:ext cx="9710420" cy="5545455"/>
          </a:xfrm>
          <a:prstGeom prst="rect">
            <a:avLst/>
          </a:prstGeom>
        </p:spPr>
      </p:pic>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决策</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801370" y="946150"/>
            <a:ext cx="10278745" cy="89154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30000"/>
              </a:lnSpc>
              <a:spcBef>
                <a:spcPts val="0"/>
              </a:spcBef>
              <a:buClr>
                <a:schemeClr val="tx1">
                  <a:lumMod val="75000"/>
                  <a:lumOff val="25000"/>
                </a:schemeClr>
              </a:buClr>
              <a:buFont typeface="Arial" panose="020B0604020202020204" pitchFamily="34" charset="0"/>
            </a:pPr>
            <a:r>
              <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（二）SWOT 分析法</a:t>
            </a:r>
            <a:endPar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30000"/>
              </a:lnSpc>
              <a:spcBef>
                <a:spcPts val="0"/>
              </a:spcBef>
              <a:buClr>
                <a:schemeClr val="tx1">
                  <a:lumMod val="75000"/>
                  <a:lumOff val="25000"/>
                </a:schemeClr>
              </a:buClr>
              <a:buFont typeface="Arial" panose="020B0604020202020204" pitchFamily="34" charset="0"/>
            </a:pPr>
            <a:r>
              <a:rPr lang="zh-CN" altLang="en-US" sz="2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1. 分析</a:t>
            </a:r>
            <a:endParaRPr lang="zh-CN" altLang="en-US" sz="2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决策</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801370" y="946150"/>
            <a:ext cx="2122170" cy="49149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30000"/>
              </a:lnSpc>
              <a:spcBef>
                <a:spcPts val="0"/>
              </a:spcBef>
              <a:buClr>
                <a:schemeClr val="tx1">
                  <a:lumMod val="75000"/>
                  <a:lumOff val="25000"/>
                </a:schemeClr>
              </a:buClr>
              <a:buFont typeface="Arial" panose="020B0604020202020204" pitchFamily="34" charset="0"/>
            </a:pPr>
            <a:r>
              <a:rPr lang="zh-CN" altLang="en-US" sz="2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2. 决策</a:t>
            </a:r>
            <a:endParaRPr lang="zh-CN" altLang="en-US" sz="2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
        <p:nvSpPr>
          <p:cNvPr id="6" name="MH_Number_1"/>
          <p:cNvSpPr/>
          <p:nvPr>
            <p:custDataLst>
              <p:tags r:id="rId1"/>
            </p:custDataLst>
          </p:nvPr>
        </p:nvSpPr>
        <p:spPr>
          <a:xfrm>
            <a:off x="3308985" y="1431925"/>
            <a:ext cx="3110230" cy="820420"/>
          </a:xfrm>
          <a:prstGeom prst="roundRect">
            <a:avLst>
              <a:gd name="adj" fmla="val 12189"/>
            </a:avLst>
          </a:prstGeom>
          <a:solidFill>
            <a:srgbClr val="5B9BD5"/>
          </a:solidFill>
          <a:ln w="25400" cap="flat" cmpd="sng">
            <a:solidFill>
              <a:srgbClr val="FFFFFF"/>
            </a:solidFill>
            <a:prstDash val="solid"/>
            <a:round/>
            <a:headEnd type="none" w="med" len="med"/>
            <a:tailEnd type="none" w="med" len="med"/>
          </a:ln>
        </p:spPr>
        <p:txBody>
          <a:bodyPr wrap="square" lIns="90000" tIns="46800" rIns="90000" bIns="46800" anchor="ctr" anchorCtr="1">
            <a:noAutofit/>
          </a:bodyPr>
          <a:lstStyle/>
          <a:p>
            <a:pPr lvl="0" algn="ctr">
              <a:lnSpc>
                <a:spcPct val="130000"/>
              </a:lnSpc>
            </a:pPr>
            <a:r>
              <a:rPr lang="en-US" altLang="zh-CN" sz="1400" b="1" dirty="0">
                <a:solidFill>
                  <a:srgbClr val="FFFFFF"/>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Strengths </a:t>
            </a:r>
            <a:endParaRPr lang="en-US" altLang="zh-CN" sz="1400" b="1" dirty="0">
              <a:solidFill>
                <a:srgbClr val="FFFFFF"/>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lvl="0" algn="ctr">
              <a:lnSpc>
                <a:spcPct val="130000"/>
              </a:lnSpc>
            </a:pPr>
            <a:r>
              <a:rPr lang="en-US" altLang="zh-CN" sz="1400" b="1" dirty="0">
                <a:solidFill>
                  <a:srgbClr val="FFFFFF"/>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优势</a:t>
            </a:r>
            <a:endParaRPr lang="en-US" altLang="zh-CN" sz="1400" b="1" dirty="0">
              <a:solidFill>
                <a:srgbClr val="FFFFFF"/>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3" name="MH_Number_1"/>
          <p:cNvSpPr/>
          <p:nvPr>
            <p:custDataLst>
              <p:tags r:id="rId2"/>
            </p:custDataLst>
          </p:nvPr>
        </p:nvSpPr>
        <p:spPr>
          <a:xfrm rot="16200000">
            <a:off x="1823164" y="3094850"/>
            <a:ext cx="1540172" cy="653446"/>
          </a:xfrm>
          <a:prstGeom prst="roundRect">
            <a:avLst>
              <a:gd name="adj" fmla="val 16667"/>
            </a:avLst>
          </a:prstGeom>
          <a:solidFill>
            <a:srgbClr val="5B9BD5"/>
          </a:solidFill>
          <a:ln w="25400" cap="flat" cmpd="sng">
            <a:solidFill>
              <a:srgbClr val="FFFFFF"/>
            </a:solidFill>
            <a:prstDash val="solid"/>
            <a:round/>
            <a:headEnd type="none" w="med" len="med"/>
            <a:tailEnd type="none" w="med" len="med"/>
          </a:ln>
        </p:spPr>
        <p:txBody>
          <a:bodyPr wrap="square" lIns="90000" tIns="46800" rIns="90000" bIns="46800" anchor="ctr" anchorCtr="1">
            <a:noAutofit/>
          </a:bodyPr>
          <a:lstStyle/>
          <a:p>
            <a:pPr lvl="0" algn="ctr">
              <a:lnSpc>
                <a:spcPct val="130000"/>
              </a:lnSpc>
            </a:pPr>
            <a:r>
              <a:rPr lang="en-US" altLang="zh-CN" sz="1400" b="1" dirty="0">
                <a:solidFill>
                  <a:srgbClr val="FFFFFF"/>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Opportunities </a:t>
            </a:r>
            <a:endParaRPr lang="en-US" altLang="zh-CN" sz="1400" b="1" dirty="0">
              <a:solidFill>
                <a:srgbClr val="FFFFFF"/>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lvl="0" algn="ctr">
              <a:lnSpc>
                <a:spcPct val="130000"/>
              </a:lnSpc>
            </a:pPr>
            <a:r>
              <a:rPr lang="en-US" altLang="zh-CN" sz="1400" b="1" dirty="0">
                <a:solidFill>
                  <a:srgbClr val="FFFFFF"/>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机会</a:t>
            </a:r>
            <a:endParaRPr lang="en-US" altLang="zh-CN" sz="1400" b="1" dirty="0">
              <a:solidFill>
                <a:srgbClr val="FFFFFF"/>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4" name="MH_Entry_2">
            <a:hlinkClick r:id="" action="ppaction://noaction"/>
          </p:cNvPr>
          <p:cNvSpPr/>
          <p:nvPr>
            <p:custDataLst>
              <p:tags r:id="rId3"/>
            </p:custDataLst>
          </p:nvPr>
        </p:nvSpPr>
        <p:spPr>
          <a:xfrm>
            <a:off x="3311525" y="2653665"/>
            <a:ext cx="3107055" cy="1503680"/>
          </a:xfrm>
          <a:prstGeom prst="roundRect">
            <a:avLst>
              <a:gd name="adj" fmla="val 4289"/>
            </a:avLst>
          </a:prstGeom>
          <a:solidFill>
            <a:srgbClr val="FFFFFF"/>
          </a:solidFill>
          <a:ln w="25400" cap="flat" cmpd="sng" algn="ctr">
            <a:solidFill>
              <a:srgbClr val="5B9BD5"/>
            </a:solidFill>
            <a:prstDash val="solid"/>
          </a:ln>
          <a:effectLst/>
        </p:spPr>
        <p:txBody>
          <a:bodyPr wrap="square" anchor="ctr" anchorCtr="1"/>
          <a:lstStyle/>
          <a:p>
            <a:pPr algn="l" fontAlgn="base">
              <a:lnSpc>
                <a:spcPct val="100000"/>
              </a:lnSpc>
            </a:pPr>
            <a:r>
              <a:rPr lang="en-US" altLang="zh-CN" sz="1200" b="1" kern="0" noProof="1">
                <a:solidFill>
                  <a:srgbClr val="5B9BD5"/>
                </a:solidFill>
                <a:uFillTx/>
                <a:latin typeface="微软雅黑" panose="020B0503020204020204" charset="-122"/>
                <a:ea typeface="微软雅黑" panose="020B0503020204020204" charset="-122"/>
                <a:sym typeface="Arial" panose="020B0604020202020204" pitchFamily="34" charset="0"/>
              </a:rPr>
              <a:t>着重考虑优势因素和机会因素，目的在于努力使这两种因素都趋于最大。</a:t>
            </a:r>
            <a:endParaRPr lang="en-US" altLang="zh-CN" sz="1200" b="1" kern="0" noProof="1">
              <a:solidFill>
                <a:srgbClr val="5B9BD5"/>
              </a:solidFill>
              <a:uFillTx/>
              <a:latin typeface="微软雅黑" panose="020B0503020204020204" charset="-122"/>
              <a:ea typeface="微软雅黑" panose="020B0503020204020204" charset="-122"/>
              <a:sym typeface="Arial" panose="020B0604020202020204" pitchFamily="34" charset="0"/>
            </a:endParaRPr>
          </a:p>
          <a:p>
            <a:pPr algn="l" fontAlgn="base">
              <a:lnSpc>
                <a:spcPct val="100000"/>
              </a:lnSpc>
            </a:pPr>
            <a:r>
              <a:rPr lang="en-US" altLang="zh-CN" sz="1200" kern="0" noProof="1">
                <a:solidFill>
                  <a:srgbClr val="FF0000"/>
                </a:solidFill>
                <a:uFillTx/>
                <a:latin typeface="宋体" panose="02010600030101010101" pitchFamily="2" charset="-122"/>
                <a:ea typeface="宋体" panose="02010600030101010101" pitchFamily="2" charset="-122"/>
                <a:sym typeface="Arial" panose="020B0604020202020204" pitchFamily="34" charset="0"/>
              </a:rPr>
              <a:t>比如，英语基础很好，将来从事外贸工作，就可以在今后继续加强这方面的优势，让它成为各项素质中最具有竞争力的要素。</a:t>
            </a:r>
            <a:endParaRPr lang="en-US" altLang="zh-CN" sz="1200" kern="0" noProof="1">
              <a:solidFill>
                <a:srgbClr val="FF0000"/>
              </a:solidFill>
              <a:uFillTx/>
              <a:latin typeface="宋体" panose="02010600030101010101" pitchFamily="2" charset="-122"/>
              <a:ea typeface="宋体" panose="02010600030101010101" pitchFamily="2" charset="-122"/>
              <a:sym typeface="Arial" panose="020B0604020202020204" pitchFamily="34" charset="0"/>
            </a:endParaRPr>
          </a:p>
        </p:txBody>
      </p:sp>
      <p:sp>
        <p:nvSpPr>
          <p:cNvPr id="4" name="MH_Number_1"/>
          <p:cNvSpPr/>
          <p:nvPr>
            <p:custDataLst>
              <p:tags r:id="rId4"/>
            </p:custDataLst>
          </p:nvPr>
        </p:nvSpPr>
        <p:spPr>
          <a:xfrm>
            <a:off x="6804660" y="1431925"/>
            <a:ext cx="3481705" cy="820420"/>
          </a:xfrm>
          <a:prstGeom prst="roundRect">
            <a:avLst>
              <a:gd name="adj" fmla="val 12189"/>
            </a:avLst>
          </a:prstGeom>
          <a:solidFill>
            <a:srgbClr val="5B9BD5"/>
          </a:solidFill>
          <a:ln w="25400" cap="flat" cmpd="sng">
            <a:solidFill>
              <a:srgbClr val="FFFFFF"/>
            </a:solidFill>
            <a:prstDash val="solid"/>
            <a:round/>
            <a:headEnd type="none" w="med" len="med"/>
            <a:tailEnd type="none" w="med" len="med"/>
          </a:ln>
        </p:spPr>
        <p:txBody>
          <a:bodyPr wrap="square" lIns="90000" tIns="46800" rIns="90000" bIns="46800" anchor="ctr" anchorCtr="1">
            <a:noAutofit/>
          </a:bodyPr>
          <a:lstStyle/>
          <a:p>
            <a:pPr lvl="0" algn="ctr">
              <a:lnSpc>
                <a:spcPct val="130000"/>
              </a:lnSpc>
            </a:pPr>
            <a:r>
              <a:rPr lang="en-US" altLang="zh-CN" sz="1400" b="1" dirty="0">
                <a:solidFill>
                  <a:srgbClr val="FFFFFF"/>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Weakness </a:t>
            </a:r>
            <a:endParaRPr lang="en-US" altLang="zh-CN" sz="1400" b="1" dirty="0">
              <a:solidFill>
                <a:srgbClr val="FFFFFF"/>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lvl="0" algn="ctr">
              <a:lnSpc>
                <a:spcPct val="130000"/>
              </a:lnSpc>
            </a:pPr>
            <a:r>
              <a:rPr lang="en-US" altLang="zh-CN" sz="1400" b="1" dirty="0">
                <a:solidFill>
                  <a:srgbClr val="FFFFFF"/>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劣势</a:t>
            </a:r>
            <a:endParaRPr lang="en-US" altLang="zh-CN" sz="1400" b="1" dirty="0">
              <a:solidFill>
                <a:srgbClr val="FFFFFF"/>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0" name="MH_Number_1"/>
          <p:cNvSpPr/>
          <p:nvPr>
            <p:custDataLst>
              <p:tags r:id="rId5"/>
            </p:custDataLst>
          </p:nvPr>
        </p:nvSpPr>
        <p:spPr>
          <a:xfrm rot="16200000">
            <a:off x="1823164" y="5034145"/>
            <a:ext cx="1540172" cy="653446"/>
          </a:xfrm>
          <a:prstGeom prst="roundRect">
            <a:avLst>
              <a:gd name="adj" fmla="val 16667"/>
            </a:avLst>
          </a:prstGeom>
          <a:solidFill>
            <a:srgbClr val="5B9BD5"/>
          </a:solidFill>
          <a:ln w="25400" cap="flat" cmpd="sng">
            <a:solidFill>
              <a:srgbClr val="FFFFFF"/>
            </a:solidFill>
            <a:prstDash val="solid"/>
            <a:round/>
            <a:headEnd type="none" w="med" len="med"/>
            <a:tailEnd type="none" w="med" len="med"/>
          </a:ln>
        </p:spPr>
        <p:txBody>
          <a:bodyPr wrap="square" lIns="90000" tIns="46800" rIns="90000" bIns="46800" anchor="ctr" anchorCtr="1">
            <a:noAutofit/>
          </a:bodyPr>
          <a:lstStyle/>
          <a:p>
            <a:pPr lvl="0" algn="ctr">
              <a:lnSpc>
                <a:spcPct val="130000"/>
              </a:lnSpc>
            </a:pPr>
            <a:r>
              <a:rPr lang="en-US" altLang="zh-CN" sz="1400" b="1" dirty="0">
                <a:solidFill>
                  <a:srgbClr val="FFFFFF"/>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Threats </a:t>
            </a:r>
            <a:endParaRPr lang="en-US" altLang="zh-CN" sz="1400" b="1" dirty="0">
              <a:solidFill>
                <a:srgbClr val="FFFFFF"/>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lvl="0" algn="ctr">
              <a:lnSpc>
                <a:spcPct val="130000"/>
              </a:lnSpc>
            </a:pPr>
            <a:r>
              <a:rPr lang="en-US" altLang="zh-CN" sz="1400" b="1" dirty="0">
                <a:solidFill>
                  <a:srgbClr val="FFFFFF"/>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威胁</a:t>
            </a:r>
            <a:endParaRPr lang="en-US" altLang="zh-CN" sz="1400" b="1" dirty="0">
              <a:solidFill>
                <a:srgbClr val="FFFFFF"/>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5" name="MH_Entry_2">
            <a:hlinkClick r:id="" action="ppaction://noaction"/>
          </p:cNvPr>
          <p:cNvSpPr/>
          <p:nvPr>
            <p:custDataLst>
              <p:tags r:id="rId6"/>
            </p:custDataLst>
          </p:nvPr>
        </p:nvSpPr>
        <p:spPr>
          <a:xfrm>
            <a:off x="6804660" y="2650490"/>
            <a:ext cx="3480435" cy="1503680"/>
          </a:xfrm>
          <a:prstGeom prst="roundRect">
            <a:avLst>
              <a:gd name="adj" fmla="val 4289"/>
            </a:avLst>
          </a:prstGeom>
          <a:solidFill>
            <a:srgbClr val="FFFFFF"/>
          </a:solidFill>
          <a:ln w="25400" cap="flat" cmpd="sng" algn="ctr">
            <a:solidFill>
              <a:srgbClr val="5B9BD5"/>
            </a:solidFill>
            <a:prstDash val="solid"/>
          </a:ln>
          <a:effectLst/>
        </p:spPr>
        <p:txBody>
          <a:bodyPr wrap="square" anchor="ctr" anchorCtr="1"/>
          <a:p>
            <a:pPr algn="l" fontAlgn="base">
              <a:lnSpc>
                <a:spcPct val="100000"/>
              </a:lnSpc>
            </a:pPr>
            <a:r>
              <a:rPr lang="en-US" altLang="zh-CN" sz="1200" b="1" kern="0" noProof="1">
                <a:solidFill>
                  <a:srgbClr val="5B9BD5"/>
                </a:solidFill>
                <a:uFillTx/>
                <a:latin typeface="微软雅黑" panose="020B0503020204020204" charset="-122"/>
                <a:ea typeface="微软雅黑" panose="020B0503020204020204" charset="-122"/>
                <a:sym typeface="Arial" panose="020B0604020202020204" pitchFamily="34" charset="0"/>
              </a:rPr>
              <a:t>着重考虑弱点因素和机会因素，目的是努力使弱点趋于最小，机会趋于最大。</a:t>
            </a:r>
            <a:endParaRPr lang="en-US" altLang="zh-CN" sz="1200" b="1" kern="0" noProof="1">
              <a:solidFill>
                <a:srgbClr val="5B9BD5"/>
              </a:solidFill>
              <a:uFillTx/>
              <a:latin typeface="微软雅黑" panose="020B0503020204020204" charset="-122"/>
              <a:ea typeface="微软雅黑" panose="020B0503020204020204" charset="-122"/>
              <a:sym typeface="Arial" panose="020B0604020202020204" pitchFamily="34" charset="0"/>
            </a:endParaRPr>
          </a:p>
          <a:p>
            <a:pPr algn="l" fontAlgn="base">
              <a:lnSpc>
                <a:spcPct val="100000"/>
              </a:lnSpc>
            </a:pPr>
            <a:r>
              <a:rPr lang="en-US" altLang="zh-CN" sz="1200" kern="0" noProof="1">
                <a:solidFill>
                  <a:srgbClr val="FF0000"/>
                </a:solidFill>
                <a:uFillTx/>
                <a:latin typeface="宋体" panose="02010600030101010101" pitchFamily="2" charset="-122"/>
                <a:ea typeface="宋体" panose="02010600030101010101" pitchFamily="2" charset="-122"/>
                <a:sym typeface="Arial" panose="020B0604020202020204" pitchFamily="34" charset="0"/>
              </a:rPr>
              <a:t>比如虽然学校一般，专业偏冷、目前就业市场上对复合型人才的需求旺盛，只要自己综合素质足够好，前面的弱点因素对职业选择的影响就较小。</a:t>
            </a:r>
            <a:endParaRPr lang="en-US" altLang="zh-CN" sz="1200" kern="0" noProof="1">
              <a:solidFill>
                <a:srgbClr val="FF0000"/>
              </a:solidFill>
              <a:uFillTx/>
              <a:latin typeface="宋体" panose="02010600030101010101" pitchFamily="2" charset="-122"/>
              <a:ea typeface="宋体" panose="02010600030101010101" pitchFamily="2" charset="-122"/>
              <a:sym typeface="Arial" panose="020B0604020202020204" pitchFamily="34" charset="0"/>
            </a:endParaRPr>
          </a:p>
        </p:txBody>
      </p:sp>
      <p:sp>
        <p:nvSpPr>
          <p:cNvPr id="7" name="MH_Entry_2">
            <a:hlinkClick r:id="" action="ppaction://noaction"/>
          </p:cNvPr>
          <p:cNvSpPr/>
          <p:nvPr>
            <p:custDataLst>
              <p:tags r:id="rId7"/>
            </p:custDataLst>
          </p:nvPr>
        </p:nvSpPr>
        <p:spPr>
          <a:xfrm>
            <a:off x="3312160" y="4586605"/>
            <a:ext cx="3107055" cy="1503680"/>
          </a:xfrm>
          <a:prstGeom prst="roundRect">
            <a:avLst>
              <a:gd name="adj" fmla="val 4289"/>
            </a:avLst>
          </a:prstGeom>
          <a:solidFill>
            <a:srgbClr val="FFFFFF"/>
          </a:solidFill>
          <a:ln w="25400" cap="flat" cmpd="sng" algn="ctr">
            <a:solidFill>
              <a:srgbClr val="5B9BD5"/>
            </a:solidFill>
            <a:prstDash val="solid"/>
          </a:ln>
          <a:effectLst/>
        </p:spPr>
        <p:txBody>
          <a:bodyPr wrap="square" anchor="ctr" anchorCtr="1"/>
          <a:p>
            <a:pPr algn="l" fontAlgn="base">
              <a:lnSpc>
                <a:spcPct val="100000"/>
              </a:lnSpc>
            </a:pPr>
            <a:r>
              <a:rPr lang="en-US" altLang="zh-CN" sz="1200" b="1" kern="0" noProof="1">
                <a:solidFill>
                  <a:srgbClr val="5B9BD5"/>
                </a:solidFill>
                <a:uFillTx/>
                <a:latin typeface="微软雅黑" panose="020B0503020204020204" charset="-122"/>
                <a:ea typeface="微软雅黑" panose="020B0503020204020204" charset="-122"/>
                <a:sym typeface="Arial" panose="020B0604020202020204" pitchFamily="34" charset="0"/>
              </a:rPr>
              <a:t>着重考虑优势因素和威胁因素要利用自身优势将外部威胁对个体职业发展造成的不利影响降到最低。</a:t>
            </a:r>
            <a:endParaRPr lang="en-US" altLang="zh-CN" sz="1200" b="1" kern="0" noProof="1">
              <a:solidFill>
                <a:srgbClr val="5B9BD5"/>
              </a:solidFill>
              <a:uFillTx/>
              <a:latin typeface="微软雅黑" panose="020B0503020204020204" charset="-122"/>
              <a:ea typeface="微软雅黑" panose="020B0503020204020204" charset="-122"/>
              <a:sym typeface="Arial" panose="020B0604020202020204" pitchFamily="34" charset="0"/>
            </a:endParaRPr>
          </a:p>
          <a:p>
            <a:pPr algn="l" fontAlgn="base">
              <a:lnSpc>
                <a:spcPct val="100000"/>
              </a:lnSpc>
            </a:pPr>
            <a:r>
              <a:rPr lang="en-US" altLang="zh-CN" sz="1200" kern="0" noProof="1">
                <a:solidFill>
                  <a:srgbClr val="FF0000"/>
                </a:solidFill>
                <a:uFillTx/>
                <a:latin typeface="宋体" panose="02010600030101010101" pitchFamily="2" charset="-122"/>
                <a:ea typeface="宋体" panose="02010600030101010101" pitchFamily="2" charset="-122"/>
                <a:sym typeface="Arial" panose="020B0604020202020204" pitchFamily="34" charset="0"/>
              </a:rPr>
              <a:t>例如应届毕业生因为缺乏工作经验往往被一些大型企业拒之门外，但如果你不仅具备丰富的专业知识，而且表现出良好的沟通、团队合作能力，具有创造性且敢于展现，就有可能被该企业破格录取。</a:t>
            </a:r>
            <a:endParaRPr lang="en-US" altLang="zh-CN" sz="1200" kern="0" noProof="1">
              <a:solidFill>
                <a:srgbClr val="FF0000"/>
              </a:solidFill>
              <a:uFillTx/>
              <a:latin typeface="宋体" panose="02010600030101010101" pitchFamily="2" charset="-122"/>
              <a:ea typeface="宋体" panose="02010600030101010101" pitchFamily="2" charset="-122"/>
              <a:sym typeface="Arial" panose="020B0604020202020204" pitchFamily="34" charset="0"/>
            </a:endParaRPr>
          </a:p>
        </p:txBody>
      </p:sp>
      <p:sp>
        <p:nvSpPr>
          <p:cNvPr id="9" name="MH_Entry_2">
            <a:hlinkClick r:id="" action="ppaction://noaction"/>
          </p:cNvPr>
          <p:cNvSpPr/>
          <p:nvPr>
            <p:custDataLst>
              <p:tags r:id="rId8"/>
            </p:custDataLst>
          </p:nvPr>
        </p:nvSpPr>
        <p:spPr>
          <a:xfrm>
            <a:off x="6805295" y="4583430"/>
            <a:ext cx="3480435" cy="1503680"/>
          </a:xfrm>
          <a:prstGeom prst="roundRect">
            <a:avLst>
              <a:gd name="adj" fmla="val 4289"/>
            </a:avLst>
          </a:prstGeom>
          <a:solidFill>
            <a:srgbClr val="FFFFFF"/>
          </a:solidFill>
          <a:ln w="25400" cap="flat" cmpd="sng" algn="ctr">
            <a:solidFill>
              <a:srgbClr val="5B9BD5"/>
            </a:solidFill>
            <a:prstDash val="solid"/>
          </a:ln>
          <a:effectLst/>
        </p:spPr>
        <p:txBody>
          <a:bodyPr wrap="square" anchor="ctr" anchorCtr="1"/>
          <a:p>
            <a:pPr algn="l" fontAlgn="base">
              <a:lnSpc>
                <a:spcPct val="100000"/>
              </a:lnSpc>
            </a:pPr>
            <a:r>
              <a:rPr lang="en-US" altLang="zh-CN" sz="1200" b="1" kern="0" noProof="1">
                <a:solidFill>
                  <a:srgbClr val="5B9BD5"/>
                </a:solidFill>
                <a:uFillTx/>
                <a:latin typeface="微软雅黑" panose="020B0503020204020204" charset="-122"/>
                <a:ea typeface="微软雅黑" panose="020B0503020204020204" charset="-122"/>
                <a:sym typeface="Arial" panose="020B0604020202020204" pitchFamily="34" charset="0"/>
              </a:rPr>
              <a:t>比如虽然学校一般，专业偏冷、目前就业市场上对复合型人才的需求旺盛，只要自己综合素质足够好，前面的弱点因素对职业选择的影响就较小。</a:t>
            </a:r>
            <a:endParaRPr lang="en-US" altLang="zh-CN" sz="1200" b="1" kern="0" noProof="1">
              <a:solidFill>
                <a:srgbClr val="5B9BD5"/>
              </a:solidFill>
              <a:uFillTx/>
              <a:latin typeface="微软雅黑" panose="020B0503020204020204" charset="-122"/>
              <a:ea typeface="微软雅黑" panose="020B0503020204020204" charset="-122"/>
              <a:sym typeface="Arial" panose="020B0604020202020204" pitchFamily="34" charset="0"/>
            </a:endParaRPr>
          </a:p>
          <a:p>
            <a:pPr algn="l" fontAlgn="base">
              <a:lnSpc>
                <a:spcPct val="100000"/>
              </a:lnSpc>
            </a:pPr>
            <a:r>
              <a:rPr lang="en-US" altLang="zh-CN" sz="1200" kern="0" noProof="1">
                <a:solidFill>
                  <a:srgbClr val="FF0000"/>
                </a:solidFill>
                <a:uFillTx/>
                <a:latin typeface="宋体" panose="02010600030101010101" pitchFamily="2" charset="-122"/>
                <a:ea typeface="宋体" panose="02010600030101010101" pitchFamily="2" charset="-122"/>
                <a:sym typeface="Arial" panose="020B0604020202020204" pitchFamily="34" charset="0"/>
              </a:rPr>
              <a:t>比如，觉得自己社交能力不强，就要多参加社会活动。</a:t>
            </a:r>
            <a:endParaRPr lang="en-US" altLang="zh-CN" sz="1200" kern="0" noProof="1">
              <a:solidFill>
                <a:srgbClr val="FF0000"/>
              </a:solidFill>
              <a:uFillTx/>
              <a:latin typeface="宋体" panose="02010600030101010101" pitchFamily="2" charset="-122"/>
              <a:ea typeface="宋体" panose="02010600030101010101" pitchFamily="2" charset="-122"/>
              <a:sym typeface="Arial" panose="020B0604020202020204" pitchFamily="34" charset="0"/>
            </a:endParaRPr>
          </a:p>
        </p:txBody>
      </p:sp>
      <p:sp>
        <p:nvSpPr>
          <p:cNvPr id="11" name="文本框 10"/>
          <p:cNvSpPr txBox="1"/>
          <p:nvPr/>
        </p:nvSpPr>
        <p:spPr>
          <a:xfrm>
            <a:off x="1451610" y="3671570"/>
            <a:ext cx="422910" cy="1198880"/>
          </a:xfrm>
          <a:prstGeom prst="rect">
            <a:avLst/>
          </a:prstGeom>
          <a:noFill/>
        </p:spPr>
        <p:txBody>
          <a:bodyPr wrap="square" rtlCol="0" anchor="t">
            <a:spAutoFit/>
          </a:bodyPr>
          <a:p>
            <a:r>
              <a:rPr lang="zh-CN" altLang="en-US"/>
              <a:t>外</a:t>
            </a:r>
            <a:endParaRPr lang="zh-CN" altLang="en-US"/>
          </a:p>
          <a:p>
            <a:r>
              <a:rPr lang="zh-CN" altLang="en-US"/>
              <a:t>部</a:t>
            </a:r>
            <a:endParaRPr lang="zh-CN" altLang="en-US"/>
          </a:p>
          <a:p>
            <a:r>
              <a:rPr lang="zh-CN" altLang="en-US"/>
              <a:t>环</a:t>
            </a:r>
            <a:endParaRPr lang="zh-CN" altLang="en-US"/>
          </a:p>
          <a:p>
            <a:r>
              <a:rPr lang="zh-CN" altLang="en-US"/>
              <a:t>境</a:t>
            </a:r>
            <a:endParaRPr lang="zh-CN" altLang="en-US"/>
          </a:p>
        </p:txBody>
      </p:sp>
      <p:sp>
        <p:nvSpPr>
          <p:cNvPr id="23" name="文本框 22"/>
          <p:cNvSpPr txBox="1"/>
          <p:nvPr/>
        </p:nvSpPr>
        <p:spPr>
          <a:xfrm>
            <a:off x="5554345" y="946150"/>
            <a:ext cx="2104390" cy="368300"/>
          </a:xfrm>
          <a:prstGeom prst="rect">
            <a:avLst/>
          </a:prstGeom>
          <a:noFill/>
        </p:spPr>
        <p:txBody>
          <a:bodyPr wrap="square" rtlCol="0" anchor="t">
            <a:spAutoFit/>
          </a:bodyPr>
          <a:p>
            <a:pPr algn="ctr"/>
            <a:r>
              <a:rPr lang="zh-CN" altLang="en-US"/>
              <a:t>内部环境</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决策</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792480" y="946150"/>
            <a:ext cx="3314065" cy="49149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30000"/>
              </a:lnSpc>
              <a:spcBef>
                <a:spcPts val="0"/>
              </a:spcBef>
              <a:buClr>
                <a:schemeClr val="tx1">
                  <a:lumMod val="75000"/>
                  <a:lumOff val="25000"/>
                </a:schemeClr>
              </a:buClr>
              <a:buFont typeface="Arial" panose="020B0604020202020204" pitchFamily="34" charset="0"/>
            </a:pPr>
            <a:r>
              <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（三）决策平衡单分析法</a:t>
            </a:r>
            <a:endPar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cxnSp>
        <p:nvCxnSpPr>
          <p:cNvPr id="8" name="直接箭头连接符 7"/>
          <p:cNvCxnSpPr/>
          <p:nvPr>
            <p:custDataLst>
              <p:tags r:id="rId1"/>
            </p:custDataLst>
          </p:nvPr>
        </p:nvCxnSpPr>
        <p:spPr>
          <a:xfrm>
            <a:off x="2367820" y="3078895"/>
            <a:ext cx="1073564" cy="1358446"/>
          </a:xfrm>
          <a:prstGeom prst="straightConnector1">
            <a:avLst/>
          </a:prstGeom>
          <a:ln w="19050">
            <a:solidFill>
              <a:srgbClr val="F56A4A"/>
            </a:solidFill>
            <a:prstDash val="sysDot"/>
            <a:tailEnd type="none"/>
          </a:ln>
        </p:spPr>
        <p:style>
          <a:lnRef idx="1">
            <a:srgbClr val="00B0F0"/>
          </a:lnRef>
          <a:fillRef idx="0">
            <a:srgbClr val="00B0F0"/>
          </a:fillRef>
          <a:effectRef idx="0">
            <a:srgbClr val="00B0F0"/>
          </a:effectRef>
          <a:fontRef idx="minor">
            <a:srgbClr val="000000"/>
          </a:fontRef>
        </p:style>
      </p:cxnSp>
      <p:cxnSp>
        <p:nvCxnSpPr>
          <p:cNvPr id="9" name="直接箭头连接符 8"/>
          <p:cNvCxnSpPr/>
          <p:nvPr>
            <p:custDataLst>
              <p:tags r:id="rId2"/>
            </p:custDataLst>
          </p:nvPr>
        </p:nvCxnSpPr>
        <p:spPr>
          <a:xfrm flipV="1">
            <a:off x="4087962" y="2925740"/>
            <a:ext cx="1020382" cy="1511601"/>
          </a:xfrm>
          <a:prstGeom prst="straightConnector1">
            <a:avLst/>
          </a:prstGeom>
          <a:ln w="19050">
            <a:solidFill>
              <a:srgbClr val="8865DB"/>
            </a:solidFill>
            <a:prstDash val="sysDot"/>
            <a:tailEnd type="none"/>
          </a:ln>
        </p:spPr>
        <p:style>
          <a:lnRef idx="1">
            <a:srgbClr val="00B0F0"/>
          </a:lnRef>
          <a:fillRef idx="0">
            <a:srgbClr val="00B0F0"/>
          </a:fillRef>
          <a:effectRef idx="0">
            <a:srgbClr val="00B0F0"/>
          </a:effectRef>
          <a:fontRef idx="minor">
            <a:srgbClr val="000000"/>
          </a:fontRef>
        </p:style>
      </p:cxnSp>
      <p:cxnSp>
        <p:nvCxnSpPr>
          <p:cNvPr id="10" name="直接箭头连接符 9"/>
          <p:cNvCxnSpPr/>
          <p:nvPr>
            <p:custDataLst>
              <p:tags r:id="rId3"/>
            </p:custDataLst>
          </p:nvPr>
        </p:nvCxnSpPr>
        <p:spPr>
          <a:xfrm>
            <a:off x="5754922" y="2925740"/>
            <a:ext cx="1268804" cy="1511601"/>
          </a:xfrm>
          <a:prstGeom prst="straightConnector1">
            <a:avLst/>
          </a:prstGeom>
          <a:ln w="19050">
            <a:solidFill>
              <a:srgbClr val="CB3416"/>
            </a:solidFill>
            <a:prstDash val="sysDot"/>
            <a:tailEnd type="none"/>
          </a:ln>
        </p:spPr>
        <p:style>
          <a:lnRef idx="1">
            <a:srgbClr val="00B0F0"/>
          </a:lnRef>
          <a:fillRef idx="0">
            <a:srgbClr val="00B0F0"/>
          </a:fillRef>
          <a:effectRef idx="0">
            <a:srgbClr val="00B0F0"/>
          </a:effectRef>
          <a:fontRef idx="minor">
            <a:srgbClr val="000000"/>
          </a:fontRef>
        </p:style>
      </p:cxnSp>
      <p:cxnSp>
        <p:nvCxnSpPr>
          <p:cNvPr id="36" name="直接箭头连接符 35"/>
          <p:cNvCxnSpPr>
            <a:endCxn id="38" idx="3"/>
          </p:cNvCxnSpPr>
          <p:nvPr>
            <p:custDataLst>
              <p:tags r:id="rId4"/>
            </p:custDataLst>
          </p:nvPr>
        </p:nvCxnSpPr>
        <p:spPr>
          <a:xfrm flipV="1">
            <a:off x="7670304" y="2870021"/>
            <a:ext cx="825143" cy="1567320"/>
          </a:xfrm>
          <a:prstGeom prst="straightConnector1">
            <a:avLst/>
          </a:prstGeom>
          <a:ln w="19050">
            <a:solidFill>
              <a:srgbClr val="00B0F0"/>
            </a:solidFill>
            <a:prstDash val="sysDot"/>
            <a:tailEnd type="none"/>
          </a:ln>
        </p:spPr>
        <p:style>
          <a:lnRef idx="1">
            <a:srgbClr val="00B0F0"/>
          </a:lnRef>
          <a:fillRef idx="0">
            <a:srgbClr val="00B0F0"/>
          </a:fillRef>
          <a:effectRef idx="0">
            <a:srgbClr val="00B0F0"/>
          </a:effectRef>
          <a:fontRef idx="minor">
            <a:srgbClr val="000000"/>
          </a:fontRef>
        </p:style>
      </p:cxnSp>
      <p:grpSp>
        <p:nvGrpSpPr>
          <p:cNvPr id="5" name="组合 4"/>
          <p:cNvGrpSpPr/>
          <p:nvPr/>
        </p:nvGrpSpPr>
        <p:grpSpPr>
          <a:xfrm>
            <a:off x="2503805" y="1873885"/>
            <a:ext cx="2219325" cy="1272540"/>
            <a:chOff x="3971" y="3245"/>
            <a:chExt cx="3495" cy="2004"/>
          </a:xfrm>
        </p:grpSpPr>
        <p:sp>
          <p:nvSpPr>
            <p:cNvPr id="31" name="文本框 30"/>
            <p:cNvSpPr txBox="1"/>
            <p:nvPr>
              <p:custDataLst>
                <p:tags r:id="rId5"/>
              </p:custDataLst>
            </p:nvPr>
          </p:nvSpPr>
          <p:spPr>
            <a:xfrm>
              <a:off x="3971" y="3748"/>
              <a:ext cx="3383" cy="1501"/>
            </a:xfrm>
            <a:prstGeom prst="rect">
              <a:avLst/>
            </a:prstGeom>
            <a:noFill/>
            <a:ln w="9525">
              <a:noFill/>
            </a:ln>
          </p:spPr>
          <p:txBody>
            <a:bodyPr wrap="square" anchor="t" anchorCtr="0">
              <a:spAutoFit/>
            </a:bodyPr>
            <a:lstStyle>
              <a:defPPr>
                <a:defRPr lang="zh-CN"/>
              </a:defPPr>
              <a:lvl1pPr rtl="0" eaLnBrk="1" hangingPunct="1">
                <a:buFont typeface="Arial" panose="020B0604020202020204" pitchFamily="34" charset="0"/>
                <a:defRPr>
                  <a:solidFill>
                    <a:srgbClr val="FFFFFF"/>
                  </a:solidFill>
                  <a:latin typeface="Arial" panose="020B0604020202020204" pitchFamily="34" charset="0"/>
                  <a:ea typeface="+mn-ea"/>
                  <a:cs typeface="+mn-ea"/>
                </a:defRPr>
              </a:lvl1pPr>
              <a:lvl2pPr marL="685800" indent="-228600" rtl="0">
                <a:lnSpc>
                  <a:spcPct val="90000"/>
                </a:lnSpc>
                <a:spcBef>
                  <a:spcPts val="500"/>
                </a:spcBef>
                <a:buFont typeface="Arial" panose="020B0604020202020204" pitchFamily="34" charset="0"/>
                <a:buChar char="•"/>
                <a:defRPr sz="2400">
                  <a:latin typeface="Arial" panose="020B0604020202020204" pitchFamily="34" charset="0"/>
                  <a:ea typeface="+mn-ea"/>
                  <a:cs typeface="+mn-ea"/>
                </a:defRPr>
              </a:lvl2pPr>
              <a:lvl3pPr marL="1143000" indent="-228600" rtl="0">
                <a:lnSpc>
                  <a:spcPct val="90000"/>
                </a:lnSpc>
                <a:spcBef>
                  <a:spcPts val="500"/>
                </a:spcBef>
                <a:buFont typeface="Arial" panose="020B0604020202020204" pitchFamily="34" charset="0"/>
                <a:buChar char="•"/>
                <a:defRPr sz="2000">
                  <a:latin typeface="Arial" panose="020B0604020202020204" pitchFamily="34" charset="0"/>
                  <a:ea typeface="+mn-ea"/>
                  <a:cs typeface="+mn-ea"/>
                </a:defRPr>
              </a:lvl3pPr>
              <a:lvl4pPr marL="1600200" indent="-228600" rtl="0">
                <a:lnSpc>
                  <a:spcPct val="90000"/>
                </a:lnSpc>
                <a:spcBef>
                  <a:spcPts val="500"/>
                </a:spcBef>
                <a:buFont typeface="Arial" panose="020B0604020202020204" pitchFamily="34" charset="0"/>
                <a:buChar char="•"/>
                <a:defRPr>
                  <a:latin typeface="Arial" panose="020B0604020202020204" pitchFamily="34" charset="0"/>
                  <a:ea typeface="+mn-ea"/>
                  <a:cs typeface="+mn-ea"/>
                </a:defRPr>
              </a:lvl4pPr>
              <a:lvl5pPr marL="2057400" indent="-228600" rtl="0">
                <a:lnSpc>
                  <a:spcPct val="90000"/>
                </a:lnSpc>
                <a:spcBef>
                  <a:spcPts val="500"/>
                </a:spcBef>
                <a:buFont typeface="Arial" panose="020B0604020202020204" pitchFamily="34" charset="0"/>
                <a:buChar char="•"/>
                <a:defRPr>
                  <a:latin typeface="Arial" panose="020B0604020202020204" pitchFamily="34" charset="0"/>
                  <a:ea typeface="+mn-ea"/>
                  <a:cs typeface="+mn-ea"/>
                </a:defRPr>
              </a:lvl5pPr>
            </a:lstStyle>
            <a:p>
              <a:pPr>
                <a:lnSpc>
                  <a:spcPct val="100000"/>
                </a:lnSpc>
              </a:pPr>
              <a:r>
                <a:rPr lang="zh-CN" altLang="en-US" sz="1400" dirty="0">
                  <a:solidFill>
                    <a:srgbClr val="000000"/>
                  </a:solidFill>
                  <a:latin typeface="微软雅黑" panose="020B0503020204020204" charset="-122"/>
                  <a:ea typeface="微软雅黑" panose="020B0503020204020204" charset="-122"/>
                </a:rPr>
                <a:t>咨询者首先需在平衡单中列出有待深入评估测量的潜在职业选项，数量最好控制在三个以内。</a:t>
              </a:r>
              <a:endParaRPr lang="zh-CN" altLang="en-US" sz="1400" dirty="0">
                <a:solidFill>
                  <a:srgbClr val="000000"/>
                </a:solidFill>
                <a:latin typeface="微软雅黑" panose="020B0503020204020204" charset="-122"/>
                <a:ea typeface="微软雅黑" panose="020B0503020204020204" charset="-122"/>
              </a:endParaRPr>
            </a:p>
          </p:txBody>
        </p:sp>
        <p:sp>
          <p:nvSpPr>
            <p:cNvPr id="32" name="文本框 31"/>
            <p:cNvSpPr txBox="1"/>
            <p:nvPr>
              <p:custDataLst>
                <p:tags r:id="rId6"/>
              </p:custDataLst>
            </p:nvPr>
          </p:nvSpPr>
          <p:spPr>
            <a:xfrm>
              <a:off x="3971" y="3245"/>
              <a:ext cx="3495" cy="531"/>
            </a:xfrm>
            <a:prstGeom prst="rect">
              <a:avLst/>
            </a:prstGeom>
            <a:noFill/>
            <a:ln w="9525">
              <a:noFill/>
            </a:ln>
          </p:spPr>
          <p:txBody>
            <a:bodyPr wrap="square" anchor="t" anchorCtr="0">
              <a:spAutoFit/>
            </a:bodyPr>
            <a:lstStyle>
              <a:defPPr>
                <a:defRPr lang="zh-CN"/>
              </a:defPPr>
              <a:lvl1pPr rtl="0" eaLnBrk="1" hangingPunct="1">
                <a:buFont typeface="Arial" panose="020B0604020202020204" pitchFamily="34" charset="0"/>
                <a:defRPr sz="2000">
                  <a:solidFill>
                    <a:srgbClr val="F56A4A"/>
                  </a:solidFill>
                  <a:latin typeface="Arial" panose="020B0604020202020204" pitchFamily="34" charset="0"/>
                  <a:ea typeface="+mn-ea"/>
                  <a:cs typeface="+mn-ea"/>
                </a:defRPr>
              </a:lvl1pPr>
              <a:lvl2pPr marL="685800" indent="-228600" rtl="0">
                <a:lnSpc>
                  <a:spcPct val="90000"/>
                </a:lnSpc>
                <a:spcBef>
                  <a:spcPts val="500"/>
                </a:spcBef>
                <a:buFont typeface="Arial" panose="020B0604020202020204" pitchFamily="34" charset="0"/>
                <a:buChar char="•"/>
                <a:defRPr sz="2400">
                  <a:latin typeface="Arial" panose="020B0604020202020204" pitchFamily="34" charset="0"/>
                  <a:ea typeface="+mn-ea"/>
                  <a:cs typeface="+mn-ea"/>
                </a:defRPr>
              </a:lvl2pPr>
              <a:lvl3pPr marL="1143000" indent="-228600" rtl="0">
                <a:lnSpc>
                  <a:spcPct val="90000"/>
                </a:lnSpc>
                <a:spcBef>
                  <a:spcPts val="500"/>
                </a:spcBef>
                <a:buFont typeface="Arial" panose="020B0604020202020204" pitchFamily="34" charset="0"/>
                <a:buChar char="•"/>
                <a:defRPr sz="2000">
                  <a:latin typeface="Arial" panose="020B0604020202020204" pitchFamily="34" charset="0"/>
                  <a:ea typeface="+mn-ea"/>
                  <a:cs typeface="+mn-ea"/>
                </a:defRPr>
              </a:lvl3pPr>
              <a:lvl4pPr marL="1600200" indent="-228600" rtl="0">
                <a:lnSpc>
                  <a:spcPct val="90000"/>
                </a:lnSpc>
                <a:spcBef>
                  <a:spcPts val="500"/>
                </a:spcBef>
                <a:buFont typeface="Arial" panose="020B0604020202020204" pitchFamily="34" charset="0"/>
                <a:buChar char="•"/>
                <a:defRPr>
                  <a:latin typeface="Arial" panose="020B0604020202020204" pitchFamily="34" charset="0"/>
                  <a:ea typeface="+mn-ea"/>
                  <a:cs typeface="+mn-ea"/>
                </a:defRPr>
              </a:lvl4pPr>
              <a:lvl5pPr marL="2057400" indent="-228600" rtl="0">
                <a:lnSpc>
                  <a:spcPct val="90000"/>
                </a:lnSpc>
                <a:spcBef>
                  <a:spcPts val="500"/>
                </a:spcBef>
                <a:buFont typeface="Arial" panose="020B0604020202020204" pitchFamily="34" charset="0"/>
                <a:buChar char="•"/>
                <a:defRPr>
                  <a:latin typeface="Arial" panose="020B0604020202020204" pitchFamily="34" charset="0"/>
                  <a:ea typeface="+mn-ea"/>
                  <a:cs typeface="+mn-ea"/>
                </a:defRPr>
              </a:lvl5pPr>
            </a:lstStyle>
            <a:p>
              <a:pPr>
                <a:lnSpc>
                  <a:spcPct val="100000"/>
                </a:lnSpc>
              </a:pPr>
              <a:r>
                <a:rPr lang="zh-CN" altLang="en-US" sz="1600" b="1" dirty="0">
                  <a:latin typeface="微软雅黑" panose="020B0503020204020204" charset="-122"/>
                  <a:ea typeface="微软雅黑" panose="020B0503020204020204" charset="-122"/>
                  <a:cs typeface="+mn-ea"/>
                </a:rPr>
                <a:t>列出可能的职业选项</a:t>
              </a:r>
              <a:endParaRPr lang="zh-CN" altLang="en-US" sz="1600" b="1" dirty="0">
                <a:latin typeface="微软雅黑" panose="020B0503020204020204" charset="-122"/>
                <a:ea typeface="微软雅黑" panose="020B0503020204020204" charset="-122"/>
                <a:cs typeface="+mn-ea"/>
              </a:endParaRPr>
            </a:p>
          </p:txBody>
        </p:sp>
      </p:grpSp>
      <p:sp>
        <p:nvSpPr>
          <p:cNvPr id="18" name="椭圆 17"/>
          <p:cNvSpPr/>
          <p:nvPr>
            <p:custDataLst>
              <p:tags r:id="rId7"/>
            </p:custDataLst>
          </p:nvPr>
        </p:nvSpPr>
        <p:spPr>
          <a:xfrm>
            <a:off x="1587500" y="2298700"/>
            <a:ext cx="914400" cy="914400"/>
          </a:xfrm>
          <a:prstGeom prst="ellipse">
            <a:avLst/>
          </a:prstGeom>
          <a:solidFill>
            <a:srgbClr val="F56A4A"/>
          </a:solidFill>
          <a:ln>
            <a:noFill/>
          </a:ln>
        </p:spPr>
        <p:style>
          <a:lnRef idx="2">
            <a:srgbClr val="00B0F0">
              <a:shade val="50000"/>
            </a:srgbClr>
          </a:lnRef>
          <a:fillRef idx="1">
            <a:srgbClr val="00B0F0"/>
          </a:fillRef>
          <a:effectRef idx="0">
            <a:srgbClr val="00B0F0"/>
          </a:effectRef>
          <a:fontRef idx="minor">
            <a:srgbClr val="FFFFFF"/>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rPr>
              <a:t>1.</a:t>
            </a:r>
            <a:endParaRPr kumimoji="0" lang="en-US" altLang="zh-CN" sz="2400" b="1"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endParaRPr>
          </a:p>
        </p:txBody>
      </p:sp>
      <p:sp>
        <p:nvSpPr>
          <p:cNvPr id="21" name="椭圆 20"/>
          <p:cNvSpPr/>
          <p:nvPr>
            <p:custDataLst>
              <p:tags r:id="rId8"/>
            </p:custDataLst>
          </p:nvPr>
        </p:nvSpPr>
        <p:spPr>
          <a:xfrm>
            <a:off x="4974590" y="2145030"/>
            <a:ext cx="914400" cy="914400"/>
          </a:xfrm>
          <a:prstGeom prst="ellipse">
            <a:avLst/>
          </a:prstGeom>
          <a:solidFill>
            <a:srgbClr val="CB3416"/>
          </a:solidFill>
          <a:ln>
            <a:noFill/>
          </a:ln>
        </p:spPr>
        <p:style>
          <a:lnRef idx="2">
            <a:srgbClr val="00B0F0">
              <a:shade val="50000"/>
            </a:srgbClr>
          </a:lnRef>
          <a:fillRef idx="1">
            <a:srgbClr val="00B0F0"/>
          </a:fillRef>
          <a:effectRef idx="0">
            <a:srgbClr val="00B0F0"/>
          </a:effectRef>
          <a:fontRef idx="minor">
            <a:srgbClr val="FFFFFF"/>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rPr>
              <a:t>3.</a:t>
            </a:r>
            <a:endParaRPr kumimoji="0" lang="en-US" altLang="zh-CN" sz="2400" b="1"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endParaRPr>
          </a:p>
        </p:txBody>
      </p:sp>
      <p:sp>
        <p:nvSpPr>
          <p:cNvPr id="25" name="椭圆 24"/>
          <p:cNvSpPr/>
          <p:nvPr>
            <p:custDataLst>
              <p:tags r:id="rId9"/>
            </p:custDataLst>
          </p:nvPr>
        </p:nvSpPr>
        <p:spPr>
          <a:xfrm>
            <a:off x="3307715" y="4303395"/>
            <a:ext cx="914400" cy="914400"/>
          </a:xfrm>
          <a:prstGeom prst="ellipse">
            <a:avLst/>
          </a:prstGeom>
          <a:solidFill>
            <a:srgbClr val="8865DB"/>
          </a:solidFill>
          <a:ln>
            <a:noFill/>
          </a:ln>
        </p:spPr>
        <p:style>
          <a:lnRef idx="2">
            <a:srgbClr val="00B0F0">
              <a:shade val="50000"/>
            </a:srgbClr>
          </a:lnRef>
          <a:fillRef idx="1">
            <a:srgbClr val="00B0F0"/>
          </a:fillRef>
          <a:effectRef idx="0">
            <a:srgbClr val="00B0F0"/>
          </a:effectRef>
          <a:fontRef idx="minor">
            <a:srgbClr val="FFFFFF"/>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rPr>
              <a:t>2.</a:t>
            </a:r>
            <a:endParaRPr kumimoji="0" lang="en-US" altLang="zh-CN" sz="2400" b="1"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endParaRPr>
          </a:p>
        </p:txBody>
      </p:sp>
      <p:sp>
        <p:nvSpPr>
          <p:cNvPr id="28" name="椭圆 27"/>
          <p:cNvSpPr/>
          <p:nvPr>
            <p:custDataLst>
              <p:tags r:id="rId10"/>
            </p:custDataLst>
          </p:nvPr>
        </p:nvSpPr>
        <p:spPr>
          <a:xfrm>
            <a:off x="6889750" y="4303395"/>
            <a:ext cx="914400" cy="914400"/>
          </a:xfrm>
          <a:prstGeom prst="ellipse">
            <a:avLst/>
          </a:prstGeom>
          <a:solidFill>
            <a:srgbClr val="00B0F0"/>
          </a:solidFill>
          <a:ln>
            <a:noFill/>
          </a:ln>
        </p:spPr>
        <p:style>
          <a:lnRef idx="2">
            <a:srgbClr val="00B0F0">
              <a:shade val="50000"/>
            </a:srgbClr>
          </a:lnRef>
          <a:fillRef idx="1">
            <a:srgbClr val="00B0F0"/>
          </a:fillRef>
          <a:effectRef idx="0">
            <a:srgbClr val="00B0F0"/>
          </a:effectRef>
          <a:fontRef idx="minor">
            <a:srgbClr val="FFFFFF"/>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rPr>
              <a:t>4.</a:t>
            </a:r>
            <a:endParaRPr kumimoji="0" lang="en-US" altLang="zh-CN" sz="2400" b="1"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endParaRPr>
          </a:p>
        </p:txBody>
      </p:sp>
      <p:sp>
        <p:nvSpPr>
          <p:cNvPr id="43" name="椭圆 42"/>
          <p:cNvSpPr/>
          <p:nvPr>
            <p:custDataLst>
              <p:tags r:id="rId11"/>
            </p:custDataLst>
          </p:nvPr>
        </p:nvSpPr>
        <p:spPr>
          <a:xfrm>
            <a:off x="8361680" y="2089785"/>
            <a:ext cx="914400" cy="914400"/>
          </a:xfrm>
          <a:prstGeom prst="ellipse">
            <a:avLst/>
          </a:prstGeom>
          <a:solidFill>
            <a:srgbClr val="2F729B"/>
          </a:solidFill>
          <a:ln>
            <a:noFill/>
          </a:ln>
        </p:spPr>
        <p:style>
          <a:lnRef idx="2">
            <a:srgbClr val="00B0F0">
              <a:shade val="50000"/>
            </a:srgbClr>
          </a:lnRef>
          <a:fillRef idx="1">
            <a:srgbClr val="00B0F0"/>
          </a:fillRef>
          <a:effectRef idx="0">
            <a:srgbClr val="00B0F0"/>
          </a:effectRef>
          <a:fontRef idx="minor">
            <a:srgbClr val="FFFFFF"/>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rPr>
              <a:t>5.</a:t>
            </a:r>
            <a:endParaRPr kumimoji="0" lang="en-US" altLang="zh-CN" sz="2400" b="1"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endParaRPr>
          </a:p>
        </p:txBody>
      </p:sp>
      <p:sp>
        <p:nvSpPr>
          <p:cNvPr id="4" name="文本框 3"/>
          <p:cNvSpPr txBox="1"/>
          <p:nvPr/>
        </p:nvSpPr>
        <p:spPr>
          <a:xfrm>
            <a:off x="7214235" y="5748655"/>
            <a:ext cx="2540000" cy="368300"/>
          </a:xfrm>
          <a:prstGeom prst="rect">
            <a:avLst/>
          </a:prstGeom>
          <a:noFill/>
        </p:spPr>
        <p:txBody>
          <a:bodyPr wrap="square" rtlCol="0" anchor="t">
            <a:spAutoFit/>
          </a:bodyPr>
          <a:p>
            <a:r>
              <a:rPr lang="zh-CN" altLang="en-US">
                <a:hlinkClick r:id="rId12" tooltip="" action="ppaction://hlinkfile"/>
              </a:rPr>
              <a:t>生涯决策平衡单（样表）</a:t>
            </a:r>
            <a:endParaRPr lang="zh-CN" altLang="en-US"/>
          </a:p>
        </p:txBody>
      </p:sp>
      <p:grpSp>
        <p:nvGrpSpPr>
          <p:cNvPr id="6" name="组合 5"/>
          <p:cNvGrpSpPr/>
          <p:nvPr/>
        </p:nvGrpSpPr>
        <p:grpSpPr>
          <a:xfrm>
            <a:off x="471805" y="4088765"/>
            <a:ext cx="5673090" cy="2221230"/>
            <a:chOff x="3971" y="3245"/>
            <a:chExt cx="8934" cy="3498"/>
          </a:xfrm>
        </p:grpSpPr>
        <p:sp>
          <p:nvSpPr>
            <p:cNvPr id="7" name="文本框 6"/>
            <p:cNvSpPr txBox="1"/>
            <p:nvPr>
              <p:custDataLst>
                <p:tags r:id="rId13"/>
              </p:custDataLst>
            </p:nvPr>
          </p:nvSpPr>
          <p:spPr>
            <a:xfrm>
              <a:off x="3971" y="4224"/>
              <a:ext cx="8934" cy="2519"/>
            </a:xfrm>
            <a:prstGeom prst="rect">
              <a:avLst/>
            </a:prstGeom>
            <a:noFill/>
            <a:ln w="9525">
              <a:noFill/>
            </a:ln>
          </p:spPr>
          <p:txBody>
            <a:bodyPr wrap="square" anchor="t" anchorCtr="0">
              <a:spAutoFit/>
            </a:bodyPr>
            <a:lstStyle>
              <a:defPPr>
                <a:defRPr lang="zh-CN"/>
              </a:defPPr>
              <a:lvl1pPr rtl="0" eaLnBrk="1" hangingPunct="1">
                <a:buFont typeface="Arial" panose="020B0604020202020204" pitchFamily="34" charset="0"/>
                <a:defRPr>
                  <a:solidFill>
                    <a:srgbClr val="FFFFFF"/>
                  </a:solidFill>
                  <a:latin typeface="Arial" panose="020B0604020202020204" pitchFamily="34" charset="0"/>
                  <a:ea typeface="+mn-ea"/>
                  <a:cs typeface="+mn-ea"/>
                </a:defRPr>
              </a:lvl1pPr>
              <a:lvl2pPr marL="685800" indent="-228600" rtl="0">
                <a:lnSpc>
                  <a:spcPct val="90000"/>
                </a:lnSpc>
                <a:spcBef>
                  <a:spcPts val="500"/>
                </a:spcBef>
                <a:buFont typeface="Arial" panose="020B0604020202020204" pitchFamily="34" charset="0"/>
                <a:buChar char="•"/>
                <a:defRPr sz="2400">
                  <a:latin typeface="Arial" panose="020B0604020202020204" pitchFamily="34" charset="0"/>
                  <a:ea typeface="+mn-ea"/>
                  <a:cs typeface="+mn-ea"/>
                </a:defRPr>
              </a:lvl2pPr>
              <a:lvl3pPr marL="1143000" indent="-228600" rtl="0">
                <a:lnSpc>
                  <a:spcPct val="90000"/>
                </a:lnSpc>
                <a:spcBef>
                  <a:spcPts val="500"/>
                </a:spcBef>
                <a:buFont typeface="Arial" panose="020B0604020202020204" pitchFamily="34" charset="0"/>
                <a:buChar char="•"/>
                <a:defRPr sz="2000">
                  <a:latin typeface="Arial" panose="020B0604020202020204" pitchFamily="34" charset="0"/>
                  <a:ea typeface="+mn-ea"/>
                  <a:cs typeface="+mn-ea"/>
                </a:defRPr>
              </a:lvl3pPr>
              <a:lvl4pPr marL="1600200" indent="-228600" rtl="0">
                <a:lnSpc>
                  <a:spcPct val="90000"/>
                </a:lnSpc>
                <a:spcBef>
                  <a:spcPts val="500"/>
                </a:spcBef>
                <a:buFont typeface="Arial" panose="020B0604020202020204" pitchFamily="34" charset="0"/>
                <a:buChar char="•"/>
                <a:defRPr>
                  <a:latin typeface="Arial" panose="020B0604020202020204" pitchFamily="34" charset="0"/>
                  <a:ea typeface="+mn-ea"/>
                  <a:cs typeface="+mn-ea"/>
                </a:defRPr>
              </a:lvl4pPr>
              <a:lvl5pPr marL="2057400" indent="-228600" rtl="0">
                <a:lnSpc>
                  <a:spcPct val="90000"/>
                </a:lnSpc>
                <a:spcBef>
                  <a:spcPts val="500"/>
                </a:spcBef>
                <a:buFont typeface="Arial" panose="020B0604020202020204" pitchFamily="34" charset="0"/>
                <a:buChar char="•"/>
                <a:defRPr>
                  <a:latin typeface="Arial" panose="020B0604020202020204" pitchFamily="34" charset="0"/>
                  <a:ea typeface="+mn-ea"/>
                  <a:cs typeface="+mn-ea"/>
                </a:defRPr>
              </a:lvl5pPr>
            </a:lstStyle>
            <a:p>
              <a:pPr marL="285750" indent="-285750">
                <a:lnSpc>
                  <a:spcPct val="100000"/>
                </a:lnSpc>
                <a:buFont typeface="Arial" panose="020B0604020202020204" pitchFamily="34" charset="0"/>
                <a:buChar char="•"/>
              </a:pPr>
              <a:r>
                <a:rPr lang="zh-CN" altLang="en-US" sz="1400" dirty="0">
                  <a:solidFill>
                    <a:srgbClr val="8865DB"/>
                  </a:solidFill>
                  <a:latin typeface="微软雅黑" panose="020B0503020204020204" charset="-122"/>
                  <a:ea typeface="微软雅黑" panose="020B0503020204020204" charset="-122"/>
                </a:rPr>
                <a:t>自我物质方面的得失</a:t>
              </a:r>
              <a:endParaRPr lang="zh-CN" altLang="en-US" sz="1400" dirty="0">
                <a:solidFill>
                  <a:srgbClr val="8865DB"/>
                </a:solidFill>
                <a:latin typeface="微软雅黑" panose="020B0503020204020204" charset="-122"/>
                <a:ea typeface="微软雅黑" panose="020B0503020204020204" charset="-122"/>
              </a:endParaRPr>
            </a:p>
            <a:p>
              <a:pPr marL="285750" indent="-285750">
                <a:lnSpc>
                  <a:spcPct val="100000"/>
                </a:lnSpc>
                <a:buFont typeface="Arial" panose="020B0604020202020204" pitchFamily="34" charset="0"/>
                <a:buChar char="•"/>
              </a:pPr>
              <a:r>
                <a:rPr lang="zh-CN" altLang="en-US" sz="1400" dirty="0">
                  <a:solidFill>
                    <a:srgbClr val="8865DB"/>
                  </a:solidFill>
                  <a:latin typeface="微软雅黑" panose="020B0503020204020204" charset="-122"/>
                  <a:ea typeface="微软雅黑" panose="020B0503020204020204" charset="-122"/>
                </a:rPr>
                <a:t>他人物质方面的得失</a:t>
              </a:r>
              <a:endParaRPr lang="zh-CN" altLang="en-US" sz="1400" dirty="0">
                <a:solidFill>
                  <a:srgbClr val="8865DB"/>
                </a:solidFill>
                <a:latin typeface="微软雅黑" panose="020B0503020204020204" charset="-122"/>
                <a:ea typeface="微软雅黑" panose="020B0503020204020204" charset="-122"/>
              </a:endParaRPr>
            </a:p>
            <a:p>
              <a:pPr marL="285750" indent="-285750">
                <a:lnSpc>
                  <a:spcPct val="100000"/>
                </a:lnSpc>
                <a:buFont typeface="Arial" panose="020B0604020202020204" pitchFamily="34" charset="0"/>
                <a:buChar char="•"/>
              </a:pPr>
              <a:r>
                <a:rPr lang="zh-CN" altLang="en-US" sz="1400" dirty="0">
                  <a:solidFill>
                    <a:srgbClr val="8865DB"/>
                  </a:solidFill>
                  <a:latin typeface="微软雅黑" panose="020B0503020204020204" charset="-122"/>
                  <a:ea typeface="微软雅黑" panose="020B0503020204020204" charset="-122"/>
                </a:rPr>
                <a:t>自我赞许（精神方面）的得失</a:t>
              </a:r>
              <a:endParaRPr lang="zh-CN" altLang="en-US" sz="1400" dirty="0">
                <a:solidFill>
                  <a:srgbClr val="8865DB"/>
                </a:solidFill>
                <a:latin typeface="微软雅黑" panose="020B0503020204020204" charset="-122"/>
                <a:ea typeface="微软雅黑" panose="020B0503020204020204" charset="-122"/>
              </a:endParaRPr>
            </a:p>
            <a:p>
              <a:pPr marL="285750" indent="-285750">
                <a:lnSpc>
                  <a:spcPct val="100000"/>
                </a:lnSpc>
                <a:buFont typeface="Arial" panose="020B0604020202020204" pitchFamily="34" charset="0"/>
                <a:buChar char="•"/>
              </a:pPr>
              <a:r>
                <a:rPr lang="zh-CN" altLang="en-US" sz="1400" dirty="0">
                  <a:solidFill>
                    <a:srgbClr val="8865DB"/>
                  </a:solidFill>
                  <a:latin typeface="微软雅黑" panose="020B0503020204020204" charset="-122"/>
                  <a:ea typeface="微软雅黑" panose="020B0503020204020204" charset="-122"/>
                </a:rPr>
                <a:t>他人赞许（精神方面）的得失</a:t>
              </a:r>
              <a:endParaRPr lang="zh-CN" altLang="en-US" sz="1400" dirty="0">
                <a:solidFill>
                  <a:srgbClr val="8865DB"/>
                </a:solidFill>
                <a:latin typeface="微软雅黑" panose="020B0503020204020204" charset="-122"/>
                <a:ea typeface="微软雅黑" panose="020B0503020204020204" charset="-122"/>
              </a:endParaRPr>
            </a:p>
            <a:p>
              <a:pPr indent="0">
                <a:lnSpc>
                  <a:spcPct val="100000"/>
                </a:lnSpc>
                <a:buNone/>
              </a:pPr>
              <a:r>
                <a:rPr lang="zh-CN" altLang="en-US" sz="1400" dirty="0">
                  <a:solidFill>
                    <a:srgbClr val="000000"/>
                  </a:solidFill>
                  <a:latin typeface="微软雅黑" panose="020B0503020204020204" charset="-122"/>
                  <a:ea typeface="微软雅黑" panose="020B0503020204020204" charset="-122"/>
                </a:rPr>
                <a:t>咨询者可依据重要的得失方面，逐一检视各个职业选项，并以“ +5”至“ -5”的十一点量表（+5，+4，+3，+2，+1，0，-1，-2，-3，-4，-5），来衡量各个职业选项。</a:t>
              </a:r>
              <a:endParaRPr lang="zh-CN" altLang="en-US" sz="1400" dirty="0">
                <a:solidFill>
                  <a:srgbClr val="000000"/>
                </a:solidFill>
                <a:latin typeface="微软雅黑" panose="020B0503020204020204" charset="-122"/>
                <a:ea typeface="微软雅黑" panose="020B0503020204020204" charset="-122"/>
              </a:endParaRPr>
            </a:p>
          </p:txBody>
        </p:sp>
        <p:sp>
          <p:nvSpPr>
            <p:cNvPr id="11" name="文本框 10"/>
            <p:cNvSpPr txBox="1"/>
            <p:nvPr>
              <p:custDataLst>
                <p:tags r:id="rId14"/>
              </p:custDataLst>
            </p:nvPr>
          </p:nvSpPr>
          <p:spPr>
            <a:xfrm>
              <a:off x="3971" y="3245"/>
              <a:ext cx="3196" cy="919"/>
            </a:xfrm>
            <a:prstGeom prst="rect">
              <a:avLst/>
            </a:prstGeom>
            <a:noFill/>
            <a:ln w="9525">
              <a:noFill/>
            </a:ln>
          </p:spPr>
          <p:txBody>
            <a:bodyPr wrap="square" anchor="t" anchorCtr="0">
              <a:spAutoFit/>
            </a:bodyPr>
            <a:lstStyle>
              <a:defPPr>
                <a:defRPr lang="zh-CN"/>
              </a:defPPr>
              <a:lvl1pPr rtl="0" eaLnBrk="1" hangingPunct="1">
                <a:buFont typeface="Arial" panose="020B0604020202020204" pitchFamily="34" charset="0"/>
                <a:defRPr sz="2000">
                  <a:solidFill>
                    <a:srgbClr val="F56A4A"/>
                  </a:solidFill>
                  <a:latin typeface="Arial" panose="020B0604020202020204" pitchFamily="34" charset="0"/>
                  <a:ea typeface="+mn-ea"/>
                  <a:cs typeface="+mn-ea"/>
                </a:defRPr>
              </a:lvl1pPr>
              <a:lvl2pPr marL="685800" indent="-228600" rtl="0">
                <a:lnSpc>
                  <a:spcPct val="90000"/>
                </a:lnSpc>
                <a:spcBef>
                  <a:spcPts val="500"/>
                </a:spcBef>
                <a:buFont typeface="Arial" panose="020B0604020202020204" pitchFamily="34" charset="0"/>
                <a:buChar char="•"/>
                <a:defRPr sz="2400">
                  <a:latin typeface="Arial" panose="020B0604020202020204" pitchFamily="34" charset="0"/>
                  <a:ea typeface="+mn-ea"/>
                  <a:cs typeface="+mn-ea"/>
                </a:defRPr>
              </a:lvl2pPr>
              <a:lvl3pPr marL="1143000" indent="-228600" rtl="0">
                <a:lnSpc>
                  <a:spcPct val="90000"/>
                </a:lnSpc>
                <a:spcBef>
                  <a:spcPts val="500"/>
                </a:spcBef>
                <a:buFont typeface="Arial" panose="020B0604020202020204" pitchFamily="34" charset="0"/>
                <a:buChar char="•"/>
                <a:defRPr sz="2000">
                  <a:latin typeface="Arial" panose="020B0604020202020204" pitchFamily="34" charset="0"/>
                  <a:ea typeface="+mn-ea"/>
                  <a:cs typeface="+mn-ea"/>
                </a:defRPr>
              </a:lvl3pPr>
              <a:lvl4pPr marL="1600200" indent="-228600" rtl="0">
                <a:lnSpc>
                  <a:spcPct val="90000"/>
                </a:lnSpc>
                <a:spcBef>
                  <a:spcPts val="500"/>
                </a:spcBef>
                <a:buFont typeface="Arial" panose="020B0604020202020204" pitchFamily="34" charset="0"/>
                <a:buChar char="•"/>
                <a:defRPr>
                  <a:latin typeface="Arial" panose="020B0604020202020204" pitchFamily="34" charset="0"/>
                  <a:ea typeface="+mn-ea"/>
                  <a:cs typeface="+mn-ea"/>
                </a:defRPr>
              </a:lvl4pPr>
              <a:lvl5pPr marL="2057400" indent="-228600" rtl="0">
                <a:lnSpc>
                  <a:spcPct val="90000"/>
                </a:lnSpc>
                <a:spcBef>
                  <a:spcPts val="500"/>
                </a:spcBef>
                <a:buFont typeface="Arial" panose="020B0604020202020204" pitchFamily="34" charset="0"/>
                <a:buChar char="•"/>
                <a:defRPr>
                  <a:latin typeface="Arial" panose="020B0604020202020204" pitchFamily="34" charset="0"/>
                  <a:ea typeface="+mn-ea"/>
                  <a:cs typeface="+mn-ea"/>
                </a:defRPr>
              </a:lvl5pPr>
            </a:lstStyle>
            <a:p>
              <a:pPr>
                <a:lnSpc>
                  <a:spcPct val="100000"/>
                </a:lnSpc>
              </a:pPr>
              <a:r>
                <a:rPr lang="zh-CN" altLang="en-US" sz="1600" b="1" dirty="0">
                  <a:solidFill>
                    <a:srgbClr val="8865DB"/>
                  </a:solidFill>
                  <a:latin typeface="微软雅黑" panose="020B0503020204020204" charset="-122"/>
                  <a:ea typeface="微软雅黑" panose="020B0503020204020204" charset="-122"/>
                  <a:cs typeface="+mn-ea"/>
                </a:rPr>
                <a:t>判断各个职业选项的利弊得失</a:t>
              </a:r>
              <a:endParaRPr lang="zh-CN" altLang="en-US" sz="1600" b="1" dirty="0">
                <a:solidFill>
                  <a:srgbClr val="8865DB"/>
                </a:solidFill>
                <a:latin typeface="微软雅黑" panose="020B0503020204020204" charset="-122"/>
                <a:ea typeface="微软雅黑" panose="020B0503020204020204" charset="-122"/>
                <a:cs typeface="+mn-ea"/>
              </a:endParaRPr>
            </a:p>
          </p:txBody>
        </p:sp>
      </p:grpSp>
      <p:grpSp>
        <p:nvGrpSpPr>
          <p:cNvPr id="12" name="组合 11"/>
          <p:cNvGrpSpPr/>
          <p:nvPr/>
        </p:nvGrpSpPr>
        <p:grpSpPr>
          <a:xfrm>
            <a:off x="6073140" y="1806575"/>
            <a:ext cx="2422525" cy="1056640"/>
            <a:chOff x="3971" y="3245"/>
            <a:chExt cx="3815" cy="1664"/>
          </a:xfrm>
        </p:grpSpPr>
        <p:sp>
          <p:nvSpPr>
            <p:cNvPr id="13" name="文本框 12"/>
            <p:cNvSpPr txBox="1"/>
            <p:nvPr>
              <p:custDataLst>
                <p:tags r:id="rId15"/>
              </p:custDataLst>
            </p:nvPr>
          </p:nvSpPr>
          <p:spPr>
            <a:xfrm>
              <a:off x="3971" y="3748"/>
              <a:ext cx="3383" cy="1161"/>
            </a:xfrm>
            <a:prstGeom prst="rect">
              <a:avLst/>
            </a:prstGeom>
            <a:noFill/>
            <a:ln w="9525">
              <a:noFill/>
            </a:ln>
          </p:spPr>
          <p:txBody>
            <a:bodyPr wrap="square" anchor="t" anchorCtr="0">
              <a:spAutoFit/>
            </a:bodyPr>
            <a:lstStyle>
              <a:defPPr>
                <a:defRPr lang="zh-CN"/>
              </a:defPPr>
              <a:lvl1pPr rtl="0" eaLnBrk="1" hangingPunct="1">
                <a:buFont typeface="Arial" panose="020B0604020202020204" pitchFamily="34" charset="0"/>
                <a:defRPr>
                  <a:solidFill>
                    <a:srgbClr val="FFFFFF"/>
                  </a:solidFill>
                  <a:latin typeface="Arial" panose="020B0604020202020204" pitchFamily="34" charset="0"/>
                  <a:ea typeface="+mn-ea"/>
                  <a:cs typeface="+mn-ea"/>
                </a:defRPr>
              </a:lvl1pPr>
              <a:lvl2pPr marL="685800" indent="-228600" rtl="0">
                <a:lnSpc>
                  <a:spcPct val="90000"/>
                </a:lnSpc>
                <a:spcBef>
                  <a:spcPts val="500"/>
                </a:spcBef>
                <a:buFont typeface="Arial" panose="020B0604020202020204" pitchFamily="34" charset="0"/>
                <a:buChar char="•"/>
                <a:defRPr sz="2400">
                  <a:latin typeface="Arial" panose="020B0604020202020204" pitchFamily="34" charset="0"/>
                  <a:ea typeface="+mn-ea"/>
                  <a:cs typeface="+mn-ea"/>
                </a:defRPr>
              </a:lvl2pPr>
              <a:lvl3pPr marL="1143000" indent="-228600" rtl="0">
                <a:lnSpc>
                  <a:spcPct val="90000"/>
                </a:lnSpc>
                <a:spcBef>
                  <a:spcPts val="500"/>
                </a:spcBef>
                <a:buFont typeface="Arial" panose="020B0604020202020204" pitchFamily="34" charset="0"/>
                <a:buChar char="•"/>
                <a:defRPr sz="2000">
                  <a:latin typeface="Arial" panose="020B0604020202020204" pitchFamily="34" charset="0"/>
                  <a:ea typeface="+mn-ea"/>
                  <a:cs typeface="+mn-ea"/>
                </a:defRPr>
              </a:lvl3pPr>
              <a:lvl4pPr marL="1600200" indent="-228600" rtl="0">
                <a:lnSpc>
                  <a:spcPct val="90000"/>
                </a:lnSpc>
                <a:spcBef>
                  <a:spcPts val="500"/>
                </a:spcBef>
                <a:buFont typeface="Arial" panose="020B0604020202020204" pitchFamily="34" charset="0"/>
                <a:buChar char="•"/>
                <a:defRPr>
                  <a:latin typeface="Arial" panose="020B0604020202020204" pitchFamily="34" charset="0"/>
                  <a:ea typeface="+mn-ea"/>
                  <a:cs typeface="+mn-ea"/>
                </a:defRPr>
              </a:lvl4pPr>
              <a:lvl5pPr marL="2057400" indent="-228600" rtl="0">
                <a:lnSpc>
                  <a:spcPct val="90000"/>
                </a:lnSpc>
                <a:spcBef>
                  <a:spcPts val="500"/>
                </a:spcBef>
                <a:buFont typeface="Arial" panose="020B0604020202020204" pitchFamily="34" charset="0"/>
                <a:buChar char="•"/>
                <a:defRPr>
                  <a:latin typeface="Arial" panose="020B0604020202020204" pitchFamily="34" charset="0"/>
                  <a:ea typeface="+mn-ea"/>
                  <a:cs typeface="+mn-ea"/>
                </a:defRPr>
              </a:lvl5pPr>
            </a:lstStyle>
            <a:p>
              <a:pPr>
                <a:lnSpc>
                  <a:spcPct val="100000"/>
                </a:lnSpc>
              </a:pPr>
              <a:r>
                <a:rPr lang="zh-CN" altLang="en-US" sz="1400" dirty="0">
                  <a:solidFill>
                    <a:srgbClr val="000000"/>
                  </a:solidFill>
                  <a:latin typeface="微软雅黑" panose="020B0503020204020204" charset="-122"/>
                  <a:ea typeface="微软雅黑" panose="020B0503020204020204" charset="-122"/>
                </a:rPr>
                <a:t>对当时个人而言，重要的考虑因素可乘以一至五倍分数，依次递减。</a:t>
              </a:r>
              <a:endParaRPr lang="zh-CN" altLang="en-US" sz="1400" dirty="0">
                <a:solidFill>
                  <a:srgbClr val="000000"/>
                </a:solidFill>
                <a:latin typeface="微软雅黑" panose="020B0503020204020204" charset="-122"/>
                <a:ea typeface="微软雅黑" panose="020B0503020204020204" charset="-122"/>
              </a:endParaRPr>
            </a:p>
          </p:txBody>
        </p:sp>
        <p:sp>
          <p:nvSpPr>
            <p:cNvPr id="14" name="文本框 13"/>
            <p:cNvSpPr txBox="1"/>
            <p:nvPr>
              <p:custDataLst>
                <p:tags r:id="rId16"/>
              </p:custDataLst>
            </p:nvPr>
          </p:nvSpPr>
          <p:spPr>
            <a:xfrm>
              <a:off x="3971" y="3245"/>
              <a:ext cx="3815" cy="531"/>
            </a:xfrm>
            <a:prstGeom prst="rect">
              <a:avLst/>
            </a:prstGeom>
            <a:noFill/>
            <a:ln w="9525">
              <a:noFill/>
            </a:ln>
          </p:spPr>
          <p:txBody>
            <a:bodyPr wrap="square" anchor="t" anchorCtr="0">
              <a:spAutoFit/>
            </a:bodyPr>
            <a:lstStyle>
              <a:defPPr>
                <a:defRPr lang="zh-CN"/>
              </a:defPPr>
              <a:lvl1pPr rtl="0" eaLnBrk="1" hangingPunct="1">
                <a:buFont typeface="Arial" panose="020B0604020202020204" pitchFamily="34" charset="0"/>
                <a:defRPr sz="2000">
                  <a:solidFill>
                    <a:srgbClr val="F56A4A"/>
                  </a:solidFill>
                  <a:latin typeface="Arial" panose="020B0604020202020204" pitchFamily="34" charset="0"/>
                  <a:ea typeface="+mn-ea"/>
                  <a:cs typeface="+mn-ea"/>
                </a:defRPr>
              </a:lvl1pPr>
              <a:lvl2pPr marL="685800" indent="-228600" rtl="0">
                <a:lnSpc>
                  <a:spcPct val="90000"/>
                </a:lnSpc>
                <a:spcBef>
                  <a:spcPts val="500"/>
                </a:spcBef>
                <a:buFont typeface="Arial" panose="020B0604020202020204" pitchFamily="34" charset="0"/>
                <a:buChar char="•"/>
                <a:defRPr sz="2400">
                  <a:latin typeface="Arial" panose="020B0604020202020204" pitchFamily="34" charset="0"/>
                  <a:ea typeface="+mn-ea"/>
                  <a:cs typeface="+mn-ea"/>
                </a:defRPr>
              </a:lvl2pPr>
              <a:lvl3pPr marL="1143000" indent="-228600" rtl="0">
                <a:lnSpc>
                  <a:spcPct val="90000"/>
                </a:lnSpc>
                <a:spcBef>
                  <a:spcPts val="500"/>
                </a:spcBef>
                <a:buFont typeface="Arial" panose="020B0604020202020204" pitchFamily="34" charset="0"/>
                <a:buChar char="•"/>
                <a:defRPr sz="2000">
                  <a:latin typeface="Arial" panose="020B0604020202020204" pitchFamily="34" charset="0"/>
                  <a:ea typeface="+mn-ea"/>
                  <a:cs typeface="+mn-ea"/>
                </a:defRPr>
              </a:lvl3pPr>
              <a:lvl4pPr marL="1600200" indent="-228600" rtl="0">
                <a:lnSpc>
                  <a:spcPct val="90000"/>
                </a:lnSpc>
                <a:spcBef>
                  <a:spcPts val="500"/>
                </a:spcBef>
                <a:buFont typeface="Arial" panose="020B0604020202020204" pitchFamily="34" charset="0"/>
                <a:buChar char="•"/>
                <a:defRPr>
                  <a:latin typeface="Arial" panose="020B0604020202020204" pitchFamily="34" charset="0"/>
                  <a:ea typeface="+mn-ea"/>
                  <a:cs typeface="+mn-ea"/>
                </a:defRPr>
              </a:lvl4pPr>
              <a:lvl5pPr marL="2057400" indent="-228600" rtl="0">
                <a:lnSpc>
                  <a:spcPct val="90000"/>
                </a:lnSpc>
                <a:spcBef>
                  <a:spcPts val="500"/>
                </a:spcBef>
                <a:buFont typeface="Arial" panose="020B0604020202020204" pitchFamily="34" charset="0"/>
                <a:buChar char="•"/>
                <a:defRPr>
                  <a:latin typeface="Arial" panose="020B0604020202020204" pitchFamily="34" charset="0"/>
                  <a:ea typeface="+mn-ea"/>
                  <a:cs typeface="+mn-ea"/>
                </a:defRPr>
              </a:lvl5pPr>
            </a:lstStyle>
            <a:p>
              <a:pPr>
                <a:lnSpc>
                  <a:spcPct val="100000"/>
                </a:lnSpc>
              </a:pPr>
              <a:r>
                <a:rPr lang="zh-CN" altLang="en-US" sz="1600" b="1" dirty="0">
                  <a:solidFill>
                    <a:srgbClr val="CB3416"/>
                  </a:solidFill>
                  <a:latin typeface="微软雅黑" panose="020B0503020204020204" charset="-122"/>
                  <a:ea typeface="微软雅黑" panose="020B0503020204020204" charset="-122"/>
                  <a:cs typeface="+mn-ea"/>
                </a:rPr>
                <a:t>各项考虑因素的加权计分</a:t>
              </a:r>
              <a:endParaRPr lang="zh-CN" altLang="en-US" sz="1600" b="1" dirty="0">
                <a:solidFill>
                  <a:srgbClr val="CB3416"/>
                </a:solidFill>
                <a:latin typeface="微软雅黑" panose="020B0503020204020204" charset="-122"/>
                <a:ea typeface="微软雅黑" panose="020B0503020204020204" charset="-122"/>
                <a:cs typeface="+mn-ea"/>
              </a:endParaRPr>
            </a:p>
          </p:txBody>
        </p:sp>
      </p:grpSp>
      <p:grpSp>
        <p:nvGrpSpPr>
          <p:cNvPr id="15" name="组合 14"/>
          <p:cNvGrpSpPr/>
          <p:nvPr/>
        </p:nvGrpSpPr>
        <p:grpSpPr>
          <a:xfrm>
            <a:off x="9416415" y="1842135"/>
            <a:ext cx="2219325" cy="1125855"/>
            <a:chOff x="3971" y="2797"/>
            <a:chExt cx="3495" cy="1773"/>
          </a:xfrm>
        </p:grpSpPr>
        <p:sp>
          <p:nvSpPr>
            <p:cNvPr id="46" name="文本框 45"/>
            <p:cNvSpPr txBox="1"/>
            <p:nvPr>
              <p:custDataLst>
                <p:tags r:id="rId17"/>
              </p:custDataLst>
            </p:nvPr>
          </p:nvSpPr>
          <p:spPr>
            <a:xfrm>
              <a:off x="3971" y="3748"/>
              <a:ext cx="3383" cy="822"/>
            </a:xfrm>
            <a:prstGeom prst="rect">
              <a:avLst/>
            </a:prstGeom>
            <a:noFill/>
            <a:ln w="9525">
              <a:noFill/>
            </a:ln>
          </p:spPr>
          <p:txBody>
            <a:bodyPr wrap="square" anchor="t" anchorCtr="0">
              <a:spAutoFit/>
            </a:bodyPr>
            <a:lstStyle>
              <a:defPPr>
                <a:defRPr lang="zh-CN"/>
              </a:defPPr>
              <a:lvl1pPr rtl="0" eaLnBrk="1" hangingPunct="1">
                <a:buFont typeface="Arial" panose="020B0604020202020204" pitchFamily="34" charset="0"/>
                <a:defRPr>
                  <a:solidFill>
                    <a:srgbClr val="FFFFFF"/>
                  </a:solidFill>
                  <a:latin typeface="Arial" panose="020B0604020202020204" pitchFamily="34" charset="0"/>
                  <a:ea typeface="+mn-ea"/>
                  <a:cs typeface="+mn-ea"/>
                </a:defRPr>
              </a:lvl1pPr>
              <a:lvl2pPr marL="685800" indent="-228600" rtl="0">
                <a:lnSpc>
                  <a:spcPct val="90000"/>
                </a:lnSpc>
                <a:spcBef>
                  <a:spcPts val="500"/>
                </a:spcBef>
                <a:buFont typeface="Arial" panose="020B0604020202020204" pitchFamily="34" charset="0"/>
                <a:buChar char="•"/>
                <a:defRPr sz="2400">
                  <a:latin typeface="Arial" panose="020B0604020202020204" pitchFamily="34" charset="0"/>
                  <a:ea typeface="+mn-ea"/>
                  <a:cs typeface="+mn-ea"/>
                </a:defRPr>
              </a:lvl2pPr>
              <a:lvl3pPr marL="1143000" indent="-228600" rtl="0">
                <a:lnSpc>
                  <a:spcPct val="90000"/>
                </a:lnSpc>
                <a:spcBef>
                  <a:spcPts val="500"/>
                </a:spcBef>
                <a:buFont typeface="Arial" panose="020B0604020202020204" pitchFamily="34" charset="0"/>
                <a:buChar char="•"/>
                <a:defRPr sz="2000">
                  <a:latin typeface="Arial" panose="020B0604020202020204" pitchFamily="34" charset="0"/>
                  <a:ea typeface="+mn-ea"/>
                  <a:cs typeface="+mn-ea"/>
                </a:defRPr>
              </a:lvl3pPr>
              <a:lvl4pPr marL="1600200" indent="-228600" rtl="0">
                <a:lnSpc>
                  <a:spcPct val="90000"/>
                </a:lnSpc>
                <a:spcBef>
                  <a:spcPts val="500"/>
                </a:spcBef>
                <a:buFont typeface="Arial" panose="020B0604020202020204" pitchFamily="34" charset="0"/>
                <a:buChar char="•"/>
                <a:defRPr>
                  <a:latin typeface="Arial" panose="020B0604020202020204" pitchFamily="34" charset="0"/>
                  <a:ea typeface="+mn-ea"/>
                  <a:cs typeface="+mn-ea"/>
                </a:defRPr>
              </a:lvl4pPr>
              <a:lvl5pPr marL="2057400" indent="-228600" rtl="0">
                <a:lnSpc>
                  <a:spcPct val="90000"/>
                </a:lnSpc>
                <a:spcBef>
                  <a:spcPts val="500"/>
                </a:spcBef>
                <a:buFont typeface="Arial" panose="020B0604020202020204" pitchFamily="34" charset="0"/>
                <a:buChar char="•"/>
                <a:defRPr>
                  <a:latin typeface="Arial" panose="020B0604020202020204" pitchFamily="34" charset="0"/>
                  <a:ea typeface="+mn-ea"/>
                  <a:cs typeface="+mn-ea"/>
                </a:defRPr>
              </a:lvl5pPr>
            </a:lstStyle>
            <a:p>
              <a:pPr>
                <a:lnSpc>
                  <a:spcPct val="100000"/>
                </a:lnSpc>
              </a:pPr>
              <a:r>
                <a:rPr lang="zh-CN" altLang="en-US" sz="1400" dirty="0">
                  <a:solidFill>
                    <a:srgbClr val="000000"/>
                  </a:solidFill>
                  <a:latin typeface="微软雅黑" panose="020B0503020204020204" charset="-122"/>
                  <a:ea typeface="微软雅黑" panose="020B0503020204020204" charset="-122"/>
                </a:rPr>
                <a:t>依据各职业选项在总分上的高低，排定优先次序。</a:t>
              </a:r>
              <a:endParaRPr lang="zh-CN" altLang="en-US" sz="1400" dirty="0">
                <a:solidFill>
                  <a:srgbClr val="000000"/>
                </a:solidFill>
                <a:latin typeface="微软雅黑" panose="020B0503020204020204" charset="-122"/>
                <a:ea typeface="微软雅黑" panose="020B0503020204020204" charset="-122"/>
              </a:endParaRPr>
            </a:p>
          </p:txBody>
        </p:sp>
        <p:sp>
          <p:nvSpPr>
            <p:cNvPr id="47" name="文本框 46"/>
            <p:cNvSpPr txBox="1"/>
            <p:nvPr>
              <p:custDataLst>
                <p:tags r:id="rId18"/>
              </p:custDataLst>
            </p:nvPr>
          </p:nvSpPr>
          <p:spPr>
            <a:xfrm>
              <a:off x="3971" y="2797"/>
              <a:ext cx="3495" cy="919"/>
            </a:xfrm>
            <a:prstGeom prst="rect">
              <a:avLst/>
            </a:prstGeom>
            <a:noFill/>
            <a:ln w="9525">
              <a:noFill/>
            </a:ln>
          </p:spPr>
          <p:txBody>
            <a:bodyPr wrap="square" anchor="t" anchorCtr="0">
              <a:spAutoFit/>
            </a:bodyPr>
            <a:lstStyle>
              <a:defPPr>
                <a:defRPr lang="zh-CN"/>
              </a:defPPr>
              <a:lvl1pPr rtl="0" eaLnBrk="1" hangingPunct="1">
                <a:buFont typeface="Arial" panose="020B0604020202020204" pitchFamily="34" charset="0"/>
                <a:defRPr sz="2000">
                  <a:solidFill>
                    <a:srgbClr val="F56A4A"/>
                  </a:solidFill>
                  <a:latin typeface="Arial" panose="020B0604020202020204" pitchFamily="34" charset="0"/>
                  <a:ea typeface="+mn-ea"/>
                  <a:cs typeface="+mn-ea"/>
                </a:defRPr>
              </a:lvl1pPr>
              <a:lvl2pPr marL="685800" indent="-228600" rtl="0">
                <a:lnSpc>
                  <a:spcPct val="90000"/>
                </a:lnSpc>
                <a:spcBef>
                  <a:spcPts val="500"/>
                </a:spcBef>
                <a:buFont typeface="Arial" panose="020B0604020202020204" pitchFamily="34" charset="0"/>
                <a:buChar char="•"/>
                <a:defRPr sz="2400">
                  <a:latin typeface="Arial" panose="020B0604020202020204" pitchFamily="34" charset="0"/>
                  <a:ea typeface="+mn-ea"/>
                  <a:cs typeface="+mn-ea"/>
                </a:defRPr>
              </a:lvl2pPr>
              <a:lvl3pPr marL="1143000" indent="-228600" rtl="0">
                <a:lnSpc>
                  <a:spcPct val="90000"/>
                </a:lnSpc>
                <a:spcBef>
                  <a:spcPts val="500"/>
                </a:spcBef>
                <a:buFont typeface="Arial" panose="020B0604020202020204" pitchFamily="34" charset="0"/>
                <a:buChar char="•"/>
                <a:defRPr sz="2000">
                  <a:latin typeface="Arial" panose="020B0604020202020204" pitchFamily="34" charset="0"/>
                  <a:ea typeface="+mn-ea"/>
                  <a:cs typeface="+mn-ea"/>
                </a:defRPr>
              </a:lvl3pPr>
              <a:lvl4pPr marL="1600200" indent="-228600" rtl="0">
                <a:lnSpc>
                  <a:spcPct val="90000"/>
                </a:lnSpc>
                <a:spcBef>
                  <a:spcPts val="500"/>
                </a:spcBef>
                <a:buFont typeface="Arial" panose="020B0604020202020204" pitchFamily="34" charset="0"/>
                <a:buChar char="•"/>
                <a:defRPr>
                  <a:latin typeface="Arial" panose="020B0604020202020204" pitchFamily="34" charset="0"/>
                  <a:ea typeface="+mn-ea"/>
                  <a:cs typeface="+mn-ea"/>
                </a:defRPr>
              </a:lvl4pPr>
              <a:lvl5pPr marL="2057400" indent="-228600" rtl="0">
                <a:lnSpc>
                  <a:spcPct val="90000"/>
                </a:lnSpc>
                <a:spcBef>
                  <a:spcPts val="500"/>
                </a:spcBef>
                <a:buFont typeface="Arial" panose="020B0604020202020204" pitchFamily="34" charset="0"/>
                <a:buChar char="•"/>
                <a:defRPr>
                  <a:latin typeface="Arial" panose="020B0604020202020204" pitchFamily="34" charset="0"/>
                  <a:ea typeface="+mn-ea"/>
                  <a:cs typeface="+mn-ea"/>
                </a:defRPr>
              </a:lvl5pPr>
            </a:lstStyle>
            <a:p>
              <a:pPr>
                <a:lnSpc>
                  <a:spcPct val="100000"/>
                </a:lnSpc>
              </a:pPr>
              <a:r>
                <a:rPr lang="zh-CN" altLang="en-US" sz="1600" b="1" dirty="0">
                  <a:solidFill>
                    <a:srgbClr val="2F729B"/>
                  </a:solidFill>
                  <a:latin typeface="微软雅黑" panose="020B0503020204020204" charset="-122"/>
                  <a:ea typeface="微软雅黑" panose="020B0503020204020204" charset="-122"/>
                  <a:cs typeface="+mn-ea"/>
                </a:rPr>
                <a:t>排定各个职业选项的优先顺序</a:t>
              </a:r>
              <a:endParaRPr lang="zh-CN" altLang="en-US" sz="1600" b="1" dirty="0">
                <a:solidFill>
                  <a:srgbClr val="2F729B"/>
                </a:solidFill>
                <a:latin typeface="微软雅黑" panose="020B0503020204020204" charset="-122"/>
                <a:ea typeface="微软雅黑" panose="020B0503020204020204" charset="-122"/>
                <a:cs typeface="+mn-ea"/>
              </a:endParaRPr>
            </a:p>
          </p:txBody>
        </p:sp>
      </p:grpSp>
      <p:grpSp>
        <p:nvGrpSpPr>
          <p:cNvPr id="48" name="组合 47"/>
          <p:cNvGrpSpPr/>
          <p:nvPr/>
        </p:nvGrpSpPr>
        <p:grpSpPr>
          <a:xfrm>
            <a:off x="8221345" y="3843020"/>
            <a:ext cx="3054985" cy="1272540"/>
            <a:chOff x="3971" y="3245"/>
            <a:chExt cx="4811" cy="2004"/>
          </a:xfrm>
        </p:grpSpPr>
        <p:sp>
          <p:nvSpPr>
            <p:cNvPr id="49" name="文本框 48"/>
            <p:cNvSpPr txBox="1"/>
            <p:nvPr>
              <p:custDataLst>
                <p:tags r:id="rId19"/>
              </p:custDataLst>
            </p:nvPr>
          </p:nvSpPr>
          <p:spPr>
            <a:xfrm>
              <a:off x="3971" y="3748"/>
              <a:ext cx="4811" cy="1501"/>
            </a:xfrm>
            <a:prstGeom prst="rect">
              <a:avLst/>
            </a:prstGeom>
            <a:noFill/>
            <a:ln w="9525">
              <a:noFill/>
            </a:ln>
          </p:spPr>
          <p:txBody>
            <a:bodyPr wrap="square" anchor="t" anchorCtr="0">
              <a:spAutoFit/>
            </a:bodyPr>
            <a:lstStyle>
              <a:defPPr>
                <a:defRPr lang="zh-CN"/>
              </a:defPPr>
              <a:lvl1pPr rtl="0" eaLnBrk="1" hangingPunct="1">
                <a:buFont typeface="Arial" panose="020B0604020202020204" pitchFamily="34" charset="0"/>
                <a:defRPr>
                  <a:solidFill>
                    <a:srgbClr val="FFFFFF"/>
                  </a:solidFill>
                  <a:latin typeface="Arial" panose="020B0604020202020204" pitchFamily="34" charset="0"/>
                  <a:ea typeface="+mn-ea"/>
                  <a:cs typeface="+mn-ea"/>
                </a:defRPr>
              </a:lvl1pPr>
              <a:lvl2pPr marL="685800" indent="-228600" rtl="0">
                <a:lnSpc>
                  <a:spcPct val="90000"/>
                </a:lnSpc>
                <a:spcBef>
                  <a:spcPts val="500"/>
                </a:spcBef>
                <a:buFont typeface="Arial" panose="020B0604020202020204" pitchFamily="34" charset="0"/>
                <a:buChar char="•"/>
                <a:defRPr sz="2400">
                  <a:latin typeface="Arial" panose="020B0604020202020204" pitchFamily="34" charset="0"/>
                  <a:ea typeface="+mn-ea"/>
                  <a:cs typeface="+mn-ea"/>
                </a:defRPr>
              </a:lvl2pPr>
              <a:lvl3pPr marL="1143000" indent="-228600" rtl="0">
                <a:lnSpc>
                  <a:spcPct val="90000"/>
                </a:lnSpc>
                <a:spcBef>
                  <a:spcPts val="500"/>
                </a:spcBef>
                <a:buFont typeface="Arial" panose="020B0604020202020204" pitchFamily="34" charset="0"/>
                <a:buChar char="•"/>
                <a:defRPr sz="2000">
                  <a:latin typeface="Arial" panose="020B0604020202020204" pitchFamily="34" charset="0"/>
                  <a:ea typeface="+mn-ea"/>
                  <a:cs typeface="+mn-ea"/>
                </a:defRPr>
              </a:lvl3pPr>
              <a:lvl4pPr marL="1600200" indent="-228600" rtl="0">
                <a:lnSpc>
                  <a:spcPct val="90000"/>
                </a:lnSpc>
                <a:spcBef>
                  <a:spcPts val="500"/>
                </a:spcBef>
                <a:buFont typeface="Arial" panose="020B0604020202020204" pitchFamily="34" charset="0"/>
                <a:buChar char="•"/>
                <a:defRPr>
                  <a:latin typeface="Arial" panose="020B0604020202020204" pitchFamily="34" charset="0"/>
                  <a:ea typeface="+mn-ea"/>
                  <a:cs typeface="+mn-ea"/>
                </a:defRPr>
              </a:lvl4pPr>
              <a:lvl5pPr marL="2057400" indent="-228600" rtl="0">
                <a:lnSpc>
                  <a:spcPct val="90000"/>
                </a:lnSpc>
                <a:spcBef>
                  <a:spcPts val="500"/>
                </a:spcBef>
                <a:buFont typeface="Arial" panose="020B0604020202020204" pitchFamily="34" charset="0"/>
                <a:buChar char="•"/>
                <a:defRPr>
                  <a:latin typeface="Arial" panose="020B0604020202020204" pitchFamily="34" charset="0"/>
                  <a:ea typeface="+mn-ea"/>
                  <a:cs typeface="+mn-ea"/>
                </a:defRPr>
              </a:lvl5pPr>
            </a:lstStyle>
            <a:p>
              <a:pPr>
                <a:lnSpc>
                  <a:spcPct val="100000"/>
                </a:lnSpc>
              </a:pPr>
              <a:r>
                <a:rPr lang="zh-CN" altLang="en-US" sz="1400" dirty="0">
                  <a:solidFill>
                    <a:srgbClr val="000000"/>
                  </a:solidFill>
                  <a:latin typeface="微软雅黑" panose="020B0503020204020204" charset="-122"/>
                  <a:ea typeface="微软雅黑" panose="020B0503020204020204" charset="-122"/>
                </a:rPr>
                <a:t>咨询者须逐一计算各个职业选项在“得”（正分）与“失”（负分）的加权计分与累加结果，并计算各个生涯选项的总分。</a:t>
              </a:r>
              <a:endParaRPr lang="zh-CN" altLang="en-US" sz="1400" dirty="0">
                <a:solidFill>
                  <a:srgbClr val="000000"/>
                </a:solidFill>
                <a:latin typeface="微软雅黑" panose="020B0503020204020204" charset="-122"/>
                <a:ea typeface="微软雅黑" panose="020B0503020204020204" charset="-122"/>
              </a:endParaRPr>
            </a:p>
          </p:txBody>
        </p:sp>
        <p:sp>
          <p:nvSpPr>
            <p:cNvPr id="50" name="文本框 49"/>
            <p:cNvSpPr txBox="1"/>
            <p:nvPr>
              <p:custDataLst>
                <p:tags r:id="rId20"/>
              </p:custDataLst>
            </p:nvPr>
          </p:nvSpPr>
          <p:spPr>
            <a:xfrm>
              <a:off x="3971" y="3245"/>
              <a:ext cx="4222" cy="531"/>
            </a:xfrm>
            <a:prstGeom prst="rect">
              <a:avLst/>
            </a:prstGeom>
            <a:noFill/>
            <a:ln w="9525">
              <a:noFill/>
            </a:ln>
          </p:spPr>
          <p:txBody>
            <a:bodyPr wrap="square" anchor="t" anchorCtr="0">
              <a:spAutoFit/>
            </a:bodyPr>
            <a:lstStyle>
              <a:defPPr>
                <a:defRPr lang="zh-CN"/>
              </a:defPPr>
              <a:lvl1pPr rtl="0" eaLnBrk="1" hangingPunct="1">
                <a:buFont typeface="Arial" panose="020B0604020202020204" pitchFamily="34" charset="0"/>
                <a:defRPr sz="2000">
                  <a:solidFill>
                    <a:srgbClr val="F56A4A"/>
                  </a:solidFill>
                  <a:latin typeface="Arial" panose="020B0604020202020204" pitchFamily="34" charset="0"/>
                  <a:ea typeface="+mn-ea"/>
                  <a:cs typeface="+mn-ea"/>
                </a:defRPr>
              </a:lvl1pPr>
              <a:lvl2pPr marL="685800" indent="-228600" rtl="0">
                <a:lnSpc>
                  <a:spcPct val="90000"/>
                </a:lnSpc>
                <a:spcBef>
                  <a:spcPts val="500"/>
                </a:spcBef>
                <a:buFont typeface="Arial" panose="020B0604020202020204" pitchFamily="34" charset="0"/>
                <a:buChar char="•"/>
                <a:defRPr sz="2400">
                  <a:latin typeface="Arial" panose="020B0604020202020204" pitchFamily="34" charset="0"/>
                  <a:ea typeface="+mn-ea"/>
                  <a:cs typeface="+mn-ea"/>
                </a:defRPr>
              </a:lvl2pPr>
              <a:lvl3pPr marL="1143000" indent="-228600" rtl="0">
                <a:lnSpc>
                  <a:spcPct val="90000"/>
                </a:lnSpc>
                <a:spcBef>
                  <a:spcPts val="500"/>
                </a:spcBef>
                <a:buFont typeface="Arial" panose="020B0604020202020204" pitchFamily="34" charset="0"/>
                <a:buChar char="•"/>
                <a:defRPr sz="2000">
                  <a:latin typeface="Arial" panose="020B0604020202020204" pitchFamily="34" charset="0"/>
                  <a:ea typeface="+mn-ea"/>
                  <a:cs typeface="+mn-ea"/>
                </a:defRPr>
              </a:lvl3pPr>
              <a:lvl4pPr marL="1600200" indent="-228600" rtl="0">
                <a:lnSpc>
                  <a:spcPct val="90000"/>
                </a:lnSpc>
                <a:spcBef>
                  <a:spcPts val="500"/>
                </a:spcBef>
                <a:buFont typeface="Arial" panose="020B0604020202020204" pitchFamily="34" charset="0"/>
                <a:buChar char="•"/>
                <a:defRPr>
                  <a:latin typeface="Arial" panose="020B0604020202020204" pitchFamily="34" charset="0"/>
                  <a:ea typeface="+mn-ea"/>
                  <a:cs typeface="+mn-ea"/>
                </a:defRPr>
              </a:lvl4pPr>
              <a:lvl5pPr marL="2057400" indent="-228600" rtl="0">
                <a:lnSpc>
                  <a:spcPct val="90000"/>
                </a:lnSpc>
                <a:spcBef>
                  <a:spcPts val="500"/>
                </a:spcBef>
                <a:buFont typeface="Arial" panose="020B0604020202020204" pitchFamily="34" charset="0"/>
                <a:buChar char="•"/>
                <a:defRPr>
                  <a:latin typeface="Arial" panose="020B0604020202020204" pitchFamily="34" charset="0"/>
                  <a:ea typeface="+mn-ea"/>
                  <a:cs typeface="+mn-ea"/>
                </a:defRPr>
              </a:lvl5pPr>
            </a:lstStyle>
            <a:p>
              <a:pPr>
                <a:lnSpc>
                  <a:spcPct val="100000"/>
                </a:lnSpc>
              </a:pPr>
              <a:r>
                <a:rPr lang="zh-CN" altLang="en-US" sz="1600" b="1" dirty="0">
                  <a:solidFill>
                    <a:srgbClr val="00B0F0"/>
                  </a:solidFill>
                  <a:latin typeface="微软雅黑" panose="020B0503020204020204" charset="-122"/>
                  <a:ea typeface="微软雅黑" panose="020B0503020204020204" charset="-122"/>
                  <a:cs typeface="+mn-ea"/>
                </a:rPr>
                <a:t>计算出各个职业选项的得分</a:t>
              </a:r>
              <a:endParaRPr lang="zh-CN" altLang="en-US" sz="1600" b="1" dirty="0">
                <a:solidFill>
                  <a:srgbClr val="00B0F0"/>
                </a:solidFill>
                <a:latin typeface="微软雅黑" panose="020B0503020204020204" charset="-122"/>
                <a:ea typeface="微软雅黑" panose="020B0503020204020204" charset="-122"/>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目标与行动</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Rectangle 3"/>
          <p:cNvSpPr txBox="1">
            <a:spLocks noChangeArrowheads="1"/>
          </p:cNvSpPr>
          <p:nvPr/>
        </p:nvSpPr>
        <p:spPr>
          <a:xfrm>
            <a:off x="793750" y="1117600"/>
            <a:ext cx="5615305" cy="52197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en-US" altLang="zh-CN"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一、制定职业生涯目标的重要性</a:t>
            </a:r>
            <a:endParaRPr lang="en-US" altLang="zh-CN"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pic>
        <p:nvPicPr>
          <p:cNvPr id="2" name="图片 1" descr="u=3312662473,2410369003&amp;fm=253&amp;fmt=auto&amp;app=138&amp;f=JPEG.webp"/>
          <p:cNvPicPr>
            <a:picLocks noChangeAspect="1"/>
          </p:cNvPicPr>
          <p:nvPr/>
        </p:nvPicPr>
        <p:blipFill>
          <a:blip r:embed="rId1">
            <a:clrChange>
              <a:clrFrom>
                <a:srgbClr val="F6F6F6">
                  <a:alpha val="100000"/>
                </a:srgbClr>
              </a:clrFrom>
              <a:clrTo>
                <a:srgbClr val="F6F6F6">
                  <a:alpha val="100000"/>
                  <a:alpha val="0"/>
                </a:srgbClr>
              </a:clrTo>
            </a:clrChange>
          </a:blip>
          <a:stretch>
            <a:fillRect/>
          </a:stretch>
        </p:blipFill>
        <p:spPr>
          <a:xfrm>
            <a:off x="3253105" y="1639570"/>
            <a:ext cx="5686425" cy="4762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7365"/>
          </a:xfrm>
          <a:prstGeom prst="rect">
            <a:avLst/>
          </a:prstGeom>
          <a:gradFill>
            <a:gsLst>
              <a:gs pos="21000">
                <a:srgbClr val="00B0F0"/>
              </a:gs>
              <a:gs pos="100000">
                <a:srgbClr val="21215D"/>
              </a:gs>
            </a:gsLst>
            <a:lin ang="72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8" name="矩形 7"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513715" y="1126490"/>
            <a:ext cx="11164570" cy="5507990"/>
          </a:xfrm>
          <a:prstGeom prst="rect">
            <a:avLst/>
          </a:prstGeom>
        </p:spPr>
        <p:txBody>
          <a:bodyPr wrap="square">
            <a:spAutoFit/>
          </a:bodyPr>
          <a:lstStyle/>
          <a:p>
            <a:pPr indent="457200" algn="l" fontAlgn="auto">
              <a:lnSpc>
                <a:spcPct val="100000"/>
              </a:lnSpc>
              <a:buNone/>
            </a:pPr>
            <a:r>
              <a:rPr lang="zh-CN" altLang="en-US" sz="22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有一位探险家在撒哈拉大沙漠中发现了一个小村庄，令他奇怪的是在此之前从没有任何人说起这个地方，而这里的村民居然对沙漠之外的世界也一无所知，他就问村民为什么不走出沙漠看一看，村民的回答是：走不出去。原来自从他们的祖先定居此地之后，每隔几年就会有人试图走出沙漠去，但不管朝哪一个方向行进，结果都一样：绕一个大圈子之后又回到了村子里，没有一次例外。</a:t>
            </a:r>
            <a:endParaRPr lang="zh-CN" altLang="en-US" sz="22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00000"/>
              </a:lnSpc>
              <a:buNone/>
            </a:pPr>
            <a:r>
              <a:rPr lang="zh-CN" altLang="en-US" sz="22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探险家感觉非常有趣，他走过无数的地方，这样的情况还是头一次遇到。于是他决定做一个试验，邀请一位村里的青年做向导，收起自己的先进仪器，跟在青年身后走进了沙漠。11 天之后，他们两人果然又绕了个大圈子回到了村里。尽管如此，但探险家已经明白是怎么回事了。</a:t>
            </a:r>
            <a:endParaRPr lang="zh-CN" altLang="en-US" sz="22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00000"/>
              </a:lnSpc>
              <a:buNone/>
            </a:pPr>
            <a:r>
              <a:rPr lang="zh-CN" altLang="en-US" sz="22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几天之后，当探险家准备离开时，他找到了上次和他合作的那位青年，对他说：你按照我的办法，一定能走出沙漠。这个办法很简单——白天睡觉晚上走。</a:t>
            </a:r>
            <a:endParaRPr lang="zh-CN" altLang="en-US" sz="22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00000"/>
              </a:lnSpc>
              <a:buNone/>
            </a:pPr>
            <a:r>
              <a:rPr lang="zh-CN" altLang="en-US" sz="22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但千万记住，一定要对着北方天空最亮的那颗星星走，绝对不能改变方向。探险家离开了村子，半信半疑的青年决定照着探险家的方法试一试，果然，只用了三个夜晚，他真的走出了大沙漠。</a:t>
            </a:r>
            <a:endParaRPr lang="zh-CN" altLang="en-US" sz="22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00000"/>
              </a:lnSpc>
              <a:buNone/>
            </a:pPr>
            <a:r>
              <a:rPr lang="zh-CN" altLang="en-US" sz="22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原来，村民们之所以走不出大漠，是因为他们根本就不认识北斗星！他们没有一个前进的目标。</a:t>
            </a:r>
            <a:endParaRPr lang="zh-CN" altLang="en-US" sz="22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grpSp>
        <p:nvGrpSpPr>
          <p:cNvPr id="2" name="组合 1"/>
          <p:cNvGrpSpPr/>
          <p:nvPr/>
        </p:nvGrpSpPr>
        <p:grpSpPr>
          <a:xfrm>
            <a:off x="226479" y="219257"/>
            <a:ext cx="2419566" cy="669200"/>
            <a:chOff x="3004" y="4295"/>
            <a:chExt cx="3810" cy="1054"/>
          </a:xfrm>
        </p:grpSpPr>
        <p:sp>
          <p:nvSpPr>
            <p:cNvPr id="7" name="文本框 6"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txBox="1">
              <a:spLocks noChangeArrowheads="1"/>
            </p:cNvSpPr>
            <p:nvPr/>
          </p:nvSpPr>
          <p:spPr bwMode="auto">
            <a:xfrm>
              <a:off x="4286" y="4460"/>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l"/>
              <a:r>
                <a:rPr lang="zh-CN" altLang="en-US" sz="2800" b="1" dirty="0">
                  <a:solidFill>
                    <a:schemeClr val="bg1"/>
                  </a:solidFill>
                  <a:latin typeface="微软雅黑" panose="020B0503020204020204" charset="-122"/>
                  <a:ea typeface="微软雅黑" panose="020B0503020204020204" charset="-122"/>
                  <a:sym typeface="字魂59号-创粗黑" panose="00000500000000000000" pitchFamily="2" charset="-122"/>
                </a:rPr>
                <a:t>相关案例</a:t>
              </a:r>
              <a:endParaRPr lang="zh-CN" altLang="en-US" sz="2800" b="1" dirty="0">
                <a:solidFill>
                  <a:schemeClr val="bg1"/>
                </a:solidFill>
                <a:latin typeface="微软雅黑" panose="020B0503020204020204" charset="-122"/>
                <a:ea typeface="微软雅黑" panose="020B0503020204020204" charset="-122"/>
                <a:sym typeface="字魂59号-创粗黑" panose="00000500000000000000" pitchFamily="2" charset="-122"/>
              </a:endParaRPr>
            </a:p>
          </p:txBody>
        </p:sp>
        <p:sp>
          <p:nvSpPr>
            <p:cNvPr id="21" name="AutoShape 59"/>
            <p:cNvSpPr/>
            <p:nvPr/>
          </p:nvSpPr>
          <p:spPr bwMode="auto">
            <a:xfrm>
              <a:off x="3004" y="4295"/>
              <a:ext cx="1059" cy="1054"/>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chemeClr val="bg1"/>
                </a:solidFill>
                <a:effectLst>
                  <a:outerShdw blurRad="38100" dist="38100" dir="2700000" algn="tl">
                    <a:srgbClr val="000000"/>
                  </a:outerShdw>
                </a:effectLst>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sp>
        <p:nvSpPr>
          <p:cNvPr id="3" name="文本框 2"/>
          <p:cNvSpPr txBox="1"/>
          <p:nvPr/>
        </p:nvSpPr>
        <p:spPr>
          <a:xfrm>
            <a:off x="4732655" y="537845"/>
            <a:ext cx="2726690" cy="460375"/>
          </a:xfrm>
          <a:prstGeom prst="rect">
            <a:avLst/>
          </a:prstGeom>
          <a:noFill/>
        </p:spPr>
        <p:txBody>
          <a:bodyPr wrap="square" rtlCol="0" anchor="t">
            <a:spAutoFit/>
          </a:bodyPr>
          <a:p>
            <a:pPr algn="ctr"/>
            <a:r>
              <a:rPr lang="zh-CN" altLang="en-US" sz="2400">
                <a:highlight>
                  <a:srgbClr val="FFFF00"/>
                </a:highlight>
              </a:rPr>
              <a:t>走不出去的村庄</a:t>
            </a:r>
            <a:endParaRPr lang="zh-CN" altLang="en-US" sz="2400">
              <a:highlight>
                <a:srgbClr val="FFFF00"/>
              </a:highligh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checkerboard(across)">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目标与行动</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Rectangle 3"/>
          <p:cNvSpPr txBox="1">
            <a:spLocks noChangeArrowheads="1"/>
          </p:cNvSpPr>
          <p:nvPr/>
        </p:nvSpPr>
        <p:spPr>
          <a:xfrm>
            <a:off x="793750" y="1117600"/>
            <a:ext cx="6788785" cy="52197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en-US" altLang="zh-CN"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二、制定职业生涯目标的 SMART 原则</a:t>
            </a:r>
            <a:endParaRPr lang="en-US" altLang="zh-CN"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18" name="组合 17"/>
          <p:cNvGrpSpPr/>
          <p:nvPr/>
        </p:nvGrpSpPr>
        <p:grpSpPr>
          <a:xfrm>
            <a:off x="873125" y="2082165"/>
            <a:ext cx="10403840" cy="3815715"/>
            <a:chOff x="1375" y="3279"/>
            <a:chExt cx="16384" cy="6009"/>
          </a:xfrm>
        </p:grpSpPr>
        <p:sp>
          <p:nvSpPr>
            <p:cNvPr id="64" name="椭圆 63"/>
            <p:cNvSpPr/>
            <p:nvPr>
              <p:custDataLst>
                <p:tags r:id="rId1"/>
              </p:custDataLst>
            </p:nvPr>
          </p:nvSpPr>
          <p:spPr>
            <a:xfrm>
              <a:off x="11533" y="3279"/>
              <a:ext cx="2742" cy="2742"/>
            </a:xfrm>
            <a:prstGeom prst="ellipse">
              <a:avLst/>
            </a:prstGeom>
            <a:solidFill>
              <a:srgbClr val="EEC56D"/>
            </a:solidFill>
            <a:ln w="28575">
              <a:noFill/>
            </a:ln>
          </p:spPr>
          <p:style>
            <a:lnRef idx="2">
              <a:srgbClr val="76BBC5">
                <a:shade val="50000"/>
              </a:srgbClr>
            </a:lnRef>
            <a:fillRef idx="1">
              <a:srgbClr val="76BBC5"/>
            </a:fillRef>
            <a:effectRef idx="0">
              <a:srgbClr val="76BBC5"/>
            </a:effectRef>
            <a:fontRef idx="minor">
              <a:srgbClr val="FFFFFF"/>
            </a:fontRef>
          </p:style>
          <p:txBody>
            <a:bodyPr wrap="square" lIns="90000" tIns="46800" rIns="90000" bIns="46800" rtlCol="0" anchor="ctr">
              <a:noAutofit/>
            </a:bodyPr>
            <a:lstStyle/>
            <a:p>
              <a:pPr algn="ctr"/>
              <a:r>
                <a:rPr lang="en-US" altLang="zh-CN" sz="8000" b="1">
                  <a:solidFill>
                    <a:schemeClr val="bg1"/>
                  </a:solidFill>
                  <a:latin typeface="微软雅黑" panose="020B0503020204020204" charset="-122"/>
                  <a:ea typeface="微软雅黑" panose="020B0503020204020204" charset="-122"/>
                </a:rPr>
                <a:t>R</a:t>
              </a:r>
              <a:endParaRPr lang="en-US" altLang="zh-CN" sz="8000" b="1">
                <a:solidFill>
                  <a:schemeClr val="bg1"/>
                </a:solidFill>
                <a:latin typeface="微软雅黑" panose="020B0503020204020204" charset="-122"/>
                <a:ea typeface="微软雅黑" panose="020B0503020204020204" charset="-122"/>
              </a:endParaRPr>
            </a:p>
          </p:txBody>
        </p:sp>
        <p:sp>
          <p:nvSpPr>
            <p:cNvPr id="3" name="文本框 2"/>
            <p:cNvSpPr txBox="1"/>
            <p:nvPr>
              <p:custDataLst>
                <p:tags r:id="rId2"/>
              </p:custDataLst>
            </p:nvPr>
          </p:nvSpPr>
          <p:spPr>
            <a:xfrm>
              <a:off x="11387" y="6292"/>
              <a:ext cx="3034" cy="814"/>
            </a:xfrm>
            <a:prstGeom prst="rect">
              <a:avLst/>
            </a:prstGeom>
            <a:solidFill>
              <a:srgbClr val="EEC56D"/>
            </a:solidFill>
            <a:ln>
              <a:noFill/>
            </a:ln>
          </p:spPr>
          <p:txBody>
            <a:bodyPr wrap="square" lIns="90000" tIns="46800" rIns="90000" bIns="46800" anchor="ctr" anchorCtr="0"/>
            <a:lstStyle>
              <a:defPPr>
                <a:defRPr lang="zh-CN"/>
              </a:defPPr>
              <a:lvl1pPr algn="ctr" fontAlgn="base">
                <a:spcBef>
                  <a:spcPct val="0"/>
                </a:spcBef>
                <a:spcAft>
                  <a:spcPct val="0"/>
                </a:spcAft>
                <a:defRPr>
                  <a:solidFill>
                    <a:srgbClr val="FFFFFF"/>
                  </a:solidFill>
                  <a:latin typeface="Calibri Light" panose="020F0302020204030204"/>
                  <a:ea typeface="微软雅黑" panose="020B0503020204020204" charset="-122"/>
                </a:defRPr>
              </a:lvl1pPr>
              <a:lvl2pPr marL="742950" indent="-285750">
                <a:defRPr>
                  <a:latin typeface="Calibri" panose="020F0502020204030204" pitchFamily="34" charset="0"/>
                  <a:ea typeface="微软雅黑" panose="020B0503020204020204" charset="-122"/>
                </a:defRPr>
              </a:lvl2pPr>
              <a:lvl3pPr marL="1143000" indent="-228600">
                <a:defRPr>
                  <a:latin typeface="Calibri" panose="020F0502020204030204" pitchFamily="34" charset="0"/>
                  <a:ea typeface="微软雅黑" panose="020B0503020204020204" charset="-122"/>
                </a:defRPr>
              </a:lvl3pPr>
              <a:lvl4pPr marL="1600200" indent="-228600">
                <a:defRPr>
                  <a:latin typeface="Calibri" panose="020F0502020204030204" pitchFamily="34" charset="0"/>
                  <a:ea typeface="微软雅黑" panose="020B0503020204020204" charset="-122"/>
                </a:defRPr>
              </a:lvl4pPr>
              <a:lvl5pPr marL="2057400" indent="-228600">
                <a:defRPr>
                  <a:latin typeface="Calibri" panose="020F0502020204030204" pitchFamily="34" charset="0"/>
                  <a:ea typeface="微软雅黑" panose="020B0503020204020204" charset="-122"/>
                </a:defRPr>
              </a:lvl5pPr>
              <a:lvl6pPr marL="2514600" indent="-228600" fontAlgn="base">
                <a:spcBef>
                  <a:spcPct val="0"/>
                </a:spcBef>
                <a:spcAft>
                  <a:spcPct val="0"/>
                </a:spcAft>
                <a:defRPr>
                  <a:latin typeface="Calibri" panose="020F0502020204030204" pitchFamily="34" charset="0"/>
                  <a:ea typeface="微软雅黑" panose="020B0503020204020204" charset="-122"/>
                </a:defRPr>
              </a:lvl6pPr>
              <a:lvl7pPr marL="2971800" indent="-228600" fontAlgn="base">
                <a:spcBef>
                  <a:spcPct val="0"/>
                </a:spcBef>
                <a:spcAft>
                  <a:spcPct val="0"/>
                </a:spcAft>
                <a:defRPr>
                  <a:latin typeface="Calibri" panose="020F0502020204030204" pitchFamily="34" charset="0"/>
                  <a:ea typeface="微软雅黑" panose="020B0503020204020204" charset="-122"/>
                </a:defRPr>
              </a:lvl7pPr>
              <a:lvl8pPr marL="3429000" indent="-228600" fontAlgn="base">
                <a:spcBef>
                  <a:spcPct val="0"/>
                </a:spcBef>
                <a:spcAft>
                  <a:spcPct val="0"/>
                </a:spcAft>
                <a:defRPr>
                  <a:latin typeface="Calibri" panose="020F0502020204030204" pitchFamily="34" charset="0"/>
                  <a:ea typeface="微软雅黑" panose="020B0503020204020204" charset="-122"/>
                </a:defRPr>
              </a:lvl8pPr>
              <a:lvl9pPr marL="3886200" indent="-228600" fontAlgn="base">
                <a:spcBef>
                  <a:spcPct val="0"/>
                </a:spcBef>
                <a:spcAft>
                  <a:spcPct val="0"/>
                </a:spcAft>
                <a:defRPr>
                  <a:latin typeface="Calibri" panose="020F0502020204030204" pitchFamily="34" charset="0"/>
                  <a:ea typeface="微软雅黑" panose="020B0503020204020204" charset="-122"/>
                </a:defRPr>
              </a:lvl9pPr>
            </a:lstStyle>
            <a:p>
              <a:r>
                <a:rPr lang="zh-CN" altLang="en-US" sz="1600" b="1" dirty="0">
                  <a:latin typeface="微软雅黑" panose="020B0503020204020204" charset="-122"/>
                  <a:cs typeface="微软雅黑" panose="020B0503020204020204" charset="-122"/>
                </a:rPr>
                <a:t>实际性</a:t>
              </a:r>
              <a:endParaRPr lang="zh-CN" altLang="en-US" sz="1600" b="1" dirty="0">
                <a:latin typeface="微软雅黑" panose="020B0503020204020204" charset="-122"/>
                <a:cs typeface="微软雅黑" panose="020B0503020204020204" charset="-122"/>
              </a:endParaRPr>
            </a:p>
            <a:p>
              <a:r>
                <a:rPr lang="zh-CN" altLang="en-US" sz="1600" b="1" dirty="0">
                  <a:latin typeface="微软雅黑" panose="020B0503020204020204" charset="-122"/>
                  <a:cs typeface="微软雅黑" panose="020B0503020204020204" charset="-122"/>
                </a:rPr>
                <a:t>（relevant）</a:t>
              </a:r>
              <a:endParaRPr lang="zh-CN" altLang="en-US" sz="1600" b="1" dirty="0">
                <a:latin typeface="微软雅黑" panose="020B0503020204020204" charset="-122"/>
                <a:cs typeface="微软雅黑" panose="020B0503020204020204" charset="-122"/>
              </a:endParaRPr>
            </a:p>
          </p:txBody>
        </p:sp>
        <p:sp>
          <p:nvSpPr>
            <p:cNvPr id="63" name="椭圆 62"/>
            <p:cNvSpPr/>
            <p:nvPr>
              <p:custDataLst>
                <p:tags r:id="rId3"/>
              </p:custDataLst>
            </p:nvPr>
          </p:nvSpPr>
          <p:spPr>
            <a:xfrm>
              <a:off x="8196" y="3279"/>
              <a:ext cx="2742" cy="2742"/>
            </a:xfrm>
            <a:prstGeom prst="ellipse">
              <a:avLst/>
            </a:prstGeom>
            <a:solidFill>
              <a:srgbClr val="18576F"/>
            </a:solidFill>
            <a:ln w="28575">
              <a:noFill/>
            </a:ln>
          </p:spPr>
          <p:style>
            <a:lnRef idx="2">
              <a:srgbClr val="76BBC5">
                <a:shade val="50000"/>
              </a:srgbClr>
            </a:lnRef>
            <a:fillRef idx="1">
              <a:srgbClr val="76BBC5"/>
            </a:fillRef>
            <a:effectRef idx="0">
              <a:srgbClr val="76BBC5"/>
            </a:effectRef>
            <a:fontRef idx="minor">
              <a:srgbClr val="FFFFFF"/>
            </a:fontRef>
          </p:style>
          <p:txBody>
            <a:bodyPr wrap="square" lIns="90000" tIns="46800" rIns="90000" bIns="46800" rtlCol="0" anchor="ctr">
              <a:noAutofit/>
            </a:bodyPr>
            <a:lstStyle/>
            <a:p>
              <a:pPr algn="ctr"/>
              <a:r>
                <a:rPr lang="en-US" altLang="zh-CN" sz="8000" b="1">
                  <a:solidFill>
                    <a:schemeClr val="bg1"/>
                  </a:solidFill>
                  <a:latin typeface="微软雅黑" panose="020B0503020204020204" charset="-122"/>
                  <a:ea typeface="微软雅黑" panose="020B0503020204020204" charset="-122"/>
                </a:rPr>
                <a:t>A</a:t>
              </a:r>
              <a:endParaRPr lang="en-US" altLang="zh-CN" sz="8000" b="1">
                <a:solidFill>
                  <a:schemeClr val="bg1"/>
                </a:solidFill>
                <a:latin typeface="微软雅黑" panose="020B0503020204020204" charset="-122"/>
                <a:ea typeface="微软雅黑" panose="020B0503020204020204" charset="-122"/>
              </a:endParaRPr>
            </a:p>
          </p:txBody>
        </p:sp>
        <p:sp>
          <p:nvSpPr>
            <p:cNvPr id="5" name="文本框 4"/>
            <p:cNvSpPr txBox="1"/>
            <p:nvPr>
              <p:custDataLst>
                <p:tags r:id="rId4"/>
              </p:custDataLst>
            </p:nvPr>
          </p:nvSpPr>
          <p:spPr>
            <a:xfrm>
              <a:off x="8049" y="6292"/>
              <a:ext cx="3034" cy="814"/>
            </a:xfrm>
            <a:prstGeom prst="rect">
              <a:avLst/>
            </a:prstGeom>
            <a:solidFill>
              <a:srgbClr val="18576F"/>
            </a:solidFill>
            <a:ln>
              <a:noFill/>
            </a:ln>
          </p:spPr>
          <p:txBody>
            <a:bodyPr wrap="square" lIns="90000" tIns="46800" rIns="90000" bIns="46800" anchor="ctr" anchorCtr="0"/>
            <a:lstStyle>
              <a:defPPr>
                <a:defRPr lang="zh-CN"/>
              </a:defPPr>
              <a:lvl1pPr algn="ctr" fontAlgn="base">
                <a:spcBef>
                  <a:spcPct val="0"/>
                </a:spcBef>
                <a:spcAft>
                  <a:spcPct val="0"/>
                </a:spcAft>
                <a:defRPr>
                  <a:solidFill>
                    <a:srgbClr val="FFFFFF"/>
                  </a:solidFill>
                  <a:latin typeface="Calibri Light" panose="020F0302020204030204"/>
                  <a:ea typeface="微软雅黑" panose="020B0503020204020204" charset="-122"/>
                </a:defRPr>
              </a:lvl1pPr>
              <a:lvl2pPr marL="742950" indent="-285750">
                <a:defRPr>
                  <a:latin typeface="Calibri" panose="020F0502020204030204" pitchFamily="34" charset="0"/>
                  <a:ea typeface="微软雅黑" panose="020B0503020204020204" charset="-122"/>
                </a:defRPr>
              </a:lvl2pPr>
              <a:lvl3pPr marL="1143000" indent="-228600">
                <a:defRPr>
                  <a:latin typeface="Calibri" panose="020F0502020204030204" pitchFamily="34" charset="0"/>
                  <a:ea typeface="微软雅黑" panose="020B0503020204020204" charset="-122"/>
                </a:defRPr>
              </a:lvl3pPr>
              <a:lvl4pPr marL="1600200" indent="-228600">
                <a:defRPr>
                  <a:latin typeface="Calibri" panose="020F0502020204030204" pitchFamily="34" charset="0"/>
                  <a:ea typeface="微软雅黑" panose="020B0503020204020204" charset="-122"/>
                </a:defRPr>
              </a:lvl4pPr>
              <a:lvl5pPr marL="2057400" indent="-228600">
                <a:defRPr>
                  <a:latin typeface="Calibri" panose="020F0502020204030204" pitchFamily="34" charset="0"/>
                  <a:ea typeface="微软雅黑" panose="020B0503020204020204" charset="-122"/>
                </a:defRPr>
              </a:lvl5pPr>
              <a:lvl6pPr marL="2514600" indent="-228600" fontAlgn="base">
                <a:spcBef>
                  <a:spcPct val="0"/>
                </a:spcBef>
                <a:spcAft>
                  <a:spcPct val="0"/>
                </a:spcAft>
                <a:defRPr>
                  <a:latin typeface="Calibri" panose="020F0502020204030204" pitchFamily="34" charset="0"/>
                  <a:ea typeface="微软雅黑" panose="020B0503020204020204" charset="-122"/>
                </a:defRPr>
              </a:lvl6pPr>
              <a:lvl7pPr marL="2971800" indent="-228600" fontAlgn="base">
                <a:spcBef>
                  <a:spcPct val="0"/>
                </a:spcBef>
                <a:spcAft>
                  <a:spcPct val="0"/>
                </a:spcAft>
                <a:defRPr>
                  <a:latin typeface="Calibri" panose="020F0502020204030204" pitchFamily="34" charset="0"/>
                  <a:ea typeface="微软雅黑" panose="020B0503020204020204" charset="-122"/>
                </a:defRPr>
              </a:lvl7pPr>
              <a:lvl8pPr marL="3429000" indent="-228600" fontAlgn="base">
                <a:spcBef>
                  <a:spcPct val="0"/>
                </a:spcBef>
                <a:spcAft>
                  <a:spcPct val="0"/>
                </a:spcAft>
                <a:defRPr>
                  <a:latin typeface="Calibri" panose="020F0502020204030204" pitchFamily="34" charset="0"/>
                  <a:ea typeface="微软雅黑" panose="020B0503020204020204" charset="-122"/>
                </a:defRPr>
              </a:lvl8pPr>
              <a:lvl9pPr marL="3886200" indent="-228600" fontAlgn="base">
                <a:spcBef>
                  <a:spcPct val="0"/>
                </a:spcBef>
                <a:spcAft>
                  <a:spcPct val="0"/>
                </a:spcAft>
                <a:defRPr>
                  <a:latin typeface="Calibri" panose="020F0502020204030204" pitchFamily="34" charset="0"/>
                  <a:ea typeface="微软雅黑" panose="020B0503020204020204" charset="-122"/>
                </a:defRPr>
              </a:lvl9pPr>
            </a:lstStyle>
            <a:p>
              <a:r>
                <a:rPr lang="zh-CN" altLang="en-US" sz="1600" b="1" dirty="0">
                  <a:latin typeface="微软雅黑" panose="020B0503020204020204" charset="-122"/>
                  <a:cs typeface="微软雅黑" panose="020B0503020204020204" charset="-122"/>
                </a:rPr>
                <a:t>可实现性</a:t>
              </a:r>
              <a:endParaRPr lang="zh-CN" altLang="en-US" sz="1600" b="1" dirty="0">
                <a:latin typeface="微软雅黑" panose="020B0503020204020204" charset="-122"/>
                <a:cs typeface="微软雅黑" panose="020B0503020204020204" charset="-122"/>
              </a:endParaRPr>
            </a:p>
            <a:p>
              <a:r>
                <a:rPr lang="zh-CN" altLang="en-US" sz="1600" b="1" dirty="0">
                  <a:latin typeface="微软雅黑" panose="020B0503020204020204" charset="-122"/>
                  <a:cs typeface="微软雅黑" panose="020B0503020204020204" charset="-122"/>
                </a:rPr>
                <a:t>（achievable）</a:t>
              </a:r>
              <a:endParaRPr lang="zh-CN" altLang="en-US" sz="1600" b="1" dirty="0">
                <a:latin typeface="微软雅黑" panose="020B0503020204020204" charset="-122"/>
                <a:cs typeface="微软雅黑" panose="020B0503020204020204" charset="-122"/>
              </a:endParaRPr>
            </a:p>
          </p:txBody>
        </p:sp>
        <p:sp>
          <p:nvSpPr>
            <p:cNvPr id="62" name="椭圆 61"/>
            <p:cNvSpPr/>
            <p:nvPr>
              <p:custDataLst>
                <p:tags r:id="rId5"/>
              </p:custDataLst>
            </p:nvPr>
          </p:nvSpPr>
          <p:spPr>
            <a:xfrm>
              <a:off x="4858" y="3279"/>
              <a:ext cx="2742" cy="2742"/>
            </a:xfrm>
            <a:prstGeom prst="ellipse">
              <a:avLst/>
            </a:prstGeom>
            <a:solidFill>
              <a:srgbClr val="EB5A40"/>
            </a:solidFill>
            <a:ln w="28575">
              <a:noFill/>
            </a:ln>
          </p:spPr>
          <p:style>
            <a:lnRef idx="2">
              <a:srgbClr val="76BBC5">
                <a:shade val="50000"/>
              </a:srgbClr>
            </a:lnRef>
            <a:fillRef idx="1">
              <a:srgbClr val="76BBC5"/>
            </a:fillRef>
            <a:effectRef idx="0">
              <a:srgbClr val="76BBC5"/>
            </a:effectRef>
            <a:fontRef idx="minor">
              <a:srgbClr val="FFFFFF"/>
            </a:fontRef>
          </p:style>
          <p:txBody>
            <a:bodyPr wrap="square" lIns="90000" tIns="46800" rIns="90000" bIns="46800" rtlCol="0" anchor="ctr">
              <a:noAutofit/>
            </a:bodyPr>
            <a:lstStyle/>
            <a:p>
              <a:pPr algn="ctr"/>
              <a:r>
                <a:rPr lang="en-US" altLang="zh-CN" sz="8000" b="1">
                  <a:solidFill>
                    <a:schemeClr val="bg1"/>
                  </a:solidFill>
                  <a:latin typeface="微软雅黑" panose="020B0503020204020204" charset="-122"/>
                  <a:ea typeface="微软雅黑" panose="020B0503020204020204" charset="-122"/>
                </a:rPr>
                <a:t>M</a:t>
              </a:r>
              <a:endParaRPr lang="en-US" altLang="zh-CN" sz="8000" b="1">
                <a:solidFill>
                  <a:schemeClr val="bg1"/>
                </a:solidFill>
                <a:latin typeface="微软雅黑" panose="020B0503020204020204" charset="-122"/>
                <a:ea typeface="微软雅黑" panose="020B0503020204020204" charset="-122"/>
              </a:endParaRPr>
            </a:p>
          </p:txBody>
        </p:sp>
        <p:sp>
          <p:nvSpPr>
            <p:cNvPr id="7" name="文本框 6"/>
            <p:cNvSpPr txBox="1"/>
            <p:nvPr>
              <p:custDataLst>
                <p:tags r:id="rId6"/>
              </p:custDataLst>
            </p:nvPr>
          </p:nvSpPr>
          <p:spPr>
            <a:xfrm>
              <a:off x="4712" y="6292"/>
              <a:ext cx="3034" cy="814"/>
            </a:xfrm>
            <a:prstGeom prst="rect">
              <a:avLst/>
            </a:prstGeom>
            <a:solidFill>
              <a:srgbClr val="EB5A40"/>
            </a:solidFill>
            <a:ln>
              <a:noFill/>
            </a:ln>
          </p:spPr>
          <p:txBody>
            <a:bodyPr wrap="square" lIns="90000" tIns="46800" rIns="90000" bIns="46800" anchor="ctr" anchorCtr="0"/>
            <a:lstStyle>
              <a:defPPr>
                <a:defRPr lang="zh-CN"/>
              </a:defPPr>
              <a:lvl1pPr algn="ctr" fontAlgn="base">
                <a:spcBef>
                  <a:spcPct val="0"/>
                </a:spcBef>
                <a:spcAft>
                  <a:spcPct val="0"/>
                </a:spcAft>
                <a:defRPr>
                  <a:solidFill>
                    <a:srgbClr val="FFFFFF"/>
                  </a:solidFill>
                  <a:latin typeface="Calibri Light" panose="020F0302020204030204"/>
                  <a:ea typeface="微软雅黑" panose="020B0503020204020204" charset="-122"/>
                </a:defRPr>
              </a:lvl1pPr>
              <a:lvl2pPr marL="742950" indent="-285750">
                <a:defRPr>
                  <a:latin typeface="Calibri" panose="020F0502020204030204" pitchFamily="34" charset="0"/>
                  <a:ea typeface="微软雅黑" panose="020B0503020204020204" charset="-122"/>
                </a:defRPr>
              </a:lvl2pPr>
              <a:lvl3pPr marL="1143000" indent="-228600">
                <a:defRPr>
                  <a:latin typeface="Calibri" panose="020F0502020204030204" pitchFamily="34" charset="0"/>
                  <a:ea typeface="微软雅黑" panose="020B0503020204020204" charset="-122"/>
                </a:defRPr>
              </a:lvl3pPr>
              <a:lvl4pPr marL="1600200" indent="-228600">
                <a:defRPr>
                  <a:latin typeface="Calibri" panose="020F0502020204030204" pitchFamily="34" charset="0"/>
                  <a:ea typeface="微软雅黑" panose="020B0503020204020204" charset="-122"/>
                </a:defRPr>
              </a:lvl4pPr>
              <a:lvl5pPr marL="2057400" indent="-228600">
                <a:defRPr>
                  <a:latin typeface="Calibri" panose="020F0502020204030204" pitchFamily="34" charset="0"/>
                  <a:ea typeface="微软雅黑" panose="020B0503020204020204" charset="-122"/>
                </a:defRPr>
              </a:lvl5pPr>
              <a:lvl6pPr marL="2514600" indent="-228600" fontAlgn="base">
                <a:spcBef>
                  <a:spcPct val="0"/>
                </a:spcBef>
                <a:spcAft>
                  <a:spcPct val="0"/>
                </a:spcAft>
                <a:defRPr>
                  <a:latin typeface="Calibri" panose="020F0502020204030204" pitchFamily="34" charset="0"/>
                  <a:ea typeface="微软雅黑" panose="020B0503020204020204" charset="-122"/>
                </a:defRPr>
              </a:lvl6pPr>
              <a:lvl7pPr marL="2971800" indent="-228600" fontAlgn="base">
                <a:spcBef>
                  <a:spcPct val="0"/>
                </a:spcBef>
                <a:spcAft>
                  <a:spcPct val="0"/>
                </a:spcAft>
                <a:defRPr>
                  <a:latin typeface="Calibri" panose="020F0502020204030204" pitchFamily="34" charset="0"/>
                  <a:ea typeface="微软雅黑" panose="020B0503020204020204" charset="-122"/>
                </a:defRPr>
              </a:lvl7pPr>
              <a:lvl8pPr marL="3429000" indent="-228600" fontAlgn="base">
                <a:spcBef>
                  <a:spcPct val="0"/>
                </a:spcBef>
                <a:spcAft>
                  <a:spcPct val="0"/>
                </a:spcAft>
                <a:defRPr>
                  <a:latin typeface="Calibri" panose="020F0502020204030204" pitchFamily="34" charset="0"/>
                  <a:ea typeface="微软雅黑" panose="020B0503020204020204" charset="-122"/>
                </a:defRPr>
              </a:lvl8pPr>
              <a:lvl9pPr marL="3886200" indent="-228600" fontAlgn="base">
                <a:spcBef>
                  <a:spcPct val="0"/>
                </a:spcBef>
                <a:spcAft>
                  <a:spcPct val="0"/>
                </a:spcAft>
                <a:defRPr>
                  <a:latin typeface="Calibri" panose="020F0502020204030204" pitchFamily="34" charset="0"/>
                  <a:ea typeface="微软雅黑" panose="020B0503020204020204" charset="-122"/>
                </a:defRPr>
              </a:lvl9pPr>
            </a:lstStyle>
            <a:p>
              <a:r>
                <a:rPr lang="zh-CN" altLang="en-US" sz="1600" b="1" dirty="0">
                  <a:latin typeface="微软雅黑" panose="020B0503020204020204" charset="-122"/>
                  <a:cs typeface="微软雅黑" panose="020B0503020204020204" charset="-122"/>
                </a:rPr>
                <a:t>衡量性</a:t>
              </a:r>
              <a:endParaRPr lang="zh-CN" altLang="en-US" sz="1600" b="1" dirty="0">
                <a:latin typeface="微软雅黑" panose="020B0503020204020204" charset="-122"/>
                <a:cs typeface="微软雅黑" panose="020B0503020204020204" charset="-122"/>
              </a:endParaRPr>
            </a:p>
            <a:p>
              <a:r>
                <a:rPr lang="zh-CN" altLang="en-US" sz="1600" b="1" dirty="0">
                  <a:latin typeface="微软雅黑" panose="020B0503020204020204" charset="-122"/>
                  <a:cs typeface="微软雅黑" panose="020B0503020204020204" charset="-122"/>
                </a:rPr>
                <a:t>（measurable）</a:t>
              </a:r>
              <a:endParaRPr lang="zh-CN" altLang="en-US" sz="1600" b="1" dirty="0">
                <a:latin typeface="微软雅黑" panose="020B0503020204020204" charset="-122"/>
                <a:cs typeface="微软雅黑" panose="020B0503020204020204" charset="-122"/>
              </a:endParaRPr>
            </a:p>
          </p:txBody>
        </p:sp>
        <p:sp>
          <p:nvSpPr>
            <p:cNvPr id="61" name="椭圆 60"/>
            <p:cNvSpPr/>
            <p:nvPr>
              <p:custDataLst>
                <p:tags r:id="rId7"/>
              </p:custDataLst>
            </p:nvPr>
          </p:nvSpPr>
          <p:spPr>
            <a:xfrm>
              <a:off x="1521" y="3279"/>
              <a:ext cx="2742" cy="2742"/>
            </a:xfrm>
            <a:prstGeom prst="ellipse">
              <a:avLst/>
            </a:prstGeom>
            <a:solidFill>
              <a:srgbClr val="76BBC5"/>
            </a:solidFill>
            <a:ln w="28575">
              <a:noFill/>
            </a:ln>
          </p:spPr>
          <p:style>
            <a:lnRef idx="2">
              <a:srgbClr val="76BBC5">
                <a:shade val="50000"/>
              </a:srgbClr>
            </a:lnRef>
            <a:fillRef idx="1">
              <a:srgbClr val="76BBC5"/>
            </a:fillRef>
            <a:effectRef idx="0">
              <a:srgbClr val="76BBC5"/>
            </a:effectRef>
            <a:fontRef idx="minor">
              <a:srgbClr val="FFFFFF"/>
            </a:fontRef>
          </p:style>
          <p:txBody>
            <a:bodyPr wrap="square" lIns="90000" tIns="46800" rIns="90000" bIns="46800" rtlCol="0" anchor="ctr">
              <a:noAutofit/>
            </a:bodyPr>
            <a:lstStyle/>
            <a:p>
              <a:pPr algn="ctr"/>
              <a:r>
                <a:rPr lang="zh-CN" altLang="en-US" sz="8000" b="1">
                  <a:solidFill>
                    <a:schemeClr val="bg1"/>
                  </a:solidFill>
                  <a:latin typeface="微软雅黑" panose="020B0503020204020204" charset="-122"/>
                  <a:ea typeface="微软雅黑" panose="020B0503020204020204" charset="-122"/>
                </a:rPr>
                <a:t>S</a:t>
              </a:r>
              <a:endParaRPr lang="zh-CN" altLang="en-US" sz="8000" b="1">
                <a:solidFill>
                  <a:schemeClr val="bg1"/>
                </a:solidFill>
                <a:latin typeface="微软雅黑" panose="020B0503020204020204" charset="-122"/>
                <a:ea typeface="微软雅黑" panose="020B0503020204020204" charset="-122"/>
              </a:endParaRPr>
            </a:p>
          </p:txBody>
        </p:sp>
        <p:sp>
          <p:nvSpPr>
            <p:cNvPr id="9" name="文本框 8"/>
            <p:cNvSpPr txBox="1"/>
            <p:nvPr>
              <p:custDataLst>
                <p:tags r:id="rId8"/>
              </p:custDataLst>
            </p:nvPr>
          </p:nvSpPr>
          <p:spPr>
            <a:xfrm>
              <a:off x="1375" y="6292"/>
              <a:ext cx="3034" cy="814"/>
            </a:xfrm>
            <a:prstGeom prst="rect">
              <a:avLst/>
            </a:prstGeom>
            <a:solidFill>
              <a:srgbClr val="76BBC5"/>
            </a:solidFill>
            <a:ln>
              <a:noFill/>
            </a:ln>
          </p:spPr>
          <p:txBody>
            <a:bodyPr wrap="square" lIns="90000" tIns="46800" rIns="90000" bIns="46800" anchor="ctr" anchorCtr="0"/>
            <a:lstStyle>
              <a:defPPr>
                <a:defRPr lang="zh-CN"/>
              </a:defPPr>
              <a:lvl1pPr algn="ctr" fontAlgn="base">
                <a:spcBef>
                  <a:spcPct val="0"/>
                </a:spcBef>
                <a:spcAft>
                  <a:spcPct val="0"/>
                </a:spcAft>
                <a:defRPr>
                  <a:solidFill>
                    <a:srgbClr val="FFFFFF"/>
                  </a:solidFill>
                  <a:latin typeface="Calibri Light" panose="020F0302020204030204"/>
                  <a:ea typeface="微软雅黑" panose="020B0503020204020204" charset="-122"/>
                </a:defRPr>
              </a:lvl1pPr>
              <a:lvl2pPr marL="742950" indent="-285750">
                <a:defRPr>
                  <a:latin typeface="Calibri" panose="020F0502020204030204" pitchFamily="34" charset="0"/>
                  <a:ea typeface="微软雅黑" panose="020B0503020204020204" charset="-122"/>
                </a:defRPr>
              </a:lvl2pPr>
              <a:lvl3pPr marL="1143000" indent="-228600">
                <a:defRPr>
                  <a:latin typeface="Calibri" panose="020F0502020204030204" pitchFamily="34" charset="0"/>
                  <a:ea typeface="微软雅黑" panose="020B0503020204020204" charset="-122"/>
                </a:defRPr>
              </a:lvl3pPr>
              <a:lvl4pPr marL="1600200" indent="-228600">
                <a:defRPr>
                  <a:latin typeface="Calibri" panose="020F0502020204030204" pitchFamily="34" charset="0"/>
                  <a:ea typeface="微软雅黑" panose="020B0503020204020204" charset="-122"/>
                </a:defRPr>
              </a:lvl4pPr>
              <a:lvl5pPr marL="2057400" indent="-228600">
                <a:defRPr>
                  <a:latin typeface="Calibri" panose="020F0502020204030204" pitchFamily="34" charset="0"/>
                  <a:ea typeface="微软雅黑" panose="020B0503020204020204" charset="-122"/>
                </a:defRPr>
              </a:lvl5pPr>
              <a:lvl6pPr marL="2514600" indent="-228600" fontAlgn="base">
                <a:spcBef>
                  <a:spcPct val="0"/>
                </a:spcBef>
                <a:spcAft>
                  <a:spcPct val="0"/>
                </a:spcAft>
                <a:defRPr>
                  <a:latin typeface="Calibri" panose="020F0502020204030204" pitchFamily="34" charset="0"/>
                  <a:ea typeface="微软雅黑" panose="020B0503020204020204" charset="-122"/>
                </a:defRPr>
              </a:lvl6pPr>
              <a:lvl7pPr marL="2971800" indent="-228600" fontAlgn="base">
                <a:spcBef>
                  <a:spcPct val="0"/>
                </a:spcBef>
                <a:spcAft>
                  <a:spcPct val="0"/>
                </a:spcAft>
                <a:defRPr>
                  <a:latin typeface="Calibri" panose="020F0502020204030204" pitchFamily="34" charset="0"/>
                  <a:ea typeface="微软雅黑" panose="020B0503020204020204" charset="-122"/>
                </a:defRPr>
              </a:lvl7pPr>
              <a:lvl8pPr marL="3429000" indent="-228600" fontAlgn="base">
                <a:spcBef>
                  <a:spcPct val="0"/>
                </a:spcBef>
                <a:spcAft>
                  <a:spcPct val="0"/>
                </a:spcAft>
                <a:defRPr>
                  <a:latin typeface="Calibri" panose="020F0502020204030204" pitchFamily="34" charset="0"/>
                  <a:ea typeface="微软雅黑" panose="020B0503020204020204" charset="-122"/>
                </a:defRPr>
              </a:lvl8pPr>
              <a:lvl9pPr marL="3886200" indent="-228600" fontAlgn="base">
                <a:spcBef>
                  <a:spcPct val="0"/>
                </a:spcBef>
                <a:spcAft>
                  <a:spcPct val="0"/>
                </a:spcAft>
                <a:defRPr>
                  <a:latin typeface="Calibri" panose="020F0502020204030204" pitchFamily="34" charset="0"/>
                  <a:ea typeface="微软雅黑" panose="020B0503020204020204" charset="-122"/>
                </a:defRPr>
              </a:lvl9pPr>
            </a:lstStyle>
            <a:p>
              <a:r>
                <a:rPr lang="zh-CN" altLang="en-US" sz="1600" b="1" dirty="0">
                  <a:latin typeface="微软雅黑" panose="020B0503020204020204" charset="-122"/>
                  <a:cs typeface="微软雅黑" panose="020B0503020204020204" charset="-122"/>
                </a:rPr>
                <a:t>明确性</a:t>
              </a:r>
              <a:endParaRPr lang="zh-CN" altLang="en-US" sz="1600" b="1" dirty="0">
                <a:latin typeface="微软雅黑" panose="020B0503020204020204" charset="-122"/>
                <a:cs typeface="微软雅黑" panose="020B0503020204020204" charset="-122"/>
              </a:endParaRPr>
            </a:p>
            <a:p>
              <a:r>
                <a:rPr lang="zh-CN" altLang="en-US" sz="1600" b="1" dirty="0">
                  <a:latin typeface="微软雅黑" panose="020B0503020204020204" charset="-122"/>
                  <a:cs typeface="微软雅黑" panose="020B0503020204020204" charset="-122"/>
                </a:rPr>
                <a:t>（specific）</a:t>
              </a:r>
              <a:endParaRPr lang="zh-CN" altLang="en-US" sz="1600" b="1" dirty="0">
                <a:latin typeface="微软雅黑" panose="020B0503020204020204" charset="-122"/>
                <a:cs typeface="微软雅黑" panose="020B0503020204020204" charset="-122"/>
              </a:endParaRPr>
            </a:p>
          </p:txBody>
        </p:sp>
        <p:sp>
          <p:nvSpPr>
            <p:cNvPr id="10" name="文本框 9"/>
            <p:cNvSpPr txBox="1"/>
            <p:nvPr>
              <p:custDataLst>
                <p:tags r:id="rId9"/>
              </p:custDataLst>
            </p:nvPr>
          </p:nvSpPr>
          <p:spPr>
            <a:xfrm>
              <a:off x="1375" y="7204"/>
              <a:ext cx="3034" cy="1697"/>
            </a:xfrm>
            <a:prstGeom prst="rect">
              <a:avLst/>
            </a:prstGeom>
          </p:spPr>
          <p:txBody>
            <a:bodyPr wrap="square" lIns="90000" tIns="46800" rIns="90000" bIns="46800">
              <a:spAutoFit/>
            </a:bodyPr>
            <a:lstStyle>
              <a:defPPr>
                <a:defRPr lang="zh-CN"/>
              </a:defPPr>
              <a:lvl1pPr algn="ctr">
                <a:defRPr>
                  <a:latin typeface="Calibri Light" panose="020F0302020204030204"/>
                </a:defRPr>
              </a:lvl1pPr>
            </a:lstStyle>
            <a:p>
              <a:pPr algn="l">
                <a:lnSpc>
                  <a:spcPct val="100000"/>
                </a:lnSpc>
              </a:pPr>
              <a:r>
                <a:rPr lang="zh-CN" altLang="en-US" sz="1600" dirty="0">
                  <a:solidFill>
                    <a:schemeClr val="tx1"/>
                  </a:solidFill>
                  <a:uFillTx/>
                  <a:latin typeface="微软雅黑" panose="020B0503020204020204" charset="-122"/>
                  <a:ea typeface="微软雅黑" panose="020B0503020204020204" charset="-122"/>
                </a:rPr>
                <a:t>目标要清晰、明确，让考核者与被考核者能够准确地理解目标。</a:t>
              </a:r>
              <a:endParaRPr lang="zh-CN" altLang="en-US" sz="1600" dirty="0">
                <a:solidFill>
                  <a:schemeClr val="tx1"/>
                </a:solidFill>
                <a:uFillTx/>
                <a:latin typeface="微软雅黑" panose="020B0503020204020204" charset="-122"/>
                <a:ea typeface="微软雅黑" panose="020B0503020204020204" charset="-122"/>
              </a:endParaRPr>
            </a:p>
          </p:txBody>
        </p:sp>
        <p:sp>
          <p:nvSpPr>
            <p:cNvPr id="25" name="椭圆 24"/>
            <p:cNvSpPr/>
            <p:nvPr>
              <p:custDataLst>
                <p:tags r:id="rId10"/>
              </p:custDataLst>
            </p:nvPr>
          </p:nvSpPr>
          <p:spPr>
            <a:xfrm>
              <a:off x="14870" y="3279"/>
              <a:ext cx="2742" cy="2742"/>
            </a:xfrm>
            <a:prstGeom prst="ellipse">
              <a:avLst/>
            </a:prstGeom>
            <a:solidFill>
              <a:srgbClr val="3B3838"/>
            </a:solidFill>
            <a:ln w="28575">
              <a:noFill/>
            </a:ln>
          </p:spPr>
          <p:style>
            <a:lnRef idx="2">
              <a:srgbClr val="76BBC5">
                <a:shade val="50000"/>
              </a:srgbClr>
            </a:lnRef>
            <a:fillRef idx="1">
              <a:srgbClr val="76BBC5"/>
            </a:fillRef>
            <a:effectRef idx="0">
              <a:srgbClr val="76BBC5"/>
            </a:effectRef>
            <a:fontRef idx="minor">
              <a:srgbClr val="FFFFFF"/>
            </a:fontRef>
          </p:style>
          <p:txBody>
            <a:bodyPr wrap="square" lIns="90000" tIns="46800" rIns="90000" bIns="46800" rtlCol="0" anchor="ctr">
              <a:noAutofit/>
            </a:bodyPr>
            <a:lstStyle/>
            <a:p>
              <a:pPr algn="ctr"/>
              <a:r>
                <a:rPr lang="en-US" altLang="zh-CN" sz="8000" b="1">
                  <a:solidFill>
                    <a:schemeClr val="bg1"/>
                  </a:solidFill>
                  <a:latin typeface="微软雅黑" panose="020B0503020204020204" charset="-122"/>
                  <a:ea typeface="微软雅黑" panose="020B0503020204020204" charset="-122"/>
                </a:rPr>
                <a:t>T</a:t>
              </a:r>
              <a:endParaRPr lang="en-US" altLang="zh-CN" sz="8000" b="1">
                <a:solidFill>
                  <a:schemeClr val="bg1"/>
                </a:solidFill>
                <a:latin typeface="微软雅黑" panose="020B0503020204020204" charset="-122"/>
                <a:ea typeface="微软雅黑" panose="020B0503020204020204" charset="-122"/>
              </a:endParaRPr>
            </a:p>
          </p:txBody>
        </p:sp>
        <p:sp>
          <p:nvSpPr>
            <p:cNvPr id="27" name="文本框 26"/>
            <p:cNvSpPr txBox="1"/>
            <p:nvPr>
              <p:custDataLst>
                <p:tags r:id="rId11"/>
              </p:custDataLst>
            </p:nvPr>
          </p:nvSpPr>
          <p:spPr>
            <a:xfrm>
              <a:off x="14724" y="6292"/>
              <a:ext cx="3034" cy="814"/>
            </a:xfrm>
            <a:prstGeom prst="rect">
              <a:avLst/>
            </a:prstGeom>
            <a:solidFill>
              <a:srgbClr val="3B3838"/>
            </a:solidFill>
            <a:ln>
              <a:noFill/>
            </a:ln>
          </p:spPr>
          <p:txBody>
            <a:bodyPr wrap="square" lIns="90000" tIns="46800" rIns="90000" bIns="46800" anchor="ctr" anchorCtr="0"/>
            <a:lstStyle>
              <a:defPPr>
                <a:defRPr lang="zh-CN"/>
              </a:defPPr>
              <a:lvl1pPr algn="ctr" fontAlgn="base">
                <a:spcBef>
                  <a:spcPct val="0"/>
                </a:spcBef>
                <a:spcAft>
                  <a:spcPct val="0"/>
                </a:spcAft>
                <a:defRPr>
                  <a:solidFill>
                    <a:srgbClr val="FFFFFF"/>
                  </a:solidFill>
                  <a:latin typeface="Calibri Light" panose="020F0302020204030204"/>
                  <a:ea typeface="微软雅黑" panose="020B0503020204020204" charset="-122"/>
                </a:defRPr>
              </a:lvl1pPr>
              <a:lvl2pPr marL="742950" indent="-285750">
                <a:defRPr>
                  <a:latin typeface="Calibri" panose="020F0502020204030204" pitchFamily="34" charset="0"/>
                  <a:ea typeface="微软雅黑" panose="020B0503020204020204" charset="-122"/>
                </a:defRPr>
              </a:lvl2pPr>
              <a:lvl3pPr marL="1143000" indent="-228600">
                <a:defRPr>
                  <a:latin typeface="Calibri" panose="020F0502020204030204" pitchFamily="34" charset="0"/>
                  <a:ea typeface="微软雅黑" panose="020B0503020204020204" charset="-122"/>
                </a:defRPr>
              </a:lvl3pPr>
              <a:lvl4pPr marL="1600200" indent="-228600">
                <a:defRPr>
                  <a:latin typeface="Calibri" panose="020F0502020204030204" pitchFamily="34" charset="0"/>
                  <a:ea typeface="微软雅黑" panose="020B0503020204020204" charset="-122"/>
                </a:defRPr>
              </a:lvl4pPr>
              <a:lvl5pPr marL="2057400" indent="-228600">
                <a:defRPr>
                  <a:latin typeface="Calibri" panose="020F0502020204030204" pitchFamily="34" charset="0"/>
                  <a:ea typeface="微软雅黑" panose="020B0503020204020204" charset="-122"/>
                </a:defRPr>
              </a:lvl5pPr>
              <a:lvl6pPr marL="2514600" indent="-228600" fontAlgn="base">
                <a:spcBef>
                  <a:spcPct val="0"/>
                </a:spcBef>
                <a:spcAft>
                  <a:spcPct val="0"/>
                </a:spcAft>
                <a:defRPr>
                  <a:latin typeface="Calibri" panose="020F0502020204030204" pitchFamily="34" charset="0"/>
                  <a:ea typeface="微软雅黑" panose="020B0503020204020204" charset="-122"/>
                </a:defRPr>
              </a:lvl6pPr>
              <a:lvl7pPr marL="2971800" indent="-228600" fontAlgn="base">
                <a:spcBef>
                  <a:spcPct val="0"/>
                </a:spcBef>
                <a:spcAft>
                  <a:spcPct val="0"/>
                </a:spcAft>
                <a:defRPr>
                  <a:latin typeface="Calibri" panose="020F0502020204030204" pitchFamily="34" charset="0"/>
                  <a:ea typeface="微软雅黑" panose="020B0503020204020204" charset="-122"/>
                </a:defRPr>
              </a:lvl7pPr>
              <a:lvl8pPr marL="3429000" indent="-228600" fontAlgn="base">
                <a:spcBef>
                  <a:spcPct val="0"/>
                </a:spcBef>
                <a:spcAft>
                  <a:spcPct val="0"/>
                </a:spcAft>
                <a:defRPr>
                  <a:latin typeface="Calibri" panose="020F0502020204030204" pitchFamily="34" charset="0"/>
                  <a:ea typeface="微软雅黑" panose="020B0503020204020204" charset="-122"/>
                </a:defRPr>
              </a:lvl8pPr>
              <a:lvl9pPr marL="3886200" indent="-228600" fontAlgn="base">
                <a:spcBef>
                  <a:spcPct val="0"/>
                </a:spcBef>
                <a:spcAft>
                  <a:spcPct val="0"/>
                </a:spcAft>
                <a:defRPr>
                  <a:latin typeface="Calibri" panose="020F0502020204030204" pitchFamily="34" charset="0"/>
                  <a:ea typeface="微软雅黑" panose="020B0503020204020204" charset="-122"/>
                </a:defRPr>
              </a:lvl9pPr>
            </a:lstStyle>
            <a:p>
              <a:r>
                <a:rPr lang="zh-CN" altLang="en-US" sz="1600" b="1" dirty="0">
                  <a:latin typeface="微软雅黑" panose="020B0503020204020204" charset="-122"/>
                  <a:cs typeface="微软雅黑" panose="020B0503020204020204" charset="-122"/>
                </a:rPr>
                <a:t>时限性</a:t>
              </a:r>
              <a:endParaRPr lang="zh-CN" altLang="en-US" sz="1600" b="1" dirty="0">
                <a:latin typeface="微软雅黑" panose="020B0503020204020204" charset="-122"/>
                <a:cs typeface="微软雅黑" panose="020B0503020204020204" charset="-122"/>
              </a:endParaRPr>
            </a:p>
            <a:p>
              <a:r>
                <a:rPr lang="zh-CN" altLang="en-US" sz="1600" b="1" dirty="0">
                  <a:latin typeface="微软雅黑" panose="020B0503020204020204" charset="-122"/>
                  <a:cs typeface="微软雅黑" panose="020B0503020204020204" charset="-122"/>
                </a:rPr>
                <a:t>（time-based）</a:t>
              </a:r>
              <a:endParaRPr lang="zh-CN" altLang="en-US" sz="1600" b="1" dirty="0">
                <a:latin typeface="微软雅黑" panose="020B0503020204020204" charset="-122"/>
                <a:cs typeface="微软雅黑" panose="020B0503020204020204" charset="-122"/>
              </a:endParaRPr>
            </a:p>
          </p:txBody>
        </p:sp>
        <p:sp>
          <p:nvSpPr>
            <p:cNvPr id="13" name="文本框 12"/>
            <p:cNvSpPr txBox="1"/>
            <p:nvPr>
              <p:custDataLst>
                <p:tags r:id="rId12"/>
              </p:custDataLst>
            </p:nvPr>
          </p:nvSpPr>
          <p:spPr>
            <a:xfrm>
              <a:off x="4712" y="7204"/>
              <a:ext cx="3034" cy="1309"/>
            </a:xfrm>
            <a:prstGeom prst="rect">
              <a:avLst/>
            </a:prstGeom>
          </p:spPr>
          <p:txBody>
            <a:bodyPr wrap="square" lIns="90000" tIns="46800" rIns="90000" bIns="46800">
              <a:spAutoFit/>
            </a:bodyPr>
            <a:lstStyle>
              <a:defPPr>
                <a:defRPr lang="zh-CN"/>
              </a:defPPr>
              <a:lvl1pPr algn="ctr">
                <a:defRPr>
                  <a:latin typeface="Calibri Light" panose="020F0302020204030204"/>
                </a:defRPr>
              </a:lvl1pPr>
            </a:lstStyle>
            <a:p>
              <a:pPr algn="l">
                <a:lnSpc>
                  <a:spcPct val="100000"/>
                </a:lnSpc>
              </a:pPr>
              <a:r>
                <a:rPr lang="zh-CN" altLang="en-US" sz="1600" dirty="0">
                  <a:solidFill>
                    <a:schemeClr val="tx1"/>
                  </a:solidFill>
                  <a:uFillTx/>
                  <a:latin typeface="微软雅黑" panose="020B0503020204020204" charset="-122"/>
                  <a:ea typeface="微软雅黑" panose="020B0503020204020204" charset="-122"/>
                </a:rPr>
                <a:t>目标要量化，考核时可以采用相同的标准准确衡量。</a:t>
              </a:r>
              <a:endParaRPr lang="zh-CN" altLang="en-US" sz="1600" dirty="0">
                <a:solidFill>
                  <a:schemeClr val="tx1"/>
                </a:solidFill>
                <a:uFillTx/>
                <a:latin typeface="微软雅黑" panose="020B0503020204020204" charset="-122"/>
                <a:ea typeface="微软雅黑" panose="020B0503020204020204" charset="-122"/>
              </a:endParaRPr>
            </a:p>
          </p:txBody>
        </p:sp>
        <p:sp>
          <p:nvSpPr>
            <p:cNvPr id="14" name="文本框 13"/>
            <p:cNvSpPr txBox="1"/>
            <p:nvPr>
              <p:custDataLst>
                <p:tags r:id="rId13"/>
              </p:custDataLst>
            </p:nvPr>
          </p:nvSpPr>
          <p:spPr>
            <a:xfrm>
              <a:off x="8050" y="7204"/>
              <a:ext cx="3034" cy="2084"/>
            </a:xfrm>
            <a:prstGeom prst="rect">
              <a:avLst/>
            </a:prstGeom>
          </p:spPr>
          <p:txBody>
            <a:bodyPr wrap="square" lIns="90000" tIns="46800" rIns="90000" bIns="46800">
              <a:spAutoFit/>
            </a:bodyPr>
            <a:lstStyle>
              <a:defPPr>
                <a:defRPr lang="zh-CN"/>
              </a:defPPr>
              <a:lvl1pPr algn="ctr">
                <a:defRPr>
                  <a:latin typeface="Calibri Light" panose="020F0302020204030204"/>
                </a:defRPr>
              </a:lvl1pPr>
            </a:lstStyle>
            <a:p>
              <a:pPr algn="l">
                <a:lnSpc>
                  <a:spcPct val="100000"/>
                </a:lnSpc>
              </a:pPr>
              <a:r>
                <a:rPr lang="zh-CN" altLang="en-US" sz="1600" dirty="0">
                  <a:solidFill>
                    <a:schemeClr val="tx1"/>
                  </a:solidFill>
                  <a:uFillTx/>
                  <a:latin typeface="微软雅黑" panose="020B0503020204020204" charset="-122"/>
                  <a:ea typeface="微软雅黑" panose="020B0503020204020204" charset="-122"/>
                </a:rPr>
                <a:t>目标要通过努力可以实现，也就是目标不能过低和偏高，偏低了无意义，偏高了实现不了。</a:t>
              </a:r>
              <a:endParaRPr lang="zh-CN" altLang="en-US" sz="1600" dirty="0">
                <a:solidFill>
                  <a:schemeClr val="tx1"/>
                </a:solidFill>
                <a:uFillTx/>
                <a:latin typeface="微软雅黑" panose="020B0503020204020204" charset="-122"/>
                <a:ea typeface="微软雅黑" panose="020B0503020204020204" charset="-122"/>
              </a:endParaRPr>
            </a:p>
          </p:txBody>
        </p:sp>
        <p:sp>
          <p:nvSpPr>
            <p:cNvPr id="15" name="文本框 14"/>
            <p:cNvSpPr txBox="1"/>
            <p:nvPr>
              <p:custDataLst>
                <p:tags r:id="rId14"/>
              </p:custDataLst>
            </p:nvPr>
          </p:nvSpPr>
          <p:spPr>
            <a:xfrm>
              <a:off x="11387" y="7204"/>
              <a:ext cx="3034" cy="1697"/>
            </a:xfrm>
            <a:prstGeom prst="rect">
              <a:avLst/>
            </a:prstGeom>
          </p:spPr>
          <p:txBody>
            <a:bodyPr wrap="square" lIns="90000" tIns="46800" rIns="90000" bIns="46800">
              <a:spAutoFit/>
            </a:bodyPr>
            <a:lstStyle>
              <a:defPPr>
                <a:defRPr lang="zh-CN"/>
              </a:defPPr>
              <a:lvl1pPr algn="ctr">
                <a:defRPr>
                  <a:latin typeface="Calibri Light" panose="020F0302020204030204"/>
                </a:defRPr>
              </a:lvl1pPr>
            </a:lstStyle>
            <a:p>
              <a:pPr algn="l">
                <a:lnSpc>
                  <a:spcPct val="100000"/>
                </a:lnSpc>
              </a:pPr>
              <a:r>
                <a:rPr lang="zh-CN" altLang="en-US" sz="1600" dirty="0">
                  <a:solidFill>
                    <a:schemeClr val="tx1"/>
                  </a:solidFill>
                  <a:uFillTx/>
                  <a:latin typeface="微软雅黑" panose="020B0503020204020204" charset="-122"/>
                  <a:ea typeface="微软雅黑" panose="020B0503020204020204" charset="-122"/>
                </a:rPr>
                <a:t>目标要和工作有相关性，不是被考核者的工作，别设定目标。</a:t>
              </a:r>
              <a:endParaRPr lang="zh-CN" altLang="en-US" sz="1600" dirty="0">
                <a:solidFill>
                  <a:schemeClr val="tx1"/>
                </a:solidFill>
                <a:uFillTx/>
                <a:latin typeface="微软雅黑" panose="020B0503020204020204" charset="-122"/>
                <a:ea typeface="微软雅黑" panose="020B0503020204020204" charset="-122"/>
              </a:endParaRPr>
            </a:p>
          </p:txBody>
        </p:sp>
        <p:sp>
          <p:nvSpPr>
            <p:cNvPr id="17" name="文本框 16"/>
            <p:cNvSpPr txBox="1"/>
            <p:nvPr>
              <p:custDataLst>
                <p:tags r:id="rId15"/>
              </p:custDataLst>
            </p:nvPr>
          </p:nvSpPr>
          <p:spPr>
            <a:xfrm>
              <a:off x="14725" y="7204"/>
              <a:ext cx="3034" cy="1697"/>
            </a:xfrm>
            <a:prstGeom prst="rect">
              <a:avLst/>
            </a:prstGeom>
          </p:spPr>
          <p:txBody>
            <a:bodyPr wrap="square" lIns="90000" tIns="46800" rIns="90000" bIns="46800">
              <a:spAutoFit/>
            </a:bodyPr>
            <a:lstStyle>
              <a:defPPr>
                <a:defRPr lang="zh-CN"/>
              </a:defPPr>
              <a:lvl1pPr algn="ctr">
                <a:defRPr>
                  <a:latin typeface="Calibri Light" panose="020F0302020204030204"/>
                </a:defRPr>
              </a:lvl1pPr>
            </a:lstStyle>
            <a:p>
              <a:pPr algn="l">
                <a:lnSpc>
                  <a:spcPct val="100000"/>
                </a:lnSpc>
              </a:pPr>
              <a:r>
                <a:rPr lang="zh-CN" altLang="en-US" sz="1600" dirty="0">
                  <a:solidFill>
                    <a:schemeClr val="tx1"/>
                  </a:solidFill>
                  <a:uFillTx/>
                  <a:latin typeface="微软雅黑" panose="020B0503020204020204" charset="-122"/>
                  <a:ea typeface="微软雅黑" panose="020B0503020204020204" charset="-122"/>
                </a:rPr>
                <a:t>目标要有时限性，要在规定的时间内完成，时间一到，就要看结果。</a:t>
              </a:r>
              <a:endParaRPr lang="zh-CN" altLang="en-US" sz="1600" dirty="0">
                <a:solidFill>
                  <a:schemeClr val="tx1"/>
                </a:solidFill>
                <a:uFillTx/>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目标与行动</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Rectangle 3"/>
          <p:cNvSpPr txBox="1">
            <a:spLocks noChangeArrowheads="1"/>
          </p:cNvSpPr>
          <p:nvPr/>
        </p:nvSpPr>
        <p:spPr>
          <a:xfrm>
            <a:off x="793750" y="1117600"/>
            <a:ext cx="6788785" cy="52197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en-US" altLang="zh-CN"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三、制定职业生涯目标的“三定”原则</a:t>
            </a:r>
            <a:endParaRPr lang="en-US" altLang="zh-CN"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9458" name="Freeform 2"/>
          <p:cNvSpPr/>
          <p:nvPr>
            <p:custDataLst>
              <p:tags r:id="rId1"/>
            </p:custDataLst>
          </p:nvPr>
        </p:nvSpPr>
        <p:spPr bwMode="auto">
          <a:xfrm>
            <a:off x="4201873" y="3014394"/>
            <a:ext cx="584633" cy="931180"/>
          </a:xfrm>
          <a:custGeom>
            <a:avLst/>
            <a:gdLst>
              <a:gd name="T0" fmla="*/ 113 w 113"/>
              <a:gd name="T1" fmla="*/ 19 h 180"/>
              <a:gd name="T2" fmla="*/ 109 w 113"/>
              <a:gd name="T3" fmla="*/ 10 h 180"/>
              <a:gd name="T4" fmla="*/ 105 w 113"/>
              <a:gd name="T5" fmla="*/ 0 h 180"/>
              <a:gd name="T6" fmla="*/ 8 w 113"/>
              <a:gd name="T7" fmla="*/ 149 h 180"/>
              <a:gd name="T8" fmla="*/ 0 w 113"/>
              <a:gd name="T9" fmla="*/ 150 h 180"/>
              <a:gd name="T10" fmla="*/ 20 w 113"/>
              <a:gd name="T11" fmla="*/ 180 h 180"/>
              <a:gd name="T12" fmla="*/ 35 w 113"/>
              <a:gd name="T13" fmla="*/ 147 h 180"/>
              <a:gd name="T14" fmla="*/ 28 w 113"/>
              <a:gd name="T15" fmla="*/ 148 h 180"/>
              <a:gd name="T16" fmla="*/ 113 w 113"/>
              <a:gd name="T17" fmla="*/ 19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180">
                <a:moveTo>
                  <a:pt x="113" y="19"/>
                </a:moveTo>
                <a:cubicBezTo>
                  <a:pt x="109" y="10"/>
                  <a:pt x="109" y="10"/>
                  <a:pt x="109" y="10"/>
                </a:cubicBezTo>
                <a:cubicBezTo>
                  <a:pt x="105" y="0"/>
                  <a:pt x="105" y="0"/>
                  <a:pt x="105" y="0"/>
                </a:cubicBezTo>
                <a:cubicBezTo>
                  <a:pt x="104" y="1"/>
                  <a:pt x="8" y="41"/>
                  <a:pt x="8" y="149"/>
                </a:cubicBezTo>
                <a:cubicBezTo>
                  <a:pt x="0" y="150"/>
                  <a:pt x="0" y="150"/>
                  <a:pt x="0" y="150"/>
                </a:cubicBezTo>
                <a:cubicBezTo>
                  <a:pt x="20" y="180"/>
                  <a:pt x="20" y="180"/>
                  <a:pt x="20" y="180"/>
                </a:cubicBezTo>
                <a:cubicBezTo>
                  <a:pt x="35" y="147"/>
                  <a:pt x="35" y="147"/>
                  <a:pt x="35" y="147"/>
                </a:cubicBezTo>
                <a:cubicBezTo>
                  <a:pt x="28" y="148"/>
                  <a:pt x="28" y="148"/>
                  <a:pt x="28" y="148"/>
                </a:cubicBezTo>
                <a:cubicBezTo>
                  <a:pt x="29" y="54"/>
                  <a:pt x="109" y="20"/>
                  <a:pt x="113" y="19"/>
                </a:cubicBezTo>
                <a:close/>
              </a:path>
            </a:pathLst>
          </a:custGeom>
          <a:solidFill>
            <a:srgbClr val="FB8500"/>
          </a:solidFill>
          <a:ln>
            <a:noFill/>
          </a:ln>
        </p:spPr>
        <p:txBody>
          <a:bodyPr vert="horz" wrap="square" lIns="90000" tIns="46800" rIns="90000" bIns="46800" anchor="ctr" anchorCtr="0">
            <a:normAutofit/>
          </a:bodyPr>
          <a:lstStyle/>
          <a:p>
            <a:endParaRPr lang="zh-CN" altLang="en-US" sz="1270"/>
          </a:p>
        </p:txBody>
      </p:sp>
      <p:sp>
        <p:nvSpPr>
          <p:cNvPr id="19459" name="Freeform 3"/>
          <p:cNvSpPr/>
          <p:nvPr>
            <p:custDataLst>
              <p:tags r:id="rId2"/>
            </p:custDataLst>
          </p:nvPr>
        </p:nvSpPr>
        <p:spPr bwMode="auto">
          <a:xfrm>
            <a:off x="4930743" y="2248673"/>
            <a:ext cx="376934" cy="713776"/>
          </a:xfrm>
          <a:custGeom>
            <a:avLst/>
            <a:gdLst>
              <a:gd name="T0" fmla="*/ 62 w 73"/>
              <a:gd name="T1" fmla="*/ 34 h 138"/>
              <a:gd name="T2" fmla="*/ 73 w 73"/>
              <a:gd name="T3" fmla="*/ 0 h 138"/>
              <a:gd name="T4" fmla="*/ 38 w 73"/>
              <a:gd name="T5" fmla="*/ 7 h 138"/>
              <a:gd name="T6" fmla="*/ 43 w 73"/>
              <a:gd name="T7" fmla="*/ 13 h 138"/>
              <a:gd name="T8" fmla="*/ 10 w 73"/>
              <a:gd name="T9" fmla="*/ 138 h 138"/>
              <a:gd name="T10" fmla="*/ 30 w 73"/>
              <a:gd name="T11" fmla="*/ 135 h 138"/>
              <a:gd name="T12" fmla="*/ 56 w 73"/>
              <a:gd name="T13" fmla="*/ 28 h 138"/>
              <a:gd name="T14" fmla="*/ 62 w 73"/>
              <a:gd name="T15" fmla="*/ 34 h 1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138">
                <a:moveTo>
                  <a:pt x="62" y="34"/>
                </a:moveTo>
                <a:cubicBezTo>
                  <a:pt x="73" y="0"/>
                  <a:pt x="73" y="0"/>
                  <a:pt x="73" y="0"/>
                </a:cubicBezTo>
                <a:cubicBezTo>
                  <a:pt x="38" y="7"/>
                  <a:pt x="38" y="7"/>
                  <a:pt x="38" y="7"/>
                </a:cubicBezTo>
                <a:cubicBezTo>
                  <a:pt x="43" y="13"/>
                  <a:pt x="43" y="13"/>
                  <a:pt x="43" y="13"/>
                </a:cubicBezTo>
                <a:cubicBezTo>
                  <a:pt x="0" y="63"/>
                  <a:pt x="9" y="135"/>
                  <a:pt x="10" y="138"/>
                </a:cubicBezTo>
                <a:cubicBezTo>
                  <a:pt x="30" y="135"/>
                  <a:pt x="30" y="135"/>
                  <a:pt x="30" y="135"/>
                </a:cubicBezTo>
                <a:cubicBezTo>
                  <a:pt x="29" y="135"/>
                  <a:pt x="21" y="71"/>
                  <a:pt x="56" y="28"/>
                </a:cubicBezTo>
                <a:lnTo>
                  <a:pt x="62" y="34"/>
                </a:lnTo>
                <a:close/>
              </a:path>
            </a:pathLst>
          </a:custGeom>
          <a:solidFill>
            <a:srgbClr val="FB8500"/>
          </a:solidFill>
          <a:ln>
            <a:noFill/>
          </a:ln>
        </p:spPr>
        <p:txBody>
          <a:bodyPr vert="horz" wrap="square" lIns="90000" tIns="46800" rIns="90000" bIns="46800" anchor="ctr" anchorCtr="0">
            <a:normAutofit/>
          </a:bodyPr>
          <a:lstStyle/>
          <a:p>
            <a:endParaRPr lang="zh-CN" altLang="en-US" sz="1270"/>
          </a:p>
        </p:txBody>
      </p:sp>
      <p:sp>
        <p:nvSpPr>
          <p:cNvPr id="19460" name="Freeform 4"/>
          <p:cNvSpPr/>
          <p:nvPr>
            <p:custDataLst>
              <p:tags r:id="rId3"/>
            </p:custDataLst>
          </p:nvPr>
        </p:nvSpPr>
        <p:spPr bwMode="auto">
          <a:xfrm>
            <a:off x="6567330" y="3381864"/>
            <a:ext cx="1396196" cy="2052829"/>
          </a:xfrm>
          <a:custGeom>
            <a:avLst/>
            <a:gdLst>
              <a:gd name="T0" fmla="*/ 220 w 270"/>
              <a:gd name="T1" fmla="*/ 143 h 397"/>
              <a:gd name="T2" fmla="*/ 0 w 270"/>
              <a:gd name="T3" fmla="*/ 13 h 397"/>
              <a:gd name="T4" fmla="*/ 2 w 270"/>
              <a:gd name="T5" fmla="*/ 33 h 397"/>
              <a:gd name="T6" fmla="*/ 202 w 270"/>
              <a:gd name="T7" fmla="*/ 151 h 397"/>
              <a:gd name="T8" fmla="*/ 179 w 270"/>
              <a:gd name="T9" fmla="*/ 366 h 397"/>
              <a:gd name="T10" fmla="*/ 173 w 270"/>
              <a:gd name="T11" fmla="*/ 361 h 397"/>
              <a:gd name="T12" fmla="*/ 167 w 270"/>
              <a:gd name="T13" fmla="*/ 397 h 397"/>
              <a:gd name="T14" fmla="*/ 201 w 270"/>
              <a:gd name="T15" fmla="*/ 384 h 397"/>
              <a:gd name="T16" fmla="*/ 194 w 270"/>
              <a:gd name="T17" fmla="*/ 379 h 397"/>
              <a:gd name="T18" fmla="*/ 220 w 270"/>
              <a:gd name="T19" fmla="*/ 143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0" h="397">
                <a:moveTo>
                  <a:pt x="220" y="143"/>
                </a:moveTo>
                <a:cubicBezTo>
                  <a:pt x="154" y="0"/>
                  <a:pt x="2" y="13"/>
                  <a:pt x="0" y="13"/>
                </a:cubicBezTo>
                <a:cubicBezTo>
                  <a:pt x="2" y="33"/>
                  <a:pt x="2" y="33"/>
                  <a:pt x="2" y="33"/>
                </a:cubicBezTo>
                <a:cubicBezTo>
                  <a:pt x="4" y="33"/>
                  <a:pt x="141" y="21"/>
                  <a:pt x="202" y="151"/>
                </a:cubicBezTo>
                <a:cubicBezTo>
                  <a:pt x="246" y="244"/>
                  <a:pt x="208" y="324"/>
                  <a:pt x="179" y="366"/>
                </a:cubicBezTo>
                <a:cubicBezTo>
                  <a:pt x="173" y="361"/>
                  <a:pt x="173" y="361"/>
                  <a:pt x="173" y="361"/>
                </a:cubicBezTo>
                <a:cubicBezTo>
                  <a:pt x="167" y="397"/>
                  <a:pt x="167" y="397"/>
                  <a:pt x="167" y="397"/>
                </a:cubicBezTo>
                <a:cubicBezTo>
                  <a:pt x="201" y="384"/>
                  <a:pt x="201" y="384"/>
                  <a:pt x="201" y="384"/>
                </a:cubicBezTo>
                <a:cubicBezTo>
                  <a:pt x="194" y="379"/>
                  <a:pt x="194" y="379"/>
                  <a:pt x="194" y="379"/>
                </a:cubicBezTo>
                <a:cubicBezTo>
                  <a:pt x="221" y="340"/>
                  <a:pt x="270" y="248"/>
                  <a:pt x="220" y="143"/>
                </a:cubicBezTo>
                <a:close/>
              </a:path>
            </a:pathLst>
          </a:custGeom>
          <a:solidFill>
            <a:srgbClr val="FB8500"/>
          </a:solidFill>
          <a:ln>
            <a:noFill/>
          </a:ln>
        </p:spPr>
        <p:txBody>
          <a:bodyPr vert="horz" wrap="square" lIns="90000" tIns="46800" rIns="90000" bIns="46800" anchor="ctr" anchorCtr="0">
            <a:normAutofit/>
          </a:bodyPr>
          <a:lstStyle/>
          <a:p>
            <a:endParaRPr lang="zh-CN" altLang="en-US" sz="1270"/>
          </a:p>
        </p:txBody>
      </p:sp>
      <p:sp>
        <p:nvSpPr>
          <p:cNvPr id="19462" name="Freeform 6"/>
          <p:cNvSpPr/>
          <p:nvPr>
            <p:custDataLst>
              <p:tags r:id="rId4"/>
            </p:custDataLst>
          </p:nvPr>
        </p:nvSpPr>
        <p:spPr bwMode="auto">
          <a:xfrm>
            <a:off x="5565377" y="3660834"/>
            <a:ext cx="2019292" cy="1935469"/>
          </a:xfrm>
          <a:custGeom>
            <a:avLst/>
            <a:gdLst>
              <a:gd name="T0" fmla="*/ 299 w 391"/>
              <a:gd name="T1" fmla="*/ 103 h 374"/>
              <a:gd name="T2" fmla="*/ 275 w 391"/>
              <a:gd name="T3" fmla="*/ 79 h 374"/>
              <a:gd name="T4" fmla="*/ 286 w 391"/>
              <a:gd name="T5" fmla="*/ 14 h 374"/>
              <a:gd name="T6" fmla="*/ 249 w 391"/>
              <a:gd name="T7" fmla="*/ 0 h 374"/>
              <a:gd name="T8" fmla="*/ 215 w 391"/>
              <a:gd name="T9" fmla="*/ 55 h 374"/>
              <a:gd name="T10" fmla="*/ 142 w 391"/>
              <a:gd name="T11" fmla="*/ 64 h 374"/>
              <a:gd name="T12" fmla="*/ 92 w 391"/>
              <a:gd name="T13" fmla="*/ 21 h 374"/>
              <a:gd name="T14" fmla="*/ 61 w 391"/>
              <a:gd name="T15" fmla="*/ 46 h 374"/>
              <a:gd name="T16" fmla="*/ 91 w 391"/>
              <a:gd name="T17" fmla="*/ 103 h 374"/>
              <a:gd name="T18" fmla="*/ 62 w 391"/>
              <a:gd name="T19" fmla="*/ 172 h 374"/>
              <a:gd name="T20" fmla="*/ 0 w 391"/>
              <a:gd name="T21" fmla="*/ 194 h 374"/>
              <a:gd name="T22" fmla="*/ 6 w 391"/>
              <a:gd name="T23" fmla="*/ 233 h 374"/>
              <a:gd name="T24" fmla="*/ 70 w 391"/>
              <a:gd name="T25" fmla="*/ 235 h 374"/>
              <a:gd name="T26" fmla="*/ 91 w 391"/>
              <a:gd name="T27" fmla="*/ 272 h 374"/>
              <a:gd name="T28" fmla="*/ 115 w 391"/>
              <a:gd name="T29" fmla="*/ 295 h 374"/>
              <a:gd name="T30" fmla="*/ 103 w 391"/>
              <a:gd name="T31" fmla="*/ 360 h 374"/>
              <a:gd name="T32" fmla="*/ 140 w 391"/>
              <a:gd name="T33" fmla="*/ 374 h 374"/>
              <a:gd name="T34" fmla="*/ 174 w 391"/>
              <a:gd name="T35" fmla="*/ 320 h 374"/>
              <a:gd name="T36" fmla="*/ 248 w 391"/>
              <a:gd name="T37" fmla="*/ 311 h 374"/>
              <a:gd name="T38" fmla="*/ 298 w 391"/>
              <a:gd name="T39" fmla="*/ 354 h 374"/>
              <a:gd name="T40" fmla="*/ 329 w 391"/>
              <a:gd name="T41" fmla="*/ 328 h 374"/>
              <a:gd name="T42" fmla="*/ 299 w 391"/>
              <a:gd name="T43" fmla="*/ 272 h 374"/>
              <a:gd name="T44" fmla="*/ 328 w 391"/>
              <a:gd name="T45" fmla="*/ 203 h 374"/>
              <a:gd name="T46" fmla="*/ 391 w 391"/>
              <a:gd name="T47" fmla="*/ 181 h 374"/>
              <a:gd name="T48" fmla="*/ 384 w 391"/>
              <a:gd name="T49" fmla="*/ 142 h 374"/>
              <a:gd name="T50" fmla="*/ 320 w 391"/>
              <a:gd name="T51" fmla="*/ 139 h 374"/>
              <a:gd name="T52" fmla="*/ 299 w 391"/>
              <a:gd name="T53" fmla="*/ 103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91" h="374">
                <a:moveTo>
                  <a:pt x="299" y="103"/>
                </a:moveTo>
                <a:cubicBezTo>
                  <a:pt x="292" y="94"/>
                  <a:pt x="284" y="86"/>
                  <a:pt x="275" y="79"/>
                </a:cubicBezTo>
                <a:cubicBezTo>
                  <a:pt x="286" y="14"/>
                  <a:pt x="286" y="14"/>
                  <a:pt x="286" y="14"/>
                </a:cubicBezTo>
                <a:cubicBezTo>
                  <a:pt x="249" y="0"/>
                  <a:pt x="249" y="0"/>
                  <a:pt x="249" y="0"/>
                </a:cubicBezTo>
                <a:cubicBezTo>
                  <a:pt x="215" y="55"/>
                  <a:pt x="215" y="55"/>
                  <a:pt x="215" y="55"/>
                </a:cubicBezTo>
                <a:cubicBezTo>
                  <a:pt x="191" y="51"/>
                  <a:pt x="165" y="54"/>
                  <a:pt x="142" y="64"/>
                </a:cubicBezTo>
                <a:cubicBezTo>
                  <a:pt x="92" y="21"/>
                  <a:pt x="92" y="21"/>
                  <a:pt x="92" y="21"/>
                </a:cubicBezTo>
                <a:cubicBezTo>
                  <a:pt x="61" y="46"/>
                  <a:pt x="61" y="46"/>
                  <a:pt x="61" y="46"/>
                </a:cubicBezTo>
                <a:cubicBezTo>
                  <a:pt x="91" y="103"/>
                  <a:pt x="91" y="103"/>
                  <a:pt x="91" y="103"/>
                </a:cubicBezTo>
                <a:cubicBezTo>
                  <a:pt x="75" y="123"/>
                  <a:pt x="65" y="147"/>
                  <a:pt x="62" y="172"/>
                </a:cubicBezTo>
                <a:cubicBezTo>
                  <a:pt x="0" y="194"/>
                  <a:pt x="0" y="194"/>
                  <a:pt x="0" y="194"/>
                </a:cubicBezTo>
                <a:cubicBezTo>
                  <a:pt x="6" y="233"/>
                  <a:pt x="6" y="233"/>
                  <a:pt x="6" y="233"/>
                </a:cubicBezTo>
                <a:cubicBezTo>
                  <a:pt x="70" y="235"/>
                  <a:pt x="70" y="235"/>
                  <a:pt x="70" y="235"/>
                </a:cubicBezTo>
                <a:cubicBezTo>
                  <a:pt x="75" y="248"/>
                  <a:pt x="82" y="260"/>
                  <a:pt x="91" y="272"/>
                </a:cubicBezTo>
                <a:cubicBezTo>
                  <a:pt x="98" y="281"/>
                  <a:pt x="106" y="288"/>
                  <a:pt x="115" y="295"/>
                </a:cubicBezTo>
                <a:cubicBezTo>
                  <a:pt x="103" y="360"/>
                  <a:pt x="103" y="360"/>
                  <a:pt x="103" y="360"/>
                </a:cubicBezTo>
                <a:cubicBezTo>
                  <a:pt x="140" y="374"/>
                  <a:pt x="140" y="374"/>
                  <a:pt x="140" y="374"/>
                </a:cubicBezTo>
                <a:cubicBezTo>
                  <a:pt x="174" y="320"/>
                  <a:pt x="174" y="320"/>
                  <a:pt x="174" y="320"/>
                </a:cubicBezTo>
                <a:cubicBezTo>
                  <a:pt x="199" y="324"/>
                  <a:pt x="225" y="321"/>
                  <a:pt x="248" y="311"/>
                </a:cubicBezTo>
                <a:cubicBezTo>
                  <a:pt x="298" y="354"/>
                  <a:pt x="298" y="354"/>
                  <a:pt x="298" y="354"/>
                </a:cubicBezTo>
                <a:cubicBezTo>
                  <a:pt x="329" y="328"/>
                  <a:pt x="329" y="328"/>
                  <a:pt x="329" y="328"/>
                </a:cubicBezTo>
                <a:cubicBezTo>
                  <a:pt x="299" y="272"/>
                  <a:pt x="299" y="272"/>
                  <a:pt x="299" y="272"/>
                </a:cubicBezTo>
                <a:cubicBezTo>
                  <a:pt x="316" y="252"/>
                  <a:pt x="325" y="228"/>
                  <a:pt x="328" y="203"/>
                </a:cubicBezTo>
                <a:cubicBezTo>
                  <a:pt x="391" y="181"/>
                  <a:pt x="391" y="181"/>
                  <a:pt x="391" y="181"/>
                </a:cubicBezTo>
                <a:cubicBezTo>
                  <a:pt x="384" y="142"/>
                  <a:pt x="384" y="142"/>
                  <a:pt x="384" y="142"/>
                </a:cubicBezTo>
                <a:cubicBezTo>
                  <a:pt x="320" y="139"/>
                  <a:pt x="320" y="139"/>
                  <a:pt x="320" y="139"/>
                </a:cubicBezTo>
                <a:cubicBezTo>
                  <a:pt x="315" y="127"/>
                  <a:pt x="309" y="114"/>
                  <a:pt x="299" y="103"/>
                </a:cubicBezTo>
                <a:close/>
              </a:path>
            </a:pathLst>
          </a:custGeom>
          <a:solidFill>
            <a:srgbClr val="433123"/>
          </a:solidFill>
          <a:ln>
            <a:noFill/>
          </a:ln>
          <a:extLst>
            <a:ext uri="{91240B29-F687-4F45-9708-019B960494DF}">
              <a14:hiddenLine xmlns:a14="http://schemas.microsoft.com/office/drawing/2010/main" w="9525">
                <a:solidFill>
                  <a:srgbClr val="000000"/>
                </a:solidFill>
                <a:round/>
              </a14:hiddenLine>
            </a:ext>
          </a:extLst>
        </p:spPr>
        <p:txBody>
          <a:bodyPr vert="horz" wrap="square" lIns="90000" tIns="46800" rIns="90000" bIns="46800" anchor="ctr" anchorCtr="0">
            <a:normAutofit/>
          </a:bodyPr>
          <a:lstStyle/>
          <a:p>
            <a:endParaRPr lang="zh-CN" altLang="en-US" sz="1270"/>
          </a:p>
        </p:txBody>
      </p:sp>
      <p:sp>
        <p:nvSpPr>
          <p:cNvPr id="19463" name="Freeform 7"/>
          <p:cNvSpPr/>
          <p:nvPr>
            <p:custDataLst>
              <p:tags r:id="rId5"/>
            </p:custDataLst>
          </p:nvPr>
        </p:nvSpPr>
        <p:spPr bwMode="auto">
          <a:xfrm>
            <a:off x="6021161" y="4074478"/>
            <a:ext cx="1111572" cy="1112029"/>
          </a:xfrm>
          <a:custGeom>
            <a:avLst/>
            <a:gdLst>
              <a:gd name="T0" fmla="*/ 182 w 215"/>
              <a:gd name="T1" fmla="*/ 47 h 215"/>
              <a:gd name="T2" fmla="*/ 167 w 215"/>
              <a:gd name="T3" fmla="*/ 182 h 215"/>
              <a:gd name="T4" fmla="*/ 33 w 215"/>
              <a:gd name="T5" fmla="*/ 167 h 215"/>
              <a:gd name="T6" fmla="*/ 47 w 215"/>
              <a:gd name="T7" fmla="*/ 33 h 215"/>
              <a:gd name="T8" fmla="*/ 182 w 215"/>
              <a:gd name="T9" fmla="*/ 47 h 215"/>
            </a:gdLst>
            <a:ahLst/>
            <a:cxnLst>
              <a:cxn ang="0">
                <a:pos x="T0" y="T1"/>
              </a:cxn>
              <a:cxn ang="0">
                <a:pos x="T2" y="T3"/>
              </a:cxn>
              <a:cxn ang="0">
                <a:pos x="T4" y="T5"/>
              </a:cxn>
              <a:cxn ang="0">
                <a:pos x="T6" y="T7"/>
              </a:cxn>
              <a:cxn ang="0">
                <a:pos x="T8" y="T9"/>
              </a:cxn>
            </a:cxnLst>
            <a:rect l="0" t="0" r="r" b="b"/>
            <a:pathLst>
              <a:path w="215" h="215">
                <a:moveTo>
                  <a:pt x="182" y="47"/>
                </a:moveTo>
                <a:cubicBezTo>
                  <a:pt x="215" y="88"/>
                  <a:pt x="208" y="149"/>
                  <a:pt x="167" y="182"/>
                </a:cubicBezTo>
                <a:cubicBezTo>
                  <a:pt x="126" y="215"/>
                  <a:pt x="66" y="209"/>
                  <a:pt x="33" y="167"/>
                </a:cubicBezTo>
                <a:cubicBezTo>
                  <a:pt x="0" y="126"/>
                  <a:pt x="6" y="66"/>
                  <a:pt x="47" y="33"/>
                </a:cubicBezTo>
                <a:cubicBezTo>
                  <a:pt x="88" y="0"/>
                  <a:pt x="148" y="6"/>
                  <a:pt x="182" y="47"/>
                </a:cubicBezTo>
                <a:close/>
              </a:path>
            </a:pathLst>
          </a:custGeom>
          <a:solidFill>
            <a:srgbClr val="FB8500"/>
          </a:solidFill>
          <a:ln>
            <a:noFill/>
          </a:ln>
          <a:extLst>
            <a:ext uri="{91240B29-F687-4F45-9708-019B960494DF}">
              <a14:hiddenLine xmlns:a14="http://schemas.microsoft.com/office/drawing/2010/main" w="9525">
                <a:solidFill>
                  <a:srgbClr val="000000"/>
                </a:solidFill>
                <a:round/>
              </a14:hiddenLine>
            </a:ext>
          </a:extLst>
        </p:spPr>
        <p:txBody>
          <a:bodyPr vert="horz" wrap="square" lIns="90000" tIns="46800" rIns="90000" bIns="46800" anchor="ctr" anchorCtr="0">
            <a:normAutofit/>
          </a:bodyPr>
          <a:lstStyle/>
          <a:p>
            <a:pPr algn="ctr"/>
            <a:r>
              <a:rPr lang="zh-CN" altLang="en-US" sz="2000" b="1">
                <a:solidFill>
                  <a:schemeClr val="bg1"/>
                </a:solidFill>
                <a:latin typeface="微软雅黑" panose="020B0503020204020204" charset="-122"/>
                <a:ea typeface="微软雅黑" panose="020B0503020204020204" charset="-122"/>
              </a:rPr>
              <a:t>定</a:t>
            </a:r>
            <a:endParaRPr lang="zh-CN" altLang="en-US" sz="2000" b="1">
              <a:solidFill>
                <a:schemeClr val="bg1"/>
              </a:solidFill>
              <a:latin typeface="微软雅黑" panose="020B0503020204020204" charset="-122"/>
              <a:ea typeface="微软雅黑" panose="020B0503020204020204" charset="-122"/>
            </a:endParaRPr>
          </a:p>
        </p:txBody>
      </p:sp>
      <p:sp>
        <p:nvSpPr>
          <p:cNvPr id="19466" name="Freeform 10"/>
          <p:cNvSpPr/>
          <p:nvPr>
            <p:custDataLst>
              <p:tags r:id="rId6"/>
            </p:custDataLst>
          </p:nvPr>
        </p:nvSpPr>
        <p:spPr bwMode="auto">
          <a:xfrm>
            <a:off x="4478806" y="3243343"/>
            <a:ext cx="1301964" cy="1404465"/>
          </a:xfrm>
          <a:custGeom>
            <a:avLst/>
            <a:gdLst>
              <a:gd name="T0" fmla="*/ 220 w 252"/>
              <a:gd name="T1" fmla="*/ 136 h 272"/>
              <a:gd name="T2" fmla="*/ 217 w 252"/>
              <a:gd name="T3" fmla="*/ 112 h 272"/>
              <a:gd name="T4" fmla="*/ 252 w 252"/>
              <a:gd name="T5" fmla="*/ 82 h 272"/>
              <a:gd name="T6" fmla="*/ 238 w 252"/>
              <a:gd name="T7" fmla="*/ 58 h 272"/>
              <a:gd name="T8" fmla="*/ 195 w 252"/>
              <a:gd name="T9" fmla="*/ 73 h 272"/>
              <a:gd name="T10" fmla="*/ 151 w 252"/>
              <a:gd name="T11" fmla="*/ 45 h 272"/>
              <a:gd name="T12" fmla="*/ 143 w 252"/>
              <a:gd name="T13" fmla="*/ 0 h 272"/>
              <a:gd name="T14" fmla="*/ 115 w 252"/>
              <a:gd name="T15" fmla="*/ 0 h 272"/>
              <a:gd name="T16" fmla="*/ 106 w 252"/>
              <a:gd name="T17" fmla="*/ 44 h 272"/>
              <a:gd name="T18" fmla="*/ 60 w 252"/>
              <a:gd name="T19" fmla="*/ 69 h 272"/>
              <a:gd name="T20" fmla="*/ 17 w 252"/>
              <a:gd name="T21" fmla="*/ 53 h 272"/>
              <a:gd name="T22" fmla="*/ 3 w 252"/>
              <a:gd name="T23" fmla="*/ 78 h 272"/>
              <a:gd name="T24" fmla="*/ 37 w 252"/>
              <a:gd name="T25" fmla="*/ 107 h 272"/>
              <a:gd name="T26" fmla="*/ 32 w 252"/>
              <a:gd name="T27" fmla="*/ 136 h 272"/>
              <a:gd name="T28" fmla="*/ 35 w 252"/>
              <a:gd name="T29" fmla="*/ 159 h 272"/>
              <a:gd name="T30" fmla="*/ 0 w 252"/>
              <a:gd name="T31" fmla="*/ 189 h 272"/>
              <a:gd name="T32" fmla="*/ 14 w 252"/>
              <a:gd name="T33" fmla="*/ 214 h 272"/>
              <a:gd name="T34" fmla="*/ 56 w 252"/>
              <a:gd name="T35" fmla="*/ 199 h 272"/>
              <a:gd name="T36" fmla="*/ 101 w 252"/>
              <a:gd name="T37" fmla="*/ 227 h 272"/>
              <a:gd name="T38" fmla="*/ 109 w 252"/>
              <a:gd name="T39" fmla="*/ 272 h 272"/>
              <a:gd name="T40" fmla="*/ 137 w 252"/>
              <a:gd name="T41" fmla="*/ 272 h 272"/>
              <a:gd name="T42" fmla="*/ 146 w 252"/>
              <a:gd name="T43" fmla="*/ 228 h 272"/>
              <a:gd name="T44" fmla="*/ 192 w 252"/>
              <a:gd name="T45" fmla="*/ 203 h 272"/>
              <a:gd name="T46" fmla="*/ 235 w 252"/>
              <a:gd name="T47" fmla="*/ 219 h 272"/>
              <a:gd name="T48" fmla="*/ 249 w 252"/>
              <a:gd name="T49" fmla="*/ 194 h 272"/>
              <a:gd name="T50" fmla="*/ 215 w 252"/>
              <a:gd name="T51" fmla="*/ 165 h 272"/>
              <a:gd name="T52" fmla="*/ 220 w 252"/>
              <a:gd name="T53" fmla="*/ 136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2" h="272">
                <a:moveTo>
                  <a:pt x="220" y="136"/>
                </a:moveTo>
                <a:cubicBezTo>
                  <a:pt x="220" y="128"/>
                  <a:pt x="219" y="120"/>
                  <a:pt x="217" y="112"/>
                </a:cubicBezTo>
                <a:cubicBezTo>
                  <a:pt x="252" y="82"/>
                  <a:pt x="252" y="82"/>
                  <a:pt x="252" y="82"/>
                </a:cubicBezTo>
                <a:cubicBezTo>
                  <a:pt x="238" y="58"/>
                  <a:pt x="238" y="58"/>
                  <a:pt x="238" y="58"/>
                </a:cubicBezTo>
                <a:cubicBezTo>
                  <a:pt x="195" y="73"/>
                  <a:pt x="195" y="73"/>
                  <a:pt x="195" y="73"/>
                </a:cubicBezTo>
                <a:cubicBezTo>
                  <a:pt x="184" y="60"/>
                  <a:pt x="168" y="50"/>
                  <a:pt x="151" y="45"/>
                </a:cubicBezTo>
                <a:cubicBezTo>
                  <a:pt x="143" y="0"/>
                  <a:pt x="143" y="0"/>
                  <a:pt x="143" y="0"/>
                </a:cubicBezTo>
                <a:cubicBezTo>
                  <a:pt x="115" y="0"/>
                  <a:pt x="115" y="0"/>
                  <a:pt x="115" y="0"/>
                </a:cubicBezTo>
                <a:cubicBezTo>
                  <a:pt x="106" y="44"/>
                  <a:pt x="106" y="44"/>
                  <a:pt x="106" y="44"/>
                </a:cubicBezTo>
                <a:cubicBezTo>
                  <a:pt x="89" y="48"/>
                  <a:pt x="73" y="57"/>
                  <a:pt x="60" y="69"/>
                </a:cubicBezTo>
                <a:cubicBezTo>
                  <a:pt x="17" y="53"/>
                  <a:pt x="17" y="53"/>
                  <a:pt x="17" y="53"/>
                </a:cubicBezTo>
                <a:cubicBezTo>
                  <a:pt x="3" y="78"/>
                  <a:pt x="3" y="78"/>
                  <a:pt x="3" y="78"/>
                </a:cubicBezTo>
                <a:cubicBezTo>
                  <a:pt x="37" y="107"/>
                  <a:pt x="37" y="107"/>
                  <a:pt x="37" y="107"/>
                </a:cubicBezTo>
                <a:cubicBezTo>
                  <a:pt x="34" y="116"/>
                  <a:pt x="32" y="126"/>
                  <a:pt x="32" y="136"/>
                </a:cubicBezTo>
                <a:cubicBezTo>
                  <a:pt x="32" y="144"/>
                  <a:pt x="33" y="152"/>
                  <a:pt x="35" y="159"/>
                </a:cubicBezTo>
                <a:cubicBezTo>
                  <a:pt x="0" y="189"/>
                  <a:pt x="0" y="189"/>
                  <a:pt x="0" y="189"/>
                </a:cubicBezTo>
                <a:cubicBezTo>
                  <a:pt x="14" y="214"/>
                  <a:pt x="14" y="214"/>
                  <a:pt x="14" y="214"/>
                </a:cubicBezTo>
                <a:cubicBezTo>
                  <a:pt x="56" y="199"/>
                  <a:pt x="56" y="199"/>
                  <a:pt x="56" y="199"/>
                </a:cubicBezTo>
                <a:cubicBezTo>
                  <a:pt x="68" y="212"/>
                  <a:pt x="83" y="222"/>
                  <a:pt x="101" y="227"/>
                </a:cubicBezTo>
                <a:cubicBezTo>
                  <a:pt x="109" y="272"/>
                  <a:pt x="109" y="272"/>
                  <a:pt x="109" y="272"/>
                </a:cubicBezTo>
                <a:cubicBezTo>
                  <a:pt x="137" y="272"/>
                  <a:pt x="137" y="272"/>
                  <a:pt x="137" y="272"/>
                </a:cubicBezTo>
                <a:cubicBezTo>
                  <a:pt x="146" y="228"/>
                  <a:pt x="146" y="228"/>
                  <a:pt x="146" y="228"/>
                </a:cubicBezTo>
                <a:cubicBezTo>
                  <a:pt x="163" y="224"/>
                  <a:pt x="179" y="215"/>
                  <a:pt x="192" y="203"/>
                </a:cubicBezTo>
                <a:cubicBezTo>
                  <a:pt x="235" y="219"/>
                  <a:pt x="235" y="219"/>
                  <a:pt x="235" y="219"/>
                </a:cubicBezTo>
                <a:cubicBezTo>
                  <a:pt x="249" y="194"/>
                  <a:pt x="249" y="194"/>
                  <a:pt x="249" y="194"/>
                </a:cubicBezTo>
                <a:cubicBezTo>
                  <a:pt x="215" y="165"/>
                  <a:pt x="215" y="165"/>
                  <a:pt x="215" y="165"/>
                </a:cubicBezTo>
                <a:cubicBezTo>
                  <a:pt x="218" y="156"/>
                  <a:pt x="220" y="146"/>
                  <a:pt x="220" y="136"/>
                </a:cubicBezTo>
                <a:close/>
              </a:path>
            </a:pathLst>
          </a:custGeom>
          <a:solidFill>
            <a:srgbClr val="433123"/>
          </a:solidFill>
          <a:ln>
            <a:noFill/>
          </a:ln>
          <a:extLst>
            <a:ext uri="{91240B29-F687-4F45-9708-019B960494DF}">
              <a14:hiddenLine xmlns:a14="http://schemas.microsoft.com/office/drawing/2010/main" w="9525">
                <a:solidFill>
                  <a:srgbClr val="000000"/>
                </a:solidFill>
                <a:round/>
              </a14:hiddenLine>
            </a:ext>
          </a:extLst>
        </p:spPr>
        <p:txBody>
          <a:bodyPr vert="horz" wrap="square" lIns="90000" tIns="46800" rIns="90000" bIns="46800" anchor="ctr" anchorCtr="0">
            <a:normAutofit/>
          </a:bodyPr>
          <a:lstStyle/>
          <a:p>
            <a:endParaRPr lang="zh-CN" altLang="en-US" sz="1270"/>
          </a:p>
        </p:txBody>
      </p:sp>
      <p:sp>
        <p:nvSpPr>
          <p:cNvPr id="19467" name="Oval 11"/>
          <p:cNvSpPr>
            <a:spLocks noChangeArrowheads="1"/>
          </p:cNvSpPr>
          <p:nvPr>
            <p:custDataLst>
              <p:tags r:id="rId7"/>
            </p:custDataLst>
          </p:nvPr>
        </p:nvSpPr>
        <p:spPr bwMode="auto">
          <a:xfrm>
            <a:off x="4782661" y="3599269"/>
            <a:ext cx="694252" cy="692613"/>
          </a:xfrm>
          <a:prstGeom prst="ellipse">
            <a:avLst/>
          </a:prstGeom>
          <a:solidFill>
            <a:srgbClr val="FB8500"/>
          </a:solidFill>
          <a:ln>
            <a:noFill/>
          </a:ln>
          <a:extLst>
            <a:ext uri="{91240B29-F687-4F45-9708-019B960494DF}">
              <a14:hiddenLine xmlns:a14="http://schemas.microsoft.com/office/drawing/2010/main" w="9525">
                <a:solidFill>
                  <a:srgbClr val="000000"/>
                </a:solidFill>
                <a:round/>
              </a14:hiddenLine>
            </a:ext>
          </a:extLst>
        </p:spPr>
        <p:txBody>
          <a:bodyPr vert="horz" wrap="square" lIns="90000" tIns="46800" rIns="90000" bIns="46800" anchor="ctr" anchorCtr="0">
            <a:normAutofit/>
          </a:bodyPr>
          <a:lstStyle/>
          <a:p>
            <a:pPr algn="ctr"/>
            <a:r>
              <a:rPr lang="zh-CN" altLang="en-US" sz="2000" b="1">
                <a:solidFill>
                  <a:schemeClr val="bg1"/>
                </a:solidFill>
                <a:latin typeface="微软雅黑" panose="020B0503020204020204" charset="-122"/>
                <a:ea typeface="微软雅黑" panose="020B0503020204020204" charset="-122"/>
              </a:rPr>
              <a:t>定</a:t>
            </a:r>
            <a:endParaRPr lang="zh-CN" altLang="en-US" sz="2000" b="1">
              <a:solidFill>
                <a:schemeClr val="bg1"/>
              </a:solidFill>
              <a:latin typeface="微软雅黑" panose="020B0503020204020204" charset="-122"/>
              <a:ea typeface="微软雅黑" panose="020B0503020204020204" charset="-122"/>
            </a:endParaRPr>
          </a:p>
        </p:txBody>
      </p:sp>
      <p:sp>
        <p:nvSpPr>
          <p:cNvPr id="19470" name="Freeform 14"/>
          <p:cNvSpPr/>
          <p:nvPr>
            <p:custDataLst>
              <p:tags r:id="rId8"/>
            </p:custDataLst>
          </p:nvPr>
        </p:nvSpPr>
        <p:spPr bwMode="auto">
          <a:xfrm>
            <a:off x="5294215" y="2177489"/>
            <a:ext cx="1394274" cy="1396770"/>
          </a:xfrm>
          <a:custGeom>
            <a:avLst/>
            <a:gdLst>
              <a:gd name="T0" fmla="*/ 225 w 270"/>
              <a:gd name="T1" fmla="*/ 108 h 270"/>
              <a:gd name="T2" fmla="*/ 215 w 270"/>
              <a:gd name="T3" fmla="*/ 86 h 270"/>
              <a:gd name="T4" fmla="*/ 240 w 270"/>
              <a:gd name="T5" fmla="*/ 47 h 270"/>
              <a:gd name="T6" fmla="*/ 220 w 270"/>
              <a:gd name="T7" fmla="*/ 28 h 270"/>
              <a:gd name="T8" fmla="*/ 183 w 270"/>
              <a:gd name="T9" fmla="*/ 54 h 270"/>
              <a:gd name="T10" fmla="*/ 134 w 270"/>
              <a:gd name="T11" fmla="*/ 41 h 270"/>
              <a:gd name="T12" fmla="*/ 113 w 270"/>
              <a:gd name="T13" fmla="*/ 0 h 270"/>
              <a:gd name="T14" fmla="*/ 86 w 270"/>
              <a:gd name="T15" fmla="*/ 8 h 270"/>
              <a:gd name="T16" fmla="*/ 90 w 270"/>
              <a:gd name="T17" fmla="*/ 53 h 270"/>
              <a:gd name="T18" fmla="*/ 53 w 270"/>
              <a:gd name="T19" fmla="*/ 90 h 270"/>
              <a:gd name="T20" fmla="*/ 7 w 270"/>
              <a:gd name="T21" fmla="*/ 87 h 270"/>
              <a:gd name="T22" fmla="*/ 0 w 270"/>
              <a:gd name="T23" fmla="*/ 114 h 270"/>
              <a:gd name="T24" fmla="*/ 41 w 270"/>
              <a:gd name="T25" fmla="*/ 133 h 270"/>
              <a:gd name="T26" fmla="*/ 45 w 270"/>
              <a:gd name="T27" fmla="*/ 162 h 270"/>
              <a:gd name="T28" fmla="*/ 55 w 270"/>
              <a:gd name="T29" fmla="*/ 184 h 270"/>
              <a:gd name="T30" fmla="*/ 29 w 270"/>
              <a:gd name="T31" fmla="*/ 222 h 270"/>
              <a:gd name="T32" fmla="*/ 50 w 270"/>
              <a:gd name="T33" fmla="*/ 242 h 270"/>
              <a:gd name="T34" fmla="*/ 86 w 270"/>
              <a:gd name="T35" fmla="*/ 215 h 270"/>
              <a:gd name="T36" fmla="*/ 137 w 270"/>
              <a:gd name="T37" fmla="*/ 229 h 270"/>
              <a:gd name="T38" fmla="*/ 158 w 270"/>
              <a:gd name="T39" fmla="*/ 270 h 270"/>
              <a:gd name="T40" fmla="*/ 185 w 270"/>
              <a:gd name="T41" fmla="*/ 262 h 270"/>
              <a:gd name="T42" fmla="*/ 180 w 270"/>
              <a:gd name="T43" fmla="*/ 218 h 270"/>
              <a:gd name="T44" fmla="*/ 217 w 270"/>
              <a:gd name="T45" fmla="*/ 181 h 270"/>
              <a:gd name="T46" fmla="*/ 264 w 270"/>
              <a:gd name="T47" fmla="*/ 183 h 270"/>
              <a:gd name="T48" fmla="*/ 270 w 270"/>
              <a:gd name="T49" fmla="*/ 156 h 270"/>
              <a:gd name="T50" fmla="*/ 229 w 270"/>
              <a:gd name="T51" fmla="*/ 137 h 270"/>
              <a:gd name="T52" fmla="*/ 225 w 270"/>
              <a:gd name="T53" fmla="*/ 108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70" h="270">
                <a:moveTo>
                  <a:pt x="225" y="108"/>
                </a:moveTo>
                <a:cubicBezTo>
                  <a:pt x="223" y="100"/>
                  <a:pt x="220" y="93"/>
                  <a:pt x="215" y="86"/>
                </a:cubicBezTo>
                <a:cubicBezTo>
                  <a:pt x="240" y="47"/>
                  <a:pt x="240" y="47"/>
                  <a:pt x="240" y="47"/>
                </a:cubicBezTo>
                <a:cubicBezTo>
                  <a:pt x="220" y="28"/>
                  <a:pt x="220" y="28"/>
                  <a:pt x="220" y="28"/>
                </a:cubicBezTo>
                <a:cubicBezTo>
                  <a:pt x="183" y="54"/>
                  <a:pt x="183" y="54"/>
                  <a:pt x="183" y="54"/>
                </a:cubicBezTo>
                <a:cubicBezTo>
                  <a:pt x="169" y="46"/>
                  <a:pt x="151" y="41"/>
                  <a:pt x="134" y="41"/>
                </a:cubicBezTo>
                <a:cubicBezTo>
                  <a:pt x="113" y="0"/>
                  <a:pt x="113" y="0"/>
                  <a:pt x="113" y="0"/>
                </a:cubicBezTo>
                <a:cubicBezTo>
                  <a:pt x="86" y="8"/>
                  <a:pt x="86" y="8"/>
                  <a:pt x="86" y="8"/>
                </a:cubicBezTo>
                <a:cubicBezTo>
                  <a:pt x="90" y="53"/>
                  <a:pt x="90" y="53"/>
                  <a:pt x="90" y="53"/>
                </a:cubicBezTo>
                <a:cubicBezTo>
                  <a:pt x="74" y="61"/>
                  <a:pt x="61" y="74"/>
                  <a:pt x="53" y="90"/>
                </a:cubicBezTo>
                <a:cubicBezTo>
                  <a:pt x="7" y="87"/>
                  <a:pt x="7" y="87"/>
                  <a:pt x="7" y="87"/>
                </a:cubicBezTo>
                <a:cubicBezTo>
                  <a:pt x="0" y="114"/>
                  <a:pt x="0" y="114"/>
                  <a:pt x="0" y="114"/>
                </a:cubicBezTo>
                <a:cubicBezTo>
                  <a:pt x="41" y="133"/>
                  <a:pt x="41" y="133"/>
                  <a:pt x="41" y="133"/>
                </a:cubicBezTo>
                <a:cubicBezTo>
                  <a:pt x="41" y="143"/>
                  <a:pt x="42" y="152"/>
                  <a:pt x="45" y="162"/>
                </a:cubicBezTo>
                <a:cubicBezTo>
                  <a:pt x="47" y="170"/>
                  <a:pt x="51" y="177"/>
                  <a:pt x="55" y="184"/>
                </a:cubicBezTo>
                <a:cubicBezTo>
                  <a:pt x="29" y="222"/>
                  <a:pt x="29" y="222"/>
                  <a:pt x="29" y="222"/>
                </a:cubicBezTo>
                <a:cubicBezTo>
                  <a:pt x="50" y="242"/>
                  <a:pt x="50" y="242"/>
                  <a:pt x="50" y="242"/>
                </a:cubicBezTo>
                <a:cubicBezTo>
                  <a:pt x="86" y="215"/>
                  <a:pt x="86" y="215"/>
                  <a:pt x="86" y="215"/>
                </a:cubicBezTo>
                <a:cubicBezTo>
                  <a:pt x="101" y="225"/>
                  <a:pt x="119" y="229"/>
                  <a:pt x="137" y="229"/>
                </a:cubicBezTo>
                <a:cubicBezTo>
                  <a:pt x="158" y="270"/>
                  <a:pt x="158" y="270"/>
                  <a:pt x="158" y="270"/>
                </a:cubicBezTo>
                <a:cubicBezTo>
                  <a:pt x="185" y="262"/>
                  <a:pt x="185" y="262"/>
                  <a:pt x="185" y="262"/>
                </a:cubicBezTo>
                <a:cubicBezTo>
                  <a:pt x="180" y="218"/>
                  <a:pt x="180" y="218"/>
                  <a:pt x="180" y="218"/>
                </a:cubicBezTo>
                <a:cubicBezTo>
                  <a:pt x="196" y="209"/>
                  <a:pt x="209" y="196"/>
                  <a:pt x="217" y="181"/>
                </a:cubicBezTo>
                <a:cubicBezTo>
                  <a:pt x="264" y="183"/>
                  <a:pt x="264" y="183"/>
                  <a:pt x="264" y="183"/>
                </a:cubicBezTo>
                <a:cubicBezTo>
                  <a:pt x="270" y="156"/>
                  <a:pt x="270" y="156"/>
                  <a:pt x="270" y="156"/>
                </a:cubicBezTo>
                <a:cubicBezTo>
                  <a:pt x="229" y="137"/>
                  <a:pt x="229" y="137"/>
                  <a:pt x="229" y="137"/>
                </a:cubicBezTo>
                <a:cubicBezTo>
                  <a:pt x="229" y="128"/>
                  <a:pt x="228" y="118"/>
                  <a:pt x="225" y="108"/>
                </a:cubicBezTo>
                <a:close/>
              </a:path>
            </a:pathLst>
          </a:custGeom>
          <a:solidFill>
            <a:srgbClr val="433123"/>
          </a:solidFill>
          <a:ln>
            <a:noFill/>
          </a:ln>
          <a:extLst>
            <a:ext uri="{91240B29-F687-4F45-9708-019B960494DF}">
              <a14:hiddenLine xmlns:a14="http://schemas.microsoft.com/office/drawing/2010/main" w="9525">
                <a:solidFill>
                  <a:srgbClr val="000000"/>
                </a:solidFill>
                <a:round/>
              </a14:hiddenLine>
            </a:ext>
          </a:extLst>
        </p:spPr>
        <p:txBody>
          <a:bodyPr vert="horz" wrap="square" lIns="90000" tIns="46800" rIns="90000" bIns="46800" anchor="ctr" anchorCtr="0">
            <a:normAutofit/>
          </a:bodyPr>
          <a:lstStyle/>
          <a:p>
            <a:endParaRPr lang="zh-CN" altLang="en-US" sz="1270"/>
          </a:p>
        </p:txBody>
      </p:sp>
      <p:sp>
        <p:nvSpPr>
          <p:cNvPr id="19471" name="Freeform 15"/>
          <p:cNvSpPr/>
          <p:nvPr>
            <p:custDataLst>
              <p:tags r:id="rId9"/>
            </p:custDataLst>
          </p:nvPr>
        </p:nvSpPr>
        <p:spPr bwMode="auto">
          <a:xfrm>
            <a:off x="5601916" y="2489165"/>
            <a:ext cx="776948" cy="773417"/>
          </a:xfrm>
          <a:custGeom>
            <a:avLst/>
            <a:gdLst>
              <a:gd name="T0" fmla="*/ 139 w 150"/>
              <a:gd name="T1" fmla="*/ 56 h 150"/>
              <a:gd name="T2" fmla="*/ 94 w 150"/>
              <a:gd name="T3" fmla="*/ 139 h 150"/>
              <a:gd name="T4" fmla="*/ 11 w 150"/>
              <a:gd name="T5" fmla="*/ 94 h 150"/>
              <a:gd name="T6" fmla="*/ 56 w 150"/>
              <a:gd name="T7" fmla="*/ 11 h 150"/>
              <a:gd name="T8" fmla="*/ 139 w 150"/>
              <a:gd name="T9" fmla="*/ 56 h 150"/>
            </a:gdLst>
            <a:ahLst/>
            <a:cxnLst>
              <a:cxn ang="0">
                <a:pos x="T0" y="T1"/>
              </a:cxn>
              <a:cxn ang="0">
                <a:pos x="T2" y="T3"/>
              </a:cxn>
              <a:cxn ang="0">
                <a:pos x="T4" y="T5"/>
              </a:cxn>
              <a:cxn ang="0">
                <a:pos x="T6" y="T7"/>
              </a:cxn>
              <a:cxn ang="0">
                <a:pos x="T8" y="T9"/>
              </a:cxn>
            </a:cxnLst>
            <a:rect l="0" t="0" r="r" b="b"/>
            <a:pathLst>
              <a:path w="150" h="150">
                <a:moveTo>
                  <a:pt x="139" y="56"/>
                </a:moveTo>
                <a:cubicBezTo>
                  <a:pt x="150" y="91"/>
                  <a:pt x="130" y="129"/>
                  <a:pt x="94" y="139"/>
                </a:cubicBezTo>
                <a:cubicBezTo>
                  <a:pt x="59" y="150"/>
                  <a:pt x="22" y="130"/>
                  <a:pt x="11" y="94"/>
                </a:cubicBezTo>
                <a:cubicBezTo>
                  <a:pt x="0" y="59"/>
                  <a:pt x="21" y="22"/>
                  <a:pt x="56" y="11"/>
                </a:cubicBezTo>
                <a:cubicBezTo>
                  <a:pt x="91" y="0"/>
                  <a:pt x="129" y="21"/>
                  <a:pt x="139" y="56"/>
                </a:cubicBezTo>
                <a:close/>
              </a:path>
            </a:pathLst>
          </a:custGeom>
          <a:solidFill>
            <a:srgbClr val="FB8500"/>
          </a:solidFill>
          <a:ln>
            <a:noFill/>
          </a:ln>
          <a:extLst>
            <a:ext uri="{91240B29-F687-4F45-9708-019B960494DF}">
              <a14:hiddenLine xmlns:a14="http://schemas.microsoft.com/office/drawing/2010/main" w="9525">
                <a:solidFill>
                  <a:srgbClr val="000000"/>
                </a:solidFill>
                <a:round/>
              </a14:hiddenLine>
            </a:ext>
          </a:extLst>
        </p:spPr>
        <p:txBody>
          <a:bodyPr vert="horz" wrap="square" lIns="90000" tIns="46800" rIns="90000" bIns="46800" anchor="ctr" anchorCtr="0">
            <a:normAutofit/>
          </a:bodyPr>
          <a:lstStyle/>
          <a:p>
            <a:pPr algn="ctr"/>
            <a:r>
              <a:rPr lang="zh-CN" altLang="en-US" sz="2000" b="1">
                <a:solidFill>
                  <a:schemeClr val="bg1"/>
                </a:solidFill>
                <a:latin typeface="微软雅黑" panose="020B0503020204020204" charset="-122"/>
                <a:ea typeface="微软雅黑" panose="020B0503020204020204" charset="-122"/>
              </a:rPr>
              <a:t>定</a:t>
            </a:r>
            <a:endParaRPr lang="zh-CN" altLang="en-US" sz="2000" b="1">
              <a:solidFill>
                <a:schemeClr val="bg1"/>
              </a:solidFill>
              <a:latin typeface="微软雅黑" panose="020B0503020204020204" charset="-122"/>
              <a:ea typeface="微软雅黑" panose="020B0503020204020204" charset="-122"/>
            </a:endParaRPr>
          </a:p>
        </p:txBody>
      </p:sp>
      <p:sp>
        <p:nvSpPr>
          <p:cNvPr id="2" name="文本框 1"/>
          <p:cNvSpPr txBox="1"/>
          <p:nvPr>
            <p:custDataLst>
              <p:tags r:id="rId10"/>
            </p:custDataLst>
          </p:nvPr>
        </p:nvSpPr>
        <p:spPr>
          <a:xfrm>
            <a:off x="8069194" y="4593485"/>
            <a:ext cx="2708989" cy="426348"/>
          </a:xfrm>
          <a:prstGeom prst="rect">
            <a:avLst/>
          </a:prstGeom>
          <a:solidFill>
            <a:srgbClr val="FB8500"/>
          </a:solidFill>
          <a:ln>
            <a:noFill/>
          </a:ln>
          <a:effectLst/>
        </p:spPr>
        <p:txBody>
          <a:bodyPr vert="horz" wrap="square" lIns="90000" tIns="46800" rIns="90000" bIns="46800" anchor="ctr" anchorCtr="0">
            <a:normAutofit/>
          </a:bodyPr>
          <a:lstStyle>
            <a:defPPr>
              <a:defRPr lang="zh-CN"/>
            </a:defPPr>
            <a:lvl1pPr algn="ctr">
              <a:defRPr>
                <a:solidFill>
                  <a:srgbClr val="FFFFFF"/>
                </a:solidFill>
                <a:latin typeface="+mn-ea"/>
              </a:defRPr>
            </a:lvl1pPr>
          </a:lstStyle>
          <a:p>
            <a:r>
              <a:rPr lang="zh-CN" altLang="en-US" sz="2000" b="1">
                <a:latin typeface="微软雅黑" panose="020B0503020204020204" charset="-122"/>
                <a:ea typeface="微软雅黑" panose="020B0503020204020204" charset="-122"/>
                <a:cs typeface="+mn-ea"/>
              </a:rPr>
              <a:t>（三）定位原则</a:t>
            </a:r>
            <a:endParaRPr lang="zh-CN" altLang="en-US" sz="2000" b="1">
              <a:latin typeface="微软雅黑" panose="020B0503020204020204" charset="-122"/>
              <a:ea typeface="微软雅黑" panose="020B0503020204020204" charset="-122"/>
              <a:cs typeface="+mn-ea"/>
            </a:endParaRPr>
          </a:p>
        </p:txBody>
      </p:sp>
      <p:sp>
        <p:nvSpPr>
          <p:cNvPr id="3" name="文本框 2"/>
          <p:cNvSpPr txBox="1"/>
          <p:nvPr>
            <p:custDataLst>
              <p:tags r:id="rId11"/>
            </p:custDataLst>
          </p:nvPr>
        </p:nvSpPr>
        <p:spPr>
          <a:xfrm>
            <a:off x="8069194" y="5054817"/>
            <a:ext cx="2708989" cy="1200150"/>
          </a:xfrm>
          <a:prstGeom prst="rect">
            <a:avLst/>
          </a:prstGeom>
          <a:noFill/>
          <a:ln>
            <a:noFill/>
          </a:ln>
          <a:effectLst/>
          <a:extLst>
            <a:ext uri="{909E8E84-426E-40DD-AFC4-6F175D3DCCD1}">
              <a14:hiddenFill xmlns:a14="http://schemas.microsoft.com/office/drawing/2010/main">
                <a:solidFill>
                  <a:srgbClr val="FB85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FFFFFF"/>
                  </a:outerShdw>
                </a:effectLst>
              </a14:hiddenEffects>
            </a:ext>
          </a:extLst>
        </p:spPr>
        <p:txBody>
          <a:bodyPr vert="horz" wrap="square" lIns="90000" tIns="46800" rIns="90000" bIns="46800" anchor="t" anchorCtr="0">
            <a:spAutoFit/>
          </a:bodyPr>
          <a:lstStyle>
            <a:defPPr>
              <a:defRPr lang="zh-CN"/>
            </a:defPPr>
            <a:lvl1pPr>
              <a:lnSpc>
                <a:spcPct val="120000"/>
              </a:lnSpc>
              <a:defRPr>
                <a:solidFill>
                  <a:srgbClr val="000000">
                    <a:lumMod val="50000"/>
                    <a:lumOff val="50000"/>
                  </a:srgbClr>
                </a:solidFill>
                <a:latin typeface="+mn-ea"/>
              </a:defRPr>
            </a:lvl1pPr>
          </a:lstStyle>
          <a:p>
            <a:pPr algn="l">
              <a:lnSpc>
                <a:spcPct val="100000"/>
              </a:lnSpc>
            </a:pPr>
            <a:r>
              <a:rPr lang="zh-CN" altLang="en-US" dirty="0">
                <a:solidFill>
                  <a:srgbClr val="433123"/>
                </a:solidFill>
                <a:latin typeface="楷体" panose="02010609060101010101" charset="-122"/>
                <a:ea typeface="楷体" panose="02010609060101010101" charset="-122"/>
              </a:rPr>
              <a:t>择业前要对自己的水平、能力、薪资期望、心里承受能力等进行全面分析，做出比较准确的定位。</a:t>
            </a:r>
            <a:endParaRPr lang="zh-CN" altLang="en-US" dirty="0">
              <a:solidFill>
                <a:srgbClr val="433123"/>
              </a:solidFill>
              <a:latin typeface="楷体" panose="02010609060101010101" charset="-122"/>
              <a:ea typeface="楷体" panose="02010609060101010101" charset="-122"/>
            </a:endParaRPr>
          </a:p>
        </p:txBody>
      </p:sp>
      <p:sp>
        <p:nvSpPr>
          <p:cNvPr id="5" name="文本框 4"/>
          <p:cNvSpPr txBox="1"/>
          <p:nvPr>
            <p:custDataLst>
              <p:tags r:id="rId12"/>
            </p:custDataLst>
          </p:nvPr>
        </p:nvSpPr>
        <p:spPr>
          <a:xfrm>
            <a:off x="1397287" y="2651961"/>
            <a:ext cx="2691123" cy="426348"/>
          </a:xfrm>
          <a:prstGeom prst="rect">
            <a:avLst/>
          </a:prstGeom>
          <a:solidFill>
            <a:srgbClr val="FB8500"/>
          </a:solidFill>
          <a:ln>
            <a:noFill/>
          </a:ln>
          <a:effectLst/>
        </p:spPr>
        <p:txBody>
          <a:bodyPr vert="horz" wrap="square" lIns="90000" tIns="46800" rIns="90000" bIns="46800" anchor="ctr" anchorCtr="0">
            <a:normAutofit/>
          </a:bodyPr>
          <a:lstStyle>
            <a:defPPr>
              <a:defRPr lang="zh-CN"/>
            </a:defPPr>
            <a:lvl1pPr algn="ctr">
              <a:defRPr>
                <a:solidFill>
                  <a:srgbClr val="FFFFFF"/>
                </a:solidFill>
                <a:latin typeface="+mn-ea"/>
              </a:defRPr>
            </a:lvl1pPr>
          </a:lstStyle>
          <a:p>
            <a:r>
              <a:rPr lang="zh-CN" altLang="en-US" sz="2000" b="1" dirty="0">
                <a:latin typeface="微软雅黑" panose="020B0503020204020204" charset="-122"/>
                <a:ea typeface="微软雅黑" panose="020B0503020204020204" charset="-122"/>
                <a:cs typeface="+mn-ea"/>
              </a:rPr>
              <a:t>（二）定点原则</a:t>
            </a:r>
            <a:endParaRPr lang="zh-CN" altLang="en-US" sz="2000" b="1" dirty="0">
              <a:latin typeface="微软雅黑" panose="020B0503020204020204" charset="-122"/>
              <a:ea typeface="微软雅黑" panose="020B0503020204020204" charset="-122"/>
              <a:cs typeface="+mn-ea"/>
            </a:endParaRPr>
          </a:p>
        </p:txBody>
      </p:sp>
      <p:sp>
        <p:nvSpPr>
          <p:cNvPr id="7" name="文本框 6"/>
          <p:cNvSpPr txBox="1"/>
          <p:nvPr>
            <p:custDataLst>
              <p:tags r:id="rId13"/>
            </p:custDataLst>
          </p:nvPr>
        </p:nvSpPr>
        <p:spPr>
          <a:xfrm>
            <a:off x="1397286" y="3114994"/>
            <a:ext cx="2691123" cy="369570"/>
          </a:xfrm>
          <a:prstGeom prst="rect">
            <a:avLst/>
          </a:prstGeom>
          <a:noFill/>
          <a:ln>
            <a:noFill/>
          </a:ln>
          <a:effectLst/>
          <a:extLst>
            <a:ext uri="{909E8E84-426E-40DD-AFC4-6F175D3DCCD1}">
              <a14:hiddenFill xmlns:a14="http://schemas.microsoft.com/office/drawing/2010/main">
                <a:solidFill>
                  <a:srgbClr val="FB85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FFFFFF"/>
                  </a:outerShdw>
                </a:effectLst>
              </a14:hiddenEffects>
            </a:ext>
          </a:extLst>
        </p:spPr>
        <p:txBody>
          <a:bodyPr vert="horz" wrap="square" lIns="90000" tIns="46800" rIns="90000" bIns="46800" anchor="t" anchorCtr="0">
            <a:spAutoFit/>
          </a:bodyPr>
          <a:lstStyle>
            <a:defPPr>
              <a:defRPr lang="zh-CN"/>
            </a:defPPr>
            <a:lvl1pPr algn="r">
              <a:lnSpc>
                <a:spcPct val="120000"/>
              </a:lnSpc>
              <a:defRPr>
                <a:solidFill>
                  <a:srgbClr val="000000">
                    <a:lumMod val="50000"/>
                    <a:lumOff val="50000"/>
                  </a:srgbClr>
                </a:solidFill>
                <a:latin typeface="+mn-ea"/>
              </a:defRPr>
            </a:lvl1pPr>
          </a:lstStyle>
          <a:p>
            <a:pPr algn="l">
              <a:lnSpc>
                <a:spcPct val="100000"/>
              </a:lnSpc>
            </a:pPr>
            <a:r>
              <a:rPr lang="zh-CN" altLang="en-US" dirty="0">
                <a:solidFill>
                  <a:srgbClr val="433123"/>
                </a:solidFill>
                <a:uFillTx/>
                <a:latin typeface="楷体" panose="02010609060101010101" charset="-122"/>
                <a:ea typeface="楷体" panose="02010609060101010101" charset="-122"/>
              </a:rPr>
              <a:t>定职业发展的地点。</a:t>
            </a:r>
            <a:endParaRPr lang="zh-CN" altLang="en-US" dirty="0">
              <a:solidFill>
                <a:srgbClr val="433123"/>
              </a:solidFill>
              <a:uFillTx/>
              <a:latin typeface="楷体" panose="02010609060101010101" charset="-122"/>
              <a:ea typeface="楷体" panose="02010609060101010101" charset="-122"/>
            </a:endParaRPr>
          </a:p>
        </p:txBody>
      </p:sp>
      <p:sp>
        <p:nvSpPr>
          <p:cNvPr id="8" name="文本框 7"/>
          <p:cNvSpPr txBox="1"/>
          <p:nvPr>
            <p:custDataLst>
              <p:tags r:id="rId14"/>
            </p:custDataLst>
          </p:nvPr>
        </p:nvSpPr>
        <p:spPr>
          <a:xfrm>
            <a:off x="7252628" y="1911966"/>
            <a:ext cx="2884281" cy="426348"/>
          </a:xfrm>
          <a:prstGeom prst="rect">
            <a:avLst/>
          </a:prstGeom>
          <a:solidFill>
            <a:srgbClr val="FB8500"/>
          </a:solidFill>
          <a:ln>
            <a:noFill/>
          </a:ln>
          <a:effectLst/>
        </p:spPr>
        <p:txBody>
          <a:bodyPr vert="horz" wrap="square" lIns="90000" tIns="46800" rIns="90000" bIns="46800" anchor="ctr" anchorCtr="0">
            <a:normAutofit/>
          </a:bodyPr>
          <a:lstStyle>
            <a:defPPr>
              <a:defRPr lang="zh-CN"/>
            </a:defPPr>
            <a:lvl1pPr algn="ctr">
              <a:defRPr>
                <a:solidFill>
                  <a:srgbClr val="FFFFFF"/>
                </a:solidFill>
                <a:latin typeface="+mn-ea"/>
              </a:defRPr>
            </a:lvl1pPr>
          </a:lstStyle>
          <a:p>
            <a:r>
              <a:rPr lang="zh-CN" altLang="en-US" sz="2000" b="1" dirty="0">
                <a:latin typeface="微软雅黑" panose="020B0503020204020204" charset="-122"/>
                <a:ea typeface="微软雅黑" panose="020B0503020204020204" charset="-122"/>
                <a:cs typeface="+mn-ea"/>
              </a:rPr>
              <a:t>（一）定向原则</a:t>
            </a:r>
            <a:endParaRPr lang="zh-CN" altLang="en-US" sz="2000" b="1" dirty="0">
              <a:latin typeface="微软雅黑" panose="020B0503020204020204" charset="-122"/>
              <a:ea typeface="微软雅黑" panose="020B0503020204020204" charset="-122"/>
              <a:cs typeface="+mn-ea"/>
            </a:endParaRPr>
          </a:p>
        </p:txBody>
      </p:sp>
      <p:sp>
        <p:nvSpPr>
          <p:cNvPr id="9" name="文本框 8"/>
          <p:cNvSpPr txBox="1"/>
          <p:nvPr>
            <p:custDataLst>
              <p:tags r:id="rId15"/>
            </p:custDataLst>
          </p:nvPr>
        </p:nvSpPr>
        <p:spPr>
          <a:xfrm>
            <a:off x="7252628" y="2373298"/>
            <a:ext cx="2884281" cy="646430"/>
          </a:xfrm>
          <a:prstGeom prst="rect">
            <a:avLst/>
          </a:prstGeom>
          <a:noFill/>
          <a:ln>
            <a:noFill/>
          </a:ln>
          <a:effectLst/>
          <a:extLst>
            <a:ext uri="{909E8E84-426E-40DD-AFC4-6F175D3DCCD1}">
              <a14:hiddenFill xmlns:a14="http://schemas.microsoft.com/office/drawing/2010/main">
                <a:solidFill>
                  <a:srgbClr val="FB85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FFFFFF"/>
                  </a:outerShdw>
                </a:effectLst>
              </a14:hiddenEffects>
            </a:ext>
          </a:extLst>
        </p:spPr>
        <p:txBody>
          <a:bodyPr vert="horz" wrap="square" lIns="90000" tIns="46800" rIns="90000" bIns="46800" anchor="t" anchorCtr="0">
            <a:spAutoFit/>
          </a:bodyPr>
          <a:lstStyle>
            <a:defPPr>
              <a:defRPr lang="zh-CN"/>
            </a:defPPr>
            <a:lvl1pPr>
              <a:lnSpc>
                <a:spcPct val="120000"/>
              </a:lnSpc>
              <a:defRPr>
                <a:solidFill>
                  <a:srgbClr val="000000">
                    <a:lumMod val="50000"/>
                    <a:lumOff val="50000"/>
                  </a:srgbClr>
                </a:solidFill>
                <a:latin typeface="+mn-ea"/>
              </a:defRPr>
            </a:lvl1pPr>
          </a:lstStyle>
          <a:p>
            <a:pPr algn="l">
              <a:lnSpc>
                <a:spcPct val="100000"/>
              </a:lnSpc>
            </a:pPr>
            <a:r>
              <a:rPr lang="zh-CN" altLang="en-US" dirty="0">
                <a:solidFill>
                  <a:srgbClr val="433123"/>
                </a:solidFill>
                <a:latin typeface="楷体" panose="02010609060101010101" charset="-122"/>
                <a:ea typeface="楷体" panose="02010609060101010101" charset="-122"/>
              </a:rPr>
              <a:t>要认真考虑，选择适合自己的职业岗位。</a:t>
            </a:r>
            <a:endParaRPr lang="zh-CN" altLang="en-US" dirty="0">
              <a:solidFill>
                <a:srgbClr val="433123"/>
              </a:solidFill>
              <a:latin typeface="楷体" panose="02010609060101010101" charset="-122"/>
              <a:ea typeface="楷体" panose="02010609060101010101" charset="-122"/>
            </a:endParaRPr>
          </a:p>
        </p:txBody>
      </p:sp>
      <p:sp>
        <p:nvSpPr>
          <p:cNvPr id="21" name="文本框 20"/>
          <p:cNvSpPr txBox="1"/>
          <p:nvPr>
            <p:custDataLst>
              <p:tags r:id="rId16"/>
            </p:custDataLst>
          </p:nvPr>
        </p:nvSpPr>
        <p:spPr>
          <a:xfrm>
            <a:off x="330712" y="246722"/>
            <a:ext cx="6123583" cy="490962"/>
          </a:xfrm>
          <a:prstGeom prst="rect">
            <a:avLst/>
          </a:prstGeom>
          <a:noFill/>
          <a:ln>
            <a:noFill/>
          </a:ln>
          <a:effectLst/>
          <a:extLst>
            <a:ext uri="{909E8E84-426E-40DD-AFC4-6F175D3DCCD1}">
              <a14:hiddenFill xmlns:a14="http://schemas.microsoft.com/office/drawing/2010/main">
                <a:solidFill>
                  <a:srgbClr val="FB85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FFFFFF"/>
                  </a:outerShdw>
                </a:effectLst>
              </a14:hiddenEffects>
            </a:ext>
          </a:extLst>
        </p:spPr>
        <p:txBody>
          <a:bodyPr vert="horz" wrap="square" lIns="90000" tIns="46800" rIns="90000" bIns="46800" numCol="1" anchor="ctr" anchorCtr="0" compatLnSpc="1">
            <a:normAutofit/>
          </a:bodyPr>
          <a:lstStyle>
            <a:lvl1pPr fontAlgn="base">
              <a:spcBef>
                <a:spcPct val="0"/>
              </a:spcBef>
              <a:spcAft>
                <a:spcPct val="0"/>
              </a:spcAft>
              <a:defRPr lang="zh-CN" altLang="en-US" sz="2400">
                <a:solidFill>
                  <a:srgbClr val="000000">
                    <a:lumMod val="75000"/>
                    <a:lumOff val="25000"/>
                  </a:srgbClr>
                </a:solidFill>
                <a:latin typeface="黑体" panose="02010609060101010101" charset="-122"/>
              </a:defRPr>
            </a:lvl1pPr>
            <a:lvl2pPr algn="ctr" fontAlgn="base">
              <a:spcBef>
                <a:spcPct val="0"/>
              </a:spcBef>
              <a:spcAft>
                <a:spcPct val="0"/>
              </a:spcAft>
              <a:defRPr sz="5855">
                <a:solidFill>
                  <a:srgbClr val="000000"/>
                </a:solidFill>
                <a:latin typeface="Arial" panose="020B0604020202020204" pitchFamily="34" charset="0"/>
                <a:ea typeface="宋体" panose="02010600030101010101" pitchFamily="2" charset="-122"/>
              </a:defRPr>
            </a:lvl2pPr>
            <a:lvl3pPr algn="ctr" fontAlgn="base">
              <a:spcBef>
                <a:spcPct val="0"/>
              </a:spcBef>
              <a:spcAft>
                <a:spcPct val="0"/>
              </a:spcAft>
              <a:defRPr sz="5855">
                <a:solidFill>
                  <a:srgbClr val="000000"/>
                </a:solidFill>
                <a:latin typeface="Arial" panose="020B0604020202020204" pitchFamily="34" charset="0"/>
                <a:ea typeface="宋体" panose="02010600030101010101" pitchFamily="2" charset="-122"/>
              </a:defRPr>
            </a:lvl3pPr>
            <a:lvl4pPr algn="ctr" fontAlgn="base">
              <a:spcBef>
                <a:spcPct val="0"/>
              </a:spcBef>
              <a:spcAft>
                <a:spcPct val="0"/>
              </a:spcAft>
              <a:defRPr sz="5855">
                <a:solidFill>
                  <a:srgbClr val="000000"/>
                </a:solidFill>
                <a:latin typeface="Arial" panose="020B0604020202020204" pitchFamily="34" charset="0"/>
                <a:ea typeface="宋体" panose="02010600030101010101" pitchFamily="2" charset="-122"/>
              </a:defRPr>
            </a:lvl4pPr>
            <a:lvl5pPr algn="ctr" fontAlgn="base">
              <a:spcBef>
                <a:spcPct val="0"/>
              </a:spcBef>
              <a:spcAft>
                <a:spcPct val="0"/>
              </a:spcAft>
              <a:defRPr sz="5855">
                <a:solidFill>
                  <a:srgbClr val="000000"/>
                </a:solidFill>
                <a:latin typeface="Arial" panose="020B0604020202020204" pitchFamily="34" charset="0"/>
                <a:ea typeface="宋体" panose="02010600030101010101" pitchFamily="2" charset="-122"/>
              </a:defRPr>
            </a:lvl5pPr>
            <a:lvl6pPr marL="609600" algn="ctr" fontAlgn="base">
              <a:spcBef>
                <a:spcPct val="0"/>
              </a:spcBef>
              <a:spcAft>
                <a:spcPct val="0"/>
              </a:spcAft>
              <a:defRPr sz="5855">
                <a:solidFill>
                  <a:srgbClr val="000000"/>
                </a:solidFill>
                <a:latin typeface="Arial" panose="020B0604020202020204" pitchFamily="34" charset="0"/>
                <a:ea typeface="宋体" panose="02010600030101010101" pitchFamily="2" charset="-122"/>
              </a:defRPr>
            </a:lvl6pPr>
            <a:lvl7pPr marL="1219200" algn="ctr" fontAlgn="base">
              <a:spcBef>
                <a:spcPct val="0"/>
              </a:spcBef>
              <a:spcAft>
                <a:spcPct val="0"/>
              </a:spcAft>
              <a:defRPr sz="5855">
                <a:solidFill>
                  <a:srgbClr val="000000"/>
                </a:solidFill>
                <a:latin typeface="Arial" panose="020B0604020202020204" pitchFamily="34" charset="0"/>
                <a:ea typeface="宋体" panose="02010600030101010101" pitchFamily="2" charset="-122"/>
              </a:defRPr>
            </a:lvl7pPr>
            <a:lvl8pPr marL="1828800" algn="ctr" fontAlgn="base">
              <a:spcBef>
                <a:spcPct val="0"/>
              </a:spcBef>
              <a:spcAft>
                <a:spcPct val="0"/>
              </a:spcAft>
              <a:defRPr sz="5855">
                <a:solidFill>
                  <a:srgbClr val="000000"/>
                </a:solidFill>
                <a:latin typeface="Arial" panose="020B0604020202020204" pitchFamily="34" charset="0"/>
                <a:ea typeface="宋体" panose="02010600030101010101" pitchFamily="2" charset="-122"/>
              </a:defRPr>
            </a:lvl8pPr>
            <a:lvl9pPr marL="2438400" algn="ctr" fontAlgn="base">
              <a:spcBef>
                <a:spcPct val="0"/>
              </a:spcBef>
              <a:spcAft>
                <a:spcPct val="0"/>
              </a:spcAft>
              <a:defRPr sz="5855">
                <a:solidFill>
                  <a:srgbClr val="000000"/>
                </a:solidFill>
                <a:latin typeface="Arial" panose="020B0604020202020204" pitchFamily="34" charset="0"/>
                <a:ea typeface="宋体" panose="02010600030101010101" pitchFamily="2" charset="-122"/>
              </a:defRPr>
            </a:lvl9pPr>
          </a:lstStyle>
          <a:p>
            <a:r>
              <a:rPr lang="en-US" altLang="zh-CN" dirty="0">
                <a:latin typeface="Arial" panose="020B0604020202020204" pitchFamily="34" charset="0"/>
                <a:ea typeface="+mn-ea"/>
                <a:cs typeface="+mn-ea"/>
              </a:rPr>
              <a:t>LOREM IPSUM DOLOR</a:t>
            </a:r>
            <a:endParaRPr lang="zh-CN" altLang="en-US" dirty="0">
              <a:latin typeface="Arial" panose="020B0604020202020204" pitchFamily="34" charset="0"/>
              <a:ea typeface="黑体" panose="02010609060101010101" charset="-122"/>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目标与行动</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Rectangle 3"/>
          <p:cNvSpPr txBox="1">
            <a:spLocks noChangeArrowheads="1"/>
          </p:cNvSpPr>
          <p:nvPr/>
        </p:nvSpPr>
        <p:spPr>
          <a:xfrm>
            <a:off x="793750" y="1117600"/>
            <a:ext cx="6788785" cy="52197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en-US" altLang="zh-CN"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四、制定职业生涯目标的方法</a:t>
            </a:r>
            <a:endParaRPr lang="en-US" altLang="zh-CN"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801370" y="1737360"/>
            <a:ext cx="2762250" cy="49149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30000"/>
              </a:lnSpc>
              <a:spcBef>
                <a:spcPts val="0"/>
              </a:spcBef>
              <a:buClr>
                <a:schemeClr val="tx1">
                  <a:lumMod val="75000"/>
                  <a:lumOff val="25000"/>
                </a:schemeClr>
              </a:buClr>
              <a:buFont typeface="Arial" panose="020B0604020202020204" pitchFamily="34" charset="0"/>
            </a:pPr>
            <a:r>
              <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（一）目标的分解</a:t>
            </a:r>
            <a:endPar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pic>
        <p:nvPicPr>
          <p:cNvPr id="3" name="图片 2"/>
          <p:cNvPicPr>
            <a:picLocks noChangeAspect="1"/>
          </p:cNvPicPr>
          <p:nvPr/>
        </p:nvPicPr>
        <p:blipFill>
          <a:blip r:embed="rId1"/>
          <a:stretch>
            <a:fillRect/>
          </a:stretch>
        </p:blipFill>
        <p:spPr>
          <a:xfrm>
            <a:off x="3244215" y="1639570"/>
            <a:ext cx="7640320" cy="49542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1000"/>
                                        <p:tgtEl>
                                          <p:spTgt spid="42"/>
                                        </p:tgtEl>
                                      </p:cBhvr>
                                    </p:animEffect>
                                    <p:anim calcmode="lin" valueType="num">
                                      <p:cBhvr>
                                        <p:cTn id="15" dur="1000" fill="hold"/>
                                        <p:tgtEl>
                                          <p:spTgt spid="42"/>
                                        </p:tgtEl>
                                        <p:attrNameLst>
                                          <p:attrName>ppt_x</p:attrName>
                                        </p:attrNameLst>
                                      </p:cBhvr>
                                      <p:tavLst>
                                        <p:tav tm="0">
                                          <p:val>
                                            <p:strVal val="#ppt_x"/>
                                          </p:val>
                                        </p:tav>
                                        <p:tav tm="100000">
                                          <p:val>
                                            <p:strVal val="#ppt_x"/>
                                          </p:val>
                                        </p:tav>
                                      </p:tavLst>
                                    </p:anim>
                                    <p:anim calcmode="lin" valueType="num">
                                      <p:cBhvr>
                                        <p:cTn id="16"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ṥļîďe"/>
          <p:cNvSpPr/>
          <p:nvPr/>
        </p:nvSpPr>
        <p:spPr bwMode="auto">
          <a:xfrm>
            <a:off x="0" y="0"/>
            <a:ext cx="6270772" cy="6858000"/>
          </a:xfrm>
          <a:custGeom>
            <a:avLst/>
            <a:gdLst>
              <a:gd name="T0" fmla="*/ 1167 w 1740"/>
              <a:gd name="T1" fmla="*/ 0 h 1204"/>
              <a:gd name="T2" fmla="*/ 1025 w 1740"/>
              <a:gd name="T3" fmla="*/ 643 h 1204"/>
              <a:gd name="T4" fmla="*/ 1025 w 1740"/>
              <a:gd name="T5" fmla="*/ 1204 h 1204"/>
              <a:gd name="T6" fmla="*/ 0 w 1740"/>
              <a:gd name="T7" fmla="*/ 1204 h 1204"/>
              <a:gd name="T8" fmla="*/ 0 w 1740"/>
              <a:gd name="T9" fmla="*/ 0 h 1204"/>
              <a:gd name="T10" fmla="*/ 1167 w 1740"/>
              <a:gd name="T11" fmla="*/ 0 h 1204"/>
              <a:gd name="connsiteX0" fmla="*/ 6707 w 7884"/>
              <a:gd name="connsiteY0" fmla="*/ 0 h 10000"/>
              <a:gd name="connsiteX1" fmla="*/ 5891 w 7884"/>
              <a:gd name="connsiteY1" fmla="*/ 5341 h 10000"/>
              <a:gd name="connsiteX2" fmla="*/ 5891 w 7884"/>
              <a:gd name="connsiteY2" fmla="*/ 10000 h 10000"/>
              <a:gd name="connsiteX3" fmla="*/ 0 w 7884"/>
              <a:gd name="connsiteY3" fmla="*/ 10000 h 10000"/>
              <a:gd name="connsiteX4" fmla="*/ 1255 w 7884"/>
              <a:gd name="connsiteY4" fmla="*/ 1069 h 10000"/>
              <a:gd name="connsiteX5" fmla="*/ 6707 w 7884"/>
              <a:gd name="connsiteY5" fmla="*/ 0 h 10000"/>
              <a:gd name="connsiteX0-1" fmla="*/ 8507 w 10000"/>
              <a:gd name="connsiteY0-2" fmla="*/ 0 h 10000"/>
              <a:gd name="connsiteX1-3" fmla="*/ 7472 w 10000"/>
              <a:gd name="connsiteY1-4" fmla="*/ 5341 h 10000"/>
              <a:gd name="connsiteX2-5" fmla="*/ 7472 w 10000"/>
              <a:gd name="connsiteY2-6" fmla="*/ 10000 h 10000"/>
              <a:gd name="connsiteX3-7" fmla="*/ 0 w 10000"/>
              <a:gd name="connsiteY3-8" fmla="*/ 10000 h 10000"/>
              <a:gd name="connsiteX4-9" fmla="*/ 1067 w 10000"/>
              <a:gd name="connsiteY4-10" fmla="*/ 0 h 10000"/>
              <a:gd name="connsiteX5-11" fmla="*/ 8507 w 10000"/>
              <a:gd name="connsiteY5-12" fmla="*/ 0 h 10000"/>
              <a:gd name="connsiteX0-13" fmla="*/ 7440 w 8933"/>
              <a:gd name="connsiteY0-14" fmla="*/ 0 h 10000"/>
              <a:gd name="connsiteX1-15" fmla="*/ 6405 w 8933"/>
              <a:gd name="connsiteY1-16" fmla="*/ 5341 h 10000"/>
              <a:gd name="connsiteX2-17" fmla="*/ 6405 w 8933"/>
              <a:gd name="connsiteY2-18" fmla="*/ 10000 h 10000"/>
              <a:gd name="connsiteX3-19" fmla="*/ 26 w 8933"/>
              <a:gd name="connsiteY3-20" fmla="*/ 10000 h 10000"/>
              <a:gd name="connsiteX4-21" fmla="*/ 0 w 8933"/>
              <a:gd name="connsiteY4-22" fmla="*/ 0 h 10000"/>
              <a:gd name="connsiteX5-23" fmla="*/ 7440 w 8933"/>
              <a:gd name="connsiteY5-24" fmla="*/ 0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8933" h="10000">
                <a:moveTo>
                  <a:pt x="7440" y="0"/>
                </a:moveTo>
                <a:cubicBezTo>
                  <a:pt x="7440" y="0"/>
                  <a:pt x="2410" y="2882"/>
                  <a:pt x="6405" y="5341"/>
                </a:cubicBezTo>
                <a:cubicBezTo>
                  <a:pt x="7302" y="5897"/>
                  <a:pt x="11617" y="8231"/>
                  <a:pt x="6405" y="10000"/>
                </a:cubicBezTo>
                <a:lnTo>
                  <a:pt x="26" y="10000"/>
                </a:lnTo>
                <a:cubicBezTo>
                  <a:pt x="26" y="0"/>
                  <a:pt x="0" y="0"/>
                  <a:pt x="0" y="0"/>
                </a:cubicBezTo>
                <a:lnTo>
                  <a:pt x="7440" y="0"/>
                </a:lnTo>
                <a:close/>
              </a:path>
            </a:pathLst>
          </a:custGeom>
          <a:gradFill>
            <a:gsLst>
              <a:gs pos="21000">
                <a:srgbClr val="0070C0"/>
              </a:gs>
              <a:gs pos="100000">
                <a:schemeClr val="bg1"/>
              </a:gs>
            </a:gsLst>
            <a:lin ang="2700000" scaled="0"/>
          </a:gradFill>
        </p:spPr>
        <p:txBody>
          <a:bodyPr vert="horz" wrap="square" lIns="91440" tIns="45720" rIns="91440" bIns="45720" rtlCol="0">
            <a:normAutofit/>
          </a:bodyPr>
          <a:lstStyle/>
          <a:p>
            <a:endParaRPr lang="en-US" sz="240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6" name="ïṥḻïďé"/>
          <p:cNvSpPr txBox="1"/>
          <p:nvPr/>
        </p:nvSpPr>
        <p:spPr>
          <a:xfrm>
            <a:off x="480695" y="650875"/>
            <a:ext cx="2891155" cy="768350"/>
          </a:xfrm>
          <a:prstGeom prst="rect">
            <a:avLst/>
          </a:prstGeom>
          <a:noFill/>
          <a:ln>
            <a:noFill/>
          </a:ln>
        </p:spPr>
        <p:txBody>
          <a:bodyPr wrap="square" lIns="91440" tIns="45720" rIns="91440" bIns="45720" anchor="b"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00000"/>
              </a:lnSpc>
            </a:pPr>
            <a:r>
              <a:rPr lang="en-US" altLang="zh-CN" sz="4400" b="1" dirty="0">
                <a:solidFill>
                  <a:schemeClr val="bg1"/>
                </a:solidFill>
                <a:effectLst>
                  <a:outerShdw blurRad="38100" dist="38100" dir="2700000" algn="tl">
                    <a:srgbClr val="000000">
                      <a:alpha val="43137"/>
                    </a:srgbClr>
                  </a:outerShdw>
                </a:effectLst>
                <a:latin typeface="字魂59号-创粗黑" panose="00000500000000000000" pitchFamily="2" charset="-122"/>
                <a:ea typeface="字魂59号-创粗黑" panose="00000500000000000000" pitchFamily="2" charset="-122"/>
                <a:sym typeface="字魂59号-创粗黑" panose="00000500000000000000" pitchFamily="2" charset="-122"/>
              </a:rPr>
              <a:t>CONTENTS</a:t>
            </a:r>
            <a:endParaRPr lang="zh-CN" altLang="en-US" sz="4400" b="1" dirty="0">
              <a:solidFill>
                <a:schemeClr val="bg1"/>
              </a:solidFill>
              <a:effectLst>
                <a:outerShdw blurRad="38100" dist="38100" dir="2700000" algn="tl">
                  <a:srgbClr val="000000">
                    <a:alpha val="43137"/>
                  </a:srgbClr>
                </a:outerShdw>
              </a:effectLst>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7" name="íslîḋe"/>
          <p:cNvGrpSpPr/>
          <p:nvPr/>
        </p:nvGrpSpPr>
        <p:grpSpPr>
          <a:xfrm>
            <a:off x="4735613" y="773898"/>
            <a:ext cx="3676650" cy="521970"/>
            <a:chOff x="4237443" y="1347290"/>
            <a:chExt cx="3676650" cy="521970"/>
          </a:xfrm>
        </p:grpSpPr>
        <p:sp>
          <p:nvSpPr>
            <p:cNvPr id="22" name="iś1îḋé"/>
            <p:cNvSpPr/>
            <p:nvPr/>
          </p:nvSpPr>
          <p:spPr>
            <a:xfrm>
              <a:off x="4237443" y="1491105"/>
              <a:ext cx="304698" cy="304698"/>
            </a:xfrm>
            <a:prstGeom prst="diamond">
              <a:avLst/>
            </a:prstGeom>
            <a:no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90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5" name="íṩḻîḋê"/>
            <p:cNvSpPr/>
            <p:nvPr/>
          </p:nvSpPr>
          <p:spPr bwMode="auto">
            <a:xfrm>
              <a:off x="4632413" y="1347290"/>
              <a:ext cx="32816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00000"/>
                </a:lnSpc>
                <a:spcBef>
                  <a:spcPct val="0"/>
                </a:spcBef>
              </a:pPr>
              <a:r>
                <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主题一 大学生涯</a:t>
              </a:r>
              <a:endPar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pic>
        <p:nvPicPr>
          <p:cNvPr id="2" name="图片 1"/>
          <p:cNvPicPr>
            <a:picLocks noChangeAspect="1"/>
          </p:cNvPicPr>
          <p:nvPr/>
        </p:nvPicPr>
        <p:blipFill>
          <a:blip r:embed="rId1" cstate="screen"/>
          <a:stretch>
            <a:fillRect/>
          </a:stretch>
        </p:blipFill>
        <p:spPr>
          <a:xfrm>
            <a:off x="2917365" y="3730170"/>
            <a:ext cx="3127829" cy="3127829"/>
          </a:xfrm>
          <a:prstGeom prst="rect">
            <a:avLst/>
          </a:prstGeom>
        </p:spPr>
      </p:pic>
      <p:grpSp>
        <p:nvGrpSpPr>
          <p:cNvPr id="3" name="íslîḋe"/>
          <p:cNvGrpSpPr/>
          <p:nvPr/>
        </p:nvGrpSpPr>
        <p:grpSpPr>
          <a:xfrm>
            <a:off x="5129948" y="1549868"/>
            <a:ext cx="4904105" cy="521970"/>
            <a:chOff x="4237443" y="1347290"/>
            <a:chExt cx="4904105" cy="521970"/>
          </a:xfrm>
        </p:grpSpPr>
        <p:sp>
          <p:nvSpPr>
            <p:cNvPr id="4" name="iś1îḋé"/>
            <p:cNvSpPr/>
            <p:nvPr/>
          </p:nvSpPr>
          <p:spPr>
            <a:xfrm>
              <a:off x="4237443" y="1491105"/>
              <a:ext cx="304698" cy="304698"/>
            </a:xfrm>
            <a:prstGeom prst="diamond">
              <a:avLst/>
            </a:prstGeom>
            <a:no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90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8" name="íṩḻîḋê"/>
            <p:cNvSpPr/>
            <p:nvPr/>
          </p:nvSpPr>
          <p:spPr bwMode="auto">
            <a:xfrm>
              <a:off x="4632413" y="1347290"/>
              <a:ext cx="450913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00000"/>
                </a:lnSpc>
                <a:spcBef>
                  <a:spcPct val="0"/>
                </a:spcBef>
              </a:pPr>
              <a:r>
                <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主题二 认识职业生涯规划</a:t>
              </a:r>
              <a:endPar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9" name="íslîḋe"/>
          <p:cNvGrpSpPr/>
          <p:nvPr/>
        </p:nvGrpSpPr>
        <p:grpSpPr>
          <a:xfrm>
            <a:off x="5524283" y="2325838"/>
            <a:ext cx="4601845" cy="521970"/>
            <a:chOff x="4237443" y="1347290"/>
            <a:chExt cx="4601845" cy="521970"/>
          </a:xfrm>
        </p:grpSpPr>
        <p:sp>
          <p:nvSpPr>
            <p:cNvPr id="10" name="iś1îḋé"/>
            <p:cNvSpPr/>
            <p:nvPr/>
          </p:nvSpPr>
          <p:spPr>
            <a:xfrm>
              <a:off x="4237443" y="1491105"/>
              <a:ext cx="304698" cy="304698"/>
            </a:xfrm>
            <a:prstGeom prst="diamond">
              <a:avLst/>
            </a:prstGeom>
            <a:no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90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1" name="íṩḻîḋê"/>
            <p:cNvSpPr/>
            <p:nvPr/>
          </p:nvSpPr>
          <p:spPr bwMode="auto">
            <a:xfrm>
              <a:off x="4632413" y="1347290"/>
              <a:ext cx="420687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00000"/>
                </a:lnSpc>
                <a:spcBef>
                  <a:spcPct val="0"/>
                </a:spcBef>
              </a:pPr>
              <a:r>
                <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主题三 自我世界探索</a:t>
              </a:r>
              <a:endPar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12" name="íslîḋe"/>
          <p:cNvGrpSpPr/>
          <p:nvPr/>
        </p:nvGrpSpPr>
        <p:grpSpPr>
          <a:xfrm>
            <a:off x="5828448" y="3101808"/>
            <a:ext cx="4646295" cy="521970"/>
            <a:chOff x="4237443" y="1347290"/>
            <a:chExt cx="4646295" cy="521970"/>
          </a:xfrm>
        </p:grpSpPr>
        <p:sp>
          <p:nvSpPr>
            <p:cNvPr id="13" name="iś1îḋé"/>
            <p:cNvSpPr/>
            <p:nvPr/>
          </p:nvSpPr>
          <p:spPr>
            <a:xfrm>
              <a:off x="4237443" y="1491105"/>
              <a:ext cx="304698" cy="304698"/>
            </a:xfrm>
            <a:prstGeom prst="diamond">
              <a:avLst/>
            </a:prstGeom>
            <a:no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90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4" name="íṩḻîḋê"/>
            <p:cNvSpPr/>
            <p:nvPr/>
          </p:nvSpPr>
          <p:spPr bwMode="auto">
            <a:xfrm>
              <a:off x="4632413" y="1347290"/>
              <a:ext cx="425132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00000"/>
                </a:lnSpc>
                <a:spcBef>
                  <a:spcPct val="0"/>
                </a:spcBef>
              </a:pPr>
              <a:r>
                <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主题四 工作世界探索</a:t>
              </a:r>
              <a:endPar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15" name="íslîḋe"/>
          <p:cNvGrpSpPr/>
          <p:nvPr/>
        </p:nvGrpSpPr>
        <p:grpSpPr>
          <a:xfrm>
            <a:off x="6505993" y="3877778"/>
            <a:ext cx="4309110" cy="521970"/>
            <a:chOff x="4237443" y="1347290"/>
            <a:chExt cx="4309110" cy="521970"/>
          </a:xfrm>
        </p:grpSpPr>
        <p:sp>
          <p:nvSpPr>
            <p:cNvPr id="16" name="iś1îḋé"/>
            <p:cNvSpPr/>
            <p:nvPr/>
          </p:nvSpPr>
          <p:spPr>
            <a:xfrm>
              <a:off x="4237443" y="1491105"/>
              <a:ext cx="304698" cy="304698"/>
            </a:xfrm>
            <a:prstGeom prst="diamond">
              <a:avLst/>
            </a:prstGeom>
            <a:no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90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7" name="íṩḻîḋê"/>
            <p:cNvSpPr/>
            <p:nvPr/>
          </p:nvSpPr>
          <p:spPr bwMode="auto">
            <a:xfrm>
              <a:off x="4632413" y="1347290"/>
              <a:ext cx="391414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00000"/>
                </a:lnSpc>
                <a:spcBef>
                  <a:spcPct val="0"/>
                </a:spcBef>
              </a:pPr>
              <a:r>
                <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主题五 决策与行动</a:t>
              </a:r>
              <a:endPar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18" name="íslîḋe"/>
          <p:cNvGrpSpPr/>
          <p:nvPr/>
        </p:nvGrpSpPr>
        <p:grpSpPr>
          <a:xfrm>
            <a:off x="6900328" y="4653748"/>
            <a:ext cx="5220970" cy="521970"/>
            <a:chOff x="4237443" y="1347290"/>
            <a:chExt cx="5220970" cy="521970"/>
          </a:xfrm>
        </p:grpSpPr>
        <p:sp>
          <p:nvSpPr>
            <p:cNvPr id="19" name="iś1îḋé"/>
            <p:cNvSpPr/>
            <p:nvPr/>
          </p:nvSpPr>
          <p:spPr>
            <a:xfrm>
              <a:off x="4237443" y="1491105"/>
              <a:ext cx="304698" cy="304698"/>
            </a:xfrm>
            <a:prstGeom prst="diamond">
              <a:avLst/>
            </a:prstGeom>
            <a:no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90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0" name="íṩḻîḋê"/>
            <p:cNvSpPr/>
            <p:nvPr/>
          </p:nvSpPr>
          <p:spPr bwMode="auto">
            <a:xfrm>
              <a:off x="4632413" y="1347290"/>
              <a:ext cx="482600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00000"/>
                </a:lnSpc>
                <a:spcBef>
                  <a:spcPct val="0"/>
                </a:spcBef>
              </a:pPr>
              <a:r>
                <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主题六 时间管理与情商管理</a:t>
              </a:r>
              <a:endPar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21" name="íslîḋe"/>
          <p:cNvGrpSpPr/>
          <p:nvPr/>
        </p:nvGrpSpPr>
        <p:grpSpPr>
          <a:xfrm>
            <a:off x="6810158" y="5429718"/>
            <a:ext cx="4004945" cy="521970"/>
            <a:chOff x="4237443" y="1347290"/>
            <a:chExt cx="4004945" cy="521970"/>
          </a:xfrm>
        </p:grpSpPr>
        <p:sp>
          <p:nvSpPr>
            <p:cNvPr id="23" name="iś1îḋé"/>
            <p:cNvSpPr/>
            <p:nvPr/>
          </p:nvSpPr>
          <p:spPr>
            <a:xfrm>
              <a:off x="4237443" y="1491105"/>
              <a:ext cx="304698" cy="304698"/>
            </a:xfrm>
            <a:prstGeom prst="diamond">
              <a:avLst/>
            </a:prstGeom>
            <a:no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90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4" name="íṩḻîḋê"/>
            <p:cNvSpPr/>
            <p:nvPr/>
          </p:nvSpPr>
          <p:spPr bwMode="auto">
            <a:xfrm>
              <a:off x="4632413" y="1347290"/>
              <a:ext cx="360997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00000"/>
                </a:lnSpc>
                <a:spcBef>
                  <a:spcPct val="0"/>
                </a:spcBef>
              </a:pPr>
              <a:r>
                <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主题七 素质训练</a:t>
              </a:r>
              <a:endPar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ppt_x"/>
                                          </p:val>
                                        </p:tav>
                                        <p:tav tm="100000">
                                          <p:val>
                                            <p:strVal val="#ppt_x"/>
                                          </p:val>
                                        </p:tav>
                                      </p:tavLst>
                                    </p:anim>
                                    <p:anim calcmode="lin" valueType="num">
                                      <p:cBhvr additive="base">
                                        <p:cTn id="17" dur="500" fill="hold"/>
                                        <p:tgtEl>
                                          <p:spTgt spid="3"/>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ppt_x"/>
                                          </p:val>
                                        </p:tav>
                                        <p:tav tm="100000">
                                          <p:val>
                                            <p:strVal val="#ppt_x"/>
                                          </p:val>
                                        </p:tav>
                                      </p:tavLst>
                                    </p:anim>
                                    <p:anim calcmode="lin" valueType="num">
                                      <p:cBhvr additive="base">
                                        <p:cTn id="27" dur="500" fill="hold"/>
                                        <p:tgtEl>
                                          <p:spTgt spid="12"/>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ppt_x"/>
                                          </p:val>
                                        </p:tav>
                                        <p:tav tm="100000">
                                          <p:val>
                                            <p:strVal val="#ppt_x"/>
                                          </p:val>
                                        </p:tav>
                                      </p:tavLst>
                                    </p:anim>
                                    <p:anim calcmode="lin" valueType="num">
                                      <p:cBhvr additive="base">
                                        <p:cTn id="32" dur="500" fill="hold"/>
                                        <p:tgtEl>
                                          <p:spTgt spid="15"/>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fill="hold"/>
                                        <p:tgtEl>
                                          <p:spTgt spid="18"/>
                                        </p:tgtEl>
                                        <p:attrNameLst>
                                          <p:attrName>ppt_x</p:attrName>
                                        </p:attrNameLst>
                                      </p:cBhvr>
                                      <p:tavLst>
                                        <p:tav tm="0">
                                          <p:val>
                                            <p:strVal val="#ppt_x"/>
                                          </p:val>
                                        </p:tav>
                                        <p:tav tm="100000">
                                          <p:val>
                                            <p:strVal val="#ppt_x"/>
                                          </p:val>
                                        </p:tav>
                                      </p:tavLst>
                                    </p:anim>
                                    <p:anim calcmode="lin" valueType="num">
                                      <p:cBhvr additive="base">
                                        <p:cTn id="37" dur="500" fill="hold"/>
                                        <p:tgtEl>
                                          <p:spTgt spid="18"/>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nodeType="afterEffect">
                                  <p:stCondLst>
                                    <p:cond delay="0"/>
                                  </p:stCondLst>
                                  <p:childTnLst>
                                    <p:set>
                                      <p:cBhvr>
                                        <p:cTn id="40" dur="1" fill="hold">
                                          <p:stCondLst>
                                            <p:cond delay="0"/>
                                          </p:stCondLst>
                                        </p:cTn>
                                        <p:tgtEl>
                                          <p:spTgt spid="21"/>
                                        </p:tgtEl>
                                        <p:attrNameLst>
                                          <p:attrName>style.visibility</p:attrName>
                                        </p:attrNameLst>
                                      </p:cBhvr>
                                      <p:to>
                                        <p:strVal val="visible"/>
                                      </p:to>
                                    </p:set>
                                    <p:anim calcmode="lin" valueType="num">
                                      <p:cBhvr additive="base">
                                        <p:cTn id="41" dur="500" fill="hold"/>
                                        <p:tgtEl>
                                          <p:spTgt spid="21"/>
                                        </p:tgtEl>
                                        <p:attrNameLst>
                                          <p:attrName>ppt_x</p:attrName>
                                        </p:attrNameLst>
                                      </p:cBhvr>
                                      <p:tavLst>
                                        <p:tav tm="0">
                                          <p:val>
                                            <p:strVal val="#ppt_x"/>
                                          </p:val>
                                        </p:tav>
                                        <p:tav tm="100000">
                                          <p:val>
                                            <p:strVal val="#ppt_x"/>
                                          </p:val>
                                        </p:tav>
                                      </p:tavLst>
                                    </p:anim>
                                    <p:anim calcmode="lin" valueType="num">
                                      <p:cBhvr additive="base">
                                        <p:cTn id="4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目标与行动</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pic>
        <p:nvPicPr>
          <p:cNvPr id="2" name="图片 1"/>
          <p:cNvPicPr>
            <a:picLocks noChangeAspect="1"/>
          </p:cNvPicPr>
          <p:nvPr/>
        </p:nvPicPr>
        <p:blipFill>
          <a:blip r:embed="rId1"/>
          <a:stretch>
            <a:fillRect/>
          </a:stretch>
        </p:blipFill>
        <p:spPr>
          <a:xfrm>
            <a:off x="273050" y="956945"/>
            <a:ext cx="7038975" cy="3430270"/>
          </a:xfrm>
          <a:prstGeom prst="rect">
            <a:avLst/>
          </a:prstGeom>
        </p:spPr>
      </p:pic>
      <p:pic>
        <p:nvPicPr>
          <p:cNvPr id="4" name="图片 3"/>
          <p:cNvPicPr>
            <a:picLocks noChangeAspect="1"/>
          </p:cNvPicPr>
          <p:nvPr/>
        </p:nvPicPr>
        <p:blipFill>
          <a:blip r:embed="rId2"/>
          <a:stretch>
            <a:fillRect/>
          </a:stretch>
        </p:blipFill>
        <p:spPr>
          <a:xfrm>
            <a:off x="3265805" y="4603115"/>
            <a:ext cx="8670925" cy="19824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目标与行动</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801370" y="1097280"/>
            <a:ext cx="3545205" cy="49149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30000"/>
              </a:lnSpc>
              <a:spcBef>
                <a:spcPts val="0"/>
              </a:spcBef>
              <a:buClr>
                <a:schemeClr val="tx1">
                  <a:lumMod val="75000"/>
                  <a:lumOff val="25000"/>
                </a:schemeClr>
              </a:buClr>
              <a:buFont typeface="Arial" panose="020B0604020202020204" pitchFamily="34" charset="0"/>
            </a:pPr>
            <a:r>
              <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（二）职业生涯目标的组合</a:t>
            </a:r>
            <a:endPar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pic>
        <p:nvPicPr>
          <p:cNvPr id="2" name="图片 1"/>
          <p:cNvPicPr>
            <a:picLocks noChangeAspect="1"/>
          </p:cNvPicPr>
          <p:nvPr/>
        </p:nvPicPr>
        <p:blipFill>
          <a:blip r:embed="rId1"/>
          <a:stretch>
            <a:fillRect/>
          </a:stretch>
        </p:blipFill>
        <p:spPr>
          <a:xfrm>
            <a:off x="2338705" y="1832610"/>
            <a:ext cx="7515225" cy="40957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3"/>
          <p:cNvSpPr txBox="1">
            <a:spLocks noChangeArrowheads="1"/>
          </p:cNvSpPr>
          <p:nvPr/>
        </p:nvSpPr>
        <p:spPr>
          <a:xfrm>
            <a:off x="793675" y="1117635"/>
            <a:ext cx="4476554" cy="521970"/>
          </a:xfrm>
          <a:prstGeom prst="rect">
            <a:avLst/>
          </a:prstGeom>
        </p:spPr>
        <p:txBody>
          <a:bodyPr vert="horz"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五、行动</a:t>
            </a:r>
            <a:endPar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801370" y="1737360"/>
            <a:ext cx="2762250" cy="49149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30000"/>
              </a:lnSpc>
              <a:spcBef>
                <a:spcPts val="0"/>
              </a:spcBef>
              <a:buClr>
                <a:schemeClr val="tx1">
                  <a:lumMod val="75000"/>
                  <a:lumOff val="25000"/>
                </a:schemeClr>
              </a:buClr>
              <a:buFont typeface="Arial" panose="020B0604020202020204" pitchFamily="34" charset="0"/>
            </a:pPr>
            <a:r>
              <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（一）行动步骤</a:t>
            </a:r>
            <a:endPar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
        <p:nvSpPr>
          <p:cNvPr id="2"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目标与行动</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9" name="组合 8"/>
          <p:cNvGrpSpPr/>
          <p:nvPr/>
        </p:nvGrpSpPr>
        <p:grpSpPr>
          <a:xfrm>
            <a:off x="911860" y="2055495"/>
            <a:ext cx="9937115" cy="3823335"/>
            <a:chOff x="414" y="3237"/>
            <a:chExt cx="15649" cy="6021"/>
          </a:xfrm>
        </p:grpSpPr>
        <p:pic>
          <p:nvPicPr>
            <p:cNvPr id="3" name="图片 2"/>
            <p:cNvPicPr>
              <a:picLocks noChangeAspect="1"/>
            </p:cNvPicPr>
            <p:nvPr/>
          </p:nvPicPr>
          <p:blipFill>
            <a:blip r:embed="rId1"/>
            <a:stretch>
              <a:fillRect/>
            </a:stretch>
          </p:blipFill>
          <p:spPr>
            <a:xfrm>
              <a:off x="3975" y="4174"/>
              <a:ext cx="11250" cy="5085"/>
            </a:xfrm>
            <a:prstGeom prst="rect">
              <a:avLst/>
            </a:prstGeom>
          </p:spPr>
        </p:pic>
        <p:sp>
          <p:nvSpPr>
            <p:cNvPr id="5" name="文本框 4"/>
            <p:cNvSpPr txBox="1"/>
            <p:nvPr/>
          </p:nvSpPr>
          <p:spPr>
            <a:xfrm>
              <a:off x="414" y="6852"/>
              <a:ext cx="4000" cy="1307"/>
            </a:xfrm>
            <a:prstGeom prst="rect">
              <a:avLst/>
            </a:prstGeom>
            <a:noFill/>
          </p:spPr>
          <p:txBody>
            <a:bodyPr wrap="square" rtlCol="0" anchor="t">
              <a:spAutoFit/>
            </a:bodyPr>
            <a:p>
              <a:r>
                <a:rPr lang="zh-CN" altLang="en-US" sz="1600">
                  <a:latin typeface="宋体" panose="02010600030101010101" pitchFamily="2" charset="-122"/>
                  <a:ea typeface="宋体" panose="02010600030101010101" pitchFamily="2" charset="-122"/>
                </a:rPr>
                <a:t>做事热情很高，态度积极，但方向性差，方法较随意，目标设定缺乏经验。</a:t>
              </a:r>
              <a:endParaRPr lang="zh-CN" altLang="en-US" sz="1600">
                <a:latin typeface="宋体" panose="02010600030101010101" pitchFamily="2" charset="-122"/>
                <a:ea typeface="宋体" panose="02010600030101010101" pitchFamily="2" charset="-122"/>
              </a:endParaRPr>
            </a:p>
          </p:txBody>
        </p:sp>
        <p:sp>
          <p:nvSpPr>
            <p:cNvPr id="6" name="文本框 5"/>
            <p:cNvSpPr txBox="1"/>
            <p:nvPr/>
          </p:nvSpPr>
          <p:spPr>
            <a:xfrm>
              <a:off x="2211" y="4932"/>
              <a:ext cx="4671" cy="1695"/>
            </a:xfrm>
            <a:prstGeom prst="rect">
              <a:avLst/>
            </a:prstGeom>
            <a:noFill/>
          </p:spPr>
          <p:txBody>
            <a:bodyPr wrap="square" rtlCol="0" anchor="t">
              <a:spAutoFit/>
            </a:bodyPr>
            <a:p>
              <a:r>
                <a:rPr lang="zh-CN" altLang="en-US" sz="1600">
                  <a:latin typeface="宋体" panose="02010600030101010101" pitchFamily="2" charset="-122"/>
                  <a:ea typeface="宋体" panose="02010600030101010101" pitchFamily="2" charset="-122"/>
                </a:rPr>
                <a:t>工作激情开始降低，遇到困难容易产生惰性，易转换目标或降低原来的目标标准，急需时间管理与情绪管理。</a:t>
              </a:r>
              <a:endParaRPr lang="zh-CN" altLang="en-US" sz="1600">
                <a:latin typeface="宋体" panose="02010600030101010101" pitchFamily="2" charset="-122"/>
                <a:ea typeface="宋体" panose="02010600030101010101" pitchFamily="2" charset="-122"/>
              </a:endParaRPr>
            </a:p>
          </p:txBody>
        </p:sp>
        <p:sp>
          <p:nvSpPr>
            <p:cNvPr id="7" name="文本框 6"/>
            <p:cNvSpPr txBox="1"/>
            <p:nvPr/>
          </p:nvSpPr>
          <p:spPr>
            <a:xfrm>
              <a:off x="6598" y="3406"/>
              <a:ext cx="4671" cy="1695"/>
            </a:xfrm>
            <a:prstGeom prst="rect">
              <a:avLst/>
            </a:prstGeom>
            <a:noFill/>
          </p:spPr>
          <p:txBody>
            <a:bodyPr wrap="square" rtlCol="0" anchor="t">
              <a:spAutoFit/>
            </a:bodyPr>
            <a:p>
              <a:r>
                <a:rPr lang="zh-CN" altLang="en-US" sz="1600">
                  <a:latin typeface="宋体" panose="02010600030101010101" pitchFamily="2" charset="-122"/>
                  <a:ea typeface="宋体" panose="02010600030101010101" pitchFamily="2" charset="-122"/>
                </a:rPr>
                <a:t>大多数人思想动摇，开始怀疑自己的能力，或是怀疑自己目标的可行性。很多人会在这时放弃原来的行动。</a:t>
              </a:r>
              <a:endParaRPr lang="zh-CN" altLang="en-US" sz="1600">
                <a:latin typeface="宋体" panose="02010600030101010101" pitchFamily="2" charset="-122"/>
                <a:ea typeface="宋体" panose="02010600030101010101" pitchFamily="2" charset="-122"/>
              </a:endParaRPr>
            </a:p>
          </p:txBody>
        </p:sp>
        <p:sp>
          <p:nvSpPr>
            <p:cNvPr id="8" name="文本框 7"/>
            <p:cNvSpPr txBox="1"/>
            <p:nvPr/>
          </p:nvSpPr>
          <p:spPr>
            <a:xfrm>
              <a:off x="11393" y="3237"/>
              <a:ext cx="4671" cy="919"/>
            </a:xfrm>
            <a:prstGeom prst="rect">
              <a:avLst/>
            </a:prstGeom>
            <a:noFill/>
          </p:spPr>
          <p:txBody>
            <a:bodyPr wrap="square" rtlCol="0" anchor="t">
              <a:spAutoFit/>
            </a:bodyPr>
            <a:p>
              <a:r>
                <a:rPr lang="zh-CN" altLang="en-US" sz="1600">
                  <a:latin typeface="宋体" panose="02010600030101010101" pitchFamily="2" charset="-122"/>
                  <a:ea typeface="宋体" panose="02010600030101010101" pitchFamily="2" charset="-122"/>
                </a:rPr>
                <a:t>只有少数持之以恒的人可以达到这个境界，获取阶段性成功。</a:t>
              </a:r>
              <a:endParaRPr lang="zh-CN" altLang="en-US" sz="1600">
                <a:latin typeface="宋体" panose="02010600030101010101" pitchFamily="2" charset="-122"/>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1000"/>
                                        <p:tgtEl>
                                          <p:spTgt spid="42"/>
                                        </p:tgtEl>
                                      </p:cBhvr>
                                    </p:animEffect>
                                    <p:anim calcmode="lin" valueType="num">
                                      <p:cBhvr>
                                        <p:cTn id="15" dur="1000" fill="hold"/>
                                        <p:tgtEl>
                                          <p:spTgt spid="42"/>
                                        </p:tgtEl>
                                        <p:attrNameLst>
                                          <p:attrName>ppt_x</p:attrName>
                                        </p:attrNameLst>
                                      </p:cBhvr>
                                      <p:tavLst>
                                        <p:tav tm="0">
                                          <p:val>
                                            <p:strVal val="#ppt_x"/>
                                          </p:val>
                                        </p:tav>
                                        <p:tav tm="100000">
                                          <p:val>
                                            <p:strVal val="#ppt_x"/>
                                          </p:val>
                                        </p:tav>
                                      </p:tavLst>
                                    </p:anim>
                                    <p:anim calcmode="lin" valueType="num">
                                      <p:cBhvr>
                                        <p:cTn id="16"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3"/>
          <p:cNvSpPr txBox="1">
            <a:spLocks noChangeArrowheads="1"/>
          </p:cNvSpPr>
          <p:nvPr/>
        </p:nvSpPr>
        <p:spPr>
          <a:xfrm>
            <a:off x="801370" y="1043940"/>
            <a:ext cx="2762250" cy="49149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30000"/>
              </a:lnSpc>
              <a:spcBef>
                <a:spcPts val="0"/>
              </a:spcBef>
              <a:buClr>
                <a:schemeClr val="tx1">
                  <a:lumMod val="75000"/>
                  <a:lumOff val="25000"/>
                </a:schemeClr>
              </a:buClr>
              <a:buFont typeface="Arial" panose="020B0604020202020204" pitchFamily="34" charset="0"/>
            </a:pPr>
            <a:r>
              <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（二）行动的心态</a:t>
            </a:r>
            <a:endPar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
        <p:nvSpPr>
          <p:cNvPr id="2"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目标与行动</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18" name="组合 17"/>
          <p:cNvGrpSpPr/>
          <p:nvPr/>
        </p:nvGrpSpPr>
        <p:grpSpPr>
          <a:xfrm>
            <a:off x="873125" y="1851025"/>
            <a:ext cx="10403840" cy="4554855"/>
            <a:chOff x="1375" y="3279"/>
            <a:chExt cx="16384" cy="7173"/>
          </a:xfrm>
        </p:grpSpPr>
        <p:sp>
          <p:nvSpPr>
            <p:cNvPr id="64" name="椭圆 63"/>
            <p:cNvSpPr/>
            <p:nvPr>
              <p:custDataLst>
                <p:tags r:id="rId1"/>
              </p:custDataLst>
            </p:nvPr>
          </p:nvSpPr>
          <p:spPr>
            <a:xfrm>
              <a:off x="11533" y="3279"/>
              <a:ext cx="2742" cy="2742"/>
            </a:xfrm>
            <a:prstGeom prst="ellipse">
              <a:avLst/>
            </a:prstGeom>
            <a:solidFill>
              <a:srgbClr val="EEC56D"/>
            </a:solidFill>
            <a:ln w="28575">
              <a:noFill/>
            </a:ln>
          </p:spPr>
          <p:style>
            <a:lnRef idx="2">
              <a:srgbClr val="76BBC5">
                <a:shade val="50000"/>
              </a:srgbClr>
            </a:lnRef>
            <a:fillRef idx="1">
              <a:srgbClr val="76BBC5"/>
            </a:fillRef>
            <a:effectRef idx="0">
              <a:srgbClr val="76BBC5"/>
            </a:effectRef>
            <a:fontRef idx="minor">
              <a:srgbClr val="FFFFFF"/>
            </a:fontRef>
          </p:style>
          <p:txBody>
            <a:bodyPr wrap="square" lIns="90000" tIns="46800" rIns="90000" bIns="46800" rtlCol="0" anchor="ctr">
              <a:noAutofit/>
            </a:bodyPr>
            <a:lstStyle/>
            <a:p>
              <a:pPr algn="ctr"/>
              <a:r>
                <a:rPr lang="en-US" altLang="zh-CN" sz="8000" b="1">
                  <a:solidFill>
                    <a:schemeClr val="bg1"/>
                  </a:solidFill>
                  <a:latin typeface="微软雅黑" panose="020B0503020204020204" charset="-122"/>
                  <a:ea typeface="微软雅黑" panose="020B0503020204020204" charset="-122"/>
                </a:rPr>
                <a:t>S</a:t>
              </a:r>
              <a:endParaRPr lang="en-US" altLang="zh-CN" sz="8000" b="1">
                <a:solidFill>
                  <a:schemeClr val="bg1"/>
                </a:solidFill>
                <a:latin typeface="微软雅黑" panose="020B0503020204020204" charset="-122"/>
                <a:ea typeface="微软雅黑" panose="020B0503020204020204" charset="-122"/>
              </a:endParaRPr>
            </a:p>
          </p:txBody>
        </p:sp>
        <p:sp>
          <p:nvSpPr>
            <p:cNvPr id="4" name="文本框 3"/>
            <p:cNvSpPr txBox="1"/>
            <p:nvPr>
              <p:custDataLst>
                <p:tags r:id="rId2"/>
              </p:custDataLst>
            </p:nvPr>
          </p:nvSpPr>
          <p:spPr>
            <a:xfrm>
              <a:off x="11387" y="6292"/>
              <a:ext cx="3034" cy="814"/>
            </a:xfrm>
            <a:prstGeom prst="rect">
              <a:avLst/>
            </a:prstGeom>
            <a:solidFill>
              <a:srgbClr val="EEC56D"/>
            </a:solidFill>
            <a:ln>
              <a:noFill/>
            </a:ln>
          </p:spPr>
          <p:txBody>
            <a:bodyPr wrap="square" lIns="90000" tIns="46800" rIns="90000" bIns="46800" anchor="ctr" anchorCtr="0"/>
            <a:lstStyle>
              <a:defPPr>
                <a:defRPr lang="zh-CN"/>
              </a:defPPr>
              <a:lvl1pPr algn="ctr" fontAlgn="base">
                <a:spcBef>
                  <a:spcPct val="0"/>
                </a:spcBef>
                <a:spcAft>
                  <a:spcPct val="0"/>
                </a:spcAft>
                <a:defRPr>
                  <a:solidFill>
                    <a:srgbClr val="FFFFFF"/>
                  </a:solidFill>
                  <a:latin typeface="Calibri Light" panose="020F0302020204030204"/>
                  <a:ea typeface="微软雅黑" panose="020B0503020204020204" charset="-122"/>
                </a:defRPr>
              </a:lvl1pPr>
              <a:lvl2pPr marL="742950" indent="-285750">
                <a:defRPr>
                  <a:latin typeface="Calibri" panose="020F0502020204030204" pitchFamily="34" charset="0"/>
                  <a:ea typeface="微软雅黑" panose="020B0503020204020204" charset="-122"/>
                </a:defRPr>
              </a:lvl2pPr>
              <a:lvl3pPr marL="1143000" indent="-228600">
                <a:defRPr>
                  <a:latin typeface="Calibri" panose="020F0502020204030204" pitchFamily="34" charset="0"/>
                  <a:ea typeface="微软雅黑" panose="020B0503020204020204" charset="-122"/>
                </a:defRPr>
              </a:lvl3pPr>
              <a:lvl4pPr marL="1600200" indent="-228600">
                <a:defRPr>
                  <a:latin typeface="Calibri" panose="020F0502020204030204" pitchFamily="34" charset="0"/>
                  <a:ea typeface="微软雅黑" panose="020B0503020204020204" charset="-122"/>
                </a:defRPr>
              </a:lvl4pPr>
              <a:lvl5pPr marL="2057400" indent="-228600">
                <a:defRPr>
                  <a:latin typeface="Calibri" panose="020F0502020204030204" pitchFamily="34" charset="0"/>
                  <a:ea typeface="微软雅黑" panose="020B0503020204020204" charset="-122"/>
                </a:defRPr>
              </a:lvl5pPr>
              <a:lvl6pPr marL="2514600" indent="-228600" fontAlgn="base">
                <a:spcBef>
                  <a:spcPct val="0"/>
                </a:spcBef>
                <a:spcAft>
                  <a:spcPct val="0"/>
                </a:spcAft>
                <a:defRPr>
                  <a:latin typeface="Calibri" panose="020F0502020204030204" pitchFamily="34" charset="0"/>
                  <a:ea typeface="微软雅黑" panose="020B0503020204020204" charset="-122"/>
                </a:defRPr>
              </a:lvl6pPr>
              <a:lvl7pPr marL="2971800" indent="-228600" fontAlgn="base">
                <a:spcBef>
                  <a:spcPct val="0"/>
                </a:spcBef>
                <a:spcAft>
                  <a:spcPct val="0"/>
                </a:spcAft>
                <a:defRPr>
                  <a:latin typeface="Calibri" panose="020F0502020204030204" pitchFamily="34" charset="0"/>
                  <a:ea typeface="微软雅黑" panose="020B0503020204020204" charset="-122"/>
                </a:defRPr>
              </a:lvl7pPr>
              <a:lvl8pPr marL="3429000" indent="-228600" fontAlgn="base">
                <a:spcBef>
                  <a:spcPct val="0"/>
                </a:spcBef>
                <a:spcAft>
                  <a:spcPct val="0"/>
                </a:spcAft>
                <a:defRPr>
                  <a:latin typeface="Calibri" panose="020F0502020204030204" pitchFamily="34" charset="0"/>
                  <a:ea typeface="微软雅黑" panose="020B0503020204020204" charset="-122"/>
                </a:defRPr>
              </a:lvl8pPr>
              <a:lvl9pPr marL="3886200" indent="-228600" fontAlgn="base">
                <a:spcBef>
                  <a:spcPct val="0"/>
                </a:spcBef>
                <a:spcAft>
                  <a:spcPct val="0"/>
                </a:spcAft>
                <a:defRPr>
                  <a:latin typeface="Calibri" panose="020F0502020204030204" pitchFamily="34" charset="0"/>
                  <a:ea typeface="微软雅黑" panose="020B0503020204020204" charset="-122"/>
                </a:defRPr>
              </a:lvl9pPr>
            </a:lstStyle>
            <a:p>
              <a:r>
                <a:rPr lang="zh-CN" altLang="en-US" sz="1600" b="1" dirty="0">
                  <a:latin typeface="微软雅黑" panose="020B0503020204020204" charset="-122"/>
                  <a:cs typeface="微软雅黑" panose="020B0503020204020204" charset="-122"/>
                </a:rPr>
                <a:t>反思</a:t>
              </a:r>
              <a:endParaRPr lang="zh-CN" altLang="en-US" sz="1600" b="1" dirty="0">
                <a:latin typeface="微软雅黑" panose="020B0503020204020204" charset="-122"/>
                <a:cs typeface="微软雅黑" panose="020B0503020204020204" charset="-122"/>
              </a:endParaRPr>
            </a:p>
            <a:p>
              <a:r>
                <a:rPr lang="zh-CN" altLang="en-US" sz="1600" b="1" dirty="0">
                  <a:latin typeface="微软雅黑" panose="020B0503020204020204" charset="-122"/>
                  <a:cs typeface="微软雅黑" panose="020B0503020204020204" charset="-122"/>
                </a:rPr>
                <a:t>（seek feedback）</a:t>
              </a:r>
              <a:endParaRPr lang="zh-CN" altLang="en-US" sz="1600" b="1" dirty="0">
                <a:latin typeface="微软雅黑" panose="020B0503020204020204" charset="-122"/>
                <a:cs typeface="微软雅黑" panose="020B0503020204020204" charset="-122"/>
              </a:endParaRPr>
            </a:p>
          </p:txBody>
        </p:sp>
        <p:sp>
          <p:nvSpPr>
            <p:cNvPr id="63" name="椭圆 62"/>
            <p:cNvSpPr/>
            <p:nvPr>
              <p:custDataLst>
                <p:tags r:id="rId3"/>
              </p:custDataLst>
            </p:nvPr>
          </p:nvSpPr>
          <p:spPr>
            <a:xfrm>
              <a:off x="8196" y="3279"/>
              <a:ext cx="2742" cy="2742"/>
            </a:xfrm>
            <a:prstGeom prst="ellipse">
              <a:avLst/>
            </a:prstGeom>
            <a:solidFill>
              <a:srgbClr val="18576F"/>
            </a:solidFill>
            <a:ln w="28575">
              <a:noFill/>
            </a:ln>
          </p:spPr>
          <p:style>
            <a:lnRef idx="2">
              <a:srgbClr val="76BBC5">
                <a:shade val="50000"/>
              </a:srgbClr>
            </a:lnRef>
            <a:fillRef idx="1">
              <a:srgbClr val="76BBC5"/>
            </a:fillRef>
            <a:effectRef idx="0">
              <a:srgbClr val="76BBC5"/>
            </a:effectRef>
            <a:fontRef idx="minor">
              <a:srgbClr val="FFFFFF"/>
            </a:fontRef>
          </p:style>
          <p:txBody>
            <a:bodyPr wrap="square" lIns="90000" tIns="46800" rIns="90000" bIns="46800" rtlCol="0" anchor="ctr">
              <a:noAutofit/>
            </a:bodyPr>
            <a:lstStyle/>
            <a:p>
              <a:pPr algn="ctr"/>
              <a:r>
                <a:rPr lang="en-US" altLang="zh-CN" sz="8000" b="1">
                  <a:solidFill>
                    <a:schemeClr val="bg1"/>
                  </a:solidFill>
                  <a:latin typeface="微软雅黑" panose="020B0503020204020204" charset="-122"/>
                  <a:ea typeface="微软雅黑" panose="020B0503020204020204" charset="-122"/>
                </a:rPr>
                <a:t>R</a:t>
              </a:r>
              <a:endParaRPr lang="en-US" altLang="zh-CN" sz="8000" b="1">
                <a:solidFill>
                  <a:schemeClr val="bg1"/>
                </a:solidFill>
                <a:latin typeface="微软雅黑" panose="020B0503020204020204" charset="-122"/>
                <a:ea typeface="微软雅黑" panose="020B0503020204020204" charset="-122"/>
              </a:endParaRPr>
            </a:p>
          </p:txBody>
        </p:sp>
        <p:sp>
          <p:nvSpPr>
            <p:cNvPr id="10" name="文本框 9"/>
            <p:cNvSpPr txBox="1"/>
            <p:nvPr>
              <p:custDataLst>
                <p:tags r:id="rId4"/>
              </p:custDataLst>
            </p:nvPr>
          </p:nvSpPr>
          <p:spPr>
            <a:xfrm>
              <a:off x="8049" y="6292"/>
              <a:ext cx="3034" cy="814"/>
            </a:xfrm>
            <a:prstGeom prst="rect">
              <a:avLst/>
            </a:prstGeom>
            <a:solidFill>
              <a:srgbClr val="18576F"/>
            </a:solidFill>
            <a:ln>
              <a:noFill/>
            </a:ln>
          </p:spPr>
          <p:txBody>
            <a:bodyPr wrap="square" lIns="90000" tIns="46800" rIns="90000" bIns="46800" anchor="ctr" anchorCtr="0"/>
            <a:lstStyle>
              <a:defPPr>
                <a:defRPr lang="zh-CN"/>
              </a:defPPr>
              <a:lvl1pPr algn="ctr" fontAlgn="base">
                <a:spcBef>
                  <a:spcPct val="0"/>
                </a:spcBef>
                <a:spcAft>
                  <a:spcPct val="0"/>
                </a:spcAft>
                <a:defRPr>
                  <a:solidFill>
                    <a:srgbClr val="FFFFFF"/>
                  </a:solidFill>
                  <a:latin typeface="Calibri Light" panose="020F0302020204030204"/>
                  <a:ea typeface="微软雅黑" panose="020B0503020204020204" charset="-122"/>
                </a:defRPr>
              </a:lvl1pPr>
              <a:lvl2pPr marL="742950" indent="-285750">
                <a:defRPr>
                  <a:latin typeface="Calibri" panose="020F0502020204030204" pitchFamily="34" charset="0"/>
                  <a:ea typeface="微软雅黑" panose="020B0503020204020204" charset="-122"/>
                </a:defRPr>
              </a:lvl2pPr>
              <a:lvl3pPr marL="1143000" indent="-228600">
                <a:defRPr>
                  <a:latin typeface="Calibri" panose="020F0502020204030204" pitchFamily="34" charset="0"/>
                  <a:ea typeface="微软雅黑" panose="020B0503020204020204" charset="-122"/>
                </a:defRPr>
              </a:lvl3pPr>
              <a:lvl4pPr marL="1600200" indent="-228600">
                <a:defRPr>
                  <a:latin typeface="Calibri" panose="020F0502020204030204" pitchFamily="34" charset="0"/>
                  <a:ea typeface="微软雅黑" panose="020B0503020204020204" charset="-122"/>
                </a:defRPr>
              </a:lvl4pPr>
              <a:lvl5pPr marL="2057400" indent="-228600">
                <a:defRPr>
                  <a:latin typeface="Calibri" panose="020F0502020204030204" pitchFamily="34" charset="0"/>
                  <a:ea typeface="微软雅黑" panose="020B0503020204020204" charset="-122"/>
                </a:defRPr>
              </a:lvl5pPr>
              <a:lvl6pPr marL="2514600" indent="-228600" fontAlgn="base">
                <a:spcBef>
                  <a:spcPct val="0"/>
                </a:spcBef>
                <a:spcAft>
                  <a:spcPct val="0"/>
                </a:spcAft>
                <a:defRPr>
                  <a:latin typeface="Calibri" panose="020F0502020204030204" pitchFamily="34" charset="0"/>
                  <a:ea typeface="微软雅黑" panose="020B0503020204020204" charset="-122"/>
                </a:defRPr>
              </a:lvl6pPr>
              <a:lvl7pPr marL="2971800" indent="-228600" fontAlgn="base">
                <a:spcBef>
                  <a:spcPct val="0"/>
                </a:spcBef>
                <a:spcAft>
                  <a:spcPct val="0"/>
                </a:spcAft>
                <a:defRPr>
                  <a:latin typeface="Calibri" panose="020F0502020204030204" pitchFamily="34" charset="0"/>
                  <a:ea typeface="微软雅黑" panose="020B0503020204020204" charset="-122"/>
                </a:defRPr>
              </a:lvl7pPr>
              <a:lvl8pPr marL="3429000" indent="-228600" fontAlgn="base">
                <a:spcBef>
                  <a:spcPct val="0"/>
                </a:spcBef>
                <a:spcAft>
                  <a:spcPct val="0"/>
                </a:spcAft>
                <a:defRPr>
                  <a:latin typeface="Calibri" panose="020F0502020204030204" pitchFamily="34" charset="0"/>
                  <a:ea typeface="微软雅黑" panose="020B0503020204020204" charset="-122"/>
                </a:defRPr>
              </a:lvl8pPr>
              <a:lvl9pPr marL="3886200" indent="-228600" fontAlgn="base">
                <a:spcBef>
                  <a:spcPct val="0"/>
                </a:spcBef>
                <a:spcAft>
                  <a:spcPct val="0"/>
                </a:spcAft>
                <a:defRPr>
                  <a:latin typeface="Calibri" panose="020F0502020204030204" pitchFamily="34" charset="0"/>
                  <a:ea typeface="微软雅黑" panose="020B0503020204020204" charset="-122"/>
                </a:defRPr>
              </a:lvl9pPr>
            </a:lstStyle>
            <a:p>
              <a:r>
                <a:rPr lang="zh-CN" altLang="en-US" sz="1600" b="1" dirty="0">
                  <a:latin typeface="微软雅黑" panose="020B0503020204020204" charset="-122"/>
                  <a:cs typeface="微软雅黑" panose="020B0503020204020204" charset="-122"/>
                </a:rPr>
                <a:t>LOREM</a:t>
              </a:r>
              <a:endParaRPr lang="zh-CN" altLang="en-US" sz="1600" b="1" dirty="0">
                <a:latin typeface="微软雅黑" panose="020B0503020204020204" charset="-122"/>
                <a:cs typeface="微软雅黑" panose="020B0503020204020204" charset="-122"/>
              </a:endParaRPr>
            </a:p>
          </p:txBody>
        </p:sp>
        <p:sp>
          <p:nvSpPr>
            <p:cNvPr id="62" name="椭圆 61"/>
            <p:cNvSpPr/>
            <p:nvPr>
              <p:custDataLst>
                <p:tags r:id="rId5"/>
              </p:custDataLst>
            </p:nvPr>
          </p:nvSpPr>
          <p:spPr>
            <a:xfrm>
              <a:off x="4858" y="3279"/>
              <a:ext cx="2742" cy="2742"/>
            </a:xfrm>
            <a:prstGeom prst="ellipse">
              <a:avLst/>
            </a:prstGeom>
            <a:solidFill>
              <a:srgbClr val="EB5A40"/>
            </a:solidFill>
            <a:ln w="28575">
              <a:noFill/>
            </a:ln>
          </p:spPr>
          <p:style>
            <a:lnRef idx="2">
              <a:srgbClr val="76BBC5">
                <a:shade val="50000"/>
              </a:srgbClr>
            </a:lnRef>
            <a:fillRef idx="1">
              <a:srgbClr val="76BBC5"/>
            </a:fillRef>
            <a:effectRef idx="0">
              <a:srgbClr val="76BBC5"/>
            </a:effectRef>
            <a:fontRef idx="minor">
              <a:srgbClr val="FFFFFF"/>
            </a:fontRef>
          </p:style>
          <p:txBody>
            <a:bodyPr wrap="square" lIns="90000" tIns="46800" rIns="90000" bIns="46800" rtlCol="0" anchor="ctr">
              <a:noAutofit/>
            </a:bodyPr>
            <a:lstStyle/>
            <a:p>
              <a:pPr algn="ctr"/>
              <a:r>
                <a:rPr lang="en-US" altLang="zh-CN" sz="8000" b="1">
                  <a:solidFill>
                    <a:schemeClr val="bg1"/>
                  </a:solidFill>
                  <a:latin typeface="微软雅黑" panose="020B0503020204020204" charset="-122"/>
                  <a:ea typeface="微软雅黑" panose="020B0503020204020204" charset="-122"/>
                </a:rPr>
                <a:t>I</a:t>
              </a:r>
              <a:endParaRPr lang="en-US" altLang="zh-CN" sz="8000" b="1">
                <a:solidFill>
                  <a:schemeClr val="bg1"/>
                </a:solidFill>
                <a:latin typeface="微软雅黑" panose="020B0503020204020204" charset="-122"/>
                <a:ea typeface="微软雅黑" panose="020B0503020204020204" charset="-122"/>
              </a:endParaRPr>
            </a:p>
          </p:txBody>
        </p:sp>
        <p:sp>
          <p:nvSpPr>
            <p:cNvPr id="11" name="文本框 10"/>
            <p:cNvSpPr txBox="1"/>
            <p:nvPr>
              <p:custDataLst>
                <p:tags r:id="rId6"/>
              </p:custDataLst>
            </p:nvPr>
          </p:nvSpPr>
          <p:spPr>
            <a:xfrm>
              <a:off x="4712" y="6292"/>
              <a:ext cx="3034" cy="814"/>
            </a:xfrm>
            <a:prstGeom prst="rect">
              <a:avLst/>
            </a:prstGeom>
            <a:solidFill>
              <a:srgbClr val="EB5A40"/>
            </a:solidFill>
            <a:ln>
              <a:noFill/>
            </a:ln>
          </p:spPr>
          <p:txBody>
            <a:bodyPr wrap="square" lIns="90000" tIns="46800" rIns="90000" bIns="46800" anchor="ctr" anchorCtr="0"/>
            <a:lstStyle>
              <a:defPPr>
                <a:defRPr lang="zh-CN"/>
              </a:defPPr>
              <a:lvl1pPr algn="ctr" fontAlgn="base">
                <a:spcBef>
                  <a:spcPct val="0"/>
                </a:spcBef>
                <a:spcAft>
                  <a:spcPct val="0"/>
                </a:spcAft>
                <a:defRPr>
                  <a:solidFill>
                    <a:srgbClr val="FFFFFF"/>
                  </a:solidFill>
                  <a:latin typeface="Calibri Light" panose="020F0302020204030204"/>
                  <a:ea typeface="微软雅黑" panose="020B0503020204020204" charset="-122"/>
                </a:defRPr>
              </a:lvl1pPr>
              <a:lvl2pPr marL="742950" indent="-285750">
                <a:defRPr>
                  <a:latin typeface="Calibri" panose="020F0502020204030204" pitchFamily="34" charset="0"/>
                  <a:ea typeface="微软雅黑" panose="020B0503020204020204" charset="-122"/>
                </a:defRPr>
              </a:lvl2pPr>
              <a:lvl3pPr marL="1143000" indent="-228600">
                <a:defRPr>
                  <a:latin typeface="Calibri" panose="020F0502020204030204" pitchFamily="34" charset="0"/>
                  <a:ea typeface="微软雅黑" panose="020B0503020204020204" charset="-122"/>
                </a:defRPr>
              </a:lvl3pPr>
              <a:lvl4pPr marL="1600200" indent="-228600">
                <a:defRPr>
                  <a:latin typeface="Calibri" panose="020F0502020204030204" pitchFamily="34" charset="0"/>
                  <a:ea typeface="微软雅黑" panose="020B0503020204020204" charset="-122"/>
                </a:defRPr>
              </a:lvl4pPr>
              <a:lvl5pPr marL="2057400" indent="-228600">
                <a:defRPr>
                  <a:latin typeface="Calibri" panose="020F0502020204030204" pitchFamily="34" charset="0"/>
                  <a:ea typeface="微软雅黑" panose="020B0503020204020204" charset="-122"/>
                </a:defRPr>
              </a:lvl5pPr>
              <a:lvl6pPr marL="2514600" indent="-228600" fontAlgn="base">
                <a:spcBef>
                  <a:spcPct val="0"/>
                </a:spcBef>
                <a:spcAft>
                  <a:spcPct val="0"/>
                </a:spcAft>
                <a:defRPr>
                  <a:latin typeface="Calibri" panose="020F0502020204030204" pitchFamily="34" charset="0"/>
                  <a:ea typeface="微软雅黑" panose="020B0503020204020204" charset="-122"/>
                </a:defRPr>
              </a:lvl6pPr>
              <a:lvl7pPr marL="2971800" indent="-228600" fontAlgn="base">
                <a:spcBef>
                  <a:spcPct val="0"/>
                </a:spcBef>
                <a:spcAft>
                  <a:spcPct val="0"/>
                </a:spcAft>
                <a:defRPr>
                  <a:latin typeface="Calibri" panose="020F0502020204030204" pitchFamily="34" charset="0"/>
                  <a:ea typeface="微软雅黑" panose="020B0503020204020204" charset="-122"/>
                </a:defRPr>
              </a:lvl7pPr>
              <a:lvl8pPr marL="3429000" indent="-228600" fontAlgn="base">
                <a:spcBef>
                  <a:spcPct val="0"/>
                </a:spcBef>
                <a:spcAft>
                  <a:spcPct val="0"/>
                </a:spcAft>
                <a:defRPr>
                  <a:latin typeface="Calibri" panose="020F0502020204030204" pitchFamily="34" charset="0"/>
                  <a:ea typeface="微软雅黑" panose="020B0503020204020204" charset="-122"/>
                </a:defRPr>
              </a:lvl8pPr>
              <a:lvl9pPr marL="3886200" indent="-228600" fontAlgn="base">
                <a:spcBef>
                  <a:spcPct val="0"/>
                </a:spcBef>
                <a:spcAft>
                  <a:spcPct val="0"/>
                </a:spcAft>
                <a:defRPr>
                  <a:latin typeface="Calibri" panose="020F0502020204030204" pitchFamily="34" charset="0"/>
                  <a:ea typeface="微软雅黑" panose="020B0503020204020204" charset="-122"/>
                </a:defRPr>
              </a:lvl9pPr>
            </a:lstStyle>
            <a:p>
              <a:r>
                <a:rPr lang="zh-CN" altLang="en-US" sz="1600" b="1" dirty="0">
                  <a:latin typeface="微软雅黑" panose="020B0503020204020204" charset="-122"/>
                  <a:cs typeface="微软雅黑" panose="020B0503020204020204" charset="-122"/>
                </a:rPr>
                <a:t>执行</a:t>
              </a:r>
              <a:endParaRPr lang="zh-CN" altLang="en-US" sz="1600" b="1" dirty="0">
                <a:latin typeface="微软雅黑" panose="020B0503020204020204" charset="-122"/>
                <a:cs typeface="微软雅黑" panose="020B0503020204020204" charset="-122"/>
              </a:endParaRPr>
            </a:p>
            <a:p>
              <a:r>
                <a:rPr lang="zh-CN" altLang="en-US" sz="1600" b="1" dirty="0">
                  <a:latin typeface="微软雅黑" panose="020B0503020204020204" charset="-122"/>
                  <a:cs typeface="微软雅黑" panose="020B0503020204020204" charset="-122"/>
                </a:rPr>
                <a:t>（implement）</a:t>
              </a:r>
              <a:endParaRPr lang="zh-CN" altLang="en-US" sz="1600" b="1" dirty="0">
                <a:latin typeface="微软雅黑" panose="020B0503020204020204" charset="-122"/>
                <a:cs typeface="微软雅黑" panose="020B0503020204020204" charset="-122"/>
              </a:endParaRPr>
            </a:p>
          </p:txBody>
        </p:sp>
        <p:sp>
          <p:nvSpPr>
            <p:cNvPr id="61" name="椭圆 60"/>
            <p:cNvSpPr/>
            <p:nvPr>
              <p:custDataLst>
                <p:tags r:id="rId7"/>
              </p:custDataLst>
            </p:nvPr>
          </p:nvSpPr>
          <p:spPr>
            <a:xfrm>
              <a:off x="1521" y="3279"/>
              <a:ext cx="2742" cy="2742"/>
            </a:xfrm>
            <a:prstGeom prst="ellipse">
              <a:avLst/>
            </a:prstGeom>
            <a:solidFill>
              <a:srgbClr val="76BBC5"/>
            </a:solidFill>
            <a:ln w="28575">
              <a:noFill/>
            </a:ln>
          </p:spPr>
          <p:style>
            <a:lnRef idx="2">
              <a:srgbClr val="76BBC5">
                <a:shade val="50000"/>
              </a:srgbClr>
            </a:lnRef>
            <a:fillRef idx="1">
              <a:srgbClr val="76BBC5"/>
            </a:fillRef>
            <a:effectRef idx="0">
              <a:srgbClr val="76BBC5"/>
            </a:effectRef>
            <a:fontRef idx="minor">
              <a:srgbClr val="FFFFFF"/>
            </a:fontRef>
          </p:style>
          <p:txBody>
            <a:bodyPr wrap="square" lIns="90000" tIns="46800" rIns="90000" bIns="46800" rtlCol="0" anchor="ctr">
              <a:noAutofit/>
            </a:bodyPr>
            <a:lstStyle/>
            <a:p>
              <a:pPr algn="ctr"/>
              <a:r>
                <a:rPr lang="en-US" altLang="zh-CN" sz="8000" b="1">
                  <a:solidFill>
                    <a:schemeClr val="bg1"/>
                  </a:solidFill>
                  <a:latin typeface="微软雅黑" panose="020B0503020204020204" charset="-122"/>
                  <a:ea typeface="微软雅黑" panose="020B0503020204020204" charset="-122"/>
                </a:rPr>
                <a:t>F</a:t>
              </a:r>
              <a:endParaRPr lang="en-US" altLang="zh-CN" sz="8000" b="1">
                <a:solidFill>
                  <a:schemeClr val="bg1"/>
                </a:solidFill>
                <a:latin typeface="微软雅黑" panose="020B0503020204020204" charset="-122"/>
                <a:ea typeface="微软雅黑" panose="020B0503020204020204" charset="-122"/>
              </a:endParaRPr>
            </a:p>
          </p:txBody>
        </p:sp>
        <p:sp>
          <p:nvSpPr>
            <p:cNvPr id="12" name="文本框 11"/>
            <p:cNvSpPr txBox="1"/>
            <p:nvPr>
              <p:custDataLst>
                <p:tags r:id="rId8"/>
              </p:custDataLst>
            </p:nvPr>
          </p:nvSpPr>
          <p:spPr>
            <a:xfrm>
              <a:off x="1375" y="6292"/>
              <a:ext cx="3034" cy="814"/>
            </a:xfrm>
            <a:prstGeom prst="rect">
              <a:avLst/>
            </a:prstGeom>
            <a:solidFill>
              <a:srgbClr val="76BBC5"/>
            </a:solidFill>
            <a:ln>
              <a:noFill/>
            </a:ln>
          </p:spPr>
          <p:txBody>
            <a:bodyPr wrap="square" lIns="90000" tIns="46800" rIns="90000" bIns="46800" anchor="ctr" anchorCtr="0"/>
            <a:lstStyle>
              <a:defPPr>
                <a:defRPr lang="zh-CN"/>
              </a:defPPr>
              <a:lvl1pPr algn="ctr" fontAlgn="base">
                <a:spcBef>
                  <a:spcPct val="0"/>
                </a:spcBef>
                <a:spcAft>
                  <a:spcPct val="0"/>
                </a:spcAft>
                <a:defRPr>
                  <a:solidFill>
                    <a:srgbClr val="FFFFFF"/>
                  </a:solidFill>
                  <a:latin typeface="Calibri Light" panose="020F0302020204030204"/>
                  <a:ea typeface="微软雅黑" panose="020B0503020204020204" charset="-122"/>
                </a:defRPr>
              </a:lvl1pPr>
              <a:lvl2pPr marL="742950" indent="-285750">
                <a:defRPr>
                  <a:latin typeface="Calibri" panose="020F0502020204030204" pitchFamily="34" charset="0"/>
                  <a:ea typeface="微软雅黑" panose="020B0503020204020204" charset="-122"/>
                </a:defRPr>
              </a:lvl2pPr>
              <a:lvl3pPr marL="1143000" indent="-228600">
                <a:defRPr>
                  <a:latin typeface="Calibri" panose="020F0502020204030204" pitchFamily="34" charset="0"/>
                  <a:ea typeface="微软雅黑" panose="020B0503020204020204" charset="-122"/>
                </a:defRPr>
              </a:lvl3pPr>
              <a:lvl4pPr marL="1600200" indent="-228600">
                <a:defRPr>
                  <a:latin typeface="Calibri" panose="020F0502020204030204" pitchFamily="34" charset="0"/>
                  <a:ea typeface="微软雅黑" panose="020B0503020204020204" charset="-122"/>
                </a:defRPr>
              </a:lvl4pPr>
              <a:lvl5pPr marL="2057400" indent="-228600">
                <a:defRPr>
                  <a:latin typeface="Calibri" panose="020F0502020204030204" pitchFamily="34" charset="0"/>
                  <a:ea typeface="微软雅黑" panose="020B0503020204020204" charset="-122"/>
                </a:defRPr>
              </a:lvl5pPr>
              <a:lvl6pPr marL="2514600" indent="-228600" fontAlgn="base">
                <a:spcBef>
                  <a:spcPct val="0"/>
                </a:spcBef>
                <a:spcAft>
                  <a:spcPct val="0"/>
                </a:spcAft>
                <a:defRPr>
                  <a:latin typeface="Calibri" panose="020F0502020204030204" pitchFamily="34" charset="0"/>
                  <a:ea typeface="微软雅黑" panose="020B0503020204020204" charset="-122"/>
                </a:defRPr>
              </a:lvl6pPr>
              <a:lvl7pPr marL="2971800" indent="-228600" fontAlgn="base">
                <a:spcBef>
                  <a:spcPct val="0"/>
                </a:spcBef>
                <a:spcAft>
                  <a:spcPct val="0"/>
                </a:spcAft>
                <a:defRPr>
                  <a:latin typeface="Calibri" panose="020F0502020204030204" pitchFamily="34" charset="0"/>
                  <a:ea typeface="微软雅黑" panose="020B0503020204020204" charset="-122"/>
                </a:defRPr>
              </a:lvl7pPr>
              <a:lvl8pPr marL="3429000" indent="-228600" fontAlgn="base">
                <a:spcBef>
                  <a:spcPct val="0"/>
                </a:spcBef>
                <a:spcAft>
                  <a:spcPct val="0"/>
                </a:spcAft>
                <a:defRPr>
                  <a:latin typeface="Calibri" panose="020F0502020204030204" pitchFamily="34" charset="0"/>
                  <a:ea typeface="微软雅黑" panose="020B0503020204020204" charset="-122"/>
                </a:defRPr>
              </a:lvl8pPr>
              <a:lvl9pPr marL="3886200" indent="-228600" fontAlgn="base">
                <a:spcBef>
                  <a:spcPct val="0"/>
                </a:spcBef>
                <a:spcAft>
                  <a:spcPct val="0"/>
                </a:spcAft>
                <a:defRPr>
                  <a:latin typeface="Calibri" panose="020F0502020204030204" pitchFamily="34" charset="0"/>
                  <a:ea typeface="微软雅黑" panose="020B0503020204020204" charset="-122"/>
                </a:defRPr>
              </a:lvl9pPr>
            </a:lstStyle>
            <a:p>
              <a:r>
                <a:rPr lang="zh-CN" altLang="en-US" sz="1600" b="1" dirty="0">
                  <a:latin typeface="微软雅黑" panose="020B0503020204020204" charset="-122"/>
                  <a:cs typeface="微软雅黑" panose="020B0503020204020204" charset="-122"/>
                </a:rPr>
                <a:t>专注</a:t>
              </a:r>
              <a:endParaRPr lang="zh-CN" altLang="en-US" sz="1600" b="1" dirty="0">
                <a:latin typeface="微软雅黑" panose="020B0503020204020204" charset="-122"/>
                <a:cs typeface="微软雅黑" panose="020B0503020204020204" charset="-122"/>
              </a:endParaRPr>
            </a:p>
            <a:p>
              <a:r>
                <a:rPr lang="zh-CN" altLang="en-US" sz="1600" b="1" dirty="0">
                  <a:latin typeface="微软雅黑" panose="020B0503020204020204" charset="-122"/>
                  <a:cs typeface="微软雅黑" panose="020B0503020204020204" charset="-122"/>
                </a:rPr>
                <a:t>（focus）</a:t>
              </a:r>
              <a:endParaRPr lang="zh-CN" altLang="en-US" sz="1600" b="1" dirty="0">
                <a:latin typeface="微软雅黑" panose="020B0503020204020204" charset="-122"/>
                <a:cs typeface="微软雅黑" panose="020B0503020204020204" charset="-122"/>
              </a:endParaRPr>
            </a:p>
          </p:txBody>
        </p:sp>
        <p:sp>
          <p:nvSpPr>
            <p:cNvPr id="13" name="文本框 12"/>
            <p:cNvSpPr txBox="1"/>
            <p:nvPr>
              <p:custDataLst>
                <p:tags r:id="rId9"/>
              </p:custDataLst>
            </p:nvPr>
          </p:nvSpPr>
          <p:spPr>
            <a:xfrm>
              <a:off x="1375" y="7204"/>
              <a:ext cx="3034" cy="2860"/>
            </a:xfrm>
            <a:prstGeom prst="rect">
              <a:avLst/>
            </a:prstGeom>
          </p:spPr>
          <p:txBody>
            <a:bodyPr wrap="square" lIns="90000" tIns="46800" rIns="90000" bIns="46800">
              <a:spAutoFit/>
            </a:bodyPr>
            <a:lstStyle>
              <a:defPPr>
                <a:defRPr lang="zh-CN"/>
              </a:defPPr>
              <a:lvl1pPr algn="ctr">
                <a:defRPr>
                  <a:latin typeface="Calibri Light" panose="020F0302020204030204"/>
                </a:defRPr>
              </a:lvl1pPr>
            </a:lstStyle>
            <a:p>
              <a:pPr algn="l">
                <a:lnSpc>
                  <a:spcPct val="100000"/>
                </a:lnSpc>
              </a:pPr>
              <a:r>
                <a:rPr lang="zh-CN" altLang="en-US" sz="1600" dirty="0">
                  <a:solidFill>
                    <a:schemeClr val="tx1"/>
                  </a:solidFill>
                  <a:uFillTx/>
                  <a:latin typeface="微软雅黑" panose="020B0503020204020204" charset="-122"/>
                  <a:ea typeface="微软雅黑" panose="020B0503020204020204" charset="-122"/>
                </a:rPr>
                <a:t>在行动的过程中，可能会有各种迷惑方向的事物出现，随时有将你吸引到岔路的危险，这时，保持清醒的专注度是必需的。</a:t>
              </a:r>
              <a:endParaRPr lang="zh-CN" altLang="en-US" sz="1600" dirty="0">
                <a:solidFill>
                  <a:schemeClr val="tx1"/>
                </a:solidFill>
                <a:uFillTx/>
                <a:latin typeface="微软雅黑" panose="020B0503020204020204" charset="-122"/>
                <a:ea typeface="微软雅黑" panose="020B0503020204020204" charset="-122"/>
              </a:endParaRPr>
            </a:p>
          </p:txBody>
        </p:sp>
        <p:sp>
          <p:nvSpPr>
            <p:cNvPr id="25" name="椭圆 24"/>
            <p:cNvSpPr/>
            <p:nvPr>
              <p:custDataLst>
                <p:tags r:id="rId10"/>
              </p:custDataLst>
            </p:nvPr>
          </p:nvSpPr>
          <p:spPr>
            <a:xfrm>
              <a:off x="14870" y="3279"/>
              <a:ext cx="2742" cy="2742"/>
            </a:xfrm>
            <a:prstGeom prst="ellipse">
              <a:avLst/>
            </a:prstGeom>
            <a:solidFill>
              <a:srgbClr val="3B3838"/>
            </a:solidFill>
            <a:ln w="28575">
              <a:noFill/>
            </a:ln>
          </p:spPr>
          <p:style>
            <a:lnRef idx="2">
              <a:srgbClr val="76BBC5">
                <a:shade val="50000"/>
              </a:srgbClr>
            </a:lnRef>
            <a:fillRef idx="1">
              <a:srgbClr val="76BBC5"/>
            </a:fillRef>
            <a:effectRef idx="0">
              <a:srgbClr val="76BBC5"/>
            </a:effectRef>
            <a:fontRef idx="minor">
              <a:srgbClr val="FFFFFF"/>
            </a:fontRef>
          </p:style>
          <p:txBody>
            <a:bodyPr wrap="square" lIns="90000" tIns="46800" rIns="90000" bIns="46800" rtlCol="0" anchor="ctr">
              <a:noAutofit/>
            </a:bodyPr>
            <a:lstStyle/>
            <a:p>
              <a:pPr algn="ctr"/>
              <a:r>
                <a:rPr lang="en-US" altLang="zh-CN" sz="8000" b="1">
                  <a:solidFill>
                    <a:schemeClr val="bg1"/>
                  </a:solidFill>
                  <a:latin typeface="微软雅黑" panose="020B0503020204020204" charset="-122"/>
                  <a:ea typeface="微软雅黑" panose="020B0503020204020204" charset="-122"/>
                </a:rPr>
                <a:t>T</a:t>
              </a:r>
              <a:endParaRPr lang="en-US" altLang="zh-CN" sz="8000" b="1">
                <a:solidFill>
                  <a:schemeClr val="bg1"/>
                </a:solidFill>
                <a:latin typeface="微软雅黑" panose="020B0503020204020204" charset="-122"/>
                <a:ea typeface="微软雅黑" panose="020B0503020204020204" charset="-122"/>
              </a:endParaRPr>
            </a:p>
          </p:txBody>
        </p:sp>
        <p:sp>
          <p:nvSpPr>
            <p:cNvPr id="27" name="文本框 26"/>
            <p:cNvSpPr txBox="1"/>
            <p:nvPr>
              <p:custDataLst>
                <p:tags r:id="rId11"/>
              </p:custDataLst>
            </p:nvPr>
          </p:nvSpPr>
          <p:spPr>
            <a:xfrm>
              <a:off x="14724" y="6292"/>
              <a:ext cx="3034" cy="814"/>
            </a:xfrm>
            <a:prstGeom prst="rect">
              <a:avLst/>
            </a:prstGeom>
            <a:solidFill>
              <a:srgbClr val="3B3838"/>
            </a:solidFill>
            <a:ln>
              <a:noFill/>
            </a:ln>
          </p:spPr>
          <p:txBody>
            <a:bodyPr wrap="square" lIns="90000" tIns="46800" rIns="90000" bIns="46800" anchor="ctr" anchorCtr="0"/>
            <a:lstStyle>
              <a:defPPr>
                <a:defRPr lang="zh-CN"/>
              </a:defPPr>
              <a:lvl1pPr algn="ctr" fontAlgn="base">
                <a:spcBef>
                  <a:spcPct val="0"/>
                </a:spcBef>
                <a:spcAft>
                  <a:spcPct val="0"/>
                </a:spcAft>
                <a:defRPr>
                  <a:solidFill>
                    <a:srgbClr val="FFFFFF"/>
                  </a:solidFill>
                  <a:latin typeface="Calibri Light" panose="020F0302020204030204"/>
                  <a:ea typeface="微软雅黑" panose="020B0503020204020204" charset="-122"/>
                </a:defRPr>
              </a:lvl1pPr>
              <a:lvl2pPr marL="742950" indent="-285750">
                <a:defRPr>
                  <a:latin typeface="Calibri" panose="020F0502020204030204" pitchFamily="34" charset="0"/>
                  <a:ea typeface="微软雅黑" panose="020B0503020204020204" charset="-122"/>
                </a:defRPr>
              </a:lvl2pPr>
              <a:lvl3pPr marL="1143000" indent="-228600">
                <a:defRPr>
                  <a:latin typeface="Calibri" panose="020F0502020204030204" pitchFamily="34" charset="0"/>
                  <a:ea typeface="微软雅黑" panose="020B0503020204020204" charset="-122"/>
                </a:defRPr>
              </a:lvl3pPr>
              <a:lvl4pPr marL="1600200" indent="-228600">
                <a:defRPr>
                  <a:latin typeface="Calibri" panose="020F0502020204030204" pitchFamily="34" charset="0"/>
                  <a:ea typeface="微软雅黑" panose="020B0503020204020204" charset="-122"/>
                </a:defRPr>
              </a:lvl4pPr>
              <a:lvl5pPr marL="2057400" indent="-228600">
                <a:defRPr>
                  <a:latin typeface="Calibri" panose="020F0502020204030204" pitchFamily="34" charset="0"/>
                  <a:ea typeface="微软雅黑" panose="020B0503020204020204" charset="-122"/>
                </a:defRPr>
              </a:lvl5pPr>
              <a:lvl6pPr marL="2514600" indent="-228600" fontAlgn="base">
                <a:spcBef>
                  <a:spcPct val="0"/>
                </a:spcBef>
                <a:spcAft>
                  <a:spcPct val="0"/>
                </a:spcAft>
                <a:defRPr>
                  <a:latin typeface="Calibri" panose="020F0502020204030204" pitchFamily="34" charset="0"/>
                  <a:ea typeface="微软雅黑" panose="020B0503020204020204" charset="-122"/>
                </a:defRPr>
              </a:lvl6pPr>
              <a:lvl7pPr marL="2971800" indent="-228600" fontAlgn="base">
                <a:spcBef>
                  <a:spcPct val="0"/>
                </a:spcBef>
                <a:spcAft>
                  <a:spcPct val="0"/>
                </a:spcAft>
                <a:defRPr>
                  <a:latin typeface="Calibri" panose="020F0502020204030204" pitchFamily="34" charset="0"/>
                  <a:ea typeface="微软雅黑" panose="020B0503020204020204" charset="-122"/>
                </a:defRPr>
              </a:lvl7pPr>
              <a:lvl8pPr marL="3429000" indent="-228600" fontAlgn="base">
                <a:spcBef>
                  <a:spcPct val="0"/>
                </a:spcBef>
                <a:spcAft>
                  <a:spcPct val="0"/>
                </a:spcAft>
                <a:defRPr>
                  <a:latin typeface="Calibri" panose="020F0502020204030204" pitchFamily="34" charset="0"/>
                  <a:ea typeface="微软雅黑" panose="020B0503020204020204" charset="-122"/>
                </a:defRPr>
              </a:lvl8pPr>
              <a:lvl9pPr marL="3886200" indent="-228600" fontAlgn="base">
                <a:spcBef>
                  <a:spcPct val="0"/>
                </a:spcBef>
                <a:spcAft>
                  <a:spcPct val="0"/>
                </a:spcAft>
                <a:defRPr>
                  <a:latin typeface="Calibri" panose="020F0502020204030204" pitchFamily="34" charset="0"/>
                  <a:ea typeface="微软雅黑" panose="020B0503020204020204" charset="-122"/>
                </a:defRPr>
              </a:lvl9pPr>
            </a:lstStyle>
            <a:p>
              <a:r>
                <a:rPr lang="zh-CN" altLang="en-US" sz="1600" b="1" dirty="0">
                  <a:latin typeface="微软雅黑" panose="020B0503020204020204" charset="-122"/>
                  <a:cs typeface="微软雅黑" panose="020B0503020204020204" charset="-122"/>
                </a:rPr>
                <a:t>延续</a:t>
              </a:r>
              <a:endParaRPr lang="zh-CN" altLang="en-US" sz="1600" b="1" dirty="0">
                <a:latin typeface="微软雅黑" panose="020B0503020204020204" charset="-122"/>
                <a:cs typeface="微软雅黑" panose="020B0503020204020204" charset="-122"/>
              </a:endParaRPr>
            </a:p>
            <a:p>
              <a:r>
                <a:rPr lang="zh-CN" altLang="en-US" sz="1600" b="1" dirty="0">
                  <a:latin typeface="微软雅黑" panose="020B0503020204020204" charset="-122"/>
                  <a:cs typeface="微软雅黑" panose="020B0503020204020204" charset="-122"/>
                </a:rPr>
                <a:t>（transfer）</a:t>
              </a:r>
              <a:endParaRPr lang="zh-CN" altLang="en-US" sz="1600" b="1" dirty="0">
                <a:latin typeface="微软雅黑" panose="020B0503020204020204" charset="-122"/>
                <a:cs typeface="微软雅黑" panose="020B0503020204020204" charset="-122"/>
              </a:endParaRPr>
            </a:p>
          </p:txBody>
        </p:sp>
        <p:sp>
          <p:nvSpPr>
            <p:cNvPr id="14" name="文本框 13"/>
            <p:cNvSpPr txBox="1"/>
            <p:nvPr>
              <p:custDataLst>
                <p:tags r:id="rId12"/>
              </p:custDataLst>
            </p:nvPr>
          </p:nvSpPr>
          <p:spPr>
            <a:xfrm>
              <a:off x="4712" y="7204"/>
              <a:ext cx="3034" cy="3248"/>
            </a:xfrm>
            <a:prstGeom prst="rect">
              <a:avLst/>
            </a:prstGeom>
          </p:spPr>
          <p:txBody>
            <a:bodyPr wrap="square" lIns="90000" tIns="46800" rIns="90000" bIns="46800">
              <a:spAutoFit/>
            </a:bodyPr>
            <a:lstStyle>
              <a:defPPr>
                <a:defRPr lang="zh-CN"/>
              </a:defPPr>
              <a:lvl1pPr algn="ctr">
                <a:defRPr>
                  <a:latin typeface="Calibri Light" panose="020F0302020204030204"/>
                </a:defRPr>
              </a:lvl1pPr>
            </a:lstStyle>
            <a:p>
              <a:pPr algn="l">
                <a:lnSpc>
                  <a:spcPct val="100000"/>
                </a:lnSpc>
              </a:pPr>
              <a:r>
                <a:rPr lang="zh-CN" altLang="en-US" sz="1600" dirty="0">
                  <a:solidFill>
                    <a:schemeClr val="tx1"/>
                  </a:solidFill>
                  <a:uFillTx/>
                  <a:latin typeface="微软雅黑" panose="020B0503020204020204" charset="-122"/>
                  <a:ea typeface="微软雅黑" panose="020B0503020204020204" charset="-122"/>
                </a:rPr>
                <a:t>按照短期计划，每天进步一点点，达到一定的熟练度或找到一些技巧后，可以逐渐提高任务的难度与标准，尝试不断冲破你的舒适区。</a:t>
              </a:r>
              <a:endParaRPr lang="zh-CN" altLang="en-US" sz="1600" dirty="0">
                <a:solidFill>
                  <a:schemeClr val="tx1"/>
                </a:solidFill>
                <a:uFillTx/>
                <a:latin typeface="微软雅黑" panose="020B0503020204020204" charset="-122"/>
                <a:ea typeface="微软雅黑" panose="020B0503020204020204" charset="-122"/>
              </a:endParaRPr>
            </a:p>
          </p:txBody>
        </p:sp>
        <p:sp>
          <p:nvSpPr>
            <p:cNvPr id="16" name="文本框 15"/>
            <p:cNvSpPr txBox="1"/>
            <p:nvPr>
              <p:custDataLst>
                <p:tags r:id="rId13"/>
              </p:custDataLst>
            </p:nvPr>
          </p:nvSpPr>
          <p:spPr>
            <a:xfrm>
              <a:off x="11387" y="7204"/>
              <a:ext cx="3034" cy="1697"/>
            </a:xfrm>
            <a:prstGeom prst="rect">
              <a:avLst/>
            </a:prstGeom>
          </p:spPr>
          <p:txBody>
            <a:bodyPr wrap="square" lIns="90000" tIns="46800" rIns="90000" bIns="46800">
              <a:spAutoFit/>
            </a:bodyPr>
            <a:lstStyle>
              <a:defPPr>
                <a:defRPr lang="zh-CN"/>
              </a:defPPr>
              <a:lvl1pPr algn="ctr">
                <a:defRPr>
                  <a:latin typeface="Calibri Light" panose="020F0302020204030204"/>
                </a:defRPr>
              </a:lvl1pPr>
            </a:lstStyle>
            <a:p>
              <a:pPr algn="l">
                <a:lnSpc>
                  <a:spcPct val="100000"/>
                </a:lnSpc>
              </a:pPr>
              <a:r>
                <a:rPr lang="zh-CN" altLang="en-US" sz="1600" dirty="0">
                  <a:solidFill>
                    <a:schemeClr val="tx1"/>
                  </a:solidFill>
                  <a:uFillTx/>
                  <a:latin typeface="微软雅黑" panose="020B0503020204020204" charset="-122"/>
                  <a:ea typeface="微软雅黑" panose="020B0503020204020204" charset="-122"/>
                </a:rPr>
                <a:t>多与人沟通交流，借助他人的“慧眼”帮你发现更深的问题。</a:t>
              </a:r>
              <a:endParaRPr lang="zh-CN" altLang="en-US" sz="1600" dirty="0">
                <a:solidFill>
                  <a:schemeClr val="tx1"/>
                </a:solidFill>
                <a:uFillTx/>
                <a:latin typeface="微软雅黑" panose="020B0503020204020204" charset="-122"/>
                <a:ea typeface="微软雅黑" panose="020B0503020204020204" charset="-122"/>
              </a:endParaRPr>
            </a:p>
          </p:txBody>
        </p:sp>
        <p:sp>
          <p:nvSpPr>
            <p:cNvPr id="17" name="文本框 16"/>
            <p:cNvSpPr txBox="1"/>
            <p:nvPr>
              <p:custDataLst>
                <p:tags r:id="rId14"/>
              </p:custDataLst>
            </p:nvPr>
          </p:nvSpPr>
          <p:spPr>
            <a:xfrm>
              <a:off x="14725" y="7204"/>
              <a:ext cx="3034" cy="2860"/>
            </a:xfrm>
            <a:prstGeom prst="rect">
              <a:avLst/>
            </a:prstGeom>
          </p:spPr>
          <p:txBody>
            <a:bodyPr wrap="square" lIns="90000" tIns="46800" rIns="90000" bIns="46800">
              <a:spAutoFit/>
            </a:bodyPr>
            <a:lstStyle>
              <a:defPPr>
                <a:defRPr lang="zh-CN"/>
              </a:defPPr>
              <a:lvl1pPr algn="ctr">
                <a:defRPr>
                  <a:latin typeface="Calibri Light" panose="020F0302020204030204"/>
                </a:defRPr>
              </a:lvl1pPr>
            </a:lstStyle>
            <a:p>
              <a:pPr algn="l">
                <a:lnSpc>
                  <a:spcPct val="100000"/>
                </a:lnSpc>
              </a:pPr>
              <a:r>
                <a:rPr lang="zh-CN" altLang="en-US" sz="1600" dirty="0">
                  <a:solidFill>
                    <a:schemeClr val="tx1"/>
                  </a:solidFill>
                  <a:uFillTx/>
                  <a:latin typeface="微软雅黑" panose="020B0503020204020204" charset="-122"/>
                  <a:ea typeface="微软雅黑" panose="020B0503020204020204" charset="-122"/>
                </a:rPr>
                <a:t>将你的经验与心得不断转移到下一步骤，成功贵在坚持。当正确行动已形成习惯，成功可能就像惯性一样随之而来。</a:t>
              </a:r>
              <a:endParaRPr lang="zh-CN" altLang="en-US" sz="1600" dirty="0">
                <a:solidFill>
                  <a:schemeClr val="tx1"/>
                </a:solidFill>
                <a:uFillTx/>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3"/>
          <p:cNvSpPr txBox="1">
            <a:spLocks noChangeArrowheads="1"/>
          </p:cNvSpPr>
          <p:nvPr/>
        </p:nvSpPr>
        <p:spPr>
          <a:xfrm>
            <a:off x="801370" y="1043940"/>
            <a:ext cx="3634105" cy="49149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30000"/>
              </a:lnSpc>
              <a:spcBef>
                <a:spcPts val="0"/>
              </a:spcBef>
              <a:buClr>
                <a:schemeClr val="tx1">
                  <a:lumMod val="75000"/>
                  <a:lumOff val="25000"/>
                </a:schemeClr>
              </a:buClr>
              <a:buFont typeface="Arial" panose="020B0604020202020204" pitchFamily="34" charset="0"/>
            </a:pPr>
            <a:r>
              <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（三）改变阻碍行动的习惯</a:t>
            </a:r>
            <a:endPar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
        <p:nvSpPr>
          <p:cNvPr id="2"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目标与行动</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pic>
        <p:nvPicPr>
          <p:cNvPr id="3" name="图片 2"/>
          <p:cNvPicPr>
            <a:picLocks noChangeAspect="1"/>
          </p:cNvPicPr>
          <p:nvPr/>
        </p:nvPicPr>
        <p:blipFill>
          <a:blip r:embed="rId1"/>
          <a:stretch>
            <a:fillRect/>
          </a:stretch>
        </p:blipFill>
        <p:spPr>
          <a:xfrm>
            <a:off x="1019175" y="1708785"/>
            <a:ext cx="10153650" cy="42576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7365"/>
          </a:xfrm>
          <a:prstGeom prst="rect">
            <a:avLst/>
          </a:prstGeom>
          <a:gradFill>
            <a:gsLst>
              <a:gs pos="21000">
                <a:srgbClr val="00B0F0"/>
              </a:gs>
              <a:gs pos="100000">
                <a:srgbClr val="21215D"/>
              </a:gs>
            </a:gsLst>
            <a:lin ang="72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8" name="矩形 7"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513715" y="1695450"/>
            <a:ext cx="11164570" cy="4523105"/>
          </a:xfrm>
          <a:prstGeom prst="rect">
            <a:avLst/>
          </a:prstGeom>
        </p:spPr>
        <p:txBody>
          <a:bodyPr wrap="square">
            <a:spAutoFit/>
          </a:bodyPr>
          <a:lstStyle/>
          <a:p>
            <a:pPr indent="457200" algn="l" fontAlgn="auto">
              <a:lnSpc>
                <a:spcPct val="150000"/>
              </a:lnSpc>
              <a:buNone/>
            </a:pPr>
            <a:r>
              <a:rPr lang="zh-CN" altLang="en-US" sz="24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有位专家做过一个实验，把 6 只苍蝇和 6 只蜜蜂装进一个玻璃瓶中，然后将瓶子平放，让瓶底朝着窗户。结果发现，蜜蜂不停地想在瓶底上找到出口，直到力竭倒毙或饿死；而所有的苍蝇会在不到两分钟之内，穿过另一端的瓶口逃之夭夭。也许蜜蜂以为，出口必然在光线最明亮的地方，他们不停地重复着这种看似合乎逻辑的行为，苍蝇四下乱飞，结果却误打误撞，发现出口并因此获得自由。</a:t>
            </a:r>
            <a:endParaRPr lang="zh-CN" altLang="en-US" sz="24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50000"/>
              </a:lnSpc>
              <a:buNone/>
            </a:pPr>
            <a:r>
              <a:rPr lang="zh-CN" altLang="en-US" sz="24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这个实验表明了习惯性思维和行为对成功的阻碍。如果不改变，一意孤行就会像实验中的蜜蜂那样重复一个错误的习惯，那么纵然每天都在“行动”，但可能行动是无效的，或者是缺乏效率的。</a:t>
            </a:r>
            <a:endParaRPr lang="zh-CN" altLang="en-US" sz="24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grpSp>
        <p:nvGrpSpPr>
          <p:cNvPr id="2" name="组合 1"/>
          <p:cNvGrpSpPr/>
          <p:nvPr/>
        </p:nvGrpSpPr>
        <p:grpSpPr>
          <a:xfrm>
            <a:off x="226479" y="219257"/>
            <a:ext cx="2419566" cy="669200"/>
            <a:chOff x="3004" y="4295"/>
            <a:chExt cx="3810" cy="1054"/>
          </a:xfrm>
        </p:grpSpPr>
        <p:sp>
          <p:nvSpPr>
            <p:cNvPr id="7" name="文本框 6"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txBox="1">
              <a:spLocks noChangeArrowheads="1"/>
            </p:cNvSpPr>
            <p:nvPr/>
          </p:nvSpPr>
          <p:spPr bwMode="auto">
            <a:xfrm>
              <a:off x="4286" y="4460"/>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l"/>
              <a:r>
                <a:rPr lang="zh-CN" altLang="en-US" sz="2800" b="1" dirty="0">
                  <a:solidFill>
                    <a:schemeClr val="bg1"/>
                  </a:solidFill>
                  <a:latin typeface="微软雅黑" panose="020B0503020204020204" charset="-122"/>
                  <a:ea typeface="微软雅黑" panose="020B0503020204020204" charset="-122"/>
                  <a:sym typeface="字魂59号-创粗黑" panose="00000500000000000000" pitchFamily="2" charset="-122"/>
                </a:rPr>
                <a:t>相关案例</a:t>
              </a:r>
              <a:endParaRPr lang="zh-CN" altLang="en-US" sz="2800" b="1" dirty="0">
                <a:solidFill>
                  <a:schemeClr val="bg1"/>
                </a:solidFill>
                <a:latin typeface="微软雅黑" panose="020B0503020204020204" charset="-122"/>
                <a:ea typeface="微软雅黑" panose="020B0503020204020204" charset="-122"/>
                <a:sym typeface="字魂59号-创粗黑" panose="00000500000000000000" pitchFamily="2" charset="-122"/>
              </a:endParaRPr>
            </a:p>
          </p:txBody>
        </p:sp>
        <p:sp>
          <p:nvSpPr>
            <p:cNvPr id="21" name="AutoShape 59"/>
            <p:cNvSpPr/>
            <p:nvPr/>
          </p:nvSpPr>
          <p:spPr bwMode="auto">
            <a:xfrm>
              <a:off x="3004" y="4295"/>
              <a:ext cx="1059" cy="1054"/>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chemeClr val="bg1"/>
                </a:solidFill>
                <a:effectLst>
                  <a:outerShdw blurRad="38100" dist="38100" dir="2700000" algn="tl">
                    <a:srgbClr val="000000"/>
                  </a:outerShdw>
                </a:effectLst>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sp>
        <p:nvSpPr>
          <p:cNvPr id="3" name="文本框 2"/>
          <p:cNvSpPr txBox="1"/>
          <p:nvPr/>
        </p:nvSpPr>
        <p:spPr>
          <a:xfrm>
            <a:off x="4732655" y="1098550"/>
            <a:ext cx="2726690" cy="521970"/>
          </a:xfrm>
          <a:prstGeom prst="rect">
            <a:avLst/>
          </a:prstGeom>
          <a:noFill/>
        </p:spPr>
        <p:txBody>
          <a:bodyPr wrap="square" rtlCol="0" anchor="t">
            <a:spAutoFit/>
          </a:bodyPr>
          <a:p>
            <a:pPr algn="ctr"/>
            <a:r>
              <a:rPr lang="zh-CN" altLang="en-US" sz="2800">
                <a:highlight>
                  <a:srgbClr val="FFFF00"/>
                </a:highlight>
              </a:rPr>
              <a:t>可怕的习惯</a:t>
            </a:r>
            <a:endParaRPr lang="zh-CN" altLang="en-US" sz="2800">
              <a:highlight>
                <a:srgbClr val="FFFF00"/>
              </a:highligh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checkerboard(across)">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u=339192729,1966288740&amp;fm=253&amp;fmt=auto&amp;app=138&amp;f=JPEG.webp"/>
          <p:cNvPicPr>
            <a:picLocks noChangeAspect="1"/>
          </p:cNvPicPr>
          <p:nvPr/>
        </p:nvPicPr>
        <p:blipFill>
          <a:blip r:embed="rId1"/>
          <a:stretch>
            <a:fillRect/>
          </a:stretch>
        </p:blipFill>
        <p:spPr>
          <a:xfrm>
            <a:off x="1329055" y="1541780"/>
            <a:ext cx="4048125" cy="4762500"/>
          </a:xfrm>
          <a:prstGeom prst="rect">
            <a:avLst/>
          </a:prstGeom>
        </p:spPr>
      </p:pic>
      <p:sp>
        <p:nvSpPr>
          <p:cNvPr id="40" name="Rectangle 3"/>
          <p:cNvSpPr txBox="1">
            <a:spLocks noChangeArrowheads="1"/>
          </p:cNvSpPr>
          <p:nvPr/>
        </p:nvSpPr>
        <p:spPr>
          <a:xfrm>
            <a:off x="793675" y="1117635"/>
            <a:ext cx="4476554" cy="521970"/>
          </a:xfrm>
          <a:prstGeom prst="rect">
            <a:avLst/>
          </a:prstGeom>
        </p:spPr>
        <p:txBody>
          <a:bodyPr vert="horz"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一、职业生涯成功及其标准</a:t>
            </a:r>
            <a:endPar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单元三　评估与修正</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0" name="文本框 9"/>
          <p:cNvSpPr txBox="1"/>
          <p:nvPr/>
        </p:nvSpPr>
        <p:spPr>
          <a:xfrm>
            <a:off x="4879340" y="3329305"/>
            <a:ext cx="5607685" cy="583565"/>
          </a:xfrm>
          <a:prstGeom prst="rect">
            <a:avLst/>
          </a:prstGeom>
          <a:noFill/>
        </p:spPr>
        <p:txBody>
          <a:bodyPr wrap="square" rtlCol="0" anchor="t">
            <a:spAutoFit/>
          </a:bodyPr>
          <a:p>
            <a:r>
              <a:rPr lang="zh-CN" altLang="en-US" sz="3200" b="1">
                <a:gradFill>
                  <a:gsLst>
                    <a:gs pos="0">
                      <a:srgbClr val="E30000"/>
                    </a:gs>
                    <a:gs pos="100000">
                      <a:srgbClr val="760303"/>
                    </a:gs>
                  </a:gsLst>
                  <a:lin scaled="0"/>
                </a:gradFill>
              </a:rPr>
              <a:t>什么样的职业生涯才算是成功？</a:t>
            </a:r>
            <a:endParaRPr lang="zh-CN" altLang="en-US" sz="3200" b="1">
              <a:gradFill>
                <a:gsLst>
                  <a:gs pos="0">
                    <a:srgbClr val="E30000"/>
                  </a:gs>
                  <a:gs pos="100000">
                    <a:srgbClr val="760303"/>
                  </a:gs>
                </a:gsLst>
                <a:lin scaled="0"/>
              </a:gra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8" presetClass="entr" presetSubtype="0" accel="5000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5" dur="1000" fill="hold"/>
                                        <p:tgtEl>
                                          <p:spTgt spid="4"/>
                                        </p:tgtEl>
                                        <p:attrNameLst>
                                          <p:attrName>ppt_x</p:attrName>
                                        </p:attrNameLst>
                                      </p:cBhvr>
                                      <p:tavLst>
                                        <p:tav tm="0">
                                          <p:val>
                                            <p:fltVal val="-1"/>
                                          </p:val>
                                        </p:tav>
                                        <p:tav tm="50000">
                                          <p:val>
                                            <p:fltVal val="0.95"/>
                                          </p:val>
                                        </p:tav>
                                        <p:tav tm="100000">
                                          <p:val>
                                            <p:strVal val="#ppt_x"/>
                                          </p:val>
                                        </p:tav>
                                      </p:tavLst>
                                    </p:anim>
                                    <p:anim calcmode="lin" valueType="num">
                                      <p:cBhvr>
                                        <p:cTn id="16" dur="1000" fill="hold"/>
                                        <p:tgtEl>
                                          <p:spTgt spid="4"/>
                                        </p:tgtEl>
                                        <p:attrNameLst>
                                          <p:attrName>ppt_y</p:attrName>
                                        </p:attrNameLst>
                                      </p:cBhvr>
                                      <p:tavLst>
                                        <p:tav tm="0">
                                          <p:val>
                                            <p:strVal val="#ppt_y"/>
                                          </p:val>
                                        </p:tav>
                                        <p:tav tm="100000">
                                          <p:val>
                                            <p:strVal val="#ppt_y"/>
                                          </p:val>
                                        </p:tav>
                                      </p:tavLst>
                                    </p:anim>
                                    <p:animEffect transition="in" filter="fade">
                                      <p:cBhvr>
                                        <p:cTn id="17" dur="1000"/>
                                        <p:tgtEl>
                                          <p:spTgt spid="4"/>
                                        </p:tgtEl>
                                      </p:cBhvr>
                                    </p:animEffect>
                                  </p:childTnLst>
                                </p:cTn>
                              </p:par>
                              <p:par>
                                <p:cTn id="18" presetID="27" presetClass="entr" presetSubtype="0" fill="hold" grpId="0" nodeType="withEffect">
                                  <p:stCondLst>
                                    <p:cond delay="0"/>
                                  </p:stCondLst>
                                  <p:iterate type="lt">
                                    <p:tmPct val="50000"/>
                                  </p:iterate>
                                  <p:childTnLst>
                                    <p:set>
                                      <p:cBhvr>
                                        <p:cTn id="19" dur="1" fill="hold">
                                          <p:stCondLst>
                                            <p:cond delay="0"/>
                                          </p:stCondLst>
                                        </p:cTn>
                                        <p:tgtEl>
                                          <p:spTgt spid="10"/>
                                        </p:tgtEl>
                                        <p:attrNameLst>
                                          <p:attrName>style.visibility</p:attrName>
                                        </p:attrNameLst>
                                      </p:cBhvr>
                                      <p:to>
                                        <p:strVal val="visible"/>
                                      </p:to>
                                    </p:set>
                                    <p:anim calcmode="discrete" valueType="clr">
                                      <p:cBhvr override="childStyle">
                                        <p:cTn id="20"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10"/>
                                        </p:tgtEl>
                                        <p:attrNameLst>
                                          <p:attrName>fillcolor</p:attrName>
                                        </p:attrNameLst>
                                      </p:cBhvr>
                                      <p:tavLst>
                                        <p:tav tm="0">
                                          <p:val>
                                            <p:clrVal>
                                              <a:schemeClr val="accent2"/>
                                            </p:clrVal>
                                          </p:val>
                                        </p:tav>
                                        <p:tav tm="50000">
                                          <p:val>
                                            <p:clrVal>
                                              <a:schemeClr val="hlink"/>
                                            </p:clrVal>
                                          </p:val>
                                        </p:tav>
                                      </p:tavLst>
                                    </p:anim>
                                    <p:set>
                                      <p:cBhvr>
                                        <p:cTn id="22" dur="80"/>
                                        <p:tgtEl>
                                          <p:spTgt spid="1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单元三　评估与修正</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cxnSp>
        <p:nvCxnSpPr>
          <p:cNvPr id="19" name="直接连接符 18"/>
          <p:cNvCxnSpPr/>
          <p:nvPr>
            <p:custDataLst>
              <p:tags r:id="rId1"/>
            </p:custDataLst>
          </p:nvPr>
        </p:nvCxnSpPr>
        <p:spPr>
          <a:xfrm>
            <a:off x="1970031" y="3001569"/>
            <a:ext cx="8073274" cy="0"/>
          </a:xfrm>
          <a:prstGeom prst="line">
            <a:avLst/>
          </a:prstGeom>
          <a:ln w="12700">
            <a:solidFill>
              <a:srgbClr val="E7E6E6">
                <a:lumMod val="90000"/>
              </a:srgbClr>
            </a:solidFill>
          </a:ln>
        </p:spPr>
        <p:style>
          <a:lnRef idx="1">
            <a:srgbClr val="27BDBA"/>
          </a:lnRef>
          <a:fillRef idx="0">
            <a:srgbClr val="27BDBA"/>
          </a:fillRef>
          <a:effectRef idx="0">
            <a:srgbClr val="27BDBA"/>
          </a:effectRef>
          <a:fontRef idx="minor">
            <a:sysClr val="windowText" lastClr="000000"/>
          </a:fontRef>
        </p:style>
      </p:cxnSp>
      <p:sp>
        <p:nvSpPr>
          <p:cNvPr id="10" name="圆角矩形 9"/>
          <p:cNvSpPr/>
          <p:nvPr>
            <p:custDataLst>
              <p:tags r:id="rId2"/>
            </p:custDataLst>
          </p:nvPr>
        </p:nvSpPr>
        <p:spPr>
          <a:xfrm>
            <a:off x="1196975" y="2286000"/>
            <a:ext cx="1561465" cy="414020"/>
          </a:xfrm>
          <a:prstGeom prst="roundRect">
            <a:avLst>
              <a:gd name="adj" fmla="val 50000"/>
            </a:avLst>
          </a:prstGeom>
          <a:ln>
            <a:noFill/>
          </a:ln>
        </p:spPr>
        <p:style>
          <a:lnRef idx="2">
            <a:srgbClr val="27BDBA">
              <a:shade val="50000"/>
            </a:srgbClr>
          </a:lnRef>
          <a:fillRef idx="1">
            <a:srgbClr val="27BDBA"/>
          </a:fillRef>
          <a:effectRef idx="0">
            <a:srgbClr val="27BDBA"/>
          </a:effectRef>
          <a:fontRef idx="minor">
            <a:sysClr val="window" lastClr="FFFFFF"/>
          </a:fontRef>
        </p:style>
        <p:txBody>
          <a:bodyPr rtlCol="0" anchor="ctr"/>
          <a:p>
            <a:pPr algn="ctr"/>
            <a:r>
              <a:rPr lang="zh-CN" altLang="en-US" sz="2000" b="1" dirty="0">
                <a:solidFill>
                  <a:sysClr val="window" lastClr="FFFFFF"/>
                </a:solidFill>
                <a:latin typeface="微软雅黑" panose="020B0503020204020204" charset="-122"/>
                <a:ea typeface="微软雅黑" panose="020B0503020204020204" charset="-122"/>
                <a:cs typeface="+mn-ea"/>
                <a:sym typeface="Arial" panose="020B0604020202020204" pitchFamily="34" charset="0"/>
              </a:rPr>
              <a:t>进取型</a:t>
            </a:r>
            <a:endParaRPr lang="zh-CN" altLang="en-US" sz="2000" b="1" dirty="0">
              <a:solidFill>
                <a:sysClr val="window" lastClr="FFFFFF"/>
              </a:solidFill>
              <a:latin typeface="微软雅黑" panose="020B0503020204020204" charset="-122"/>
              <a:ea typeface="微软雅黑" panose="020B0503020204020204" charset="-122"/>
              <a:cs typeface="+mn-ea"/>
              <a:sym typeface="Arial" panose="020B0604020202020204" pitchFamily="34" charset="0"/>
            </a:endParaRPr>
          </a:p>
        </p:txBody>
      </p:sp>
      <p:sp>
        <p:nvSpPr>
          <p:cNvPr id="11" name="椭圆 10"/>
          <p:cNvSpPr/>
          <p:nvPr>
            <p:custDataLst>
              <p:tags r:id="rId3"/>
            </p:custDataLst>
          </p:nvPr>
        </p:nvSpPr>
        <p:spPr>
          <a:xfrm>
            <a:off x="1873885" y="2891155"/>
            <a:ext cx="207010" cy="207010"/>
          </a:xfrm>
          <a:prstGeom prst="ellipse">
            <a:avLst/>
          </a:prstGeom>
          <a:ln>
            <a:solidFill>
              <a:sysClr val="window" lastClr="FFFFFF"/>
            </a:solidFill>
          </a:ln>
        </p:spPr>
        <p:style>
          <a:lnRef idx="2">
            <a:srgbClr val="27BDBA">
              <a:shade val="50000"/>
            </a:srgbClr>
          </a:lnRef>
          <a:fillRef idx="1">
            <a:srgbClr val="27BDBA"/>
          </a:fillRef>
          <a:effectRef idx="0">
            <a:srgbClr val="27BDBA"/>
          </a:effectRef>
          <a:fontRef idx="minor">
            <a:sysClr val="window" lastClr="FFFFFF"/>
          </a:fontRef>
        </p:style>
        <p:txBody>
          <a:bodyPr rtlCol="0" anchor="ctr"/>
          <a:p>
            <a:pPr algn="ctr"/>
            <a:endParaRPr lang="zh-CN" altLang="en-US">
              <a:sym typeface="Arial" panose="020B0604020202020204" pitchFamily="34" charset="0"/>
            </a:endParaRPr>
          </a:p>
        </p:txBody>
      </p:sp>
      <p:sp>
        <p:nvSpPr>
          <p:cNvPr id="20" name="文本框 19"/>
          <p:cNvSpPr txBox="1"/>
          <p:nvPr>
            <p:custDataLst>
              <p:tags r:id="rId4"/>
            </p:custDataLst>
          </p:nvPr>
        </p:nvSpPr>
        <p:spPr>
          <a:xfrm>
            <a:off x="1073150" y="3380740"/>
            <a:ext cx="1809115" cy="1661795"/>
          </a:xfrm>
          <a:prstGeom prst="rect">
            <a:avLst/>
          </a:prstGeom>
          <a:noFill/>
        </p:spPr>
        <p:txBody>
          <a:bodyPr wrap="square" lIns="0" tIns="0" rIns="0" bIns="0" rtlCol="0" anchor="t" anchorCtr="0">
            <a:spAutoFit/>
          </a:bodyPr>
          <a:p>
            <a:pPr algn="l">
              <a:lnSpc>
                <a:spcPct val="150000"/>
              </a:lnSpc>
            </a:pPr>
            <a:r>
              <a:rPr lang="zh-CN" altLang="en-US" dirty="0">
                <a:solidFill>
                  <a:sysClr val="windowText" lastClr="000000">
                    <a:lumMod val="65000"/>
                    <a:lumOff val="35000"/>
                  </a:sysClr>
                </a:solidFill>
                <a:latin typeface="宋体" panose="02010600030101010101" pitchFamily="2" charset="-122"/>
                <a:ea typeface="宋体" panose="02010600030101010101" pitchFamily="2" charset="-122"/>
                <a:sym typeface="Arial" panose="020B0604020202020204" pitchFamily="34" charset="0"/>
              </a:rPr>
              <a:t>视成功为在组织或职业的最高阶层中的地位，追求更高职务。</a:t>
            </a:r>
            <a:endParaRPr lang="zh-CN" altLang="en-US" dirty="0">
              <a:solidFill>
                <a:sysClr val="windowText" lastClr="000000">
                  <a:lumMod val="65000"/>
                  <a:lumOff val="35000"/>
                </a:sysClr>
              </a:solidFill>
              <a:latin typeface="宋体" panose="02010600030101010101" pitchFamily="2" charset="-122"/>
              <a:ea typeface="宋体" panose="02010600030101010101" pitchFamily="2" charset="-122"/>
              <a:sym typeface="Arial" panose="020B0604020202020204" pitchFamily="34" charset="0"/>
            </a:endParaRPr>
          </a:p>
        </p:txBody>
      </p:sp>
      <p:sp>
        <p:nvSpPr>
          <p:cNvPr id="32" name="圆角矩形 31"/>
          <p:cNvSpPr/>
          <p:nvPr>
            <p:custDataLst>
              <p:tags r:id="rId5"/>
            </p:custDataLst>
          </p:nvPr>
        </p:nvSpPr>
        <p:spPr>
          <a:xfrm>
            <a:off x="3202305" y="2286000"/>
            <a:ext cx="1561465" cy="414020"/>
          </a:xfrm>
          <a:prstGeom prst="roundRect">
            <a:avLst>
              <a:gd name="adj" fmla="val 50000"/>
            </a:avLst>
          </a:prstGeom>
          <a:solidFill>
            <a:srgbClr val="66D9AB"/>
          </a:solidFill>
          <a:ln>
            <a:noFill/>
          </a:ln>
        </p:spPr>
        <p:style>
          <a:lnRef idx="2">
            <a:srgbClr val="27BDBA">
              <a:shade val="50000"/>
            </a:srgbClr>
          </a:lnRef>
          <a:fillRef idx="1">
            <a:srgbClr val="27BDBA"/>
          </a:fillRef>
          <a:effectRef idx="0">
            <a:srgbClr val="27BDBA"/>
          </a:effectRef>
          <a:fontRef idx="minor">
            <a:sysClr val="window" lastClr="FFFFFF"/>
          </a:fontRef>
        </p:style>
        <p:txBody>
          <a:bodyPr rtlCol="0" anchor="ctr"/>
          <a:p>
            <a:pPr algn="ctr"/>
            <a:r>
              <a:rPr lang="zh-CN" altLang="en-US" sz="2000" b="1" dirty="0">
                <a:solidFill>
                  <a:sysClr val="window" lastClr="FFFFFF"/>
                </a:solidFill>
                <a:latin typeface="微软雅黑" panose="020B0503020204020204" charset="-122"/>
                <a:ea typeface="微软雅黑" panose="020B0503020204020204" charset="-122"/>
                <a:cs typeface="+mn-ea"/>
                <a:sym typeface="Arial" panose="020B0604020202020204" pitchFamily="34" charset="0"/>
              </a:rPr>
              <a:t>安全型</a:t>
            </a:r>
            <a:endParaRPr lang="zh-CN" altLang="en-US" sz="2000" b="1" dirty="0">
              <a:solidFill>
                <a:sysClr val="window" lastClr="FFFFFF"/>
              </a:solidFill>
              <a:latin typeface="微软雅黑" panose="020B0503020204020204" charset="-122"/>
              <a:ea typeface="微软雅黑" panose="020B0503020204020204" charset="-122"/>
              <a:cs typeface="+mn-ea"/>
              <a:sym typeface="Arial" panose="020B0604020202020204" pitchFamily="34" charset="0"/>
            </a:endParaRPr>
          </a:p>
        </p:txBody>
      </p:sp>
      <p:sp>
        <p:nvSpPr>
          <p:cNvPr id="33" name="椭圆 32"/>
          <p:cNvSpPr/>
          <p:nvPr>
            <p:custDataLst>
              <p:tags r:id="rId6"/>
            </p:custDataLst>
          </p:nvPr>
        </p:nvSpPr>
        <p:spPr>
          <a:xfrm>
            <a:off x="3879850" y="2891155"/>
            <a:ext cx="207010" cy="207010"/>
          </a:xfrm>
          <a:prstGeom prst="ellipse">
            <a:avLst/>
          </a:prstGeom>
          <a:solidFill>
            <a:srgbClr val="66D9AB"/>
          </a:solidFill>
          <a:ln>
            <a:solidFill>
              <a:sysClr val="window" lastClr="FFFFFF"/>
            </a:solidFill>
          </a:ln>
        </p:spPr>
        <p:style>
          <a:lnRef idx="2">
            <a:srgbClr val="27BDBA">
              <a:shade val="50000"/>
            </a:srgbClr>
          </a:lnRef>
          <a:fillRef idx="1">
            <a:srgbClr val="27BDBA"/>
          </a:fillRef>
          <a:effectRef idx="0">
            <a:srgbClr val="27BDBA"/>
          </a:effectRef>
          <a:fontRef idx="minor">
            <a:sysClr val="window" lastClr="FFFFFF"/>
          </a:fontRef>
        </p:style>
        <p:txBody>
          <a:bodyPr rtlCol="0" anchor="ctr"/>
          <a:p>
            <a:pPr algn="ctr"/>
            <a:endParaRPr lang="zh-CN" altLang="en-US">
              <a:sym typeface="Arial" panose="020B0604020202020204" pitchFamily="34" charset="0"/>
            </a:endParaRPr>
          </a:p>
        </p:txBody>
      </p:sp>
      <p:sp>
        <p:nvSpPr>
          <p:cNvPr id="34" name="文本框 33"/>
          <p:cNvSpPr txBox="1"/>
          <p:nvPr>
            <p:custDataLst>
              <p:tags r:id="rId7"/>
            </p:custDataLst>
          </p:nvPr>
        </p:nvSpPr>
        <p:spPr>
          <a:xfrm>
            <a:off x="3079115" y="3380740"/>
            <a:ext cx="1809115" cy="1661795"/>
          </a:xfrm>
          <a:prstGeom prst="rect">
            <a:avLst/>
          </a:prstGeom>
          <a:noFill/>
        </p:spPr>
        <p:txBody>
          <a:bodyPr wrap="square" lIns="0" tIns="0" rIns="0" bIns="0" rtlCol="0" anchor="t" anchorCtr="0">
            <a:spAutoFit/>
          </a:bodyPr>
          <a:p>
            <a:pPr algn="l">
              <a:lnSpc>
                <a:spcPct val="150000"/>
              </a:lnSpc>
            </a:pPr>
            <a:r>
              <a:rPr lang="zh-CN" altLang="en-US" dirty="0">
                <a:solidFill>
                  <a:sysClr val="windowText" lastClr="000000">
                    <a:lumMod val="65000"/>
                    <a:lumOff val="35000"/>
                  </a:sysClr>
                </a:solidFill>
                <a:latin typeface="宋体" panose="02010600030101010101" pitchFamily="2" charset="-122"/>
                <a:ea typeface="宋体" panose="02010600030101010101" pitchFamily="2" charset="-122"/>
                <a:sym typeface="Arial" panose="020B0604020202020204" pitchFamily="34" charset="0"/>
              </a:rPr>
              <a:t>追求认可、稳定；视成功为长期的稳定和相应不变的工作认可。</a:t>
            </a:r>
            <a:endParaRPr lang="zh-CN" altLang="en-US" dirty="0">
              <a:solidFill>
                <a:sysClr val="windowText" lastClr="000000">
                  <a:lumMod val="65000"/>
                  <a:lumOff val="35000"/>
                </a:sysClr>
              </a:solidFill>
              <a:latin typeface="宋体" panose="02010600030101010101" pitchFamily="2" charset="-122"/>
              <a:ea typeface="宋体" panose="02010600030101010101" pitchFamily="2" charset="-122"/>
              <a:sym typeface="Arial" panose="020B0604020202020204" pitchFamily="34" charset="0"/>
            </a:endParaRPr>
          </a:p>
        </p:txBody>
      </p:sp>
      <p:sp>
        <p:nvSpPr>
          <p:cNvPr id="36" name="圆角矩形 35"/>
          <p:cNvSpPr/>
          <p:nvPr>
            <p:custDataLst>
              <p:tags r:id="rId8"/>
            </p:custDataLst>
          </p:nvPr>
        </p:nvSpPr>
        <p:spPr>
          <a:xfrm>
            <a:off x="5208270" y="2286000"/>
            <a:ext cx="1561465" cy="414020"/>
          </a:xfrm>
          <a:prstGeom prst="roundRect">
            <a:avLst>
              <a:gd name="adj" fmla="val 50000"/>
            </a:avLst>
          </a:prstGeom>
          <a:ln>
            <a:noFill/>
          </a:ln>
        </p:spPr>
        <p:style>
          <a:lnRef idx="2">
            <a:srgbClr val="27BDBA">
              <a:shade val="50000"/>
            </a:srgbClr>
          </a:lnRef>
          <a:fillRef idx="1">
            <a:srgbClr val="27BDBA"/>
          </a:fillRef>
          <a:effectRef idx="0">
            <a:srgbClr val="27BDBA"/>
          </a:effectRef>
          <a:fontRef idx="minor">
            <a:sysClr val="window" lastClr="FFFFFF"/>
          </a:fontRef>
        </p:style>
        <p:txBody>
          <a:bodyPr rtlCol="0" anchor="ctr"/>
          <a:p>
            <a:pPr algn="ctr"/>
            <a:r>
              <a:rPr lang="zh-CN" altLang="en-US" sz="2000" b="1" dirty="0">
                <a:solidFill>
                  <a:sysClr val="window" lastClr="FFFFFF"/>
                </a:solidFill>
                <a:latin typeface="微软雅黑" panose="020B0503020204020204" charset="-122"/>
                <a:ea typeface="微软雅黑" panose="020B0503020204020204" charset="-122"/>
                <a:cs typeface="+mn-ea"/>
                <a:sym typeface="Arial" panose="020B0604020202020204" pitchFamily="34" charset="0"/>
              </a:rPr>
              <a:t>自由型</a:t>
            </a:r>
            <a:endParaRPr lang="zh-CN" altLang="en-US" sz="2000" b="1" dirty="0">
              <a:solidFill>
                <a:sysClr val="window" lastClr="FFFFFF"/>
              </a:solidFill>
              <a:latin typeface="微软雅黑" panose="020B0503020204020204" charset="-122"/>
              <a:ea typeface="微软雅黑" panose="020B0503020204020204" charset="-122"/>
              <a:cs typeface="+mn-ea"/>
              <a:sym typeface="Arial" panose="020B0604020202020204" pitchFamily="34" charset="0"/>
            </a:endParaRPr>
          </a:p>
        </p:txBody>
      </p:sp>
      <p:sp>
        <p:nvSpPr>
          <p:cNvPr id="37" name="椭圆 36"/>
          <p:cNvSpPr/>
          <p:nvPr>
            <p:custDataLst>
              <p:tags r:id="rId9"/>
            </p:custDataLst>
          </p:nvPr>
        </p:nvSpPr>
        <p:spPr>
          <a:xfrm>
            <a:off x="5885815" y="2891155"/>
            <a:ext cx="207010" cy="207010"/>
          </a:xfrm>
          <a:prstGeom prst="ellipse">
            <a:avLst/>
          </a:prstGeom>
          <a:ln>
            <a:solidFill>
              <a:sysClr val="window" lastClr="FFFFFF"/>
            </a:solidFill>
          </a:ln>
        </p:spPr>
        <p:style>
          <a:lnRef idx="2">
            <a:srgbClr val="27BDBA">
              <a:shade val="50000"/>
            </a:srgbClr>
          </a:lnRef>
          <a:fillRef idx="1">
            <a:srgbClr val="27BDBA"/>
          </a:fillRef>
          <a:effectRef idx="0">
            <a:srgbClr val="27BDBA"/>
          </a:effectRef>
          <a:fontRef idx="minor">
            <a:sysClr val="window" lastClr="FFFFFF"/>
          </a:fontRef>
        </p:style>
        <p:txBody>
          <a:bodyPr rtlCol="0" anchor="ctr"/>
          <a:p>
            <a:pPr algn="ctr"/>
            <a:endParaRPr lang="zh-CN" altLang="en-US">
              <a:sym typeface="Arial" panose="020B0604020202020204" pitchFamily="34" charset="0"/>
            </a:endParaRPr>
          </a:p>
        </p:txBody>
      </p:sp>
      <p:sp>
        <p:nvSpPr>
          <p:cNvPr id="38" name="文本框 37"/>
          <p:cNvSpPr txBox="1"/>
          <p:nvPr>
            <p:custDataLst>
              <p:tags r:id="rId10"/>
            </p:custDataLst>
          </p:nvPr>
        </p:nvSpPr>
        <p:spPr>
          <a:xfrm>
            <a:off x="5085080" y="3380740"/>
            <a:ext cx="1809115" cy="2077085"/>
          </a:xfrm>
          <a:prstGeom prst="rect">
            <a:avLst/>
          </a:prstGeom>
          <a:noFill/>
        </p:spPr>
        <p:txBody>
          <a:bodyPr wrap="square" lIns="0" tIns="0" rIns="0" bIns="0" rtlCol="0" anchor="t" anchorCtr="0">
            <a:spAutoFit/>
          </a:bodyPr>
          <a:p>
            <a:pPr algn="l">
              <a:lnSpc>
                <a:spcPct val="150000"/>
              </a:lnSpc>
            </a:pPr>
            <a:r>
              <a:rPr lang="zh-CN" altLang="en-US" dirty="0">
                <a:solidFill>
                  <a:sysClr val="windowText" lastClr="000000">
                    <a:lumMod val="65000"/>
                    <a:lumOff val="35000"/>
                  </a:sysClr>
                </a:solidFill>
                <a:latin typeface="宋体" panose="02010600030101010101" pitchFamily="2" charset="-122"/>
                <a:ea typeface="宋体" panose="02010600030101010101" pitchFamily="2" charset="-122"/>
                <a:sym typeface="Arial" panose="020B0604020202020204" pitchFamily="34" charset="0"/>
              </a:rPr>
              <a:t>追求不被控制；视成功为经历的多样性。希望有工作时间和方法上的自由。</a:t>
            </a:r>
            <a:endParaRPr lang="zh-CN" altLang="en-US" dirty="0">
              <a:solidFill>
                <a:sysClr val="windowText" lastClr="000000">
                  <a:lumMod val="65000"/>
                  <a:lumOff val="35000"/>
                </a:sysClr>
              </a:solidFill>
              <a:latin typeface="宋体" panose="02010600030101010101" pitchFamily="2" charset="-122"/>
              <a:ea typeface="宋体" panose="02010600030101010101" pitchFamily="2" charset="-122"/>
              <a:sym typeface="Arial" panose="020B0604020202020204" pitchFamily="34" charset="0"/>
            </a:endParaRPr>
          </a:p>
        </p:txBody>
      </p:sp>
      <p:sp>
        <p:nvSpPr>
          <p:cNvPr id="15" name="圆角矩形 14"/>
          <p:cNvSpPr/>
          <p:nvPr>
            <p:custDataLst>
              <p:tags r:id="rId11"/>
            </p:custDataLst>
          </p:nvPr>
        </p:nvSpPr>
        <p:spPr>
          <a:xfrm>
            <a:off x="7214235" y="2286000"/>
            <a:ext cx="1561465" cy="414020"/>
          </a:xfrm>
          <a:prstGeom prst="roundRect">
            <a:avLst>
              <a:gd name="adj" fmla="val 50000"/>
            </a:avLst>
          </a:prstGeom>
          <a:solidFill>
            <a:srgbClr val="66D9AB"/>
          </a:solidFill>
          <a:ln>
            <a:noFill/>
          </a:ln>
        </p:spPr>
        <p:style>
          <a:lnRef idx="2">
            <a:srgbClr val="27BDBA">
              <a:shade val="50000"/>
            </a:srgbClr>
          </a:lnRef>
          <a:fillRef idx="1">
            <a:srgbClr val="27BDBA"/>
          </a:fillRef>
          <a:effectRef idx="0">
            <a:srgbClr val="27BDBA"/>
          </a:effectRef>
          <a:fontRef idx="minor">
            <a:sysClr val="window" lastClr="FFFFFF"/>
          </a:fontRef>
        </p:style>
        <p:txBody>
          <a:bodyPr rtlCol="0" anchor="ctr"/>
          <a:p>
            <a:pPr algn="ctr"/>
            <a:r>
              <a:rPr lang="zh-CN" altLang="en-US" sz="2000" b="1" dirty="0">
                <a:solidFill>
                  <a:sysClr val="window" lastClr="FFFFFF"/>
                </a:solidFill>
                <a:latin typeface="微软雅黑" panose="020B0503020204020204" charset="-122"/>
                <a:ea typeface="微软雅黑" panose="020B0503020204020204" charset="-122"/>
                <a:cs typeface="+mn-ea"/>
                <a:sym typeface="Arial" panose="020B0604020202020204" pitchFamily="34" charset="0"/>
              </a:rPr>
              <a:t>攀登型</a:t>
            </a:r>
            <a:endParaRPr lang="zh-CN" altLang="en-US" sz="2000" b="1" dirty="0">
              <a:solidFill>
                <a:sysClr val="window" lastClr="FFFFFF"/>
              </a:solidFill>
              <a:latin typeface="微软雅黑" panose="020B0503020204020204" charset="-122"/>
              <a:ea typeface="微软雅黑" panose="020B0503020204020204" charset="-122"/>
              <a:cs typeface="+mn-ea"/>
              <a:sym typeface="Arial" panose="020B0604020202020204" pitchFamily="34" charset="0"/>
            </a:endParaRPr>
          </a:p>
        </p:txBody>
      </p:sp>
      <p:sp>
        <p:nvSpPr>
          <p:cNvPr id="41" name="椭圆 40"/>
          <p:cNvSpPr/>
          <p:nvPr>
            <p:custDataLst>
              <p:tags r:id="rId12"/>
            </p:custDataLst>
          </p:nvPr>
        </p:nvSpPr>
        <p:spPr>
          <a:xfrm>
            <a:off x="7891780" y="2891155"/>
            <a:ext cx="207010" cy="207010"/>
          </a:xfrm>
          <a:prstGeom prst="ellipse">
            <a:avLst/>
          </a:prstGeom>
          <a:solidFill>
            <a:srgbClr val="66D9AB"/>
          </a:solidFill>
          <a:ln>
            <a:solidFill>
              <a:sysClr val="window" lastClr="FFFFFF"/>
            </a:solidFill>
          </a:ln>
        </p:spPr>
        <p:style>
          <a:lnRef idx="2">
            <a:srgbClr val="27BDBA">
              <a:shade val="50000"/>
            </a:srgbClr>
          </a:lnRef>
          <a:fillRef idx="1">
            <a:srgbClr val="27BDBA"/>
          </a:fillRef>
          <a:effectRef idx="0">
            <a:srgbClr val="27BDBA"/>
          </a:effectRef>
          <a:fontRef idx="minor">
            <a:sysClr val="window" lastClr="FFFFFF"/>
          </a:fontRef>
        </p:style>
        <p:txBody>
          <a:bodyPr rtlCol="0" anchor="ctr"/>
          <a:p>
            <a:pPr algn="ctr"/>
            <a:endParaRPr lang="zh-CN" altLang="en-US">
              <a:sym typeface="Arial" panose="020B0604020202020204" pitchFamily="34" charset="0"/>
            </a:endParaRPr>
          </a:p>
        </p:txBody>
      </p:sp>
      <p:sp>
        <p:nvSpPr>
          <p:cNvPr id="16" name="文本框 15"/>
          <p:cNvSpPr txBox="1"/>
          <p:nvPr>
            <p:custDataLst>
              <p:tags r:id="rId13"/>
            </p:custDataLst>
          </p:nvPr>
        </p:nvSpPr>
        <p:spPr>
          <a:xfrm>
            <a:off x="7090410" y="3380740"/>
            <a:ext cx="1809115" cy="2077085"/>
          </a:xfrm>
          <a:prstGeom prst="rect">
            <a:avLst/>
          </a:prstGeom>
          <a:noFill/>
        </p:spPr>
        <p:txBody>
          <a:bodyPr wrap="square" lIns="0" tIns="0" rIns="0" bIns="0" rtlCol="0" anchor="t" anchorCtr="0">
            <a:spAutoFit/>
          </a:bodyPr>
          <a:p>
            <a:pPr algn="l">
              <a:lnSpc>
                <a:spcPct val="150000"/>
              </a:lnSpc>
            </a:pPr>
            <a:r>
              <a:rPr lang="zh-CN" altLang="en-US" dirty="0">
                <a:solidFill>
                  <a:sysClr val="windowText" lastClr="000000">
                    <a:lumMod val="65000"/>
                    <a:lumOff val="35000"/>
                  </a:sysClr>
                </a:solidFill>
                <a:latin typeface="宋体" panose="02010600030101010101" pitchFamily="2" charset="-122"/>
                <a:ea typeface="宋体" panose="02010600030101010101" pitchFamily="2" charset="-122"/>
                <a:sym typeface="Arial" panose="020B0604020202020204" pitchFamily="34" charset="0"/>
              </a:rPr>
              <a:t>追求挑战、刺激、冒险，愿意做创新工作，视成功为螺旋式的不断上升和自我完善。</a:t>
            </a:r>
            <a:endParaRPr lang="zh-CN" altLang="en-US" dirty="0">
              <a:solidFill>
                <a:sysClr val="windowText" lastClr="000000">
                  <a:lumMod val="65000"/>
                  <a:lumOff val="35000"/>
                </a:sysClr>
              </a:solidFill>
              <a:latin typeface="宋体" panose="02010600030101010101" pitchFamily="2" charset="-122"/>
              <a:ea typeface="宋体" panose="02010600030101010101" pitchFamily="2" charset="-122"/>
              <a:sym typeface="Arial" panose="020B0604020202020204" pitchFamily="34" charset="0"/>
            </a:endParaRPr>
          </a:p>
        </p:txBody>
      </p:sp>
      <p:sp>
        <p:nvSpPr>
          <p:cNvPr id="44" name="圆角矩形 43"/>
          <p:cNvSpPr/>
          <p:nvPr>
            <p:custDataLst>
              <p:tags r:id="rId14"/>
            </p:custDataLst>
          </p:nvPr>
        </p:nvSpPr>
        <p:spPr>
          <a:xfrm>
            <a:off x="9220200" y="2286000"/>
            <a:ext cx="1561465" cy="414020"/>
          </a:xfrm>
          <a:prstGeom prst="roundRect">
            <a:avLst>
              <a:gd name="adj" fmla="val 50000"/>
            </a:avLst>
          </a:prstGeom>
          <a:ln>
            <a:noFill/>
          </a:ln>
        </p:spPr>
        <p:style>
          <a:lnRef idx="2">
            <a:srgbClr val="27BDBA">
              <a:shade val="50000"/>
            </a:srgbClr>
          </a:lnRef>
          <a:fillRef idx="1">
            <a:srgbClr val="27BDBA"/>
          </a:fillRef>
          <a:effectRef idx="0">
            <a:srgbClr val="27BDBA"/>
          </a:effectRef>
          <a:fontRef idx="minor">
            <a:sysClr val="window" lastClr="FFFFFF"/>
          </a:fontRef>
        </p:style>
        <p:txBody>
          <a:bodyPr rtlCol="0" anchor="ctr"/>
          <a:p>
            <a:pPr algn="ctr"/>
            <a:r>
              <a:rPr lang="zh-CN" altLang="en-US" sz="2000" b="1" dirty="0">
                <a:solidFill>
                  <a:sysClr val="window" lastClr="FFFFFF"/>
                </a:solidFill>
                <a:latin typeface="微软雅黑" panose="020B0503020204020204" charset="-122"/>
                <a:ea typeface="微软雅黑" panose="020B0503020204020204" charset="-122"/>
                <a:cs typeface="+mn-ea"/>
                <a:sym typeface="Arial" panose="020B0604020202020204" pitchFamily="34" charset="0"/>
              </a:rPr>
              <a:t>平衡型</a:t>
            </a:r>
            <a:endParaRPr lang="zh-CN" altLang="en-US" sz="2000" b="1" dirty="0">
              <a:solidFill>
                <a:sysClr val="window" lastClr="FFFFFF"/>
              </a:solidFill>
              <a:latin typeface="微软雅黑" panose="020B0503020204020204" charset="-122"/>
              <a:ea typeface="微软雅黑" panose="020B0503020204020204" charset="-122"/>
              <a:cs typeface="+mn-ea"/>
              <a:sym typeface="Arial" panose="020B0604020202020204" pitchFamily="34" charset="0"/>
            </a:endParaRPr>
          </a:p>
        </p:txBody>
      </p:sp>
      <p:sp>
        <p:nvSpPr>
          <p:cNvPr id="45" name="椭圆 44"/>
          <p:cNvSpPr/>
          <p:nvPr>
            <p:custDataLst>
              <p:tags r:id="rId15"/>
            </p:custDataLst>
          </p:nvPr>
        </p:nvSpPr>
        <p:spPr>
          <a:xfrm>
            <a:off x="9897745" y="2891155"/>
            <a:ext cx="207010" cy="207010"/>
          </a:xfrm>
          <a:prstGeom prst="ellipse">
            <a:avLst/>
          </a:prstGeom>
          <a:ln>
            <a:solidFill>
              <a:sysClr val="window" lastClr="FFFFFF"/>
            </a:solidFill>
          </a:ln>
        </p:spPr>
        <p:style>
          <a:lnRef idx="2">
            <a:srgbClr val="27BDBA">
              <a:shade val="50000"/>
            </a:srgbClr>
          </a:lnRef>
          <a:fillRef idx="1">
            <a:srgbClr val="27BDBA"/>
          </a:fillRef>
          <a:effectRef idx="0">
            <a:srgbClr val="27BDBA"/>
          </a:effectRef>
          <a:fontRef idx="minor">
            <a:sysClr val="window" lastClr="FFFFFF"/>
          </a:fontRef>
        </p:style>
        <p:txBody>
          <a:bodyPr rtlCol="0" anchor="ctr"/>
          <a:p>
            <a:pPr algn="ctr"/>
            <a:endParaRPr lang="zh-CN" altLang="en-US">
              <a:sym typeface="Arial" panose="020B0604020202020204" pitchFamily="34" charset="0"/>
            </a:endParaRPr>
          </a:p>
        </p:txBody>
      </p:sp>
      <p:sp>
        <p:nvSpPr>
          <p:cNvPr id="46" name="文本框 45"/>
          <p:cNvSpPr txBox="1"/>
          <p:nvPr>
            <p:custDataLst>
              <p:tags r:id="rId16"/>
            </p:custDataLst>
          </p:nvPr>
        </p:nvSpPr>
        <p:spPr>
          <a:xfrm>
            <a:off x="9096375" y="3380740"/>
            <a:ext cx="1809115" cy="1246505"/>
          </a:xfrm>
          <a:prstGeom prst="rect">
            <a:avLst/>
          </a:prstGeom>
          <a:noFill/>
        </p:spPr>
        <p:txBody>
          <a:bodyPr wrap="square" lIns="0" tIns="0" rIns="0" bIns="0" rtlCol="0" anchor="t" anchorCtr="0">
            <a:spAutoFit/>
          </a:bodyPr>
          <a:p>
            <a:pPr algn="l">
              <a:lnSpc>
                <a:spcPct val="150000"/>
              </a:lnSpc>
            </a:pPr>
            <a:r>
              <a:rPr lang="zh-CN" altLang="en-US" dirty="0">
                <a:solidFill>
                  <a:sysClr val="windowText" lastClr="000000">
                    <a:lumMod val="65000"/>
                    <a:lumOff val="35000"/>
                  </a:sysClr>
                </a:solidFill>
                <a:latin typeface="宋体" panose="02010600030101010101" pitchFamily="2" charset="-122"/>
                <a:ea typeface="宋体" panose="02010600030101010101" pitchFamily="2" charset="-122"/>
                <a:sym typeface="Arial" panose="020B0604020202020204" pitchFamily="34" charset="0"/>
              </a:rPr>
              <a:t>视成功为家庭、事业、自我等均衡协调发展。</a:t>
            </a:r>
            <a:endParaRPr lang="zh-CN" altLang="en-US" dirty="0">
              <a:solidFill>
                <a:sysClr val="windowText" lastClr="000000">
                  <a:lumMod val="65000"/>
                  <a:lumOff val="35000"/>
                </a:sysClr>
              </a:solidFill>
              <a:latin typeface="宋体" panose="02010600030101010101" pitchFamily="2" charset="-122"/>
              <a:ea typeface="宋体" panose="02010600030101010101" pitchFamily="2" charset="-122"/>
              <a:sym typeface="Arial" panose="020B0604020202020204" pitchFamily="34" charset="0"/>
            </a:endParaRPr>
          </a:p>
        </p:txBody>
      </p:sp>
      <p:sp>
        <p:nvSpPr>
          <p:cNvPr id="18" name="文本框 17"/>
          <p:cNvSpPr txBox="1"/>
          <p:nvPr/>
        </p:nvSpPr>
        <p:spPr>
          <a:xfrm>
            <a:off x="3014345" y="1318895"/>
            <a:ext cx="6163310" cy="398780"/>
          </a:xfrm>
          <a:prstGeom prst="rect">
            <a:avLst/>
          </a:prstGeom>
          <a:noFill/>
        </p:spPr>
        <p:txBody>
          <a:bodyPr wrap="square" rtlCol="0" anchor="t">
            <a:spAutoFit/>
          </a:bodyPr>
          <a:p>
            <a:pPr algn="ctr"/>
            <a:r>
              <a:rPr lang="zh-CN" altLang="en-US" sz="2000">
                <a:latin typeface="微软雅黑" panose="020B0503020204020204" charset="-122"/>
                <a:ea typeface="微软雅黑" panose="020B0503020204020204" charset="-122"/>
              </a:rPr>
              <a:t>一般认为职业生涯成功的标准分以下五种。</a:t>
            </a:r>
            <a:endParaRPr lang="zh-CN" altLang="en-US" sz="200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单元三　评估与修正</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8" name="文本框 17"/>
          <p:cNvSpPr txBox="1"/>
          <p:nvPr/>
        </p:nvSpPr>
        <p:spPr>
          <a:xfrm>
            <a:off x="2155825" y="1318895"/>
            <a:ext cx="7879715" cy="398780"/>
          </a:xfrm>
          <a:prstGeom prst="rect">
            <a:avLst/>
          </a:prstGeom>
          <a:noFill/>
        </p:spPr>
        <p:txBody>
          <a:bodyPr wrap="square" rtlCol="0" anchor="t">
            <a:spAutoFit/>
          </a:bodyPr>
          <a:p>
            <a:pPr algn="ctr"/>
            <a:r>
              <a:rPr lang="zh-CN" altLang="en-US" sz="2000">
                <a:gradFill>
                  <a:gsLst>
                    <a:gs pos="0">
                      <a:srgbClr val="FE4444"/>
                    </a:gs>
                    <a:gs pos="100000">
                      <a:srgbClr val="832B2B"/>
                    </a:gs>
                  </a:gsLst>
                  <a:lin scaled="0"/>
                </a:gradFill>
                <a:latin typeface="微软雅黑" panose="020B0503020204020204" charset="-122"/>
                <a:ea typeface="微软雅黑" panose="020B0503020204020204" charset="-122"/>
              </a:rPr>
              <a:t>通过回答下面的问题可以帮助你判断你的成功标准倾向于哪一种。</a:t>
            </a:r>
            <a:endParaRPr lang="zh-CN" altLang="en-US" sz="2000">
              <a:gradFill>
                <a:gsLst>
                  <a:gs pos="0">
                    <a:srgbClr val="FE4444"/>
                  </a:gs>
                  <a:gs pos="100000">
                    <a:srgbClr val="832B2B"/>
                  </a:gs>
                </a:gsLst>
                <a:lin scaled="0"/>
              </a:gradFill>
              <a:latin typeface="微软雅黑" panose="020B0503020204020204" charset="-122"/>
              <a:ea typeface="微软雅黑" panose="020B0503020204020204" charset="-122"/>
            </a:endParaRPr>
          </a:p>
        </p:txBody>
      </p:sp>
      <p:sp>
        <p:nvSpPr>
          <p:cNvPr id="3" name="文本框 2"/>
          <p:cNvSpPr txBox="1"/>
          <p:nvPr/>
        </p:nvSpPr>
        <p:spPr>
          <a:xfrm>
            <a:off x="903605" y="1958975"/>
            <a:ext cx="10384790" cy="1014730"/>
          </a:xfrm>
          <a:prstGeom prst="rect">
            <a:avLst/>
          </a:prstGeom>
          <a:noFill/>
        </p:spPr>
        <p:txBody>
          <a:bodyPr wrap="square" rtlCol="0" anchor="t">
            <a:spAutoFit/>
          </a:bodyPr>
          <a:p>
            <a:r>
              <a:rPr lang="zh-CN" altLang="en-US" sz="2000">
                <a:latin typeface="楷体" panose="02010609060101010101" charset="-122"/>
                <a:ea typeface="楷体" panose="02010609060101010101" charset="-122"/>
                <a:cs typeface="楷体" panose="02010609060101010101" charset="-122"/>
              </a:rPr>
              <a:t>（1）如果你的职业生涯是成功的，在你退休的那天，你会满意地想这是因为你已成功地……（指出重要点）</a:t>
            </a:r>
            <a:endParaRPr lang="zh-CN" altLang="en-US" sz="2000">
              <a:latin typeface="楷体" panose="02010609060101010101" charset="-122"/>
              <a:ea typeface="楷体" panose="02010609060101010101" charset="-122"/>
              <a:cs typeface="楷体" panose="02010609060101010101" charset="-122"/>
            </a:endParaRPr>
          </a:p>
          <a:p>
            <a:r>
              <a:rPr lang="zh-CN" altLang="en-US" sz="2000">
                <a:latin typeface="楷体" panose="02010609060101010101" charset="-122"/>
                <a:ea typeface="楷体" panose="02010609060101010101" charset="-122"/>
                <a:cs typeface="楷体" panose="02010609060101010101" charset="-122"/>
              </a:rPr>
              <a:t>你认为最重要的是哪一点？</a:t>
            </a:r>
            <a:endParaRPr lang="zh-CN" altLang="en-US" sz="2000">
              <a:latin typeface="楷体" panose="02010609060101010101" charset="-122"/>
              <a:ea typeface="楷体" panose="02010609060101010101" charset="-122"/>
              <a:cs typeface="楷体" panose="02010609060101010101" charset="-122"/>
            </a:endParaRPr>
          </a:p>
        </p:txBody>
      </p:sp>
      <p:sp>
        <p:nvSpPr>
          <p:cNvPr id="4" name="文本框 3"/>
          <p:cNvSpPr txBox="1"/>
          <p:nvPr/>
        </p:nvSpPr>
        <p:spPr>
          <a:xfrm>
            <a:off x="903605" y="3177540"/>
            <a:ext cx="10384790" cy="1322070"/>
          </a:xfrm>
          <a:prstGeom prst="rect">
            <a:avLst/>
          </a:prstGeom>
          <a:noFill/>
        </p:spPr>
        <p:txBody>
          <a:bodyPr wrap="square" rtlCol="0" anchor="t">
            <a:spAutoFit/>
          </a:bodyPr>
          <a:p>
            <a:r>
              <a:rPr lang="zh-CN" altLang="en-US" sz="2000">
                <a:latin typeface="楷体" panose="02010609060101010101" charset="-122"/>
                <a:ea typeface="楷体" panose="02010609060101010101" charset="-122"/>
                <a:cs typeface="楷体" panose="02010609060101010101" charset="-122"/>
              </a:rPr>
              <a:t>（2）如果你的职业生涯是失败的，在你退休的那天，您会遗憾地想这是因为您没有成功地…… </a:t>
            </a:r>
            <a:endParaRPr lang="zh-CN" altLang="en-US" sz="2000">
              <a:latin typeface="楷体" panose="02010609060101010101" charset="-122"/>
              <a:ea typeface="楷体" panose="02010609060101010101" charset="-122"/>
              <a:cs typeface="楷体" panose="02010609060101010101" charset="-122"/>
            </a:endParaRPr>
          </a:p>
          <a:p>
            <a:r>
              <a:rPr lang="zh-CN" altLang="en-US" sz="2000">
                <a:latin typeface="楷体" panose="02010609060101010101" charset="-122"/>
                <a:ea typeface="楷体" panose="02010609060101010101" charset="-122"/>
                <a:cs typeface="楷体" panose="02010609060101010101" charset="-122"/>
              </a:rPr>
              <a:t>你认为最主要的一点是什么？你认为在这些点之间，你看到了什么联系？你认为对你的职业生涯而言，你能从中做出什么决定？</a:t>
            </a:r>
            <a:endParaRPr lang="zh-CN" altLang="en-US" sz="2000">
              <a:latin typeface="楷体" panose="02010609060101010101" charset="-122"/>
              <a:ea typeface="楷体" panose="02010609060101010101" charset="-122"/>
              <a:cs typeface="楷体" panose="02010609060101010101" charset="-122"/>
            </a:endParaRPr>
          </a:p>
        </p:txBody>
      </p:sp>
      <p:sp>
        <p:nvSpPr>
          <p:cNvPr id="5" name="文本框 4"/>
          <p:cNvSpPr txBox="1"/>
          <p:nvPr/>
        </p:nvSpPr>
        <p:spPr>
          <a:xfrm>
            <a:off x="903605" y="4703445"/>
            <a:ext cx="10384790" cy="1322070"/>
          </a:xfrm>
          <a:prstGeom prst="rect">
            <a:avLst/>
          </a:prstGeom>
          <a:noFill/>
        </p:spPr>
        <p:txBody>
          <a:bodyPr wrap="square" rtlCol="0" anchor="t">
            <a:spAutoFit/>
          </a:bodyPr>
          <a:p>
            <a:r>
              <a:rPr lang="zh-CN" altLang="en-US" sz="2000">
                <a:latin typeface="楷体" panose="02010609060101010101" charset="-122"/>
                <a:ea typeface="楷体" panose="02010609060101010101" charset="-122"/>
                <a:cs typeface="楷体" panose="02010609060101010101" charset="-122"/>
              </a:rPr>
              <a:t>（3）讲述你职业生涯的轨迹，在你职业生涯开始和退休这天的两点之间画出你的职业生涯轨迹线。</a:t>
            </a:r>
            <a:endParaRPr lang="zh-CN" altLang="en-US" sz="2000">
              <a:latin typeface="楷体" panose="02010609060101010101" charset="-122"/>
              <a:ea typeface="楷体" panose="02010609060101010101" charset="-122"/>
              <a:cs typeface="楷体" panose="02010609060101010101" charset="-122"/>
            </a:endParaRPr>
          </a:p>
          <a:p>
            <a:r>
              <a:rPr lang="zh-CN" altLang="en-US" sz="2000">
                <a:latin typeface="楷体" panose="02010609060101010101" charset="-122"/>
                <a:ea typeface="楷体" panose="02010609060101010101" charset="-122"/>
                <a:cs typeface="楷体" panose="02010609060101010101" charset="-122"/>
              </a:rPr>
              <a:t>目前，你处在什么位置？你怎样解释这种选择？前面的轨迹和后面的轨迹有什么关系？这条线的哪些特点与你相适应？哪些特点是你希望改进的，怎样改进？</a:t>
            </a:r>
            <a:endParaRPr lang="zh-CN" altLang="en-US" sz="20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
                                        </p:tgtEl>
                                        <p:attrNameLst>
                                          <p:attrName>style.visibility</p:attrName>
                                        </p:attrNameLst>
                                      </p:cBhvr>
                                      <p:to>
                                        <p:strVal val="visible"/>
                                      </p:to>
                                    </p:set>
                                    <p:anim calcmode="discrete" valueType="clr">
                                      <p:cBhvr override="childStyle">
                                        <p:cTn id="7"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gtEl>
                                        <p:attrNameLst>
                                          <p:attrName>fillcolor</p:attrName>
                                        </p:attrNameLst>
                                      </p:cBhvr>
                                      <p:tavLst>
                                        <p:tav tm="0">
                                          <p:val>
                                            <p:clrVal>
                                              <a:schemeClr val="accent2"/>
                                            </p:clrVal>
                                          </p:val>
                                        </p:tav>
                                        <p:tav tm="50000">
                                          <p:val>
                                            <p:clrVal>
                                              <a:schemeClr val="hlink"/>
                                            </p:clrVal>
                                          </p:val>
                                        </p:tav>
                                      </p:tavLst>
                                    </p:anim>
                                    <p:set>
                                      <p:cBhvr>
                                        <p:cTn id="9" dur="80"/>
                                        <p:tgtEl>
                                          <p:spTgt spid="3"/>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4"/>
                                        </p:tgtEl>
                                        <p:attrNameLst>
                                          <p:attrName>style.visibility</p:attrName>
                                        </p:attrNameLst>
                                      </p:cBhvr>
                                      <p:to>
                                        <p:strVal val="visible"/>
                                      </p:to>
                                    </p:set>
                                    <p:anim calcmode="discrete" valueType="clr">
                                      <p:cBhvr override="childStyle">
                                        <p:cTn id="12"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4"/>
                                        </p:tgtEl>
                                        <p:attrNameLst>
                                          <p:attrName>fillcolor</p:attrName>
                                        </p:attrNameLst>
                                      </p:cBhvr>
                                      <p:tavLst>
                                        <p:tav tm="0">
                                          <p:val>
                                            <p:clrVal>
                                              <a:schemeClr val="accent2"/>
                                            </p:clrVal>
                                          </p:val>
                                        </p:tav>
                                        <p:tav tm="50000">
                                          <p:val>
                                            <p:clrVal>
                                              <a:schemeClr val="hlink"/>
                                            </p:clrVal>
                                          </p:val>
                                        </p:tav>
                                      </p:tavLst>
                                    </p:anim>
                                    <p:set>
                                      <p:cBhvr>
                                        <p:cTn id="14" dur="80"/>
                                        <p:tgtEl>
                                          <p:spTgt spid="4"/>
                                        </p:tgtEl>
                                        <p:attrNameLst>
                                          <p:attrName>fill.type</p:attrName>
                                        </p:attrNameLst>
                                      </p:cBhvr>
                                      <p:to>
                                        <p:strVal val="solid"/>
                                      </p:to>
                                    </p:set>
                                  </p:childTnLst>
                                </p:cTn>
                              </p:par>
                              <p:par>
                                <p:cTn id="15" presetID="27" presetClass="entr" presetSubtype="0" fill="hold" grpId="0" nodeType="withEffect">
                                  <p:stCondLst>
                                    <p:cond delay="0"/>
                                  </p:stCondLst>
                                  <p:iterate type="lt">
                                    <p:tmPct val="50000"/>
                                  </p:iterate>
                                  <p:childTnLst>
                                    <p:set>
                                      <p:cBhvr>
                                        <p:cTn id="16" dur="1" fill="hold">
                                          <p:stCondLst>
                                            <p:cond delay="0"/>
                                          </p:stCondLst>
                                        </p:cTn>
                                        <p:tgtEl>
                                          <p:spTgt spid="5"/>
                                        </p:tgtEl>
                                        <p:attrNameLst>
                                          <p:attrName>style.visibility</p:attrName>
                                        </p:attrNameLst>
                                      </p:cBhvr>
                                      <p:to>
                                        <p:strVal val="visible"/>
                                      </p:to>
                                    </p:set>
                                    <p:anim calcmode="discrete" valueType="clr">
                                      <p:cBhvr override="childStyle">
                                        <p:cTn id="17"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5"/>
                                        </p:tgtEl>
                                        <p:attrNameLst>
                                          <p:attrName>fillcolor</p:attrName>
                                        </p:attrNameLst>
                                      </p:cBhvr>
                                      <p:tavLst>
                                        <p:tav tm="0">
                                          <p:val>
                                            <p:clrVal>
                                              <a:schemeClr val="accent2"/>
                                            </p:clrVal>
                                          </p:val>
                                        </p:tav>
                                        <p:tav tm="50000">
                                          <p:val>
                                            <p:clrVal>
                                              <a:schemeClr val="hlink"/>
                                            </p:clrVal>
                                          </p:val>
                                        </p:tav>
                                      </p:tavLst>
                                    </p:anim>
                                    <p:set>
                                      <p:cBhvr>
                                        <p:cTn id="19" dur="80"/>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单元三　评估与修正</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pic>
        <p:nvPicPr>
          <p:cNvPr id="6" name="图片 5"/>
          <p:cNvPicPr>
            <a:picLocks noChangeAspect="1"/>
          </p:cNvPicPr>
          <p:nvPr/>
        </p:nvPicPr>
        <p:blipFill>
          <a:blip r:embed="rId1"/>
          <a:stretch>
            <a:fillRect/>
          </a:stretch>
        </p:blipFill>
        <p:spPr>
          <a:xfrm>
            <a:off x="1049020" y="876300"/>
            <a:ext cx="10093960" cy="57175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íṩḻîḋê"/>
          <p:cNvSpPr/>
          <p:nvPr/>
        </p:nvSpPr>
        <p:spPr bwMode="auto">
          <a:xfrm>
            <a:off x="150176" y="4343400"/>
            <a:ext cx="5220110" cy="1499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en-US" altLang="zh-CN" sz="19900" dirty="0">
                <a:solidFill>
                  <a:srgbClr val="0070C0"/>
                </a:solidFill>
                <a:latin typeface="字魂143号-正酷超级黑" panose="00000500000000000000" pitchFamily="2" charset="-122"/>
                <a:ea typeface="字魂143号-正酷超级黑" panose="00000500000000000000" pitchFamily="2" charset="-122"/>
                <a:sym typeface="字魂59号-创粗黑" panose="00000500000000000000" pitchFamily="2" charset="-122"/>
              </a:rPr>
              <a:t>05</a:t>
            </a:r>
            <a:endParaRPr lang="en-US" altLang="zh-CN" sz="19900" b="1" i="1" dirty="0">
              <a:solidFill>
                <a:srgbClr val="0070C0"/>
              </a:solidFill>
              <a:latin typeface="字魂143号-正酷超级黑" panose="00000500000000000000" pitchFamily="2" charset="-122"/>
              <a:ea typeface="字魂143号-正酷超级黑" panose="00000500000000000000" pitchFamily="2" charset="-122"/>
              <a:cs typeface="+mn-ea"/>
              <a:sym typeface="字魂59号-创粗黑" panose="00000500000000000000" pitchFamily="2" charset="-122"/>
            </a:endParaRPr>
          </a:p>
        </p:txBody>
      </p:sp>
      <p:pic>
        <p:nvPicPr>
          <p:cNvPr id="6" name="图片 5"/>
          <p:cNvPicPr>
            <a:picLocks noChangeAspect="1"/>
          </p:cNvPicPr>
          <p:nvPr/>
        </p:nvPicPr>
        <p:blipFill>
          <a:blip r:embed="rId1" cstate="screen"/>
          <a:stretch>
            <a:fillRect/>
          </a:stretch>
        </p:blipFill>
        <p:spPr>
          <a:xfrm>
            <a:off x="8140475" y="4089400"/>
            <a:ext cx="3672774" cy="2768600"/>
          </a:xfrm>
          <a:prstGeom prst="rect">
            <a:avLst/>
          </a:prstGeom>
        </p:spPr>
      </p:pic>
      <p:sp>
        <p:nvSpPr>
          <p:cNvPr id="3" name="矩形 2"/>
          <p:cNvSpPr/>
          <p:nvPr/>
        </p:nvSpPr>
        <p:spPr>
          <a:xfrm>
            <a:off x="3352801" y="-469902"/>
            <a:ext cx="8854658" cy="1944763"/>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1" fmla="*/ 0 w 13716000"/>
              <a:gd name="connsiteY0-2" fmla="*/ 0 h 7715250"/>
              <a:gd name="connsiteX1-3" fmla="*/ 12192000 w 13716000"/>
              <a:gd name="connsiteY1-4" fmla="*/ 0 h 7715250"/>
              <a:gd name="connsiteX2-5" fmla="*/ 12192000 w 13716000"/>
              <a:gd name="connsiteY2-6" fmla="*/ 6858000 h 7715250"/>
              <a:gd name="connsiteX3-7" fmla="*/ 0 w 13716000"/>
              <a:gd name="connsiteY3-8" fmla="*/ 6858000 h 7715250"/>
              <a:gd name="connsiteX4-9" fmla="*/ 0 w 13716000"/>
              <a:gd name="connsiteY4-10" fmla="*/ 0 h 7715250"/>
              <a:gd name="connsiteX0-11" fmla="*/ 0 w 12512985"/>
              <a:gd name="connsiteY0-12" fmla="*/ 0 h 7544026"/>
              <a:gd name="connsiteX1-13" fmla="*/ 12192000 w 12512985"/>
              <a:gd name="connsiteY1-14" fmla="*/ 0 h 7544026"/>
              <a:gd name="connsiteX2-15" fmla="*/ 3991428 w 12512985"/>
              <a:gd name="connsiteY2-16" fmla="*/ 6466114 h 7544026"/>
              <a:gd name="connsiteX3-17" fmla="*/ 0 w 12512985"/>
              <a:gd name="connsiteY3-18" fmla="*/ 6858000 h 7544026"/>
              <a:gd name="connsiteX4-19" fmla="*/ 0 w 12512985"/>
              <a:gd name="connsiteY4-20" fmla="*/ 0 h 7544026"/>
              <a:gd name="connsiteX0-21" fmla="*/ 0 w 12513944"/>
              <a:gd name="connsiteY0-22" fmla="*/ 0 h 7700873"/>
              <a:gd name="connsiteX1-23" fmla="*/ 12192000 w 12513944"/>
              <a:gd name="connsiteY1-24" fmla="*/ 0 h 7700873"/>
              <a:gd name="connsiteX2-25" fmla="*/ 4020456 w 12513944"/>
              <a:gd name="connsiteY2-26" fmla="*/ 6828971 h 7700873"/>
              <a:gd name="connsiteX3-27" fmla="*/ 0 w 12513944"/>
              <a:gd name="connsiteY3-28" fmla="*/ 6858000 h 7700873"/>
              <a:gd name="connsiteX4-29" fmla="*/ 0 w 12513944"/>
              <a:gd name="connsiteY4-30" fmla="*/ 0 h 7700873"/>
              <a:gd name="connsiteX0-31" fmla="*/ 0 w 12521496"/>
              <a:gd name="connsiteY0-32" fmla="*/ 0 h 7394157"/>
              <a:gd name="connsiteX1-33" fmla="*/ 12192000 w 12521496"/>
              <a:gd name="connsiteY1-34" fmla="*/ 0 h 7394157"/>
              <a:gd name="connsiteX2-35" fmla="*/ 4020456 w 12521496"/>
              <a:gd name="connsiteY2-36" fmla="*/ 6828971 h 7394157"/>
              <a:gd name="connsiteX3-37" fmla="*/ 0 w 12521496"/>
              <a:gd name="connsiteY3-38" fmla="*/ 6858000 h 7394157"/>
              <a:gd name="connsiteX4-39" fmla="*/ 0 w 12521496"/>
              <a:gd name="connsiteY4-40" fmla="*/ 0 h 7394157"/>
              <a:gd name="connsiteX0-41" fmla="*/ 0 w 12521496"/>
              <a:gd name="connsiteY0-42" fmla="*/ 0 h 6918474"/>
              <a:gd name="connsiteX1-43" fmla="*/ 12192000 w 12521496"/>
              <a:gd name="connsiteY1-44" fmla="*/ 0 h 6918474"/>
              <a:gd name="connsiteX2-45" fmla="*/ 4020456 w 12521496"/>
              <a:gd name="connsiteY2-46" fmla="*/ 6828971 h 6918474"/>
              <a:gd name="connsiteX3-47" fmla="*/ 0 w 12521496"/>
              <a:gd name="connsiteY3-48" fmla="*/ 6858000 h 6918474"/>
              <a:gd name="connsiteX4-49" fmla="*/ 0 w 12521496"/>
              <a:gd name="connsiteY4-50" fmla="*/ 0 h 6918474"/>
              <a:gd name="connsiteX0-51" fmla="*/ 0 w 12520054"/>
              <a:gd name="connsiteY0-52" fmla="*/ 0 h 6877085"/>
              <a:gd name="connsiteX1-53" fmla="*/ 12192000 w 12520054"/>
              <a:gd name="connsiteY1-54" fmla="*/ 0 h 6877085"/>
              <a:gd name="connsiteX2-55" fmla="*/ 4020456 w 12520054"/>
              <a:gd name="connsiteY2-56" fmla="*/ 6828971 h 6877085"/>
              <a:gd name="connsiteX3-57" fmla="*/ 0 w 12520054"/>
              <a:gd name="connsiteY3-58" fmla="*/ 6858000 h 6877085"/>
              <a:gd name="connsiteX4-59" fmla="*/ 0 w 12520054"/>
              <a:gd name="connsiteY4-60" fmla="*/ 0 h 6877085"/>
              <a:gd name="connsiteX0-61" fmla="*/ 0 w 12594454"/>
              <a:gd name="connsiteY0-62" fmla="*/ 0 h 6877085"/>
              <a:gd name="connsiteX1-63" fmla="*/ 12192000 w 12594454"/>
              <a:gd name="connsiteY1-64" fmla="*/ 0 h 6877085"/>
              <a:gd name="connsiteX2-65" fmla="*/ 4020456 w 12594454"/>
              <a:gd name="connsiteY2-66" fmla="*/ 6828971 h 6877085"/>
              <a:gd name="connsiteX3-67" fmla="*/ 0 w 12594454"/>
              <a:gd name="connsiteY3-68" fmla="*/ 6858000 h 6877085"/>
              <a:gd name="connsiteX4-69" fmla="*/ 0 w 12594454"/>
              <a:gd name="connsiteY4-70" fmla="*/ 0 h 6877085"/>
              <a:gd name="connsiteX0-71" fmla="*/ 0 w 12413791"/>
              <a:gd name="connsiteY0-72" fmla="*/ 0 h 6877085"/>
              <a:gd name="connsiteX1-73" fmla="*/ 12192000 w 12413791"/>
              <a:gd name="connsiteY1-74" fmla="*/ 0 h 6877085"/>
              <a:gd name="connsiteX2-75" fmla="*/ 4020456 w 12413791"/>
              <a:gd name="connsiteY2-76" fmla="*/ 6828971 h 6877085"/>
              <a:gd name="connsiteX3-77" fmla="*/ 0 w 12413791"/>
              <a:gd name="connsiteY3-78" fmla="*/ 6858000 h 6877085"/>
              <a:gd name="connsiteX4-79" fmla="*/ 0 w 12413791"/>
              <a:gd name="connsiteY4-80" fmla="*/ 0 h 6877085"/>
              <a:gd name="connsiteX0-81" fmla="*/ 0 w 12777272"/>
              <a:gd name="connsiteY0-82" fmla="*/ 0 h 6877085"/>
              <a:gd name="connsiteX1-83" fmla="*/ 12192000 w 12777272"/>
              <a:gd name="connsiteY1-84" fmla="*/ 0 h 6877085"/>
              <a:gd name="connsiteX2-85" fmla="*/ 10145487 w 12777272"/>
              <a:gd name="connsiteY2-86" fmla="*/ 2046515 h 6877085"/>
              <a:gd name="connsiteX3-87" fmla="*/ 4020456 w 12777272"/>
              <a:gd name="connsiteY3-88" fmla="*/ 6828971 h 6877085"/>
              <a:gd name="connsiteX4-89" fmla="*/ 0 w 12777272"/>
              <a:gd name="connsiteY4-90" fmla="*/ 6858000 h 6877085"/>
              <a:gd name="connsiteX5" fmla="*/ 0 w 12777272"/>
              <a:gd name="connsiteY5" fmla="*/ 0 h 6877085"/>
              <a:gd name="connsiteX0-91" fmla="*/ 0 w 13300967"/>
              <a:gd name="connsiteY0-92" fmla="*/ 0 h 6877085"/>
              <a:gd name="connsiteX1-93" fmla="*/ 12192000 w 13300967"/>
              <a:gd name="connsiteY1-94" fmla="*/ 0 h 6877085"/>
              <a:gd name="connsiteX2-95" fmla="*/ 12104915 w 13300967"/>
              <a:gd name="connsiteY2-96" fmla="*/ 2670629 h 6877085"/>
              <a:gd name="connsiteX3-97" fmla="*/ 4020456 w 13300967"/>
              <a:gd name="connsiteY3-98" fmla="*/ 6828971 h 6877085"/>
              <a:gd name="connsiteX4-99" fmla="*/ 0 w 13300967"/>
              <a:gd name="connsiteY4-100" fmla="*/ 6858000 h 6877085"/>
              <a:gd name="connsiteX5-101" fmla="*/ 0 w 13300967"/>
              <a:gd name="connsiteY5-102" fmla="*/ 0 h 6877085"/>
              <a:gd name="connsiteX0-103" fmla="*/ 0 w 12924146"/>
              <a:gd name="connsiteY0-104" fmla="*/ 0 h 6877085"/>
              <a:gd name="connsiteX1-105" fmla="*/ 12192000 w 12924146"/>
              <a:gd name="connsiteY1-106" fmla="*/ 0 h 6877085"/>
              <a:gd name="connsiteX2-107" fmla="*/ 12104915 w 12924146"/>
              <a:gd name="connsiteY2-108" fmla="*/ 2670629 h 6877085"/>
              <a:gd name="connsiteX3-109" fmla="*/ 4020456 w 12924146"/>
              <a:gd name="connsiteY3-110" fmla="*/ 6828971 h 6877085"/>
              <a:gd name="connsiteX4-111" fmla="*/ 0 w 12924146"/>
              <a:gd name="connsiteY4-112" fmla="*/ 6858000 h 6877085"/>
              <a:gd name="connsiteX5-113" fmla="*/ 0 w 12924146"/>
              <a:gd name="connsiteY5-114" fmla="*/ 0 h 6877085"/>
              <a:gd name="connsiteX0-115" fmla="*/ 0 w 12946213"/>
              <a:gd name="connsiteY0-116" fmla="*/ 0 h 6877085"/>
              <a:gd name="connsiteX1-117" fmla="*/ 12192000 w 12946213"/>
              <a:gd name="connsiteY1-118" fmla="*/ 0 h 6877085"/>
              <a:gd name="connsiteX2-119" fmla="*/ 12192001 w 12946213"/>
              <a:gd name="connsiteY2-120" fmla="*/ 2656114 h 6877085"/>
              <a:gd name="connsiteX3-121" fmla="*/ 4020456 w 12946213"/>
              <a:gd name="connsiteY3-122" fmla="*/ 6828971 h 6877085"/>
              <a:gd name="connsiteX4-123" fmla="*/ 0 w 12946213"/>
              <a:gd name="connsiteY4-124" fmla="*/ 6858000 h 6877085"/>
              <a:gd name="connsiteX5-125" fmla="*/ 0 w 12946213"/>
              <a:gd name="connsiteY5-126" fmla="*/ 0 h 6877085"/>
              <a:gd name="connsiteX0-127" fmla="*/ 0 w 12196083"/>
              <a:gd name="connsiteY0-128" fmla="*/ 0 h 6877085"/>
              <a:gd name="connsiteX1-129" fmla="*/ 12192000 w 12196083"/>
              <a:gd name="connsiteY1-130" fmla="*/ 0 h 6877085"/>
              <a:gd name="connsiteX2-131" fmla="*/ 12192001 w 12196083"/>
              <a:gd name="connsiteY2-132" fmla="*/ 2656114 h 6877085"/>
              <a:gd name="connsiteX3-133" fmla="*/ 4020456 w 12196083"/>
              <a:gd name="connsiteY3-134" fmla="*/ 6828971 h 6877085"/>
              <a:gd name="connsiteX4-135" fmla="*/ 0 w 12196083"/>
              <a:gd name="connsiteY4-136" fmla="*/ 6858000 h 6877085"/>
              <a:gd name="connsiteX5-137" fmla="*/ 0 w 12196083"/>
              <a:gd name="connsiteY5-138" fmla="*/ 0 h 6877085"/>
              <a:gd name="connsiteX0-139" fmla="*/ 0 w 12196083"/>
              <a:gd name="connsiteY0-140" fmla="*/ 0 h 6877085"/>
              <a:gd name="connsiteX1-141" fmla="*/ 12192000 w 12196083"/>
              <a:gd name="connsiteY1-142" fmla="*/ 0 h 6877085"/>
              <a:gd name="connsiteX2-143" fmla="*/ 12192001 w 12196083"/>
              <a:gd name="connsiteY2-144" fmla="*/ 2656114 h 6877085"/>
              <a:gd name="connsiteX3-145" fmla="*/ 4020456 w 12196083"/>
              <a:gd name="connsiteY3-146" fmla="*/ 6828971 h 6877085"/>
              <a:gd name="connsiteX4-147" fmla="*/ 0 w 12196083"/>
              <a:gd name="connsiteY4-148" fmla="*/ 6858000 h 6877085"/>
              <a:gd name="connsiteX5-149" fmla="*/ 0 w 12196083"/>
              <a:gd name="connsiteY5-150" fmla="*/ 0 h 6877085"/>
              <a:gd name="connsiteX0-151" fmla="*/ 0 w 12196083"/>
              <a:gd name="connsiteY0-152" fmla="*/ 0 h 6877085"/>
              <a:gd name="connsiteX1-153" fmla="*/ 12192000 w 12196083"/>
              <a:gd name="connsiteY1-154" fmla="*/ 0 h 6877085"/>
              <a:gd name="connsiteX2-155" fmla="*/ 12192001 w 12196083"/>
              <a:gd name="connsiteY2-156" fmla="*/ 2656114 h 6877085"/>
              <a:gd name="connsiteX3-157" fmla="*/ 9942286 w 12196083"/>
              <a:gd name="connsiteY3-158" fmla="*/ 4194630 h 6877085"/>
              <a:gd name="connsiteX4-159" fmla="*/ 4020456 w 12196083"/>
              <a:gd name="connsiteY4-160" fmla="*/ 6828971 h 6877085"/>
              <a:gd name="connsiteX5-161" fmla="*/ 0 w 12196083"/>
              <a:gd name="connsiteY5-162" fmla="*/ 6858000 h 6877085"/>
              <a:gd name="connsiteX6" fmla="*/ 0 w 12196083"/>
              <a:gd name="connsiteY6" fmla="*/ 0 h 6877085"/>
              <a:gd name="connsiteX0-163" fmla="*/ 0 w 12196083"/>
              <a:gd name="connsiteY0-164" fmla="*/ 0 h 6877085"/>
              <a:gd name="connsiteX1-165" fmla="*/ 12192000 w 12196083"/>
              <a:gd name="connsiteY1-166" fmla="*/ 0 h 6877085"/>
              <a:gd name="connsiteX2-167" fmla="*/ 12192001 w 12196083"/>
              <a:gd name="connsiteY2-168" fmla="*/ 2656114 h 6877085"/>
              <a:gd name="connsiteX3-169" fmla="*/ 6357257 w 12196083"/>
              <a:gd name="connsiteY3-170" fmla="*/ 2931887 h 6877085"/>
              <a:gd name="connsiteX4-171" fmla="*/ 4020456 w 12196083"/>
              <a:gd name="connsiteY4-172" fmla="*/ 6828971 h 6877085"/>
              <a:gd name="connsiteX5-173" fmla="*/ 0 w 12196083"/>
              <a:gd name="connsiteY5-174" fmla="*/ 6858000 h 6877085"/>
              <a:gd name="connsiteX6-175" fmla="*/ 0 w 12196083"/>
              <a:gd name="connsiteY6-176" fmla="*/ 0 h 6877085"/>
              <a:gd name="connsiteX0-177" fmla="*/ 0 w 12196083"/>
              <a:gd name="connsiteY0-178" fmla="*/ 0 h 6877085"/>
              <a:gd name="connsiteX1-179" fmla="*/ 12192000 w 12196083"/>
              <a:gd name="connsiteY1-180" fmla="*/ 0 h 6877085"/>
              <a:gd name="connsiteX2-181" fmla="*/ 12192001 w 12196083"/>
              <a:gd name="connsiteY2-182" fmla="*/ 2656114 h 6877085"/>
              <a:gd name="connsiteX3-183" fmla="*/ 5907315 w 12196083"/>
              <a:gd name="connsiteY3-184" fmla="*/ 3120573 h 6877085"/>
              <a:gd name="connsiteX4-185" fmla="*/ 4020456 w 12196083"/>
              <a:gd name="connsiteY4-186" fmla="*/ 6828971 h 6877085"/>
              <a:gd name="connsiteX5-187" fmla="*/ 0 w 12196083"/>
              <a:gd name="connsiteY5-188" fmla="*/ 6858000 h 6877085"/>
              <a:gd name="connsiteX6-189" fmla="*/ 0 w 12196083"/>
              <a:gd name="connsiteY6-190" fmla="*/ 0 h 6877085"/>
              <a:gd name="connsiteX0-191" fmla="*/ 0 w 12196083"/>
              <a:gd name="connsiteY0-192" fmla="*/ 0 h 6877085"/>
              <a:gd name="connsiteX1-193" fmla="*/ 12192000 w 12196083"/>
              <a:gd name="connsiteY1-194" fmla="*/ 0 h 6877085"/>
              <a:gd name="connsiteX2-195" fmla="*/ 12192001 w 12196083"/>
              <a:gd name="connsiteY2-196" fmla="*/ 2656114 h 6877085"/>
              <a:gd name="connsiteX3-197" fmla="*/ 6836229 w 12196083"/>
              <a:gd name="connsiteY3-198" fmla="*/ 2815773 h 6877085"/>
              <a:gd name="connsiteX4-199" fmla="*/ 4020456 w 12196083"/>
              <a:gd name="connsiteY4-200" fmla="*/ 6828971 h 6877085"/>
              <a:gd name="connsiteX5-201" fmla="*/ 0 w 12196083"/>
              <a:gd name="connsiteY5-202" fmla="*/ 6858000 h 6877085"/>
              <a:gd name="connsiteX6-203" fmla="*/ 0 w 12196083"/>
              <a:gd name="connsiteY6-204" fmla="*/ 0 h 6877085"/>
              <a:gd name="connsiteX0-205" fmla="*/ 12700 w 12208783"/>
              <a:gd name="connsiteY0-206" fmla="*/ 0 h 6829195"/>
              <a:gd name="connsiteX1-207" fmla="*/ 12204700 w 12208783"/>
              <a:gd name="connsiteY1-208" fmla="*/ 0 h 6829195"/>
              <a:gd name="connsiteX2-209" fmla="*/ 12204701 w 12208783"/>
              <a:gd name="connsiteY2-210" fmla="*/ 2656114 h 6829195"/>
              <a:gd name="connsiteX3-211" fmla="*/ 6848929 w 12208783"/>
              <a:gd name="connsiteY3-212" fmla="*/ 2815773 h 6829195"/>
              <a:gd name="connsiteX4-213" fmla="*/ 4033156 w 12208783"/>
              <a:gd name="connsiteY4-214" fmla="*/ 6828971 h 6829195"/>
              <a:gd name="connsiteX5-215" fmla="*/ 0 w 12208783"/>
              <a:gd name="connsiteY5-216" fmla="*/ 1524000 h 6829195"/>
              <a:gd name="connsiteX6-217" fmla="*/ 12700 w 12208783"/>
              <a:gd name="connsiteY6-218" fmla="*/ 0 h 6829195"/>
              <a:gd name="connsiteX0-219" fmla="*/ 12700 w 12208783"/>
              <a:gd name="connsiteY0-220" fmla="*/ 0 h 2916962"/>
              <a:gd name="connsiteX1-221" fmla="*/ 12204700 w 12208783"/>
              <a:gd name="connsiteY1-222" fmla="*/ 0 h 2916962"/>
              <a:gd name="connsiteX2-223" fmla="*/ 12204701 w 12208783"/>
              <a:gd name="connsiteY2-224" fmla="*/ 2656114 h 2916962"/>
              <a:gd name="connsiteX3-225" fmla="*/ 6848929 w 12208783"/>
              <a:gd name="connsiteY3-226" fmla="*/ 2815773 h 2916962"/>
              <a:gd name="connsiteX4-227" fmla="*/ 3093356 w 12208783"/>
              <a:gd name="connsiteY4-228" fmla="*/ 821871 h 2916962"/>
              <a:gd name="connsiteX5-229" fmla="*/ 0 w 12208783"/>
              <a:gd name="connsiteY5-230" fmla="*/ 1524000 h 2916962"/>
              <a:gd name="connsiteX6-231" fmla="*/ 12700 w 12208783"/>
              <a:gd name="connsiteY6-232" fmla="*/ 0 h 2916962"/>
              <a:gd name="connsiteX0-233" fmla="*/ 12700 w 12208783"/>
              <a:gd name="connsiteY0-234" fmla="*/ 0 h 2778992"/>
              <a:gd name="connsiteX1-235" fmla="*/ 12204700 w 12208783"/>
              <a:gd name="connsiteY1-236" fmla="*/ 0 h 2778992"/>
              <a:gd name="connsiteX2-237" fmla="*/ 12204701 w 12208783"/>
              <a:gd name="connsiteY2-238" fmla="*/ 2656114 h 2778992"/>
              <a:gd name="connsiteX3-239" fmla="*/ 8042729 w 12208783"/>
              <a:gd name="connsiteY3-240" fmla="*/ 1507673 h 2778992"/>
              <a:gd name="connsiteX4-241" fmla="*/ 3093356 w 12208783"/>
              <a:gd name="connsiteY4-242" fmla="*/ 821871 h 2778992"/>
              <a:gd name="connsiteX5-243" fmla="*/ 0 w 12208783"/>
              <a:gd name="connsiteY5-244" fmla="*/ 1524000 h 2778992"/>
              <a:gd name="connsiteX6-245" fmla="*/ 12700 w 12208783"/>
              <a:gd name="connsiteY6-246" fmla="*/ 0 h 2778992"/>
              <a:gd name="connsiteX0-247" fmla="*/ 12700 w 12208783"/>
              <a:gd name="connsiteY0-248" fmla="*/ 0 h 2778992"/>
              <a:gd name="connsiteX1-249" fmla="*/ 12204700 w 12208783"/>
              <a:gd name="connsiteY1-250" fmla="*/ 0 h 2778992"/>
              <a:gd name="connsiteX2-251" fmla="*/ 12204701 w 12208783"/>
              <a:gd name="connsiteY2-252" fmla="*/ 2656114 h 2778992"/>
              <a:gd name="connsiteX3-253" fmla="*/ 8042729 w 12208783"/>
              <a:gd name="connsiteY3-254" fmla="*/ 1507673 h 2778992"/>
              <a:gd name="connsiteX4-255" fmla="*/ 3093356 w 12208783"/>
              <a:gd name="connsiteY4-256" fmla="*/ 821871 h 2778992"/>
              <a:gd name="connsiteX5-257" fmla="*/ 0 w 12208783"/>
              <a:gd name="connsiteY5-258" fmla="*/ 1524000 h 2778992"/>
              <a:gd name="connsiteX6-259" fmla="*/ 12700 w 12208783"/>
              <a:gd name="connsiteY6-260" fmla="*/ 0 h 2778992"/>
              <a:gd name="connsiteX0-261" fmla="*/ 12700 w 12208783"/>
              <a:gd name="connsiteY0-262" fmla="*/ 0 h 2778992"/>
              <a:gd name="connsiteX1-263" fmla="*/ 12204700 w 12208783"/>
              <a:gd name="connsiteY1-264" fmla="*/ 0 h 2778992"/>
              <a:gd name="connsiteX2-265" fmla="*/ 12204701 w 12208783"/>
              <a:gd name="connsiteY2-266" fmla="*/ 2656114 h 2778992"/>
              <a:gd name="connsiteX3-267" fmla="*/ 8042729 w 12208783"/>
              <a:gd name="connsiteY3-268" fmla="*/ 1507673 h 2778992"/>
              <a:gd name="connsiteX4-269" fmla="*/ 2852056 w 12208783"/>
              <a:gd name="connsiteY4-270" fmla="*/ 656771 h 2778992"/>
              <a:gd name="connsiteX5-271" fmla="*/ 0 w 12208783"/>
              <a:gd name="connsiteY5-272" fmla="*/ 1524000 h 2778992"/>
              <a:gd name="connsiteX6-273" fmla="*/ 12700 w 12208783"/>
              <a:gd name="connsiteY6-274" fmla="*/ 0 h 2778992"/>
              <a:gd name="connsiteX0-275" fmla="*/ 12700 w 12220158"/>
              <a:gd name="connsiteY0-276" fmla="*/ 0 h 1684233"/>
              <a:gd name="connsiteX1-277" fmla="*/ 12204700 w 12220158"/>
              <a:gd name="connsiteY1-278" fmla="*/ 0 h 1684233"/>
              <a:gd name="connsiteX2-279" fmla="*/ 12217401 w 12220158"/>
              <a:gd name="connsiteY2-280" fmla="*/ 1436914 h 1684233"/>
              <a:gd name="connsiteX3-281" fmla="*/ 8042729 w 12220158"/>
              <a:gd name="connsiteY3-282" fmla="*/ 1507673 h 1684233"/>
              <a:gd name="connsiteX4-283" fmla="*/ 2852056 w 12220158"/>
              <a:gd name="connsiteY4-284" fmla="*/ 656771 h 1684233"/>
              <a:gd name="connsiteX5-285" fmla="*/ 0 w 12220158"/>
              <a:gd name="connsiteY5-286" fmla="*/ 1524000 h 1684233"/>
              <a:gd name="connsiteX6-287" fmla="*/ 12700 w 12220158"/>
              <a:gd name="connsiteY6-288" fmla="*/ 0 h 1684233"/>
              <a:gd name="connsiteX0-289" fmla="*/ 12700 w 12220158"/>
              <a:gd name="connsiteY0-290" fmla="*/ 0 h 1576647"/>
              <a:gd name="connsiteX1-291" fmla="*/ 12204700 w 12220158"/>
              <a:gd name="connsiteY1-292" fmla="*/ 0 h 1576647"/>
              <a:gd name="connsiteX2-293" fmla="*/ 12217401 w 12220158"/>
              <a:gd name="connsiteY2-294" fmla="*/ 1436914 h 1576647"/>
              <a:gd name="connsiteX3-295" fmla="*/ 7814129 w 12220158"/>
              <a:gd name="connsiteY3-296" fmla="*/ 644073 h 1576647"/>
              <a:gd name="connsiteX4-297" fmla="*/ 2852056 w 12220158"/>
              <a:gd name="connsiteY4-298" fmla="*/ 656771 h 1576647"/>
              <a:gd name="connsiteX5-299" fmla="*/ 0 w 12220158"/>
              <a:gd name="connsiteY5-300" fmla="*/ 1524000 h 1576647"/>
              <a:gd name="connsiteX6-301" fmla="*/ 12700 w 12220158"/>
              <a:gd name="connsiteY6-302" fmla="*/ 0 h 1576647"/>
              <a:gd name="connsiteX0-303" fmla="*/ 12700 w 12220158"/>
              <a:gd name="connsiteY0-304" fmla="*/ 0 h 1576647"/>
              <a:gd name="connsiteX1-305" fmla="*/ 12204700 w 12220158"/>
              <a:gd name="connsiteY1-306" fmla="*/ 0 h 1576647"/>
              <a:gd name="connsiteX2-307" fmla="*/ 12217401 w 12220158"/>
              <a:gd name="connsiteY2-308" fmla="*/ 1436914 h 1576647"/>
              <a:gd name="connsiteX3-309" fmla="*/ 7814129 w 12220158"/>
              <a:gd name="connsiteY3-310" fmla="*/ 644073 h 1576647"/>
              <a:gd name="connsiteX4-311" fmla="*/ 5252356 w 12220158"/>
              <a:gd name="connsiteY4-312" fmla="*/ 1367971 h 1576647"/>
              <a:gd name="connsiteX5-313" fmla="*/ 0 w 12220158"/>
              <a:gd name="connsiteY5-314" fmla="*/ 1524000 h 1576647"/>
              <a:gd name="connsiteX6-315" fmla="*/ 12700 w 12220158"/>
              <a:gd name="connsiteY6-316" fmla="*/ 0 h 1576647"/>
              <a:gd name="connsiteX0-317" fmla="*/ 0 w 12207458"/>
              <a:gd name="connsiteY0-318" fmla="*/ 0 h 1576647"/>
              <a:gd name="connsiteX1-319" fmla="*/ 12192000 w 12207458"/>
              <a:gd name="connsiteY1-320" fmla="*/ 0 h 1576647"/>
              <a:gd name="connsiteX2-321" fmla="*/ 12204701 w 12207458"/>
              <a:gd name="connsiteY2-322" fmla="*/ 1436914 h 1576647"/>
              <a:gd name="connsiteX3-323" fmla="*/ 7801429 w 12207458"/>
              <a:gd name="connsiteY3-324" fmla="*/ 644073 h 1576647"/>
              <a:gd name="connsiteX4-325" fmla="*/ 5239656 w 12207458"/>
              <a:gd name="connsiteY4-326" fmla="*/ 1367971 h 1576647"/>
              <a:gd name="connsiteX5-327" fmla="*/ 3352800 w 12207458"/>
              <a:gd name="connsiteY5-328" fmla="*/ 25400 h 1576647"/>
              <a:gd name="connsiteX6-329" fmla="*/ 0 w 12207458"/>
              <a:gd name="connsiteY6-330" fmla="*/ 0 h 1576647"/>
              <a:gd name="connsiteX0-331" fmla="*/ 1168400 w 8854658"/>
              <a:gd name="connsiteY0-332" fmla="*/ 0 h 2046547"/>
              <a:gd name="connsiteX1-333" fmla="*/ 8839200 w 8854658"/>
              <a:gd name="connsiteY1-334" fmla="*/ 469900 h 2046547"/>
              <a:gd name="connsiteX2-335" fmla="*/ 8851901 w 8854658"/>
              <a:gd name="connsiteY2-336" fmla="*/ 1906814 h 2046547"/>
              <a:gd name="connsiteX3-337" fmla="*/ 4448629 w 8854658"/>
              <a:gd name="connsiteY3-338" fmla="*/ 1113973 h 2046547"/>
              <a:gd name="connsiteX4-339" fmla="*/ 1886856 w 8854658"/>
              <a:gd name="connsiteY4-340" fmla="*/ 1837871 h 2046547"/>
              <a:gd name="connsiteX5-341" fmla="*/ 0 w 8854658"/>
              <a:gd name="connsiteY5-342" fmla="*/ 495300 h 2046547"/>
              <a:gd name="connsiteX6-343" fmla="*/ 1168400 w 8854658"/>
              <a:gd name="connsiteY6-344" fmla="*/ 0 h 2046547"/>
              <a:gd name="connsiteX0-345" fmla="*/ 1168400 w 8854658"/>
              <a:gd name="connsiteY0-346" fmla="*/ 0 h 2046547"/>
              <a:gd name="connsiteX1-347" fmla="*/ 8839200 w 8854658"/>
              <a:gd name="connsiteY1-348" fmla="*/ 469900 h 2046547"/>
              <a:gd name="connsiteX2-349" fmla="*/ 8851901 w 8854658"/>
              <a:gd name="connsiteY2-350" fmla="*/ 1906814 h 2046547"/>
              <a:gd name="connsiteX3-351" fmla="*/ 4448629 w 8854658"/>
              <a:gd name="connsiteY3-352" fmla="*/ 1113973 h 2046547"/>
              <a:gd name="connsiteX4-353" fmla="*/ 1886856 w 8854658"/>
              <a:gd name="connsiteY4-354" fmla="*/ 1837871 h 2046547"/>
              <a:gd name="connsiteX5-355" fmla="*/ 0 w 8854658"/>
              <a:gd name="connsiteY5-356" fmla="*/ 495300 h 2046547"/>
              <a:gd name="connsiteX6-357" fmla="*/ 1168400 w 8854658"/>
              <a:gd name="connsiteY6-358" fmla="*/ 0 h 2046547"/>
              <a:gd name="connsiteX0-359" fmla="*/ 1168400 w 8854658"/>
              <a:gd name="connsiteY0-360" fmla="*/ 0 h 2046547"/>
              <a:gd name="connsiteX1-361" fmla="*/ 8839200 w 8854658"/>
              <a:gd name="connsiteY1-362" fmla="*/ 469900 h 2046547"/>
              <a:gd name="connsiteX2-363" fmla="*/ 8851901 w 8854658"/>
              <a:gd name="connsiteY2-364" fmla="*/ 1906814 h 2046547"/>
              <a:gd name="connsiteX3-365" fmla="*/ 4448629 w 8854658"/>
              <a:gd name="connsiteY3-366" fmla="*/ 1113973 h 2046547"/>
              <a:gd name="connsiteX4-367" fmla="*/ 1937656 w 8854658"/>
              <a:gd name="connsiteY4-368" fmla="*/ 1494971 h 2046547"/>
              <a:gd name="connsiteX5-369" fmla="*/ 0 w 8854658"/>
              <a:gd name="connsiteY5-370" fmla="*/ 495300 h 2046547"/>
              <a:gd name="connsiteX6-371" fmla="*/ 1168400 w 8854658"/>
              <a:gd name="connsiteY6-372" fmla="*/ 0 h 2046547"/>
              <a:gd name="connsiteX0-373" fmla="*/ 1168400 w 8854658"/>
              <a:gd name="connsiteY0-374" fmla="*/ 0 h 1930204"/>
              <a:gd name="connsiteX1-375" fmla="*/ 8839200 w 8854658"/>
              <a:gd name="connsiteY1-376" fmla="*/ 469900 h 1930204"/>
              <a:gd name="connsiteX2-377" fmla="*/ 8851901 w 8854658"/>
              <a:gd name="connsiteY2-378" fmla="*/ 1906814 h 1930204"/>
              <a:gd name="connsiteX3-379" fmla="*/ 4448629 w 8854658"/>
              <a:gd name="connsiteY3-380" fmla="*/ 1113973 h 1930204"/>
              <a:gd name="connsiteX4-381" fmla="*/ 1937656 w 8854658"/>
              <a:gd name="connsiteY4-382" fmla="*/ 1494971 h 1930204"/>
              <a:gd name="connsiteX5-383" fmla="*/ 0 w 8854658"/>
              <a:gd name="connsiteY5-384" fmla="*/ 495300 h 1930204"/>
              <a:gd name="connsiteX6-385" fmla="*/ 1168400 w 8854658"/>
              <a:gd name="connsiteY6-386" fmla="*/ 0 h 1930204"/>
              <a:gd name="connsiteX0-387" fmla="*/ 1168400 w 8854658"/>
              <a:gd name="connsiteY0-388" fmla="*/ 0 h 1944763"/>
              <a:gd name="connsiteX1-389" fmla="*/ 8839200 w 8854658"/>
              <a:gd name="connsiteY1-390" fmla="*/ 469900 h 1944763"/>
              <a:gd name="connsiteX2-391" fmla="*/ 8851901 w 8854658"/>
              <a:gd name="connsiteY2-392" fmla="*/ 1906814 h 1944763"/>
              <a:gd name="connsiteX3-393" fmla="*/ 4448629 w 8854658"/>
              <a:gd name="connsiteY3-394" fmla="*/ 1113973 h 1944763"/>
              <a:gd name="connsiteX4-395" fmla="*/ 1937656 w 8854658"/>
              <a:gd name="connsiteY4-396" fmla="*/ 1494971 h 1944763"/>
              <a:gd name="connsiteX5-397" fmla="*/ 0 w 8854658"/>
              <a:gd name="connsiteY5-398" fmla="*/ 495300 h 1944763"/>
              <a:gd name="connsiteX6-399" fmla="*/ 1168400 w 8854658"/>
              <a:gd name="connsiteY6-400" fmla="*/ 0 h 194476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01" y="connsiteY5-102"/>
              </a:cxn>
              <a:cxn ang="0">
                <a:pos x="connsiteX6-175" y="connsiteY6-176"/>
              </a:cxn>
            </a:cxnLst>
            <a:rect l="l" t="t" r="r" b="b"/>
            <a:pathLst>
              <a:path w="8854658" h="1944763">
                <a:moveTo>
                  <a:pt x="1168400" y="0"/>
                </a:moveTo>
                <a:lnTo>
                  <a:pt x="8839200" y="469900"/>
                </a:lnTo>
                <a:cubicBezTo>
                  <a:pt x="8831944" y="1739900"/>
                  <a:pt x="8863996" y="623509"/>
                  <a:pt x="8851901" y="1906814"/>
                </a:cubicBezTo>
                <a:cubicBezTo>
                  <a:pt x="6406849" y="2224919"/>
                  <a:pt x="5810553" y="418497"/>
                  <a:pt x="4448629" y="1113973"/>
                </a:cubicBezTo>
                <a:cubicBezTo>
                  <a:pt x="3086705" y="1809449"/>
                  <a:pt x="2679094" y="1598083"/>
                  <a:pt x="1937656" y="1494971"/>
                </a:cubicBezTo>
                <a:cubicBezTo>
                  <a:pt x="1196218" y="1391859"/>
                  <a:pt x="925285" y="967014"/>
                  <a:pt x="0" y="495300"/>
                </a:cubicBezTo>
                <a:lnTo>
                  <a:pt x="1168400" y="0"/>
                </a:lnTo>
                <a:close/>
              </a:path>
            </a:pathLst>
          </a:custGeom>
          <a:gradFill>
            <a:gsLst>
              <a:gs pos="0">
                <a:srgbClr val="61BDFF"/>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3" name="矩形 2"/>
          <p:cNvSpPr/>
          <p:nvPr/>
        </p:nvSpPr>
        <p:spPr>
          <a:xfrm rot="10800000" flipH="1">
            <a:off x="0" y="4196044"/>
            <a:ext cx="11938188" cy="3798642"/>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1" fmla="*/ 0 w 13716000"/>
              <a:gd name="connsiteY0-2" fmla="*/ 0 h 7715250"/>
              <a:gd name="connsiteX1-3" fmla="*/ 12192000 w 13716000"/>
              <a:gd name="connsiteY1-4" fmla="*/ 0 h 7715250"/>
              <a:gd name="connsiteX2-5" fmla="*/ 12192000 w 13716000"/>
              <a:gd name="connsiteY2-6" fmla="*/ 6858000 h 7715250"/>
              <a:gd name="connsiteX3-7" fmla="*/ 0 w 13716000"/>
              <a:gd name="connsiteY3-8" fmla="*/ 6858000 h 7715250"/>
              <a:gd name="connsiteX4-9" fmla="*/ 0 w 13716000"/>
              <a:gd name="connsiteY4-10" fmla="*/ 0 h 7715250"/>
              <a:gd name="connsiteX0-11" fmla="*/ 0 w 12512985"/>
              <a:gd name="connsiteY0-12" fmla="*/ 0 h 7544026"/>
              <a:gd name="connsiteX1-13" fmla="*/ 12192000 w 12512985"/>
              <a:gd name="connsiteY1-14" fmla="*/ 0 h 7544026"/>
              <a:gd name="connsiteX2-15" fmla="*/ 3991428 w 12512985"/>
              <a:gd name="connsiteY2-16" fmla="*/ 6466114 h 7544026"/>
              <a:gd name="connsiteX3-17" fmla="*/ 0 w 12512985"/>
              <a:gd name="connsiteY3-18" fmla="*/ 6858000 h 7544026"/>
              <a:gd name="connsiteX4-19" fmla="*/ 0 w 12512985"/>
              <a:gd name="connsiteY4-20" fmla="*/ 0 h 7544026"/>
              <a:gd name="connsiteX0-21" fmla="*/ 0 w 12513944"/>
              <a:gd name="connsiteY0-22" fmla="*/ 0 h 7700873"/>
              <a:gd name="connsiteX1-23" fmla="*/ 12192000 w 12513944"/>
              <a:gd name="connsiteY1-24" fmla="*/ 0 h 7700873"/>
              <a:gd name="connsiteX2-25" fmla="*/ 4020456 w 12513944"/>
              <a:gd name="connsiteY2-26" fmla="*/ 6828971 h 7700873"/>
              <a:gd name="connsiteX3-27" fmla="*/ 0 w 12513944"/>
              <a:gd name="connsiteY3-28" fmla="*/ 6858000 h 7700873"/>
              <a:gd name="connsiteX4-29" fmla="*/ 0 w 12513944"/>
              <a:gd name="connsiteY4-30" fmla="*/ 0 h 7700873"/>
              <a:gd name="connsiteX0-31" fmla="*/ 0 w 12521496"/>
              <a:gd name="connsiteY0-32" fmla="*/ 0 h 7394157"/>
              <a:gd name="connsiteX1-33" fmla="*/ 12192000 w 12521496"/>
              <a:gd name="connsiteY1-34" fmla="*/ 0 h 7394157"/>
              <a:gd name="connsiteX2-35" fmla="*/ 4020456 w 12521496"/>
              <a:gd name="connsiteY2-36" fmla="*/ 6828971 h 7394157"/>
              <a:gd name="connsiteX3-37" fmla="*/ 0 w 12521496"/>
              <a:gd name="connsiteY3-38" fmla="*/ 6858000 h 7394157"/>
              <a:gd name="connsiteX4-39" fmla="*/ 0 w 12521496"/>
              <a:gd name="connsiteY4-40" fmla="*/ 0 h 7394157"/>
              <a:gd name="connsiteX0-41" fmla="*/ 0 w 12521496"/>
              <a:gd name="connsiteY0-42" fmla="*/ 0 h 6918474"/>
              <a:gd name="connsiteX1-43" fmla="*/ 12192000 w 12521496"/>
              <a:gd name="connsiteY1-44" fmla="*/ 0 h 6918474"/>
              <a:gd name="connsiteX2-45" fmla="*/ 4020456 w 12521496"/>
              <a:gd name="connsiteY2-46" fmla="*/ 6828971 h 6918474"/>
              <a:gd name="connsiteX3-47" fmla="*/ 0 w 12521496"/>
              <a:gd name="connsiteY3-48" fmla="*/ 6858000 h 6918474"/>
              <a:gd name="connsiteX4-49" fmla="*/ 0 w 12521496"/>
              <a:gd name="connsiteY4-50" fmla="*/ 0 h 6918474"/>
              <a:gd name="connsiteX0-51" fmla="*/ 0 w 12520054"/>
              <a:gd name="connsiteY0-52" fmla="*/ 0 h 6877085"/>
              <a:gd name="connsiteX1-53" fmla="*/ 12192000 w 12520054"/>
              <a:gd name="connsiteY1-54" fmla="*/ 0 h 6877085"/>
              <a:gd name="connsiteX2-55" fmla="*/ 4020456 w 12520054"/>
              <a:gd name="connsiteY2-56" fmla="*/ 6828971 h 6877085"/>
              <a:gd name="connsiteX3-57" fmla="*/ 0 w 12520054"/>
              <a:gd name="connsiteY3-58" fmla="*/ 6858000 h 6877085"/>
              <a:gd name="connsiteX4-59" fmla="*/ 0 w 12520054"/>
              <a:gd name="connsiteY4-60" fmla="*/ 0 h 6877085"/>
              <a:gd name="connsiteX0-61" fmla="*/ 0 w 12594454"/>
              <a:gd name="connsiteY0-62" fmla="*/ 0 h 6877085"/>
              <a:gd name="connsiteX1-63" fmla="*/ 12192000 w 12594454"/>
              <a:gd name="connsiteY1-64" fmla="*/ 0 h 6877085"/>
              <a:gd name="connsiteX2-65" fmla="*/ 4020456 w 12594454"/>
              <a:gd name="connsiteY2-66" fmla="*/ 6828971 h 6877085"/>
              <a:gd name="connsiteX3-67" fmla="*/ 0 w 12594454"/>
              <a:gd name="connsiteY3-68" fmla="*/ 6858000 h 6877085"/>
              <a:gd name="connsiteX4-69" fmla="*/ 0 w 12594454"/>
              <a:gd name="connsiteY4-70" fmla="*/ 0 h 6877085"/>
              <a:gd name="connsiteX0-71" fmla="*/ 0 w 12413791"/>
              <a:gd name="connsiteY0-72" fmla="*/ 0 h 6877085"/>
              <a:gd name="connsiteX1-73" fmla="*/ 12192000 w 12413791"/>
              <a:gd name="connsiteY1-74" fmla="*/ 0 h 6877085"/>
              <a:gd name="connsiteX2-75" fmla="*/ 4020456 w 12413791"/>
              <a:gd name="connsiteY2-76" fmla="*/ 6828971 h 6877085"/>
              <a:gd name="connsiteX3-77" fmla="*/ 0 w 12413791"/>
              <a:gd name="connsiteY3-78" fmla="*/ 6858000 h 6877085"/>
              <a:gd name="connsiteX4-79" fmla="*/ 0 w 12413791"/>
              <a:gd name="connsiteY4-80" fmla="*/ 0 h 6877085"/>
              <a:gd name="connsiteX0-81" fmla="*/ 0 w 12777272"/>
              <a:gd name="connsiteY0-82" fmla="*/ 0 h 6877085"/>
              <a:gd name="connsiteX1-83" fmla="*/ 12192000 w 12777272"/>
              <a:gd name="connsiteY1-84" fmla="*/ 0 h 6877085"/>
              <a:gd name="connsiteX2-85" fmla="*/ 10145487 w 12777272"/>
              <a:gd name="connsiteY2-86" fmla="*/ 2046515 h 6877085"/>
              <a:gd name="connsiteX3-87" fmla="*/ 4020456 w 12777272"/>
              <a:gd name="connsiteY3-88" fmla="*/ 6828971 h 6877085"/>
              <a:gd name="connsiteX4-89" fmla="*/ 0 w 12777272"/>
              <a:gd name="connsiteY4-90" fmla="*/ 6858000 h 6877085"/>
              <a:gd name="connsiteX5" fmla="*/ 0 w 12777272"/>
              <a:gd name="connsiteY5" fmla="*/ 0 h 6877085"/>
              <a:gd name="connsiteX0-91" fmla="*/ 0 w 13300967"/>
              <a:gd name="connsiteY0-92" fmla="*/ 0 h 6877085"/>
              <a:gd name="connsiteX1-93" fmla="*/ 12192000 w 13300967"/>
              <a:gd name="connsiteY1-94" fmla="*/ 0 h 6877085"/>
              <a:gd name="connsiteX2-95" fmla="*/ 12104915 w 13300967"/>
              <a:gd name="connsiteY2-96" fmla="*/ 2670629 h 6877085"/>
              <a:gd name="connsiteX3-97" fmla="*/ 4020456 w 13300967"/>
              <a:gd name="connsiteY3-98" fmla="*/ 6828971 h 6877085"/>
              <a:gd name="connsiteX4-99" fmla="*/ 0 w 13300967"/>
              <a:gd name="connsiteY4-100" fmla="*/ 6858000 h 6877085"/>
              <a:gd name="connsiteX5-101" fmla="*/ 0 w 13300967"/>
              <a:gd name="connsiteY5-102" fmla="*/ 0 h 6877085"/>
              <a:gd name="connsiteX0-103" fmla="*/ 0 w 12924146"/>
              <a:gd name="connsiteY0-104" fmla="*/ 0 h 6877085"/>
              <a:gd name="connsiteX1-105" fmla="*/ 12192000 w 12924146"/>
              <a:gd name="connsiteY1-106" fmla="*/ 0 h 6877085"/>
              <a:gd name="connsiteX2-107" fmla="*/ 12104915 w 12924146"/>
              <a:gd name="connsiteY2-108" fmla="*/ 2670629 h 6877085"/>
              <a:gd name="connsiteX3-109" fmla="*/ 4020456 w 12924146"/>
              <a:gd name="connsiteY3-110" fmla="*/ 6828971 h 6877085"/>
              <a:gd name="connsiteX4-111" fmla="*/ 0 w 12924146"/>
              <a:gd name="connsiteY4-112" fmla="*/ 6858000 h 6877085"/>
              <a:gd name="connsiteX5-113" fmla="*/ 0 w 12924146"/>
              <a:gd name="connsiteY5-114" fmla="*/ 0 h 6877085"/>
              <a:gd name="connsiteX0-115" fmla="*/ 0 w 12946213"/>
              <a:gd name="connsiteY0-116" fmla="*/ 0 h 6877085"/>
              <a:gd name="connsiteX1-117" fmla="*/ 12192000 w 12946213"/>
              <a:gd name="connsiteY1-118" fmla="*/ 0 h 6877085"/>
              <a:gd name="connsiteX2-119" fmla="*/ 12192001 w 12946213"/>
              <a:gd name="connsiteY2-120" fmla="*/ 2656114 h 6877085"/>
              <a:gd name="connsiteX3-121" fmla="*/ 4020456 w 12946213"/>
              <a:gd name="connsiteY3-122" fmla="*/ 6828971 h 6877085"/>
              <a:gd name="connsiteX4-123" fmla="*/ 0 w 12946213"/>
              <a:gd name="connsiteY4-124" fmla="*/ 6858000 h 6877085"/>
              <a:gd name="connsiteX5-125" fmla="*/ 0 w 12946213"/>
              <a:gd name="connsiteY5-126" fmla="*/ 0 h 6877085"/>
              <a:gd name="connsiteX0-127" fmla="*/ 0 w 12196083"/>
              <a:gd name="connsiteY0-128" fmla="*/ 0 h 6877085"/>
              <a:gd name="connsiteX1-129" fmla="*/ 12192000 w 12196083"/>
              <a:gd name="connsiteY1-130" fmla="*/ 0 h 6877085"/>
              <a:gd name="connsiteX2-131" fmla="*/ 12192001 w 12196083"/>
              <a:gd name="connsiteY2-132" fmla="*/ 2656114 h 6877085"/>
              <a:gd name="connsiteX3-133" fmla="*/ 4020456 w 12196083"/>
              <a:gd name="connsiteY3-134" fmla="*/ 6828971 h 6877085"/>
              <a:gd name="connsiteX4-135" fmla="*/ 0 w 12196083"/>
              <a:gd name="connsiteY4-136" fmla="*/ 6858000 h 6877085"/>
              <a:gd name="connsiteX5-137" fmla="*/ 0 w 12196083"/>
              <a:gd name="connsiteY5-138" fmla="*/ 0 h 6877085"/>
              <a:gd name="connsiteX0-139" fmla="*/ 0 w 12196083"/>
              <a:gd name="connsiteY0-140" fmla="*/ 0 h 6877085"/>
              <a:gd name="connsiteX1-141" fmla="*/ 12192000 w 12196083"/>
              <a:gd name="connsiteY1-142" fmla="*/ 0 h 6877085"/>
              <a:gd name="connsiteX2-143" fmla="*/ 12192001 w 12196083"/>
              <a:gd name="connsiteY2-144" fmla="*/ 2656114 h 6877085"/>
              <a:gd name="connsiteX3-145" fmla="*/ 4020456 w 12196083"/>
              <a:gd name="connsiteY3-146" fmla="*/ 6828971 h 6877085"/>
              <a:gd name="connsiteX4-147" fmla="*/ 0 w 12196083"/>
              <a:gd name="connsiteY4-148" fmla="*/ 6858000 h 6877085"/>
              <a:gd name="connsiteX5-149" fmla="*/ 0 w 12196083"/>
              <a:gd name="connsiteY5-150" fmla="*/ 0 h 6877085"/>
              <a:gd name="connsiteX0-151" fmla="*/ 0 w 12196083"/>
              <a:gd name="connsiteY0-152" fmla="*/ 0 h 6877085"/>
              <a:gd name="connsiteX1-153" fmla="*/ 12192000 w 12196083"/>
              <a:gd name="connsiteY1-154" fmla="*/ 0 h 6877085"/>
              <a:gd name="connsiteX2-155" fmla="*/ 12192001 w 12196083"/>
              <a:gd name="connsiteY2-156" fmla="*/ 2656114 h 6877085"/>
              <a:gd name="connsiteX3-157" fmla="*/ 9942286 w 12196083"/>
              <a:gd name="connsiteY3-158" fmla="*/ 4194630 h 6877085"/>
              <a:gd name="connsiteX4-159" fmla="*/ 4020456 w 12196083"/>
              <a:gd name="connsiteY4-160" fmla="*/ 6828971 h 6877085"/>
              <a:gd name="connsiteX5-161" fmla="*/ 0 w 12196083"/>
              <a:gd name="connsiteY5-162" fmla="*/ 6858000 h 6877085"/>
              <a:gd name="connsiteX6" fmla="*/ 0 w 12196083"/>
              <a:gd name="connsiteY6" fmla="*/ 0 h 6877085"/>
              <a:gd name="connsiteX0-163" fmla="*/ 0 w 12196083"/>
              <a:gd name="connsiteY0-164" fmla="*/ 0 h 6877085"/>
              <a:gd name="connsiteX1-165" fmla="*/ 12192000 w 12196083"/>
              <a:gd name="connsiteY1-166" fmla="*/ 0 h 6877085"/>
              <a:gd name="connsiteX2-167" fmla="*/ 12192001 w 12196083"/>
              <a:gd name="connsiteY2-168" fmla="*/ 2656114 h 6877085"/>
              <a:gd name="connsiteX3-169" fmla="*/ 6357257 w 12196083"/>
              <a:gd name="connsiteY3-170" fmla="*/ 2931887 h 6877085"/>
              <a:gd name="connsiteX4-171" fmla="*/ 4020456 w 12196083"/>
              <a:gd name="connsiteY4-172" fmla="*/ 6828971 h 6877085"/>
              <a:gd name="connsiteX5-173" fmla="*/ 0 w 12196083"/>
              <a:gd name="connsiteY5-174" fmla="*/ 6858000 h 6877085"/>
              <a:gd name="connsiteX6-175" fmla="*/ 0 w 12196083"/>
              <a:gd name="connsiteY6-176" fmla="*/ 0 h 6877085"/>
              <a:gd name="connsiteX0-177" fmla="*/ 0 w 12196083"/>
              <a:gd name="connsiteY0-178" fmla="*/ 0 h 6877085"/>
              <a:gd name="connsiteX1-179" fmla="*/ 12192000 w 12196083"/>
              <a:gd name="connsiteY1-180" fmla="*/ 0 h 6877085"/>
              <a:gd name="connsiteX2-181" fmla="*/ 12192001 w 12196083"/>
              <a:gd name="connsiteY2-182" fmla="*/ 2656114 h 6877085"/>
              <a:gd name="connsiteX3-183" fmla="*/ 5907315 w 12196083"/>
              <a:gd name="connsiteY3-184" fmla="*/ 3120573 h 6877085"/>
              <a:gd name="connsiteX4-185" fmla="*/ 4020456 w 12196083"/>
              <a:gd name="connsiteY4-186" fmla="*/ 6828971 h 6877085"/>
              <a:gd name="connsiteX5-187" fmla="*/ 0 w 12196083"/>
              <a:gd name="connsiteY5-188" fmla="*/ 6858000 h 6877085"/>
              <a:gd name="connsiteX6-189" fmla="*/ 0 w 12196083"/>
              <a:gd name="connsiteY6-190" fmla="*/ 0 h 6877085"/>
              <a:gd name="connsiteX0-191" fmla="*/ 0 w 12196083"/>
              <a:gd name="connsiteY0-192" fmla="*/ 0 h 6877085"/>
              <a:gd name="connsiteX1-193" fmla="*/ 12192000 w 12196083"/>
              <a:gd name="connsiteY1-194" fmla="*/ 0 h 6877085"/>
              <a:gd name="connsiteX2-195" fmla="*/ 12192001 w 12196083"/>
              <a:gd name="connsiteY2-196" fmla="*/ 2656114 h 6877085"/>
              <a:gd name="connsiteX3-197" fmla="*/ 6836229 w 12196083"/>
              <a:gd name="connsiteY3-198" fmla="*/ 2815773 h 6877085"/>
              <a:gd name="connsiteX4-199" fmla="*/ 4020456 w 12196083"/>
              <a:gd name="connsiteY4-200" fmla="*/ 6828971 h 6877085"/>
              <a:gd name="connsiteX5-201" fmla="*/ 0 w 12196083"/>
              <a:gd name="connsiteY5-202" fmla="*/ 6858000 h 6877085"/>
              <a:gd name="connsiteX6-203" fmla="*/ 0 w 12196083"/>
              <a:gd name="connsiteY6-204" fmla="*/ 0 h 6877085"/>
              <a:gd name="connsiteX0-205" fmla="*/ 0 w 12196083"/>
              <a:gd name="connsiteY0-206" fmla="*/ 0 h 6877085"/>
              <a:gd name="connsiteX1-207" fmla="*/ 12192000 w 12196083"/>
              <a:gd name="connsiteY1-208" fmla="*/ 0 h 6877085"/>
              <a:gd name="connsiteX2-209" fmla="*/ 12192001 w 12196083"/>
              <a:gd name="connsiteY2-210" fmla="*/ 2656114 h 6877085"/>
              <a:gd name="connsiteX3-211" fmla="*/ 5863771 w 12196083"/>
              <a:gd name="connsiteY3-212" fmla="*/ 2960916 h 6877085"/>
              <a:gd name="connsiteX4-213" fmla="*/ 4020456 w 12196083"/>
              <a:gd name="connsiteY4-214" fmla="*/ 6828971 h 6877085"/>
              <a:gd name="connsiteX5-215" fmla="*/ 0 w 12196083"/>
              <a:gd name="connsiteY5-216" fmla="*/ 6858000 h 6877085"/>
              <a:gd name="connsiteX6-217" fmla="*/ 0 w 12196083"/>
              <a:gd name="connsiteY6-218" fmla="*/ 0 h 6877085"/>
              <a:gd name="connsiteX0-219" fmla="*/ 0 w 12196083"/>
              <a:gd name="connsiteY0-220" fmla="*/ 0 h 6877085"/>
              <a:gd name="connsiteX1-221" fmla="*/ 12192000 w 12196083"/>
              <a:gd name="connsiteY1-222" fmla="*/ 0 h 6877085"/>
              <a:gd name="connsiteX2-223" fmla="*/ 12192001 w 12196083"/>
              <a:gd name="connsiteY2-224" fmla="*/ 2656114 h 6877085"/>
              <a:gd name="connsiteX3-225" fmla="*/ 6778171 w 12196083"/>
              <a:gd name="connsiteY3-226" fmla="*/ 2496459 h 6877085"/>
              <a:gd name="connsiteX4-227" fmla="*/ 4020456 w 12196083"/>
              <a:gd name="connsiteY4-228" fmla="*/ 6828971 h 6877085"/>
              <a:gd name="connsiteX5-229" fmla="*/ 0 w 12196083"/>
              <a:gd name="connsiteY5-230" fmla="*/ 6858000 h 6877085"/>
              <a:gd name="connsiteX6-231" fmla="*/ 0 w 12196083"/>
              <a:gd name="connsiteY6-232" fmla="*/ 0 h 6877085"/>
              <a:gd name="connsiteX0-233" fmla="*/ 0 w 12196083"/>
              <a:gd name="connsiteY0-234" fmla="*/ 0 h 6877085"/>
              <a:gd name="connsiteX1-235" fmla="*/ 12192000 w 12196083"/>
              <a:gd name="connsiteY1-236" fmla="*/ 0 h 6877085"/>
              <a:gd name="connsiteX2-237" fmla="*/ 12192001 w 12196083"/>
              <a:gd name="connsiteY2-238" fmla="*/ 2656114 h 6877085"/>
              <a:gd name="connsiteX3-239" fmla="*/ 6313714 w 12196083"/>
              <a:gd name="connsiteY3-240" fmla="*/ 2510973 h 6877085"/>
              <a:gd name="connsiteX4-241" fmla="*/ 4020456 w 12196083"/>
              <a:gd name="connsiteY4-242" fmla="*/ 6828971 h 6877085"/>
              <a:gd name="connsiteX5-243" fmla="*/ 0 w 12196083"/>
              <a:gd name="connsiteY5-244" fmla="*/ 6858000 h 6877085"/>
              <a:gd name="connsiteX6-245" fmla="*/ 0 w 12196083"/>
              <a:gd name="connsiteY6-246" fmla="*/ 0 h 6877085"/>
              <a:gd name="connsiteX0-247" fmla="*/ 0 w 12196083"/>
              <a:gd name="connsiteY0-248" fmla="*/ 0 h 6877085"/>
              <a:gd name="connsiteX1-249" fmla="*/ 12192000 w 12196083"/>
              <a:gd name="connsiteY1-250" fmla="*/ 0 h 6877085"/>
              <a:gd name="connsiteX2-251" fmla="*/ 12192001 w 12196083"/>
              <a:gd name="connsiteY2-252" fmla="*/ 2656114 h 6877085"/>
              <a:gd name="connsiteX3-253" fmla="*/ 5167086 w 12196083"/>
              <a:gd name="connsiteY3-254" fmla="*/ 3657601 h 6877085"/>
              <a:gd name="connsiteX4-255" fmla="*/ 4020456 w 12196083"/>
              <a:gd name="connsiteY4-256" fmla="*/ 6828971 h 6877085"/>
              <a:gd name="connsiteX5-257" fmla="*/ 0 w 12196083"/>
              <a:gd name="connsiteY5-258" fmla="*/ 6858000 h 6877085"/>
              <a:gd name="connsiteX6-259" fmla="*/ 0 w 12196083"/>
              <a:gd name="connsiteY6-260" fmla="*/ 0 h 6877085"/>
              <a:gd name="connsiteX0-261" fmla="*/ 0 w 12196083"/>
              <a:gd name="connsiteY0-262" fmla="*/ 0 h 6877085"/>
              <a:gd name="connsiteX1-263" fmla="*/ 12192000 w 12196083"/>
              <a:gd name="connsiteY1-264" fmla="*/ 0 h 6877085"/>
              <a:gd name="connsiteX2-265" fmla="*/ 12192001 w 12196083"/>
              <a:gd name="connsiteY2-266" fmla="*/ 2656114 h 6877085"/>
              <a:gd name="connsiteX3-267" fmla="*/ 5167086 w 12196083"/>
              <a:gd name="connsiteY3-268" fmla="*/ 3657601 h 6877085"/>
              <a:gd name="connsiteX4-269" fmla="*/ 4020456 w 12196083"/>
              <a:gd name="connsiteY4-270" fmla="*/ 6828971 h 6877085"/>
              <a:gd name="connsiteX5-271" fmla="*/ 0 w 12196083"/>
              <a:gd name="connsiteY5-272" fmla="*/ 6858000 h 6877085"/>
              <a:gd name="connsiteX6-273" fmla="*/ 0 w 12196083"/>
              <a:gd name="connsiteY6-274" fmla="*/ 0 h 6877085"/>
              <a:gd name="connsiteX0-275" fmla="*/ 0 w 12196083"/>
              <a:gd name="connsiteY0-276" fmla="*/ 0 h 6877085"/>
              <a:gd name="connsiteX1-277" fmla="*/ 12192000 w 12196083"/>
              <a:gd name="connsiteY1-278" fmla="*/ 0 h 6877085"/>
              <a:gd name="connsiteX2-279" fmla="*/ 12192001 w 12196083"/>
              <a:gd name="connsiteY2-280" fmla="*/ 2656114 h 6877085"/>
              <a:gd name="connsiteX3-281" fmla="*/ 5167086 w 12196083"/>
              <a:gd name="connsiteY3-282" fmla="*/ 3657601 h 6877085"/>
              <a:gd name="connsiteX4-283" fmla="*/ 4020456 w 12196083"/>
              <a:gd name="connsiteY4-284" fmla="*/ 6828971 h 6877085"/>
              <a:gd name="connsiteX5-285" fmla="*/ 0 w 12196083"/>
              <a:gd name="connsiteY5-286" fmla="*/ 6858000 h 6877085"/>
              <a:gd name="connsiteX6-287" fmla="*/ 0 w 12196083"/>
              <a:gd name="connsiteY6-288" fmla="*/ 0 h 6877085"/>
              <a:gd name="connsiteX0-289" fmla="*/ 0 w 12196083"/>
              <a:gd name="connsiteY0-290" fmla="*/ 0 h 6877085"/>
              <a:gd name="connsiteX1-291" fmla="*/ 12192000 w 12196083"/>
              <a:gd name="connsiteY1-292" fmla="*/ 0 h 6877085"/>
              <a:gd name="connsiteX2-293" fmla="*/ 12192001 w 12196083"/>
              <a:gd name="connsiteY2-294" fmla="*/ 2656114 h 6877085"/>
              <a:gd name="connsiteX3-295" fmla="*/ 6110515 w 12196083"/>
              <a:gd name="connsiteY3-296" fmla="*/ 2133601 h 6877085"/>
              <a:gd name="connsiteX4-297" fmla="*/ 4020456 w 12196083"/>
              <a:gd name="connsiteY4-298" fmla="*/ 6828971 h 6877085"/>
              <a:gd name="connsiteX5-299" fmla="*/ 0 w 12196083"/>
              <a:gd name="connsiteY5-300" fmla="*/ 6858000 h 6877085"/>
              <a:gd name="connsiteX6-301" fmla="*/ 0 w 12196083"/>
              <a:gd name="connsiteY6-302" fmla="*/ 0 h 6877085"/>
              <a:gd name="connsiteX0-303" fmla="*/ 0 w 12196083"/>
              <a:gd name="connsiteY0-304" fmla="*/ 0 h 6877085"/>
              <a:gd name="connsiteX1-305" fmla="*/ 12192000 w 12196083"/>
              <a:gd name="connsiteY1-306" fmla="*/ 0 h 6877085"/>
              <a:gd name="connsiteX2-307" fmla="*/ 12192001 w 12196083"/>
              <a:gd name="connsiteY2-308" fmla="*/ 2656114 h 6877085"/>
              <a:gd name="connsiteX3-309" fmla="*/ 6110515 w 12196083"/>
              <a:gd name="connsiteY3-310" fmla="*/ 2133601 h 6877085"/>
              <a:gd name="connsiteX4-311" fmla="*/ 4020456 w 12196083"/>
              <a:gd name="connsiteY4-312" fmla="*/ 6828971 h 6877085"/>
              <a:gd name="connsiteX5-313" fmla="*/ 0 w 12196083"/>
              <a:gd name="connsiteY5-314" fmla="*/ 6858000 h 6877085"/>
              <a:gd name="connsiteX6-315" fmla="*/ 0 w 12196083"/>
              <a:gd name="connsiteY6-316" fmla="*/ 0 h 6877085"/>
              <a:gd name="connsiteX0-317" fmla="*/ 0 w 12196083"/>
              <a:gd name="connsiteY0-318" fmla="*/ 0 h 6877085"/>
              <a:gd name="connsiteX1-319" fmla="*/ 12192000 w 12196083"/>
              <a:gd name="connsiteY1-320" fmla="*/ 0 h 6877085"/>
              <a:gd name="connsiteX2-321" fmla="*/ 12192001 w 12196083"/>
              <a:gd name="connsiteY2-322" fmla="*/ 2656114 h 6877085"/>
              <a:gd name="connsiteX3-323" fmla="*/ 6357258 w 12196083"/>
              <a:gd name="connsiteY3-324" fmla="*/ 2409372 h 6877085"/>
              <a:gd name="connsiteX4-325" fmla="*/ 4020456 w 12196083"/>
              <a:gd name="connsiteY4-326" fmla="*/ 6828971 h 6877085"/>
              <a:gd name="connsiteX5-327" fmla="*/ 0 w 12196083"/>
              <a:gd name="connsiteY5-328" fmla="*/ 6858000 h 6877085"/>
              <a:gd name="connsiteX6-329" fmla="*/ 0 w 12196083"/>
              <a:gd name="connsiteY6-330" fmla="*/ 0 h 6877085"/>
              <a:gd name="connsiteX0-331" fmla="*/ 0 w 12196083"/>
              <a:gd name="connsiteY0-332" fmla="*/ 0 h 6877085"/>
              <a:gd name="connsiteX1-333" fmla="*/ 12192000 w 12196083"/>
              <a:gd name="connsiteY1-334" fmla="*/ 0 h 6877085"/>
              <a:gd name="connsiteX2-335" fmla="*/ 12192001 w 12196083"/>
              <a:gd name="connsiteY2-336" fmla="*/ 2656114 h 6877085"/>
              <a:gd name="connsiteX3-337" fmla="*/ 6357258 w 12196083"/>
              <a:gd name="connsiteY3-338" fmla="*/ 2409372 h 6877085"/>
              <a:gd name="connsiteX4-339" fmla="*/ 4020456 w 12196083"/>
              <a:gd name="connsiteY4-340" fmla="*/ 6828971 h 6877085"/>
              <a:gd name="connsiteX5-341" fmla="*/ 0 w 12196083"/>
              <a:gd name="connsiteY5-342" fmla="*/ 6858000 h 6877085"/>
              <a:gd name="connsiteX6-343" fmla="*/ 0 w 12196083"/>
              <a:gd name="connsiteY6-344" fmla="*/ 0 h 6877085"/>
              <a:gd name="connsiteX0-345" fmla="*/ 0 w 12196083"/>
              <a:gd name="connsiteY0-346" fmla="*/ 0 h 6829257"/>
              <a:gd name="connsiteX1-347" fmla="*/ 12192000 w 12196083"/>
              <a:gd name="connsiteY1-348" fmla="*/ 0 h 6829257"/>
              <a:gd name="connsiteX2-349" fmla="*/ 12192001 w 12196083"/>
              <a:gd name="connsiteY2-350" fmla="*/ 2656114 h 6829257"/>
              <a:gd name="connsiteX3-351" fmla="*/ 6357258 w 12196083"/>
              <a:gd name="connsiteY3-352" fmla="*/ 2409372 h 6829257"/>
              <a:gd name="connsiteX4-353" fmla="*/ 4020456 w 12196083"/>
              <a:gd name="connsiteY4-354" fmla="*/ 6828971 h 6829257"/>
              <a:gd name="connsiteX5-355" fmla="*/ 0 w 12196083"/>
              <a:gd name="connsiteY5-356" fmla="*/ 2679700 h 6829257"/>
              <a:gd name="connsiteX6-357" fmla="*/ 0 w 12196083"/>
              <a:gd name="connsiteY6-358" fmla="*/ 0 h 6829257"/>
              <a:gd name="connsiteX0-359" fmla="*/ 0 w 12196083"/>
              <a:gd name="connsiteY0-360" fmla="*/ 0 h 2730444"/>
              <a:gd name="connsiteX1-361" fmla="*/ 12192000 w 12196083"/>
              <a:gd name="connsiteY1-362" fmla="*/ 0 h 2730444"/>
              <a:gd name="connsiteX2-363" fmla="*/ 12192001 w 12196083"/>
              <a:gd name="connsiteY2-364" fmla="*/ 2656114 h 2730444"/>
              <a:gd name="connsiteX3-365" fmla="*/ 6357258 w 12196083"/>
              <a:gd name="connsiteY3-366" fmla="*/ 2409372 h 2730444"/>
              <a:gd name="connsiteX4-367" fmla="*/ 3677556 w 12196083"/>
              <a:gd name="connsiteY4-368" fmla="*/ 1609271 h 2730444"/>
              <a:gd name="connsiteX5-369" fmla="*/ 0 w 12196083"/>
              <a:gd name="connsiteY5-370" fmla="*/ 2679700 h 2730444"/>
              <a:gd name="connsiteX6-371" fmla="*/ 0 w 12196083"/>
              <a:gd name="connsiteY6-372" fmla="*/ 0 h 2730444"/>
              <a:gd name="connsiteX0-373" fmla="*/ 0 w 12196083"/>
              <a:gd name="connsiteY0-374" fmla="*/ 0 h 2730444"/>
              <a:gd name="connsiteX1-375" fmla="*/ 12192000 w 12196083"/>
              <a:gd name="connsiteY1-376" fmla="*/ 0 h 2730444"/>
              <a:gd name="connsiteX2-377" fmla="*/ 12192001 w 12196083"/>
              <a:gd name="connsiteY2-378" fmla="*/ 2656114 h 2730444"/>
              <a:gd name="connsiteX3-379" fmla="*/ 6357258 w 12196083"/>
              <a:gd name="connsiteY3-380" fmla="*/ 2409372 h 2730444"/>
              <a:gd name="connsiteX4-381" fmla="*/ 3677556 w 12196083"/>
              <a:gd name="connsiteY4-382" fmla="*/ 1609271 h 2730444"/>
              <a:gd name="connsiteX5-383" fmla="*/ 0 w 12196083"/>
              <a:gd name="connsiteY5-384" fmla="*/ 2679700 h 2730444"/>
              <a:gd name="connsiteX6-385" fmla="*/ 0 w 12196083"/>
              <a:gd name="connsiteY6-386" fmla="*/ 0 h 2730444"/>
              <a:gd name="connsiteX0-387" fmla="*/ 0 w 12196083"/>
              <a:gd name="connsiteY0-388" fmla="*/ 0 h 2730444"/>
              <a:gd name="connsiteX1-389" fmla="*/ 12192000 w 12196083"/>
              <a:gd name="connsiteY1-390" fmla="*/ 0 h 2730444"/>
              <a:gd name="connsiteX2-391" fmla="*/ 12192001 w 12196083"/>
              <a:gd name="connsiteY2-392" fmla="*/ 2656114 h 2730444"/>
              <a:gd name="connsiteX3-393" fmla="*/ 6357258 w 12196083"/>
              <a:gd name="connsiteY3-394" fmla="*/ 2409372 h 2730444"/>
              <a:gd name="connsiteX4-395" fmla="*/ 3550556 w 12196083"/>
              <a:gd name="connsiteY4-396" fmla="*/ 1660071 h 2730444"/>
              <a:gd name="connsiteX5-397" fmla="*/ 0 w 12196083"/>
              <a:gd name="connsiteY5-398" fmla="*/ 2679700 h 2730444"/>
              <a:gd name="connsiteX6-399" fmla="*/ 0 w 12196083"/>
              <a:gd name="connsiteY6-400" fmla="*/ 0 h 2730444"/>
              <a:gd name="connsiteX0-401" fmla="*/ 0 w 12196083"/>
              <a:gd name="connsiteY0-402" fmla="*/ 0 h 2702837"/>
              <a:gd name="connsiteX1-403" fmla="*/ 12192000 w 12196083"/>
              <a:gd name="connsiteY1-404" fmla="*/ 0 h 2702837"/>
              <a:gd name="connsiteX2-405" fmla="*/ 12192001 w 12196083"/>
              <a:gd name="connsiteY2-406" fmla="*/ 2656114 h 2702837"/>
              <a:gd name="connsiteX3-407" fmla="*/ 8160658 w 12196083"/>
              <a:gd name="connsiteY3-408" fmla="*/ 1494972 h 2702837"/>
              <a:gd name="connsiteX4-409" fmla="*/ 3550556 w 12196083"/>
              <a:gd name="connsiteY4-410" fmla="*/ 1660071 h 2702837"/>
              <a:gd name="connsiteX5-411" fmla="*/ 0 w 12196083"/>
              <a:gd name="connsiteY5-412" fmla="*/ 2679700 h 2702837"/>
              <a:gd name="connsiteX6-413" fmla="*/ 0 w 12196083"/>
              <a:gd name="connsiteY6-414" fmla="*/ 0 h 2702837"/>
              <a:gd name="connsiteX0-415" fmla="*/ 0 w 12196083"/>
              <a:gd name="connsiteY0-416" fmla="*/ 0 h 2710378"/>
              <a:gd name="connsiteX1-417" fmla="*/ 12192000 w 12196083"/>
              <a:gd name="connsiteY1-418" fmla="*/ 0 h 2710378"/>
              <a:gd name="connsiteX2-419" fmla="*/ 12192001 w 12196083"/>
              <a:gd name="connsiteY2-420" fmla="*/ 2656114 h 2710378"/>
              <a:gd name="connsiteX3-421" fmla="*/ 8160658 w 12196083"/>
              <a:gd name="connsiteY3-422" fmla="*/ 1494972 h 2710378"/>
              <a:gd name="connsiteX4-423" fmla="*/ 3550556 w 12196083"/>
              <a:gd name="connsiteY4-424" fmla="*/ 1660071 h 2710378"/>
              <a:gd name="connsiteX5-425" fmla="*/ 0 w 12196083"/>
              <a:gd name="connsiteY5-426" fmla="*/ 2679700 h 2710378"/>
              <a:gd name="connsiteX6-427" fmla="*/ 0 w 12196083"/>
              <a:gd name="connsiteY6-428" fmla="*/ 0 h 2710378"/>
              <a:gd name="connsiteX0-429" fmla="*/ 0 w 12192000"/>
              <a:gd name="connsiteY0-430" fmla="*/ 654352 h 3335394"/>
              <a:gd name="connsiteX1-431" fmla="*/ 12192000 w 12192000"/>
              <a:gd name="connsiteY1-432" fmla="*/ 654352 h 3335394"/>
              <a:gd name="connsiteX2-433" fmla="*/ 11938001 w 12192000"/>
              <a:gd name="connsiteY2-434" fmla="*/ 338666 h 3335394"/>
              <a:gd name="connsiteX3-435" fmla="*/ 8160658 w 12192000"/>
              <a:gd name="connsiteY3-436" fmla="*/ 2149324 h 3335394"/>
              <a:gd name="connsiteX4-437" fmla="*/ 3550556 w 12192000"/>
              <a:gd name="connsiteY4-438" fmla="*/ 2314423 h 3335394"/>
              <a:gd name="connsiteX5-439" fmla="*/ 0 w 12192000"/>
              <a:gd name="connsiteY5-440" fmla="*/ 3334052 h 3335394"/>
              <a:gd name="connsiteX6-441" fmla="*/ 0 w 12192000"/>
              <a:gd name="connsiteY6-442" fmla="*/ 654352 h 3335394"/>
              <a:gd name="connsiteX0-443" fmla="*/ 0 w 11938188"/>
              <a:gd name="connsiteY0-444" fmla="*/ 1117600 h 3798642"/>
              <a:gd name="connsiteX1-445" fmla="*/ 11379200 w 11938188"/>
              <a:gd name="connsiteY1-446" fmla="*/ 0 h 3798642"/>
              <a:gd name="connsiteX2-447" fmla="*/ 11938001 w 11938188"/>
              <a:gd name="connsiteY2-448" fmla="*/ 801914 h 3798642"/>
              <a:gd name="connsiteX3-449" fmla="*/ 8160658 w 11938188"/>
              <a:gd name="connsiteY3-450" fmla="*/ 2612572 h 3798642"/>
              <a:gd name="connsiteX4-451" fmla="*/ 3550556 w 11938188"/>
              <a:gd name="connsiteY4-452" fmla="*/ 2777671 h 3798642"/>
              <a:gd name="connsiteX5-453" fmla="*/ 0 w 11938188"/>
              <a:gd name="connsiteY5-454" fmla="*/ 3797300 h 3798642"/>
              <a:gd name="connsiteX6-455" fmla="*/ 0 w 11938188"/>
              <a:gd name="connsiteY6-456" fmla="*/ 1117600 h 379864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01" y="connsiteY5-102"/>
              </a:cxn>
              <a:cxn ang="0">
                <a:pos x="connsiteX6-175" y="connsiteY6-176"/>
              </a:cxn>
            </a:cxnLst>
            <a:rect l="l" t="t" r="r" b="b"/>
            <a:pathLst>
              <a:path w="11938188" h="3798642">
                <a:moveTo>
                  <a:pt x="0" y="1117600"/>
                </a:moveTo>
                <a:lnTo>
                  <a:pt x="11379200" y="0"/>
                </a:lnTo>
                <a:cubicBezTo>
                  <a:pt x="11371944" y="1270000"/>
                  <a:pt x="11950096" y="-481391"/>
                  <a:pt x="11938001" y="801914"/>
                </a:cubicBezTo>
                <a:cubicBezTo>
                  <a:pt x="10111620" y="1196219"/>
                  <a:pt x="9535282" y="2272696"/>
                  <a:pt x="8160658" y="2612572"/>
                </a:cubicBezTo>
                <a:cubicBezTo>
                  <a:pt x="6798734" y="3308048"/>
                  <a:pt x="4910666" y="2580216"/>
                  <a:pt x="3550556" y="2777671"/>
                </a:cubicBezTo>
                <a:cubicBezTo>
                  <a:pt x="2190446" y="2975126"/>
                  <a:pt x="1915885" y="3837214"/>
                  <a:pt x="0" y="3797300"/>
                </a:cubicBezTo>
                <a:lnTo>
                  <a:pt x="0" y="1117600"/>
                </a:lnTo>
                <a:close/>
              </a:path>
            </a:pathLst>
          </a:custGeom>
          <a:gradFill>
            <a:gsLst>
              <a:gs pos="21000">
                <a:srgbClr val="00B0F0"/>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3" name="椭圆 12"/>
          <p:cNvSpPr/>
          <p:nvPr/>
        </p:nvSpPr>
        <p:spPr>
          <a:xfrm>
            <a:off x="-763814" y="2971799"/>
            <a:ext cx="2959099" cy="2959099"/>
          </a:xfrm>
          <a:prstGeom prst="ellipse">
            <a:avLst/>
          </a:prstGeom>
          <a:gradFill>
            <a:gsLst>
              <a:gs pos="21000">
                <a:srgbClr val="00B0F0">
                  <a:alpha val="0"/>
                </a:srgbClr>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4" name="椭圆 13"/>
          <p:cNvSpPr/>
          <p:nvPr/>
        </p:nvSpPr>
        <p:spPr>
          <a:xfrm>
            <a:off x="7714342" y="-166916"/>
            <a:ext cx="1335316" cy="1299031"/>
          </a:xfrm>
          <a:prstGeom prst="ellipse">
            <a:avLst/>
          </a:prstGeom>
          <a:gradFill>
            <a:gsLst>
              <a:gs pos="21000">
                <a:srgbClr val="0070C0"/>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6" name="íṩḻîḋê"/>
          <p:cNvSpPr/>
          <p:nvPr/>
        </p:nvSpPr>
        <p:spPr bwMode="auto">
          <a:xfrm>
            <a:off x="3901756" y="2829393"/>
            <a:ext cx="5220110"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00000"/>
              </a:lnSpc>
              <a:spcBef>
                <a:spcPct val="0"/>
              </a:spcBef>
            </a:pPr>
            <a:r>
              <a:rPr lang="zh-CN" altLang="en-US" sz="7200" dirty="0">
                <a:solidFill>
                  <a:srgbClr val="404040"/>
                </a:solidFill>
                <a:effectLst>
                  <a:outerShdw blurRad="50800" dist="38100" dir="8100000" algn="tr" rotWithShape="0">
                    <a:prstClr val="black">
                      <a:alpha val="40000"/>
                    </a:prstClr>
                  </a:outerShdw>
                </a:effectLst>
                <a:latin typeface="字魂143号-正酷超级黑" panose="00000500000000000000" pitchFamily="2" charset="-122"/>
                <a:ea typeface="字魂143号-正酷超级黑" panose="00000500000000000000" pitchFamily="2" charset="-122"/>
                <a:sym typeface="字魂59号-创粗黑" panose="00000500000000000000" pitchFamily="2" charset="-122"/>
              </a:rPr>
              <a:t>决策与行动</a:t>
            </a:r>
            <a:endParaRPr lang="zh-CN" altLang="en-US" sz="7200" dirty="0">
              <a:solidFill>
                <a:srgbClr val="404040"/>
              </a:solidFill>
              <a:effectLst>
                <a:outerShdw blurRad="50800" dist="38100" dir="8100000" algn="tr" rotWithShape="0">
                  <a:prstClr val="black">
                    <a:alpha val="40000"/>
                  </a:prstClr>
                </a:outerShdw>
              </a:effectLst>
              <a:latin typeface="字魂143号-正酷超级黑" panose="00000500000000000000" pitchFamily="2" charset="-122"/>
              <a:ea typeface="字魂143号-正酷超级黑" panose="00000500000000000000"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14" presetClass="entr" presetSubtype="1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randombar(horizontal)">
                                      <p:cBhvr>
                                        <p:cTn id="23" dur="500"/>
                                        <p:tgtEl>
                                          <p:spTgt spid="6"/>
                                        </p:tgtEl>
                                      </p:cBhvr>
                                    </p:animEffect>
                                  </p:childTnLst>
                                </p:cTn>
                              </p:par>
                            </p:childTnLst>
                          </p:cTn>
                        </p:par>
                        <p:par>
                          <p:cTn id="24" fill="hold">
                            <p:stCondLst>
                              <p:cond delay="1500"/>
                            </p:stCondLst>
                            <p:childTnLst>
                              <p:par>
                                <p:cTn id="25" presetID="16" presetClass="entr" presetSubtype="21"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arn(inVertical)">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3" grpId="0" animBg="1"/>
      <p:bldP spid="14" grpId="0" animBg="1"/>
      <p:bldP spid="1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3"/>
          <p:cNvSpPr txBox="1">
            <a:spLocks noChangeArrowheads="1"/>
          </p:cNvSpPr>
          <p:nvPr/>
        </p:nvSpPr>
        <p:spPr>
          <a:xfrm>
            <a:off x="793675" y="1117635"/>
            <a:ext cx="4476554" cy="521970"/>
          </a:xfrm>
          <a:prstGeom prst="rect">
            <a:avLst/>
          </a:prstGeom>
        </p:spPr>
        <p:txBody>
          <a:bodyPr vert="horz"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二、评估与反馈</a:t>
            </a:r>
            <a:endPar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单元三　评估与修正</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801370" y="1737360"/>
            <a:ext cx="10278745" cy="129159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30000"/>
              </a:lnSpc>
              <a:spcBef>
                <a:spcPts val="0"/>
              </a:spcBef>
              <a:buClr>
                <a:schemeClr val="tx1">
                  <a:lumMod val="75000"/>
                  <a:lumOff val="25000"/>
                </a:schemeClr>
              </a:buClr>
              <a:buFont typeface="Arial" panose="020B0604020202020204" pitchFamily="34" charset="0"/>
            </a:pPr>
            <a:r>
              <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（一）评估、反馈的概念</a:t>
            </a:r>
            <a:endPar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是指在实现职业生涯目标的过程中，根据实际情况自觉地总结经验和教训，修正对自我的认知，确定最终职业目标。</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
        <p:nvSpPr>
          <p:cNvPr id="6" name="Rectangle 3"/>
          <p:cNvSpPr txBox="1">
            <a:spLocks noChangeArrowheads="1"/>
          </p:cNvSpPr>
          <p:nvPr/>
        </p:nvSpPr>
        <p:spPr>
          <a:xfrm>
            <a:off x="801370" y="3207385"/>
            <a:ext cx="10278745" cy="169164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30000"/>
              </a:lnSpc>
              <a:spcBef>
                <a:spcPts val="0"/>
              </a:spcBef>
              <a:buClr>
                <a:schemeClr val="tx1">
                  <a:lumMod val="75000"/>
                  <a:lumOff val="25000"/>
                </a:schemeClr>
              </a:buClr>
              <a:buFont typeface="Arial" panose="020B0604020202020204" pitchFamily="34" charset="0"/>
            </a:pPr>
            <a:r>
              <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（二）评估的意义</a:t>
            </a:r>
            <a:endPar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1. 评估是改进职业生涯规划的重要环节</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2. 评估是继续完成职业生涯规划的必要前提</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3. 评估是激励自己继续前进的动力</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1000"/>
                                        <p:tgtEl>
                                          <p:spTgt spid="42"/>
                                        </p:tgtEl>
                                      </p:cBhvr>
                                    </p:animEffect>
                                    <p:anim calcmode="lin" valueType="num">
                                      <p:cBhvr>
                                        <p:cTn id="15" dur="1000" fill="hold"/>
                                        <p:tgtEl>
                                          <p:spTgt spid="42"/>
                                        </p:tgtEl>
                                        <p:attrNameLst>
                                          <p:attrName>ppt_x</p:attrName>
                                        </p:attrNameLst>
                                      </p:cBhvr>
                                      <p:tavLst>
                                        <p:tav tm="0">
                                          <p:val>
                                            <p:strVal val="#ppt_x"/>
                                          </p:val>
                                        </p:tav>
                                        <p:tav tm="100000">
                                          <p:val>
                                            <p:strVal val="#ppt_x"/>
                                          </p:val>
                                        </p:tav>
                                      </p:tavLst>
                                    </p:anim>
                                    <p:anim calcmode="lin" valueType="num">
                                      <p:cBhvr>
                                        <p:cTn id="16"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2" grpId="0"/>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单元三　评估与修正</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956310" y="847725"/>
            <a:ext cx="10278745" cy="5648325"/>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30000"/>
              </a:lnSpc>
              <a:spcBef>
                <a:spcPts val="0"/>
              </a:spcBef>
              <a:buClr>
                <a:schemeClr val="tx1">
                  <a:lumMod val="75000"/>
                  <a:lumOff val="25000"/>
                </a:schemeClr>
              </a:buClr>
              <a:buFont typeface="Arial" panose="020B0604020202020204" pitchFamily="34" charset="0"/>
            </a:pPr>
            <a:r>
              <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（三）评估的程序</a:t>
            </a:r>
            <a:endPar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30000"/>
              </a:lnSpc>
              <a:spcBef>
                <a:spcPts val="0"/>
              </a:spcBef>
              <a:buClr>
                <a:schemeClr val="tx1">
                  <a:lumMod val="75000"/>
                  <a:lumOff val="25000"/>
                </a:schemeClr>
              </a:buClr>
            </a:pPr>
            <a:r>
              <a:rPr lang="zh-CN" altLang="en-US" sz="2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1. 重温生涯目标</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30000"/>
              </a:lnSpc>
              <a:spcBef>
                <a:spcPts val="0"/>
              </a:spcBef>
              <a:buClr>
                <a:schemeClr val="tx1">
                  <a:lumMod val="75000"/>
                  <a:lumOff val="25000"/>
                </a:schemeClr>
              </a:buClr>
            </a:pPr>
            <a:r>
              <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（1）保证经常回顾你的构想和行动规划，有的人虽有计划，但总不将计划放在心上，做事缺乏目标，具有盲目性。</a:t>
            </a:r>
            <a:endPar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30000"/>
              </a:lnSpc>
              <a:spcBef>
                <a:spcPts val="0"/>
              </a:spcBef>
              <a:buClr>
                <a:schemeClr val="tx1">
                  <a:lumMod val="75000"/>
                  <a:lumOff val="25000"/>
                </a:schemeClr>
              </a:buClr>
            </a:pPr>
            <a:r>
              <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（2）把你的构想和任务方案存入电脑文件，或贴在床头等可经常看见的地方，时刻提醒自己。</a:t>
            </a:r>
            <a:endPar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30000"/>
              </a:lnSpc>
              <a:spcBef>
                <a:spcPts val="0"/>
              </a:spcBef>
              <a:buClr>
                <a:schemeClr val="tx1">
                  <a:lumMod val="75000"/>
                  <a:lumOff val="25000"/>
                </a:schemeClr>
              </a:buClr>
            </a:pPr>
            <a:r>
              <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（3）当你做出一个对生活和工作极其重要的决定时，请考虑一下你的构想和行动规划，并确保你正在仔细考虑的决策与你的本意相符。</a:t>
            </a:r>
            <a:endPar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30000"/>
              </a:lnSpc>
              <a:spcBef>
                <a:spcPts val="0"/>
              </a:spcBef>
              <a:buClr>
                <a:schemeClr val="tx1">
                  <a:lumMod val="75000"/>
                  <a:lumOff val="25000"/>
                </a:schemeClr>
              </a:buClr>
            </a:pPr>
            <a:r>
              <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（4）常常问一问自己：我正在做的是最想做的事吗？我真的适合做这个职业吗？我能如期完成既定目标吗？我是否将重心放在了最重要的地方？</a:t>
            </a:r>
            <a:endPar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30000"/>
              </a:lnSpc>
              <a:spcBef>
                <a:spcPts val="0"/>
              </a:spcBef>
              <a:buClr>
                <a:schemeClr val="tx1">
                  <a:lumMod val="75000"/>
                  <a:lumOff val="25000"/>
                </a:schemeClr>
              </a:buClr>
            </a:pPr>
            <a:r>
              <a:rPr lang="zh-CN" altLang="en-US" sz="2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2. 分析当前的实际情况与当初目标的吻合状态</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30000"/>
              </a:lnSpc>
              <a:spcBef>
                <a:spcPts val="0"/>
              </a:spcBef>
              <a:buClr>
                <a:schemeClr val="tx1">
                  <a:lumMod val="75000"/>
                  <a:lumOff val="25000"/>
                </a:schemeClr>
              </a:buClr>
            </a:pPr>
            <a:r>
              <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（1）确定精确的位置，判断实际行为效果与期望值的偏差。</a:t>
            </a:r>
            <a:endPar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30000"/>
              </a:lnSpc>
              <a:spcBef>
                <a:spcPts val="0"/>
              </a:spcBef>
              <a:buClr>
                <a:schemeClr val="tx1">
                  <a:lumMod val="75000"/>
                  <a:lumOff val="25000"/>
                </a:schemeClr>
              </a:buClr>
            </a:pPr>
            <a:r>
              <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（2）探究导致失败结果的根本原因。</a:t>
            </a:r>
            <a:endPar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30000"/>
              </a:lnSpc>
              <a:spcBef>
                <a:spcPts val="0"/>
              </a:spcBef>
              <a:buClr>
                <a:schemeClr val="tx1">
                  <a:lumMod val="75000"/>
                  <a:lumOff val="25000"/>
                </a:schemeClr>
              </a:buClr>
            </a:pPr>
            <a:r>
              <a:rPr lang="zh-CN" altLang="en-US" sz="2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3. 运用结果修正完善目标</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30000"/>
              </a:lnSpc>
              <a:spcBef>
                <a:spcPts val="0"/>
              </a:spcBef>
              <a:buClr>
                <a:schemeClr val="tx1">
                  <a:lumMod val="75000"/>
                  <a:lumOff val="25000"/>
                </a:schemeClr>
              </a:buClr>
            </a:pPr>
            <a:r>
              <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（1）采取及时、适当的纠正措施。</a:t>
            </a:r>
            <a:endPar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30000"/>
              </a:lnSpc>
              <a:spcBef>
                <a:spcPts val="0"/>
              </a:spcBef>
              <a:buClr>
                <a:schemeClr val="tx1">
                  <a:lumMod val="75000"/>
                  <a:lumOff val="25000"/>
                </a:schemeClr>
              </a:buClr>
            </a:pPr>
            <a:r>
              <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（2）调整策略，改变行动。</a:t>
            </a:r>
            <a:endPar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单元三　评估与修正</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956310" y="847725"/>
            <a:ext cx="4915535" cy="209169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30000"/>
              </a:lnSpc>
              <a:spcBef>
                <a:spcPts val="0"/>
              </a:spcBef>
              <a:buClr>
                <a:schemeClr val="tx1">
                  <a:lumMod val="75000"/>
                  <a:lumOff val="25000"/>
                </a:schemeClr>
              </a:buClr>
              <a:buFont typeface="Arial" panose="020B0604020202020204" pitchFamily="34" charset="0"/>
            </a:pPr>
            <a:r>
              <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（四）评估的要点</a:t>
            </a:r>
            <a:endPar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1. 抓住最重要的内容</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2. 分离出最新的需求</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3. 找到突破方向</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4. 关注最弱点</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pic>
        <p:nvPicPr>
          <p:cNvPr id="3" name="图片 2" descr="u=339141913,3149768401&amp;fm=253&amp;fmt=auto&amp;app=138&amp;f=JPEG.webp"/>
          <p:cNvPicPr>
            <a:picLocks noChangeAspect="1"/>
          </p:cNvPicPr>
          <p:nvPr/>
        </p:nvPicPr>
        <p:blipFill>
          <a:blip r:embed="rId1"/>
          <a:stretch>
            <a:fillRect/>
          </a:stretch>
        </p:blipFill>
        <p:spPr>
          <a:xfrm>
            <a:off x="5798185" y="2098675"/>
            <a:ext cx="4819650" cy="3171825"/>
          </a:xfrm>
          <a:prstGeom prst="rect">
            <a:avLst/>
          </a:prstGeom>
        </p:spPr>
      </p:pic>
      <p:sp>
        <p:nvSpPr>
          <p:cNvPr id="4" name="Rectangle 3"/>
          <p:cNvSpPr txBox="1">
            <a:spLocks noChangeArrowheads="1"/>
          </p:cNvSpPr>
          <p:nvPr/>
        </p:nvSpPr>
        <p:spPr>
          <a:xfrm>
            <a:off x="956945" y="3178810"/>
            <a:ext cx="5235575" cy="289179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30000"/>
              </a:lnSpc>
              <a:spcBef>
                <a:spcPts val="0"/>
              </a:spcBef>
              <a:buClr>
                <a:schemeClr val="tx1">
                  <a:lumMod val="75000"/>
                  <a:lumOff val="25000"/>
                </a:schemeClr>
              </a:buClr>
              <a:buFont typeface="Arial" panose="020B0604020202020204" pitchFamily="34" charset="0"/>
            </a:pPr>
            <a:r>
              <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（五）进行修正</a:t>
            </a:r>
            <a:endPar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修订的内容包括：</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marL="342900" indent="-342900" algn="l" fontAlgn="auto">
              <a:lnSpc>
                <a:spcPct val="130000"/>
              </a:lnSpc>
              <a:spcBef>
                <a:spcPts val="0"/>
              </a:spcBef>
              <a:buClr>
                <a:schemeClr val="tx1">
                  <a:lumMod val="75000"/>
                  <a:lumOff val="25000"/>
                </a:schemeClr>
              </a:buClr>
              <a:buFont typeface="Wingdings" panose="05000000000000000000" charset="0"/>
              <a:buChar char="Ø"/>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职业的重新选择</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marL="342900" indent="-342900" algn="l" fontAlgn="auto">
              <a:lnSpc>
                <a:spcPct val="130000"/>
              </a:lnSpc>
              <a:spcBef>
                <a:spcPts val="0"/>
              </a:spcBef>
              <a:buClr>
                <a:schemeClr val="tx1">
                  <a:lumMod val="75000"/>
                  <a:lumOff val="25000"/>
                </a:schemeClr>
              </a:buClr>
              <a:buFont typeface="Wingdings" panose="05000000000000000000" charset="0"/>
              <a:buChar char="Ø"/>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职业生涯路线的选择</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marL="342900" indent="-342900" algn="l" fontAlgn="auto">
              <a:lnSpc>
                <a:spcPct val="130000"/>
              </a:lnSpc>
              <a:spcBef>
                <a:spcPts val="0"/>
              </a:spcBef>
              <a:buClr>
                <a:schemeClr val="tx1">
                  <a:lumMod val="75000"/>
                  <a:lumOff val="25000"/>
                </a:schemeClr>
              </a:buClr>
              <a:buFont typeface="Wingdings" panose="05000000000000000000" charset="0"/>
              <a:buChar char="Ø"/>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阶段目标的修正</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marL="342900" indent="-342900" algn="l" fontAlgn="auto">
              <a:lnSpc>
                <a:spcPct val="130000"/>
              </a:lnSpc>
              <a:spcBef>
                <a:spcPts val="0"/>
              </a:spcBef>
              <a:buClr>
                <a:schemeClr val="tx1">
                  <a:lumMod val="75000"/>
                  <a:lumOff val="25000"/>
                </a:schemeClr>
              </a:buClr>
              <a:buFont typeface="Wingdings" panose="05000000000000000000" charset="0"/>
              <a:buChar char="Ø"/>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实施措施与行动计划的变更</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marL="342900" indent="-342900" algn="l" fontAlgn="auto">
              <a:lnSpc>
                <a:spcPct val="130000"/>
              </a:lnSpc>
              <a:spcBef>
                <a:spcPts val="0"/>
              </a:spcBef>
              <a:buClr>
                <a:schemeClr val="tx1">
                  <a:lumMod val="75000"/>
                  <a:lumOff val="25000"/>
                </a:schemeClr>
              </a:buClr>
              <a:buFont typeface="Wingdings" panose="05000000000000000000" charset="0"/>
              <a:buChar char="Ø"/>
            </a:pPr>
            <a:r>
              <a:rPr lang="en-US" altLang="zh-CN"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a:t>
            </a:r>
            <a:endParaRPr lang="en-US" altLang="zh-CN"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圆角矩形 6"/>
          <p:cNvSpPr>
            <a:spLocks noChangeArrowheads="1"/>
          </p:cNvSpPr>
          <p:nvPr/>
        </p:nvSpPr>
        <p:spPr bwMode="auto">
          <a:xfrm>
            <a:off x="909320" y="464820"/>
            <a:ext cx="2197100" cy="461645"/>
          </a:xfrm>
          <a:prstGeom prst="roundRect">
            <a:avLst>
              <a:gd name="adj" fmla="val 16667"/>
            </a:avLst>
          </a:prstGeom>
          <a:gradFill>
            <a:gsLst>
              <a:gs pos="21000">
                <a:srgbClr val="00B0F0"/>
              </a:gs>
              <a:gs pos="100000">
                <a:srgbClr val="21215D"/>
              </a:gs>
            </a:gsLst>
            <a:lin ang="7200000" scaled="0"/>
          </a:gra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rPr>
              <a:t>实践测评</a:t>
            </a:r>
            <a:endPar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endParaRPr>
          </a:p>
        </p:txBody>
      </p:sp>
      <p:sp>
        <p:nvSpPr>
          <p:cNvPr id="2" name="文本框 1"/>
          <p:cNvSpPr txBox="1"/>
          <p:nvPr/>
        </p:nvSpPr>
        <p:spPr>
          <a:xfrm>
            <a:off x="909320" y="1350645"/>
            <a:ext cx="2540000" cy="368300"/>
          </a:xfrm>
          <a:prstGeom prst="rect">
            <a:avLst/>
          </a:prstGeom>
          <a:noFill/>
        </p:spPr>
        <p:txBody>
          <a:bodyPr wrap="square" rtlCol="0" anchor="t">
            <a:spAutoFit/>
          </a:bodyPr>
          <a:p>
            <a:r>
              <a:rPr lang="zh-CN" altLang="en-US">
                <a:hlinkClick r:id="rId1" tooltip="" action="ppaction://hlinkfile"/>
              </a:rPr>
              <a:t>测测你的决策风格</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250"/>
                                        <p:tgtEl>
                                          <p:spTgt spid="25"/>
                                        </p:tgtEl>
                                      </p:cBhvr>
                                    </p:animEffect>
                                    <p:anim calcmode="lin" valueType="num">
                                      <p:cBhvr>
                                        <p:cTn id="8" dur="250" fill="hold"/>
                                        <p:tgtEl>
                                          <p:spTgt spid="25"/>
                                        </p:tgtEl>
                                        <p:attrNameLst>
                                          <p:attrName>ppt_x</p:attrName>
                                        </p:attrNameLst>
                                      </p:cBhvr>
                                      <p:tavLst>
                                        <p:tav tm="0">
                                          <p:val>
                                            <p:strVal val="#ppt_x"/>
                                          </p:val>
                                        </p:tav>
                                        <p:tav tm="100000">
                                          <p:val>
                                            <p:strVal val="#ppt_x"/>
                                          </p:val>
                                        </p:tav>
                                      </p:tavLst>
                                    </p:anim>
                                    <p:anim calcmode="lin" valueType="num">
                                      <p:cBhvr>
                                        <p:cTn id="9" dur="25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u=2399149894,4102281980&amp;fm=253&amp;fmt=auto&amp;app=138&amp;f=JPEG.webp"/>
          <p:cNvPicPr>
            <a:picLocks noChangeAspect="1"/>
          </p:cNvPicPr>
          <p:nvPr/>
        </p:nvPicPr>
        <p:blipFill>
          <a:blip r:embed="rId1"/>
          <a:stretch>
            <a:fillRect/>
          </a:stretch>
        </p:blipFill>
        <p:spPr>
          <a:xfrm>
            <a:off x="773430" y="914400"/>
            <a:ext cx="4762500" cy="4762500"/>
          </a:xfrm>
          <a:prstGeom prst="rect">
            <a:avLst/>
          </a:prstGeom>
        </p:spPr>
      </p:pic>
      <p:grpSp>
        <p:nvGrpSpPr>
          <p:cNvPr id="6" name="组合 5"/>
          <p:cNvGrpSpPr/>
          <p:nvPr/>
        </p:nvGrpSpPr>
        <p:grpSpPr>
          <a:xfrm>
            <a:off x="5231765" y="1626235"/>
            <a:ext cx="5173980" cy="3465195"/>
            <a:chOff x="2188" y="2604"/>
            <a:chExt cx="8148" cy="5457"/>
          </a:xfrm>
        </p:grpSpPr>
        <p:sp>
          <p:nvSpPr>
            <p:cNvPr id="4" name="ïsľíḋè"/>
            <p:cNvSpPr/>
            <p:nvPr/>
          </p:nvSpPr>
          <p:spPr>
            <a:xfrm>
              <a:off x="2188" y="2604"/>
              <a:ext cx="8148" cy="5457"/>
            </a:xfrm>
            <a:prstGeom prst="rect">
              <a:avLst/>
            </a:prstGeom>
            <a:gradFill>
              <a:gsLst>
                <a:gs pos="21000">
                  <a:srgbClr val="00B0F0"/>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1" name="文本框 10"/>
            <p:cNvSpPr txBox="1"/>
            <p:nvPr/>
          </p:nvSpPr>
          <p:spPr>
            <a:xfrm>
              <a:off x="2625" y="3095"/>
              <a:ext cx="4360" cy="725"/>
            </a:xfrm>
            <a:prstGeom prst="rect">
              <a:avLst/>
            </a:prstGeom>
            <a:noFill/>
          </p:spPr>
          <p:txBody>
            <a:bodyPr wrap="square" rtlCol="0">
              <a:spAutoFit/>
            </a:bodyPr>
            <a:lstStyle/>
            <a:p>
              <a:pPr algn="l">
                <a:lnSpc>
                  <a:spcPct val="100000"/>
                </a:lnSpc>
              </a:pPr>
              <a:r>
                <a:rPr lang="zh-CN" altLang="en-US" sz="2400" b="1" dirty="0">
                  <a:solidFill>
                    <a:schemeClr val="bg1"/>
                  </a:solidFill>
                  <a:latin typeface="微软雅黑" panose="020B0503020204020204" charset="-122"/>
                  <a:ea typeface="微软雅黑" panose="020B0503020204020204" charset="-122"/>
                  <a:sym typeface="字魂59号-创粗黑" panose="00000500000000000000" pitchFamily="2" charset="-122"/>
                </a:rPr>
                <a:t>作品分享</a:t>
              </a:r>
              <a:endParaRPr lang="zh-CN" altLang="en-US" sz="2400" b="1" dirty="0">
                <a:solidFill>
                  <a:schemeClr val="bg1"/>
                </a:solidFill>
                <a:latin typeface="微软雅黑" panose="020B0503020204020204" charset="-122"/>
                <a:ea typeface="微软雅黑" panose="020B0503020204020204" charset="-122"/>
                <a:sym typeface="字魂59号-创粗黑" panose="00000500000000000000" pitchFamily="2" charset="-122"/>
              </a:endParaRPr>
            </a:p>
          </p:txBody>
        </p:sp>
        <p:sp>
          <p:nvSpPr>
            <p:cNvPr id="12" name="文本框 11"/>
            <p:cNvSpPr txBox="1"/>
            <p:nvPr/>
          </p:nvSpPr>
          <p:spPr>
            <a:xfrm>
              <a:off x="2625" y="4082"/>
              <a:ext cx="7071" cy="3197"/>
            </a:xfrm>
            <a:prstGeom prst="rect">
              <a:avLst/>
            </a:prstGeom>
            <a:noFill/>
          </p:spPr>
          <p:txBody>
            <a:bodyPr wrap="square" rtlCol="0">
              <a:spAutoFit/>
            </a:bodyPr>
            <a:lstStyle/>
            <a:p>
              <a:pPr algn="l">
                <a:lnSpc>
                  <a:spcPct val="100000"/>
                </a:lnSpc>
              </a:pPr>
              <a:r>
                <a:rPr lang="zh-CN" altLang="en-US" b="1" dirty="0">
                  <a:solidFill>
                    <a:schemeClr val="accent2"/>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书名：</a:t>
              </a:r>
              <a:r>
                <a:rPr lang="zh-CN" altLang="en-US" b="1" dirty="0">
                  <a:solidFill>
                    <a:schemeClr val="bg1"/>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《决策的力量》</a:t>
              </a:r>
              <a:endParaRPr lang="zh-CN" altLang="en-US" b="1" dirty="0">
                <a:solidFill>
                  <a:schemeClr val="bg1"/>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a:p>
              <a:pPr algn="l">
                <a:lnSpc>
                  <a:spcPct val="100000"/>
                </a:lnSpc>
              </a:pPr>
              <a:r>
                <a:rPr lang="zh-CN" altLang="en-US" b="1" dirty="0">
                  <a:solidFill>
                    <a:schemeClr val="accent2"/>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作者：</a:t>
              </a:r>
              <a:r>
                <a:rPr lang="zh-CN" altLang="en-US" b="1" dirty="0">
                  <a:solidFill>
                    <a:schemeClr val="bg1"/>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 美 ] 鲍勃·尼斯（Bob Nease）</a:t>
              </a:r>
              <a:endParaRPr lang="zh-CN" altLang="en-US" b="1" dirty="0">
                <a:solidFill>
                  <a:schemeClr val="bg1"/>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a:p>
              <a:pPr algn="l">
                <a:lnSpc>
                  <a:spcPct val="100000"/>
                </a:lnSpc>
              </a:pPr>
              <a:r>
                <a:rPr lang="zh-CN" altLang="en-US" b="1" dirty="0">
                  <a:solidFill>
                    <a:schemeClr val="accent2"/>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推荐理由：</a:t>
              </a:r>
              <a:r>
                <a:rPr lang="zh-CN" altLang="en-US" dirty="0">
                  <a:solidFill>
                    <a:schemeClr val="bg1"/>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这本书的重点在于激活很多人原本就有的良好意图，比通过教育、激励等手段转变他人意图有效得多。对于试图做出更好选择的个人和组织而言，这是一种有效可行、易于理解的方法。</a:t>
              </a:r>
              <a:endParaRPr lang="zh-CN" altLang="en-US" dirty="0">
                <a:solidFill>
                  <a:schemeClr val="bg1"/>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
            <a:ext cx="12196083" cy="6877085"/>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1" fmla="*/ 0 w 13716000"/>
              <a:gd name="connsiteY0-2" fmla="*/ 0 h 7715250"/>
              <a:gd name="connsiteX1-3" fmla="*/ 12192000 w 13716000"/>
              <a:gd name="connsiteY1-4" fmla="*/ 0 h 7715250"/>
              <a:gd name="connsiteX2-5" fmla="*/ 12192000 w 13716000"/>
              <a:gd name="connsiteY2-6" fmla="*/ 6858000 h 7715250"/>
              <a:gd name="connsiteX3-7" fmla="*/ 0 w 13716000"/>
              <a:gd name="connsiteY3-8" fmla="*/ 6858000 h 7715250"/>
              <a:gd name="connsiteX4-9" fmla="*/ 0 w 13716000"/>
              <a:gd name="connsiteY4-10" fmla="*/ 0 h 7715250"/>
              <a:gd name="connsiteX0-11" fmla="*/ 0 w 12512985"/>
              <a:gd name="connsiteY0-12" fmla="*/ 0 h 7544026"/>
              <a:gd name="connsiteX1-13" fmla="*/ 12192000 w 12512985"/>
              <a:gd name="connsiteY1-14" fmla="*/ 0 h 7544026"/>
              <a:gd name="connsiteX2-15" fmla="*/ 3991428 w 12512985"/>
              <a:gd name="connsiteY2-16" fmla="*/ 6466114 h 7544026"/>
              <a:gd name="connsiteX3-17" fmla="*/ 0 w 12512985"/>
              <a:gd name="connsiteY3-18" fmla="*/ 6858000 h 7544026"/>
              <a:gd name="connsiteX4-19" fmla="*/ 0 w 12512985"/>
              <a:gd name="connsiteY4-20" fmla="*/ 0 h 7544026"/>
              <a:gd name="connsiteX0-21" fmla="*/ 0 w 12513944"/>
              <a:gd name="connsiteY0-22" fmla="*/ 0 h 7700873"/>
              <a:gd name="connsiteX1-23" fmla="*/ 12192000 w 12513944"/>
              <a:gd name="connsiteY1-24" fmla="*/ 0 h 7700873"/>
              <a:gd name="connsiteX2-25" fmla="*/ 4020456 w 12513944"/>
              <a:gd name="connsiteY2-26" fmla="*/ 6828971 h 7700873"/>
              <a:gd name="connsiteX3-27" fmla="*/ 0 w 12513944"/>
              <a:gd name="connsiteY3-28" fmla="*/ 6858000 h 7700873"/>
              <a:gd name="connsiteX4-29" fmla="*/ 0 w 12513944"/>
              <a:gd name="connsiteY4-30" fmla="*/ 0 h 7700873"/>
              <a:gd name="connsiteX0-31" fmla="*/ 0 w 12521496"/>
              <a:gd name="connsiteY0-32" fmla="*/ 0 h 7394157"/>
              <a:gd name="connsiteX1-33" fmla="*/ 12192000 w 12521496"/>
              <a:gd name="connsiteY1-34" fmla="*/ 0 h 7394157"/>
              <a:gd name="connsiteX2-35" fmla="*/ 4020456 w 12521496"/>
              <a:gd name="connsiteY2-36" fmla="*/ 6828971 h 7394157"/>
              <a:gd name="connsiteX3-37" fmla="*/ 0 w 12521496"/>
              <a:gd name="connsiteY3-38" fmla="*/ 6858000 h 7394157"/>
              <a:gd name="connsiteX4-39" fmla="*/ 0 w 12521496"/>
              <a:gd name="connsiteY4-40" fmla="*/ 0 h 7394157"/>
              <a:gd name="connsiteX0-41" fmla="*/ 0 w 12521496"/>
              <a:gd name="connsiteY0-42" fmla="*/ 0 h 6918474"/>
              <a:gd name="connsiteX1-43" fmla="*/ 12192000 w 12521496"/>
              <a:gd name="connsiteY1-44" fmla="*/ 0 h 6918474"/>
              <a:gd name="connsiteX2-45" fmla="*/ 4020456 w 12521496"/>
              <a:gd name="connsiteY2-46" fmla="*/ 6828971 h 6918474"/>
              <a:gd name="connsiteX3-47" fmla="*/ 0 w 12521496"/>
              <a:gd name="connsiteY3-48" fmla="*/ 6858000 h 6918474"/>
              <a:gd name="connsiteX4-49" fmla="*/ 0 w 12521496"/>
              <a:gd name="connsiteY4-50" fmla="*/ 0 h 6918474"/>
              <a:gd name="connsiteX0-51" fmla="*/ 0 w 12520054"/>
              <a:gd name="connsiteY0-52" fmla="*/ 0 h 6877085"/>
              <a:gd name="connsiteX1-53" fmla="*/ 12192000 w 12520054"/>
              <a:gd name="connsiteY1-54" fmla="*/ 0 h 6877085"/>
              <a:gd name="connsiteX2-55" fmla="*/ 4020456 w 12520054"/>
              <a:gd name="connsiteY2-56" fmla="*/ 6828971 h 6877085"/>
              <a:gd name="connsiteX3-57" fmla="*/ 0 w 12520054"/>
              <a:gd name="connsiteY3-58" fmla="*/ 6858000 h 6877085"/>
              <a:gd name="connsiteX4-59" fmla="*/ 0 w 12520054"/>
              <a:gd name="connsiteY4-60" fmla="*/ 0 h 6877085"/>
              <a:gd name="connsiteX0-61" fmla="*/ 0 w 12594454"/>
              <a:gd name="connsiteY0-62" fmla="*/ 0 h 6877085"/>
              <a:gd name="connsiteX1-63" fmla="*/ 12192000 w 12594454"/>
              <a:gd name="connsiteY1-64" fmla="*/ 0 h 6877085"/>
              <a:gd name="connsiteX2-65" fmla="*/ 4020456 w 12594454"/>
              <a:gd name="connsiteY2-66" fmla="*/ 6828971 h 6877085"/>
              <a:gd name="connsiteX3-67" fmla="*/ 0 w 12594454"/>
              <a:gd name="connsiteY3-68" fmla="*/ 6858000 h 6877085"/>
              <a:gd name="connsiteX4-69" fmla="*/ 0 w 12594454"/>
              <a:gd name="connsiteY4-70" fmla="*/ 0 h 6877085"/>
              <a:gd name="connsiteX0-71" fmla="*/ 0 w 12413791"/>
              <a:gd name="connsiteY0-72" fmla="*/ 0 h 6877085"/>
              <a:gd name="connsiteX1-73" fmla="*/ 12192000 w 12413791"/>
              <a:gd name="connsiteY1-74" fmla="*/ 0 h 6877085"/>
              <a:gd name="connsiteX2-75" fmla="*/ 4020456 w 12413791"/>
              <a:gd name="connsiteY2-76" fmla="*/ 6828971 h 6877085"/>
              <a:gd name="connsiteX3-77" fmla="*/ 0 w 12413791"/>
              <a:gd name="connsiteY3-78" fmla="*/ 6858000 h 6877085"/>
              <a:gd name="connsiteX4-79" fmla="*/ 0 w 12413791"/>
              <a:gd name="connsiteY4-80" fmla="*/ 0 h 6877085"/>
              <a:gd name="connsiteX0-81" fmla="*/ 0 w 12777272"/>
              <a:gd name="connsiteY0-82" fmla="*/ 0 h 6877085"/>
              <a:gd name="connsiteX1-83" fmla="*/ 12192000 w 12777272"/>
              <a:gd name="connsiteY1-84" fmla="*/ 0 h 6877085"/>
              <a:gd name="connsiteX2-85" fmla="*/ 10145487 w 12777272"/>
              <a:gd name="connsiteY2-86" fmla="*/ 2046515 h 6877085"/>
              <a:gd name="connsiteX3-87" fmla="*/ 4020456 w 12777272"/>
              <a:gd name="connsiteY3-88" fmla="*/ 6828971 h 6877085"/>
              <a:gd name="connsiteX4-89" fmla="*/ 0 w 12777272"/>
              <a:gd name="connsiteY4-90" fmla="*/ 6858000 h 6877085"/>
              <a:gd name="connsiteX5" fmla="*/ 0 w 12777272"/>
              <a:gd name="connsiteY5" fmla="*/ 0 h 6877085"/>
              <a:gd name="connsiteX0-91" fmla="*/ 0 w 13300967"/>
              <a:gd name="connsiteY0-92" fmla="*/ 0 h 6877085"/>
              <a:gd name="connsiteX1-93" fmla="*/ 12192000 w 13300967"/>
              <a:gd name="connsiteY1-94" fmla="*/ 0 h 6877085"/>
              <a:gd name="connsiteX2-95" fmla="*/ 12104915 w 13300967"/>
              <a:gd name="connsiteY2-96" fmla="*/ 2670629 h 6877085"/>
              <a:gd name="connsiteX3-97" fmla="*/ 4020456 w 13300967"/>
              <a:gd name="connsiteY3-98" fmla="*/ 6828971 h 6877085"/>
              <a:gd name="connsiteX4-99" fmla="*/ 0 w 13300967"/>
              <a:gd name="connsiteY4-100" fmla="*/ 6858000 h 6877085"/>
              <a:gd name="connsiteX5-101" fmla="*/ 0 w 13300967"/>
              <a:gd name="connsiteY5-102" fmla="*/ 0 h 6877085"/>
              <a:gd name="connsiteX0-103" fmla="*/ 0 w 12924146"/>
              <a:gd name="connsiteY0-104" fmla="*/ 0 h 6877085"/>
              <a:gd name="connsiteX1-105" fmla="*/ 12192000 w 12924146"/>
              <a:gd name="connsiteY1-106" fmla="*/ 0 h 6877085"/>
              <a:gd name="connsiteX2-107" fmla="*/ 12104915 w 12924146"/>
              <a:gd name="connsiteY2-108" fmla="*/ 2670629 h 6877085"/>
              <a:gd name="connsiteX3-109" fmla="*/ 4020456 w 12924146"/>
              <a:gd name="connsiteY3-110" fmla="*/ 6828971 h 6877085"/>
              <a:gd name="connsiteX4-111" fmla="*/ 0 w 12924146"/>
              <a:gd name="connsiteY4-112" fmla="*/ 6858000 h 6877085"/>
              <a:gd name="connsiteX5-113" fmla="*/ 0 w 12924146"/>
              <a:gd name="connsiteY5-114" fmla="*/ 0 h 6877085"/>
              <a:gd name="connsiteX0-115" fmla="*/ 0 w 12946213"/>
              <a:gd name="connsiteY0-116" fmla="*/ 0 h 6877085"/>
              <a:gd name="connsiteX1-117" fmla="*/ 12192000 w 12946213"/>
              <a:gd name="connsiteY1-118" fmla="*/ 0 h 6877085"/>
              <a:gd name="connsiteX2-119" fmla="*/ 12192001 w 12946213"/>
              <a:gd name="connsiteY2-120" fmla="*/ 2656114 h 6877085"/>
              <a:gd name="connsiteX3-121" fmla="*/ 4020456 w 12946213"/>
              <a:gd name="connsiteY3-122" fmla="*/ 6828971 h 6877085"/>
              <a:gd name="connsiteX4-123" fmla="*/ 0 w 12946213"/>
              <a:gd name="connsiteY4-124" fmla="*/ 6858000 h 6877085"/>
              <a:gd name="connsiteX5-125" fmla="*/ 0 w 12946213"/>
              <a:gd name="connsiteY5-126" fmla="*/ 0 h 6877085"/>
              <a:gd name="connsiteX0-127" fmla="*/ 0 w 12196083"/>
              <a:gd name="connsiteY0-128" fmla="*/ 0 h 6877085"/>
              <a:gd name="connsiteX1-129" fmla="*/ 12192000 w 12196083"/>
              <a:gd name="connsiteY1-130" fmla="*/ 0 h 6877085"/>
              <a:gd name="connsiteX2-131" fmla="*/ 12192001 w 12196083"/>
              <a:gd name="connsiteY2-132" fmla="*/ 2656114 h 6877085"/>
              <a:gd name="connsiteX3-133" fmla="*/ 4020456 w 12196083"/>
              <a:gd name="connsiteY3-134" fmla="*/ 6828971 h 6877085"/>
              <a:gd name="connsiteX4-135" fmla="*/ 0 w 12196083"/>
              <a:gd name="connsiteY4-136" fmla="*/ 6858000 h 6877085"/>
              <a:gd name="connsiteX5-137" fmla="*/ 0 w 12196083"/>
              <a:gd name="connsiteY5-138" fmla="*/ 0 h 6877085"/>
              <a:gd name="connsiteX0-139" fmla="*/ 0 w 12196083"/>
              <a:gd name="connsiteY0-140" fmla="*/ 0 h 6877085"/>
              <a:gd name="connsiteX1-141" fmla="*/ 12192000 w 12196083"/>
              <a:gd name="connsiteY1-142" fmla="*/ 0 h 6877085"/>
              <a:gd name="connsiteX2-143" fmla="*/ 12192001 w 12196083"/>
              <a:gd name="connsiteY2-144" fmla="*/ 2656114 h 6877085"/>
              <a:gd name="connsiteX3-145" fmla="*/ 4020456 w 12196083"/>
              <a:gd name="connsiteY3-146" fmla="*/ 6828971 h 6877085"/>
              <a:gd name="connsiteX4-147" fmla="*/ 0 w 12196083"/>
              <a:gd name="connsiteY4-148" fmla="*/ 6858000 h 6877085"/>
              <a:gd name="connsiteX5-149" fmla="*/ 0 w 12196083"/>
              <a:gd name="connsiteY5-150" fmla="*/ 0 h 6877085"/>
              <a:gd name="connsiteX0-151" fmla="*/ 0 w 12196083"/>
              <a:gd name="connsiteY0-152" fmla="*/ 0 h 6877085"/>
              <a:gd name="connsiteX1-153" fmla="*/ 12192000 w 12196083"/>
              <a:gd name="connsiteY1-154" fmla="*/ 0 h 6877085"/>
              <a:gd name="connsiteX2-155" fmla="*/ 12192001 w 12196083"/>
              <a:gd name="connsiteY2-156" fmla="*/ 2656114 h 6877085"/>
              <a:gd name="connsiteX3-157" fmla="*/ 9942286 w 12196083"/>
              <a:gd name="connsiteY3-158" fmla="*/ 4194630 h 6877085"/>
              <a:gd name="connsiteX4-159" fmla="*/ 4020456 w 12196083"/>
              <a:gd name="connsiteY4-160" fmla="*/ 6828971 h 6877085"/>
              <a:gd name="connsiteX5-161" fmla="*/ 0 w 12196083"/>
              <a:gd name="connsiteY5-162" fmla="*/ 6858000 h 6877085"/>
              <a:gd name="connsiteX6" fmla="*/ 0 w 12196083"/>
              <a:gd name="connsiteY6" fmla="*/ 0 h 6877085"/>
              <a:gd name="connsiteX0-163" fmla="*/ 0 w 12196083"/>
              <a:gd name="connsiteY0-164" fmla="*/ 0 h 6877085"/>
              <a:gd name="connsiteX1-165" fmla="*/ 12192000 w 12196083"/>
              <a:gd name="connsiteY1-166" fmla="*/ 0 h 6877085"/>
              <a:gd name="connsiteX2-167" fmla="*/ 12192001 w 12196083"/>
              <a:gd name="connsiteY2-168" fmla="*/ 2656114 h 6877085"/>
              <a:gd name="connsiteX3-169" fmla="*/ 6357257 w 12196083"/>
              <a:gd name="connsiteY3-170" fmla="*/ 2931887 h 6877085"/>
              <a:gd name="connsiteX4-171" fmla="*/ 4020456 w 12196083"/>
              <a:gd name="connsiteY4-172" fmla="*/ 6828971 h 6877085"/>
              <a:gd name="connsiteX5-173" fmla="*/ 0 w 12196083"/>
              <a:gd name="connsiteY5-174" fmla="*/ 6858000 h 6877085"/>
              <a:gd name="connsiteX6-175" fmla="*/ 0 w 12196083"/>
              <a:gd name="connsiteY6-176" fmla="*/ 0 h 6877085"/>
              <a:gd name="connsiteX0-177" fmla="*/ 0 w 12196083"/>
              <a:gd name="connsiteY0-178" fmla="*/ 0 h 6877085"/>
              <a:gd name="connsiteX1-179" fmla="*/ 12192000 w 12196083"/>
              <a:gd name="connsiteY1-180" fmla="*/ 0 h 6877085"/>
              <a:gd name="connsiteX2-181" fmla="*/ 12192001 w 12196083"/>
              <a:gd name="connsiteY2-182" fmla="*/ 2656114 h 6877085"/>
              <a:gd name="connsiteX3-183" fmla="*/ 5907315 w 12196083"/>
              <a:gd name="connsiteY3-184" fmla="*/ 3120573 h 6877085"/>
              <a:gd name="connsiteX4-185" fmla="*/ 4020456 w 12196083"/>
              <a:gd name="connsiteY4-186" fmla="*/ 6828971 h 6877085"/>
              <a:gd name="connsiteX5-187" fmla="*/ 0 w 12196083"/>
              <a:gd name="connsiteY5-188" fmla="*/ 6858000 h 6877085"/>
              <a:gd name="connsiteX6-189" fmla="*/ 0 w 12196083"/>
              <a:gd name="connsiteY6-190" fmla="*/ 0 h 6877085"/>
              <a:gd name="connsiteX0-191" fmla="*/ 0 w 12196083"/>
              <a:gd name="connsiteY0-192" fmla="*/ 0 h 6877085"/>
              <a:gd name="connsiteX1-193" fmla="*/ 12192000 w 12196083"/>
              <a:gd name="connsiteY1-194" fmla="*/ 0 h 6877085"/>
              <a:gd name="connsiteX2-195" fmla="*/ 12192001 w 12196083"/>
              <a:gd name="connsiteY2-196" fmla="*/ 2656114 h 6877085"/>
              <a:gd name="connsiteX3-197" fmla="*/ 6836229 w 12196083"/>
              <a:gd name="connsiteY3-198" fmla="*/ 2815773 h 6877085"/>
              <a:gd name="connsiteX4-199" fmla="*/ 4020456 w 12196083"/>
              <a:gd name="connsiteY4-200" fmla="*/ 6828971 h 6877085"/>
              <a:gd name="connsiteX5-201" fmla="*/ 0 w 12196083"/>
              <a:gd name="connsiteY5-202" fmla="*/ 6858000 h 6877085"/>
              <a:gd name="connsiteX6-203" fmla="*/ 0 w 12196083"/>
              <a:gd name="connsiteY6-204" fmla="*/ 0 h 687708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01" y="connsiteY5-102"/>
              </a:cxn>
              <a:cxn ang="0">
                <a:pos x="connsiteX6-175" y="connsiteY6-176"/>
              </a:cxn>
            </a:cxnLst>
            <a:rect l="l" t="t" r="r" b="b"/>
            <a:pathLst>
              <a:path w="12196083" h="6877085">
                <a:moveTo>
                  <a:pt x="0" y="0"/>
                </a:moveTo>
                <a:lnTo>
                  <a:pt x="12192000" y="0"/>
                </a:lnTo>
                <a:cubicBezTo>
                  <a:pt x="12184744" y="1270000"/>
                  <a:pt x="12204096" y="1372809"/>
                  <a:pt x="12192001" y="2656114"/>
                </a:cubicBezTo>
                <a:cubicBezTo>
                  <a:pt x="11817049" y="3355219"/>
                  <a:pt x="8198153" y="2120297"/>
                  <a:pt x="6836229" y="2815773"/>
                </a:cubicBezTo>
                <a:cubicBezTo>
                  <a:pt x="5474305" y="3511249"/>
                  <a:pt x="5677504" y="6385076"/>
                  <a:pt x="4020456" y="6828971"/>
                </a:cubicBezTo>
                <a:cubicBezTo>
                  <a:pt x="1799770" y="6868885"/>
                  <a:pt x="1915885" y="6897914"/>
                  <a:pt x="0" y="6858000"/>
                </a:cubicBezTo>
                <a:lnTo>
                  <a:pt x="0" y="0"/>
                </a:lnTo>
                <a:close/>
              </a:path>
            </a:pathLst>
          </a:custGeom>
          <a:gradFill>
            <a:gsLst>
              <a:gs pos="0">
                <a:srgbClr val="61BDFF"/>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3" name="矩形 2"/>
          <p:cNvSpPr/>
          <p:nvPr/>
        </p:nvSpPr>
        <p:spPr>
          <a:xfrm>
            <a:off x="0" y="0"/>
            <a:ext cx="12196083" cy="6877085"/>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1" fmla="*/ 0 w 13716000"/>
              <a:gd name="connsiteY0-2" fmla="*/ 0 h 7715250"/>
              <a:gd name="connsiteX1-3" fmla="*/ 12192000 w 13716000"/>
              <a:gd name="connsiteY1-4" fmla="*/ 0 h 7715250"/>
              <a:gd name="connsiteX2-5" fmla="*/ 12192000 w 13716000"/>
              <a:gd name="connsiteY2-6" fmla="*/ 6858000 h 7715250"/>
              <a:gd name="connsiteX3-7" fmla="*/ 0 w 13716000"/>
              <a:gd name="connsiteY3-8" fmla="*/ 6858000 h 7715250"/>
              <a:gd name="connsiteX4-9" fmla="*/ 0 w 13716000"/>
              <a:gd name="connsiteY4-10" fmla="*/ 0 h 7715250"/>
              <a:gd name="connsiteX0-11" fmla="*/ 0 w 12512985"/>
              <a:gd name="connsiteY0-12" fmla="*/ 0 h 7544026"/>
              <a:gd name="connsiteX1-13" fmla="*/ 12192000 w 12512985"/>
              <a:gd name="connsiteY1-14" fmla="*/ 0 h 7544026"/>
              <a:gd name="connsiteX2-15" fmla="*/ 3991428 w 12512985"/>
              <a:gd name="connsiteY2-16" fmla="*/ 6466114 h 7544026"/>
              <a:gd name="connsiteX3-17" fmla="*/ 0 w 12512985"/>
              <a:gd name="connsiteY3-18" fmla="*/ 6858000 h 7544026"/>
              <a:gd name="connsiteX4-19" fmla="*/ 0 w 12512985"/>
              <a:gd name="connsiteY4-20" fmla="*/ 0 h 7544026"/>
              <a:gd name="connsiteX0-21" fmla="*/ 0 w 12513944"/>
              <a:gd name="connsiteY0-22" fmla="*/ 0 h 7700873"/>
              <a:gd name="connsiteX1-23" fmla="*/ 12192000 w 12513944"/>
              <a:gd name="connsiteY1-24" fmla="*/ 0 h 7700873"/>
              <a:gd name="connsiteX2-25" fmla="*/ 4020456 w 12513944"/>
              <a:gd name="connsiteY2-26" fmla="*/ 6828971 h 7700873"/>
              <a:gd name="connsiteX3-27" fmla="*/ 0 w 12513944"/>
              <a:gd name="connsiteY3-28" fmla="*/ 6858000 h 7700873"/>
              <a:gd name="connsiteX4-29" fmla="*/ 0 w 12513944"/>
              <a:gd name="connsiteY4-30" fmla="*/ 0 h 7700873"/>
              <a:gd name="connsiteX0-31" fmla="*/ 0 w 12521496"/>
              <a:gd name="connsiteY0-32" fmla="*/ 0 h 7394157"/>
              <a:gd name="connsiteX1-33" fmla="*/ 12192000 w 12521496"/>
              <a:gd name="connsiteY1-34" fmla="*/ 0 h 7394157"/>
              <a:gd name="connsiteX2-35" fmla="*/ 4020456 w 12521496"/>
              <a:gd name="connsiteY2-36" fmla="*/ 6828971 h 7394157"/>
              <a:gd name="connsiteX3-37" fmla="*/ 0 w 12521496"/>
              <a:gd name="connsiteY3-38" fmla="*/ 6858000 h 7394157"/>
              <a:gd name="connsiteX4-39" fmla="*/ 0 w 12521496"/>
              <a:gd name="connsiteY4-40" fmla="*/ 0 h 7394157"/>
              <a:gd name="connsiteX0-41" fmla="*/ 0 w 12521496"/>
              <a:gd name="connsiteY0-42" fmla="*/ 0 h 6918474"/>
              <a:gd name="connsiteX1-43" fmla="*/ 12192000 w 12521496"/>
              <a:gd name="connsiteY1-44" fmla="*/ 0 h 6918474"/>
              <a:gd name="connsiteX2-45" fmla="*/ 4020456 w 12521496"/>
              <a:gd name="connsiteY2-46" fmla="*/ 6828971 h 6918474"/>
              <a:gd name="connsiteX3-47" fmla="*/ 0 w 12521496"/>
              <a:gd name="connsiteY3-48" fmla="*/ 6858000 h 6918474"/>
              <a:gd name="connsiteX4-49" fmla="*/ 0 w 12521496"/>
              <a:gd name="connsiteY4-50" fmla="*/ 0 h 6918474"/>
              <a:gd name="connsiteX0-51" fmla="*/ 0 w 12520054"/>
              <a:gd name="connsiteY0-52" fmla="*/ 0 h 6877085"/>
              <a:gd name="connsiteX1-53" fmla="*/ 12192000 w 12520054"/>
              <a:gd name="connsiteY1-54" fmla="*/ 0 h 6877085"/>
              <a:gd name="connsiteX2-55" fmla="*/ 4020456 w 12520054"/>
              <a:gd name="connsiteY2-56" fmla="*/ 6828971 h 6877085"/>
              <a:gd name="connsiteX3-57" fmla="*/ 0 w 12520054"/>
              <a:gd name="connsiteY3-58" fmla="*/ 6858000 h 6877085"/>
              <a:gd name="connsiteX4-59" fmla="*/ 0 w 12520054"/>
              <a:gd name="connsiteY4-60" fmla="*/ 0 h 6877085"/>
              <a:gd name="connsiteX0-61" fmla="*/ 0 w 12594454"/>
              <a:gd name="connsiteY0-62" fmla="*/ 0 h 6877085"/>
              <a:gd name="connsiteX1-63" fmla="*/ 12192000 w 12594454"/>
              <a:gd name="connsiteY1-64" fmla="*/ 0 h 6877085"/>
              <a:gd name="connsiteX2-65" fmla="*/ 4020456 w 12594454"/>
              <a:gd name="connsiteY2-66" fmla="*/ 6828971 h 6877085"/>
              <a:gd name="connsiteX3-67" fmla="*/ 0 w 12594454"/>
              <a:gd name="connsiteY3-68" fmla="*/ 6858000 h 6877085"/>
              <a:gd name="connsiteX4-69" fmla="*/ 0 w 12594454"/>
              <a:gd name="connsiteY4-70" fmla="*/ 0 h 6877085"/>
              <a:gd name="connsiteX0-71" fmla="*/ 0 w 12413791"/>
              <a:gd name="connsiteY0-72" fmla="*/ 0 h 6877085"/>
              <a:gd name="connsiteX1-73" fmla="*/ 12192000 w 12413791"/>
              <a:gd name="connsiteY1-74" fmla="*/ 0 h 6877085"/>
              <a:gd name="connsiteX2-75" fmla="*/ 4020456 w 12413791"/>
              <a:gd name="connsiteY2-76" fmla="*/ 6828971 h 6877085"/>
              <a:gd name="connsiteX3-77" fmla="*/ 0 w 12413791"/>
              <a:gd name="connsiteY3-78" fmla="*/ 6858000 h 6877085"/>
              <a:gd name="connsiteX4-79" fmla="*/ 0 w 12413791"/>
              <a:gd name="connsiteY4-80" fmla="*/ 0 h 6877085"/>
              <a:gd name="connsiteX0-81" fmla="*/ 0 w 12777272"/>
              <a:gd name="connsiteY0-82" fmla="*/ 0 h 6877085"/>
              <a:gd name="connsiteX1-83" fmla="*/ 12192000 w 12777272"/>
              <a:gd name="connsiteY1-84" fmla="*/ 0 h 6877085"/>
              <a:gd name="connsiteX2-85" fmla="*/ 10145487 w 12777272"/>
              <a:gd name="connsiteY2-86" fmla="*/ 2046515 h 6877085"/>
              <a:gd name="connsiteX3-87" fmla="*/ 4020456 w 12777272"/>
              <a:gd name="connsiteY3-88" fmla="*/ 6828971 h 6877085"/>
              <a:gd name="connsiteX4-89" fmla="*/ 0 w 12777272"/>
              <a:gd name="connsiteY4-90" fmla="*/ 6858000 h 6877085"/>
              <a:gd name="connsiteX5" fmla="*/ 0 w 12777272"/>
              <a:gd name="connsiteY5" fmla="*/ 0 h 6877085"/>
              <a:gd name="connsiteX0-91" fmla="*/ 0 w 13300967"/>
              <a:gd name="connsiteY0-92" fmla="*/ 0 h 6877085"/>
              <a:gd name="connsiteX1-93" fmla="*/ 12192000 w 13300967"/>
              <a:gd name="connsiteY1-94" fmla="*/ 0 h 6877085"/>
              <a:gd name="connsiteX2-95" fmla="*/ 12104915 w 13300967"/>
              <a:gd name="connsiteY2-96" fmla="*/ 2670629 h 6877085"/>
              <a:gd name="connsiteX3-97" fmla="*/ 4020456 w 13300967"/>
              <a:gd name="connsiteY3-98" fmla="*/ 6828971 h 6877085"/>
              <a:gd name="connsiteX4-99" fmla="*/ 0 w 13300967"/>
              <a:gd name="connsiteY4-100" fmla="*/ 6858000 h 6877085"/>
              <a:gd name="connsiteX5-101" fmla="*/ 0 w 13300967"/>
              <a:gd name="connsiteY5-102" fmla="*/ 0 h 6877085"/>
              <a:gd name="connsiteX0-103" fmla="*/ 0 w 12924146"/>
              <a:gd name="connsiteY0-104" fmla="*/ 0 h 6877085"/>
              <a:gd name="connsiteX1-105" fmla="*/ 12192000 w 12924146"/>
              <a:gd name="connsiteY1-106" fmla="*/ 0 h 6877085"/>
              <a:gd name="connsiteX2-107" fmla="*/ 12104915 w 12924146"/>
              <a:gd name="connsiteY2-108" fmla="*/ 2670629 h 6877085"/>
              <a:gd name="connsiteX3-109" fmla="*/ 4020456 w 12924146"/>
              <a:gd name="connsiteY3-110" fmla="*/ 6828971 h 6877085"/>
              <a:gd name="connsiteX4-111" fmla="*/ 0 w 12924146"/>
              <a:gd name="connsiteY4-112" fmla="*/ 6858000 h 6877085"/>
              <a:gd name="connsiteX5-113" fmla="*/ 0 w 12924146"/>
              <a:gd name="connsiteY5-114" fmla="*/ 0 h 6877085"/>
              <a:gd name="connsiteX0-115" fmla="*/ 0 w 12946213"/>
              <a:gd name="connsiteY0-116" fmla="*/ 0 h 6877085"/>
              <a:gd name="connsiteX1-117" fmla="*/ 12192000 w 12946213"/>
              <a:gd name="connsiteY1-118" fmla="*/ 0 h 6877085"/>
              <a:gd name="connsiteX2-119" fmla="*/ 12192001 w 12946213"/>
              <a:gd name="connsiteY2-120" fmla="*/ 2656114 h 6877085"/>
              <a:gd name="connsiteX3-121" fmla="*/ 4020456 w 12946213"/>
              <a:gd name="connsiteY3-122" fmla="*/ 6828971 h 6877085"/>
              <a:gd name="connsiteX4-123" fmla="*/ 0 w 12946213"/>
              <a:gd name="connsiteY4-124" fmla="*/ 6858000 h 6877085"/>
              <a:gd name="connsiteX5-125" fmla="*/ 0 w 12946213"/>
              <a:gd name="connsiteY5-126" fmla="*/ 0 h 6877085"/>
              <a:gd name="connsiteX0-127" fmla="*/ 0 w 12196083"/>
              <a:gd name="connsiteY0-128" fmla="*/ 0 h 6877085"/>
              <a:gd name="connsiteX1-129" fmla="*/ 12192000 w 12196083"/>
              <a:gd name="connsiteY1-130" fmla="*/ 0 h 6877085"/>
              <a:gd name="connsiteX2-131" fmla="*/ 12192001 w 12196083"/>
              <a:gd name="connsiteY2-132" fmla="*/ 2656114 h 6877085"/>
              <a:gd name="connsiteX3-133" fmla="*/ 4020456 w 12196083"/>
              <a:gd name="connsiteY3-134" fmla="*/ 6828971 h 6877085"/>
              <a:gd name="connsiteX4-135" fmla="*/ 0 w 12196083"/>
              <a:gd name="connsiteY4-136" fmla="*/ 6858000 h 6877085"/>
              <a:gd name="connsiteX5-137" fmla="*/ 0 w 12196083"/>
              <a:gd name="connsiteY5-138" fmla="*/ 0 h 6877085"/>
              <a:gd name="connsiteX0-139" fmla="*/ 0 w 12196083"/>
              <a:gd name="connsiteY0-140" fmla="*/ 0 h 6877085"/>
              <a:gd name="connsiteX1-141" fmla="*/ 12192000 w 12196083"/>
              <a:gd name="connsiteY1-142" fmla="*/ 0 h 6877085"/>
              <a:gd name="connsiteX2-143" fmla="*/ 12192001 w 12196083"/>
              <a:gd name="connsiteY2-144" fmla="*/ 2656114 h 6877085"/>
              <a:gd name="connsiteX3-145" fmla="*/ 4020456 w 12196083"/>
              <a:gd name="connsiteY3-146" fmla="*/ 6828971 h 6877085"/>
              <a:gd name="connsiteX4-147" fmla="*/ 0 w 12196083"/>
              <a:gd name="connsiteY4-148" fmla="*/ 6858000 h 6877085"/>
              <a:gd name="connsiteX5-149" fmla="*/ 0 w 12196083"/>
              <a:gd name="connsiteY5-150" fmla="*/ 0 h 6877085"/>
              <a:gd name="connsiteX0-151" fmla="*/ 0 w 12196083"/>
              <a:gd name="connsiteY0-152" fmla="*/ 0 h 6877085"/>
              <a:gd name="connsiteX1-153" fmla="*/ 12192000 w 12196083"/>
              <a:gd name="connsiteY1-154" fmla="*/ 0 h 6877085"/>
              <a:gd name="connsiteX2-155" fmla="*/ 12192001 w 12196083"/>
              <a:gd name="connsiteY2-156" fmla="*/ 2656114 h 6877085"/>
              <a:gd name="connsiteX3-157" fmla="*/ 9942286 w 12196083"/>
              <a:gd name="connsiteY3-158" fmla="*/ 4194630 h 6877085"/>
              <a:gd name="connsiteX4-159" fmla="*/ 4020456 w 12196083"/>
              <a:gd name="connsiteY4-160" fmla="*/ 6828971 h 6877085"/>
              <a:gd name="connsiteX5-161" fmla="*/ 0 w 12196083"/>
              <a:gd name="connsiteY5-162" fmla="*/ 6858000 h 6877085"/>
              <a:gd name="connsiteX6" fmla="*/ 0 w 12196083"/>
              <a:gd name="connsiteY6" fmla="*/ 0 h 6877085"/>
              <a:gd name="connsiteX0-163" fmla="*/ 0 w 12196083"/>
              <a:gd name="connsiteY0-164" fmla="*/ 0 h 6877085"/>
              <a:gd name="connsiteX1-165" fmla="*/ 12192000 w 12196083"/>
              <a:gd name="connsiteY1-166" fmla="*/ 0 h 6877085"/>
              <a:gd name="connsiteX2-167" fmla="*/ 12192001 w 12196083"/>
              <a:gd name="connsiteY2-168" fmla="*/ 2656114 h 6877085"/>
              <a:gd name="connsiteX3-169" fmla="*/ 6357257 w 12196083"/>
              <a:gd name="connsiteY3-170" fmla="*/ 2931887 h 6877085"/>
              <a:gd name="connsiteX4-171" fmla="*/ 4020456 w 12196083"/>
              <a:gd name="connsiteY4-172" fmla="*/ 6828971 h 6877085"/>
              <a:gd name="connsiteX5-173" fmla="*/ 0 w 12196083"/>
              <a:gd name="connsiteY5-174" fmla="*/ 6858000 h 6877085"/>
              <a:gd name="connsiteX6-175" fmla="*/ 0 w 12196083"/>
              <a:gd name="connsiteY6-176" fmla="*/ 0 h 6877085"/>
              <a:gd name="connsiteX0-177" fmla="*/ 0 w 12196083"/>
              <a:gd name="connsiteY0-178" fmla="*/ 0 h 6877085"/>
              <a:gd name="connsiteX1-179" fmla="*/ 12192000 w 12196083"/>
              <a:gd name="connsiteY1-180" fmla="*/ 0 h 6877085"/>
              <a:gd name="connsiteX2-181" fmla="*/ 12192001 w 12196083"/>
              <a:gd name="connsiteY2-182" fmla="*/ 2656114 h 6877085"/>
              <a:gd name="connsiteX3-183" fmla="*/ 5907315 w 12196083"/>
              <a:gd name="connsiteY3-184" fmla="*/ 3120573 h 6877085"/>
              <a:gd name="connsiteX4-185" fmla="*/ 4020456 w 12196083"/>
              <a:gd name="connsiteY4-186" fmla="*/ 6828971 h 6877085"/>
              <a:gd name="connsiteX5-187" fmla="*/ 0 w 12196083"/>
              <a:gd name="connsiteY5-188" fmla="*/ 6858000 h 6877085"/>
              <a:gd name="connsiteX6-189" fmla="*/ 0 w 12196083"/>
              <a:gd name="connsiteY6-190" fmla="*/ 0 h 6877085"/>
              <a:gd name="connsiteX0-191" fmla="*/ 0 w 12196083"/>
              <a:gd name="connsiteY0-192" fmla="*/ 0 h 6877085"/>
              <a:gd name="connsiteX1-193" fmla="*/ 12192000 w 12196083"/>
              <a:gd name="connsiteY1-194" fmla="*/ 0 h 6877085"/>
              <a:gd name="connsiteX2-195" fmla="*/ 12192001 w 12196083"/>
              <a:gd name="connsiteY2-196" fmla="*/ 2656114 h 6877085"/>
              <a:gd name="connsiteX3-197" fmla="*/ 6836229 w 12196083"/>
              <a:gd name="connsiteY3-198" fmla="*/ 2815773 h 6877085"/>
              <a:gd name="connsiteX4-199" fmla="*/ 4020456 w 12196083"/>
              <a:gd name="connsiteY4-200" fmla="*/ 6828971 h 6877085"/>
              <a:gd name="connsiteX5-201" fmla="*/ 0 w 12196083"/>
              <a:gd name="connsiteY5-202" fmla="*/ 6858000 h 6877085"/>
              <a:gd name="connsiteX6-203" fmla="*/ 0 w 12196083"/>
              <a:gd name="connsiteY6-204" fmla="*/ 0 h 6877085"/>
              <a:gd name="connsiteX0-205" fmla="*/ 0 w 12196083"/>
              <a:gd name="connsiteY0-206" fmla="*/ 0 h 6877085"/>
              <a:gd name="connsiteX1-207" fmla="*/ 12192000 w 12196083"/>
              <a:gd name="connsiteY1-208" fmla="*/ 0 h 6877085"/>
              <a:gd name="connsiteX2-209" fmla="*/ 12192001 w 12196083"/>
              <a:gd name="connsiteY2-210" fmla="*/ 2656114 h 6877085"/>
              <a:gd name="connsiteX3-211" fmla="*/ 5863771 w 12196083"/>
              <a:gd name="connsiteY3-212" fmla="*/ 2960916 h 6877085"/>
              <a:gd name="connsiteX4-213" fmla="*/ 4020456 w 12196083"/>
              <a:gd name="connsiteY4-214" fmla="*/ 6828971 h 6877085"/>
              <a:gd name="connsiteX5-215" fmla="*/ 0 w 12196083"/>
              <a:gd name="connsiteY5-216" fmla="*/ 6858000 h 6877085"/>
              <a:gd name="connsiteX6-217" fmla="*/ 0 w 12196083"/>
              <a:gd name="connsiteY6-218" fmla="*/ 0 h 6877085"/>
              <a:gd name="connsiteX0-219" fmla="*/ 0 w 12196083"/>
              <a:gd name="connsiteY0-220" fmla="*/ 0 h 6877085"/>
              <a:gd name="connsiteX1-221" fmla="*/ 12192000 w 12196083"/>
              <a:gd name="connsiteY1-222" fmla="*/ 0 h 6877085"/>
              <a:gd name="connsiteX2-223" fmla="*/ 12192001 w 12196083"/>
              <a:gd name="connsiteY2-224" fmla="*/ 2656114 h 6877085"/>
              <a:gd name="connsiteX3-225" fmla="*/ 6778171 w 12196083"/>
              <a:gd name="connsiteY3-226" fmla="*/ 2496459 h 6877085"/>
              <a:gd name="connsiteX4-227" fmla="*/ 4020456 w 12196083"/>
              <a:gd name="connsiteY4-228" fmla="*/ 6828971 h 6877085"/>
              <a:gd name="connsiteX5-229" fmla="*/ 0 w 12196083"/>
              <a:gd name="connsiteY5-230" fmla="*/ 6858000 h 6877085"/>
              <a:gd name="connsiteX6-231" fmla="*/ 0 w 12196083"/>
              <a:gd name="connsiteY6-232" fmla="*/ 0 h 6877085"/>
              <a:gd name="connsiteX0-233" fmla="*/ 0 w 12196083"/>
              <a:gd name="connsiteY0-234" fmla="*/ 0 h 6877085"/>
              <a:gd name="connsiteX1-235" fmla="*/ 12192000 w 12196083"/>
              <a:gd name="connsiteY1-236" fmla="*/ 0 h 6877085"/>
              <a:gd name="connsiteX2-237" fmla="*/ 12192001 w 12196083"/>
              <a:gd name="connsiteY2-238" fmla="*/ 2656114 h 6877085"/>
              <a:gd name="connsiteX3-239" fmla="*/ 6313714 w 12196083"/>
              <a:gd name="connsiteY3-240" fmla="*/ 2510973 h 6877085"/>
              <a:gd name="connsiteX4-241" fmla="*/ 4020456 w 12196083"/>
              <a:gd name="connsiteY4-242" fmla="*/ 6828971 h 6877085"/>
              <a:gd name="connsiteX5-243" fmla="*/ 0 w 12196083"/>
              <a:gd name="connsiteY5-244" fmla="*/ 6858000 h 6877085"/>
              <a:gd name="connsiteX6-245" fmla="*/ 0 w 12196083"/>
              <a:gd name="connsiteY6-246" fmla="*/ 0 h 6877085"/>
              <a:gd name="connsiteX0-247" fmla="*/ 0 w 12196083"/>
              <a:gd name="connsiteY0-248" fmla="*/ 0 h 6877085"/>
              <a:gd name="connsiteX1-249" fmla="*/ 12192000 w 12196083"/>
              <a:gd name="connsiteY1-250" fmla="*/ 0 h 6877085"/>
              <a:gd name="connsiteX2-251" fmla="*/ 12192001 w 12196083"/>
              <a:gd name="connsiteY2-252" fmla="*/ 2656114 h 6877085"/>
              <a:gd name="connsiteX3-253" fmla="*/ 5167086 w 12196083"/>
              <a:gd name="connsiteY3-254" fmla="*/ 3657601 h 6877085"/>
              <a:gd name="connsiteX4-255" fmla="*/ 4020456 w 12196083"/>
              <a:gd name="connsiteY4-256" fmla="*/ 6828971 h 6877085"/>
              <a:gd name="connsiteX5-257" fmla="*/ 0 w 12196083"/>
              <a:gd name="connsiteY5-258" fmla="*/ 6858000 h 6877085"/>
              <a:gd name="connsiteX6-259" fmla="*/ 0 w 12196083"/>
              <a:gd name="connsiteY6-260" fmla="*/ 0 h 6877085"/>
              <a:gd name="connsiteX0-261" fmla="*/ 0 w 12196083"/>
              <a:gd name="connsiteY0-262" fmla="*/ 0 h 6877085"/>
              <a:gd name="connsiteX1-263" fmla="*/ 12192000 w 12196083"/>
              <a:gd name="connsiteY1-264" fmla="*/ 0 h 6877085"/>
              <a:gd name="connsiteX2-265" fmla="*/ 12192001 w 12196083"/>
              <a:gd name="connsiteY2-266" fmla="*/ 2656114 h 6877085"/>
              <a:gd name="connsiteX3-267" fmla="*/ 5167086 w 12196083"/>
              <a:gd name="connsiteY3-268" fmla="*/ 3657601 h 6877085"/>
              <a:gd name="connsiteX4-269" fmla="*/ 4020456 w 12196083"/>
              <a:gd name="connsiteY4-270" fmla="*/ 6828971 h 6877085"/>
              <a:gd name="connsiteX5-271" fmla="*/ 0 w 12196083"/>
              <a:gd name="connsiteY5-272" fmla="*/ 6858000 h 6877085"/>
              <a:gd name="connsiteX6-273" fmla="*/ 0 w 12196083"/>
              <a:gd name="connsiteY6-274" fmla="*/ 0 h 6877085"/>
              <a:gd name="connsiteX0-275" fmla="*/ 0 w 12196083"/>
              <a:gd name="connsiteY0-276" fmla="*/ 0 h 6877085"/>
              <a:gd name="connsiteX1-277" fmla="*/ 12192000 w 12196083"/>
              <a:gd name="connsiteY1-278" fmla="*/ 0 h 6877085"/>
              <a:gd name="connsiteX2-279" fmla="*/ 12192001 w 12196083"/>
              <a:gd name="connsiteY2-280" fmla="*/ 2656114 h 6877085"/>
              <a:gd name="connsiteX3-281" fmla="*/ 5167086 w 12196083"/>
              <a:gd name="connsiteY3-282" fmla="*/ 3657601 h 6877085"/>
              <a:gd name="connsiteX4-283" fmla="*/ 4020456 w 12196083"/>
              <a:gd name="connsiteY4-284" fmla="*/ 6828971 h 6877085"/>
              <a:gd name="connsiteX5-285" fmla="*/ 0 w 12196083"/>
              <a:gd name="connsiteY5-286" fmla="*/ 6858000 h 6877085"/>
              <a:gd name="connsiteX6-287" fmla="*/ 0 w 12196083"/>
              <a:gd name="connsiteY6-288" fmla="*/ 0 h 6877085"/>
              <a:gd name="connsiteX0-289" fmla="*/ 0 w 12196083"/>
              <a:gd name="connsiteY0-290" fmla="*/ 0 h 6877085"/>
              <a:gd name="connsiteX1-291" fmla="*/ 12192000 w 12196083"/>
              <a:gd name="connsiteY1-292" fmla="*/ 0 h 6877085"/>
              <a:gd name="connsiteX2-293" fmla="*/ 12192001 w 12196083"/>
              <a:gd name="connsiteY2-294" fmla="*/ 2656114 h 6877085"/>
              <a:gd name="connsiteX3-295" fmla="*/ 6110515 w 12196083"/>
              <a:gd name="connsiteY3-296" fmla="*/ 2133601 h 6877085"/>
              <a:gd name="connsiteX4-297" fmla="*/ 4020456 w 12196083"/>
              <a:gd name="connsiteY4-298" fmla="*/ 6828971 h 6877085"/>
              <a:gd name="connsiteX5-299" fmla="*/ 0 w 12196083"/>
              <a:gd name="connsiteY5-300" fmla="*/ 6858000 h 6877085"/>
              <a:gd name="connsiteX6-301" fmla="*/ 0 w 12196083"/>
              <a:gd name="connsiteY6-302" fmla="*/ 0 h 6877085"/>
              <a:gd name="connsiteX0-303" fmla="*/ 0 w 12196083"/>
              <a:gd name="connsiteY0-304" fmla="*/ 0 h 6877085"/>
              <a:gd name="connsiteX1-305" fmla="*/ 12192000 w 12196083"/>
              <a:gd name="connsiteY1-306" fmla="*/ 0 h 6877085"/>
              <a:gd name="connsiteX2-307" fmla="*/ 12192001 w 12196083"/>
              <a:gd name="connsiteY2-308" fmla="*/ 2656114 h 6877085"/>
              <a:gd name="connsiteX3-309" fmla="*/ 6110515 w 12196083"/>
              <a:gd name="connsiteY3-310" fmla="*/ 2133601 h 6877085"/>
              <a:gd name="connsiteX4-311" fmla="*/ 4020456 w 12196083"/>
              <a:gd name="connsiteY4-312" fmla="*/ 6828971 h 6877085"/>
              <a:gd name="connsiteX5-313" fmla="*/ 0 w 12196083"/>
              <a:gd name="connsiteY5-314" fmla="*/ 6858000 h 6877085"/>
              <a:gd name="connsiteX6-315" fmla="*/ 0 w 12196083"/>
              <a:gd name="connsiteY6-316" fmla="*/ 0 h 6877085"/>
              <a:gd name="connsiteX0-317" fmla="*/ 0 w 12196083"/>
              <a:gd name="connsiteY0-318" fmla="*/ 0 h 6877085"/>
              <a:gd name="connsiteX1-319" fmla="*/ 12192000 w 12196083"/>
              <a:gd name="connsiteY1-320" fmla="*/ 0 h 6877085"/>
              <a:gd name="connsiteX2-321" fmla="*/ 12192001 w 12196083"/>
              <a:gd name="connsiteY2-322" fmla="*/ 2656114 h 6877085"/>
              <a:gd name="connsiteX3-323" fmla="*/ 6357258 w 12196083"/>
              <a:gd name="connsiteY3-324" fmla="*/ 2409372 h 6877085"/>
              <a:gd name="connsiteX4-325" fmla="*/ 4020456 w 12196083"/>
              <a:gd name="connsiteY4-326" fmla="*/ 6828971 h 6877085"/>
              <a:gd name="connsiteX5-327" fmla="*/ 0 w 12196083"/>
              <a:gd name="connsiteY5-328" fmla="*/ 6858000 h 6877085"/>
              <a:gd name="connsiteX6-329" fmla="*/ 0 w 12196083"/>
              <a:gd name="connsiteY6-330" fmla="*/ 0 h 6877085"/>
              <a:gd name="connsiteX0-331" fmla="*/ 0 w 12196083"/>
              <a:gd name="connsiteY0-332" fmla="*/ 0 h 6877085"/>
              <a:gd name="connsiteX1-333" fmla="*/ 12192000 w 12196083"/>
              <a:gd name="connsiteY1-334" fmla="*/ 0 h 6877085"/>
              <a:gd name="connsiteX2-335" fmla="*/ 12192001 w 12196083"/>
              <a:gd name="connsiteY2-336" fmla="*/ 2656114 h 6877085"/>
              <a:gd name="connsiteX3-337" fmla="*/ 6357258 w 12196083"/>
              <a:gd name="connsiteY3-338" fmla="*/ 2409372 h 6877085"/>
              <a:gd name="connsiteX4-339" fmla="*/ 4020456 w 12196083"/>
              <a:gd name="connsiteY4-340" fmla="*/ 6828971 h 6877085"/>
              <a:gd name="connsiteX5-341" fmla="*/ 0 w 12196083"/>
              <a:gd name="connsiteY5-342" fmla="*/ 6858000 h 6877085"/>
              <a:gd name="connsiteX6-343" fmla="*/ 0 w 12196083"/>
              <a:gd name="connsiteY6-344" fmla="*/ 0 h 687708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01" y="connsiteY5-102"/>
              </a:cxn>
              <a:cxn ang="0">
                <a:pos x="connsiteX6-175" y="connsiteY6-176"/>
              </a:cxn>
            </a:cxnLst>
            <a:rect l="l" t="t" r="r" b="b"/>
            <a:pathLst>
              <a:path w="12196083" h="6877085">
                <a:moveTo>
                  <a:pt x="0" y="0"/>
                </a:moveTo>
                <a:lnTo>
                  <a:pt x="12192000" y="0"/>
                </a:lnTo>
                <a:cubicBezTo>
                  <a:pt x="12184744" y="1270000"/>
                  <a:pt x="12204096" y="1372809"/>
                  <a:pt x="12192001" y="2656114"/>
                </a:cubicBezTo>
                <a:cubicBezTo>
                  <a:pt x="10365620" y="3050419"/>
                  <a:pt x="7719182" y="1713896"/>
                  <a:pt x="6357258" y="2409372"/>
                </a:cubicBezTo>
                <a:cubicBezTo>
                  <a:pt x="4995334" y="3104848"/>
                  <a:pt x="6156476" y="4846563"/>
                  <a:pt x="4020456" y="6828971"/>
                </a:cubicBezTo>
                <a:cubicBezTo>
                  <a:pt x="1799770" y="6868885"/>
                  <a:pt x="1915885" y="6897914"/>
                  <a:pt x="0" y="6858000"/>
                </a:cubicBezTo>
                <a:lnTo>
                  <a:pt x="0" y="0"/>
                </a:lnTo>
                <a:close/>
              </a:path>
            </a:pathLst>
          </a:custGeom>
          <a:gradFill>
            <a:gsLst>
              <a:gs pos="21000">
                <a:srgbClr val="00B0F0"/>
              </a:gs>
              <a:gs pos="100000">
                <a:srgbClr val="21215D">
                  <a:alpha val="50000"/>
                </a:srgb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pic>
        <p:nvPicPr>
          <p:cNvPr id="4" name="图片 3"/>
          <p:cNvPicPr>
            <a:picLocks noChangeAspect="1"/>
          </p:cNvPicPr>
          <p:nvPr/>
        </p:nvPicPr>
        <p:blipFill>
          <a:blip r:embed="rId1" cstate="screen"/>
          <a:stretch>
            <a:fillRect/>
          </a:stretch>
        </p:blipFill>
        <p:spPr>
          <a:xfrm>
            <a:off x="5208590" y="1762901"/>
            <a:ext cx="5693676" cy="4870714"/>
          </a:xfrm>
          <a:prstGeom prst="rect">
            <a:avLst/>
          </a:prstGeom>
        </p:spPr>
      </p:pic>
      <p:sp>
        <p:nvSpPr>
          <p:cNvPr id="5" name="椭圆 4"/>
          <p:cNvSpPr/>
          <p:nvPr/>
        </p:nvSpPr>
        <p:spPr>
          <a:xfrm>
            <a:off x="-827314" y="4354285"/>
            <a:ext cx="1959428" cy="1959428"/>
          </a:xfrm>
          <a:prstGeom prst="ellipse">
            <a:avLst/>
          </a:prstGeom>
          <a:gradFill>
            <a:gsLst>
              <a:gs pos="21000">
                <a:srgbClr val="00B0F0">
                  <a:alpha val="0"/>
                </a:srgbClr>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5" name="椭圆 24"/>
          <p:cNvSpPr/>
          <p:nvPr/>
        </p:nvSpPr>
        <p:spPr>
          <a:xfrm>
            <a:off x="10094685" y="-979714"/>
            <a:ext cx="1959428" cy="1959428"/>
          </a:xfrm>
          <a:prstGeom prst="ellipse">
            <a:avLst/>
          </a:prstGeom>
          <a:gradFill>
            <a:gsLst>
              <a:gs pos="21000">
                <a:srgbClr val="21215D">
                  <a:alpha val="0"/>
                </a:srgbClr>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0" name="椭圆 29"/>
          <p:cNvSpPr/>
          <p:nvPr/>
        </p:nvSpPr>
        <p:spPr>
          <a:xfrm>
            <a:off x="11117942" y="5740398"/>
            <a:ext cx="1335316" cy="1299031"/>
          </a:xfrm>
          <a:prstGeom prst="ellipse">
            <a:avLst/>
          </a:prstGeom>
          <a:gradFill>
            <a:gsLst>
              <a:gs pos="21000">
                <a:srgbClr val="0070C0"/>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1" name="椭圆 30"/>
          <p:cNvSpPr/>
          <p:nvPr/>
        </p:nvSpPr>
        <p:spPr>
          <a:xfrm>
            <a:off x="3505199" y="-783774"/>
            <a:ext cx="1335316" cy="1299031"/>
          </a:xfrm>
          <a:prstGeom prst="ellipse">
            <a:avLst/>
          </a:prstGeom>
          <a:gradFill>
            <a:gsLst>
              <a:gs pos="21000">
                <a:srgbClr val="0070C0"/>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 name="文本框 1"/>
          <p:cNvSpPr txBox="1"/>
          <p:nvPr/>
        </p:nvSpPr>
        <p:spPr>
          <a:xfrm>
            <a:off x="1132205" y="2839085"/>
            <a:ext cx="4388485" cy="1198880"/>
          </a:xfrm>
          <a:prstGeom prst="rect">
            <a:avLst/>
          </a:prstGeom>
          <a:noFill/>
        </p:spPr>
        <p:txBody>
          <a:bodyPr wrap="square" rtlCol="0">
            <a:spAutoFit/>
          </a:bodyPr>
          <a:p>
            <a:pPr>
              <a:lnSpc>
                <a:spcPct val="100000"/>
              </a:lnSpc>
            </a:pPr>
            <a:r>
              <a:rPr lang="zh-CN" altLang="en-US" sz="7200" b="1" dirty="0">
                <a:solidFill>
                  <a:schemeClr val="bg1"/>
                </a:solidFill>
                <a:uFillTx/>
                <a:latin typeface="微软雅黑" panose="020B0503020204020204" charset="-122"/>
                <a:ea typeface="微软雅黑" panose="020B0503020204020204" charset="-122"/>
                <a:sym typeface="字魂59号-创粗黑" panose="00000500000000000000" pitchFamily="2" charset="-122"/>
              </a:rPr>
              <a:t>感谢观看</a:t>
            </a:r>
            <a:endParaRPr lang="zh-CN" altLang="en-US" sz="7200" b="1" dirty="0">
              <a:solidFill>
                <a:schemeClr val="bg1"/>
              </a:solidFill>
              <a:uFillTx/>
              <a:latin typeface="微软雅黑" panose="020B0503020204020204" charset="-122"/>
              <a:ea typeface="微软雅黑" panose="020B0503020204020204"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标注 6"/>
          <p:cNvSpPr/>
          <p:nvPr/>
        </p:nvSpPr>
        <p:spPr>
          <a:xfrm>
            <a:off x="5206365" y="1551305"/>
            <a:ext cx="4768850" cy="1121410"/>
          </a:xfrm>
          <a:prstGeom prst="wedgeRoundRectCallout">
            <a:avLst>
              <a:gd name="adj1" fmla="val -54167"/>
              <a:gd name="adj2" fmla="val -21687"/>
              <a:gd name="adj3" fmla="val 16667"/>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chemeClr val="tx1"/>
                </a:solidFill>
                <a:latin typeface="微软雅黑" panose="020B0503020204020204" charset="-122"/>
                <a:ea typeface="微软雅黑" panose="020B0503020204020204" charset="-122"/>
                <a:cs typeface="微软雅黑" panose="020B0503020204020204" charset="-122"/>
              </a:rPr>
              <a:t>一个人追求的目标越高，他的能力就发展得越快，对社会就越有益。</a:t>
            </a:r>
            <a:endParaRPr lang="zh-CN" altLang="en-US">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5206365" y="910590"/>
            <a:ext cx="2540000" cy="368300"/>
          </a:xfrm>
          <a:prstGeom prst="rect">
            <a:avLst/>
          </a:prstGeom>
          <a:noFill/>
        </p:spPr>
        <p:txBody>
          <a:bodyPr wrap="square" rtlCol="0" anchor="t">
            <a:spAutoFit/>
          </a:bodyPr>
          <a:p>
            <a:pPr algn="l"/>
            <a:r>
              <a:rPr lang="zh-CN" altLang="en-US" b="1"/>
              <a:t>高尔基</a:t>
            </a:r>
            <a:endParaRPr lang="zh-CN" altLang="en-US" b="1"/>
          </a:p>
        </p:txBody>
      </p:sp>
      <p:pic>
        <p:nvPicPr>
          <p:cNvPr id="3" name="图片 2" descr="d5426090d596f44e7db3de78356396c6"/>
          <p:cNvPicPr>
            <a:picLocks noChangeAspect="1"/>
          </p:cNvPicPr>
          <p:nvPr/>
        </p:nvPicPr>
        <p:blipFill>
          <a:blip r:embed="rId1"/>
          <a:stretch>
            <a:fillRect/>
          </a:stretch>
        </p:blipFill>
        <p:spPr>
          <a:xfrm>
            <a:off x="549910" y="553720"/>
            <a:ext cx="4203700" cy="57511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54"/>
          <p:cNvSpPr txBox="1"/>
          <p:nvPr/>
        </p:nvSpPr>
        <p:spPr>
          <a:xfrm>
            <a:off x="1196579" y="1708436"/>
            <a:ext cx="1037351" cy="711200"/>
          </a:xfrm>
          <a:prstGeom prst="rect">
            <a:avLst/>
          </a:prstGeom>
          <a:noFill/>
        </p:spPr>
        <p:txBody>
          <a:bodyPr wrap="square" lIns="49623" tIns="24811" rIns="49623" bIns="24811" rtlCol="0" anchor="ctr" anchorCtr="0">
            <a:spAutoFit/>
          </a:bodyPr>
          <a:lstStyle/>
          <a:p>
            <a:pPr>
              <a:lnSpc>
                <a:spcPct val="100000"/>
              </a:lnSpc>
            </a:pPr>
            <a:r>
              <a:rPr lang="id-ID" sz="4300" dirty="0">
                <a:solidFill>
                  <a:srgbClr val="0070C0"/>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1</a:t>
            </a:r>
            <a:r>
              <a:rPr lang="en-US" sz="4300" dirty="0">
                <a:solidFill>
                  <a:srgbClr val="0070C0"/>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a:t>
            </a:r>
            <a:endParaRPr lang="id-ID" sz="4300" dirty="0">
              <a:solidFill>
                <a:srgbClr val="0070C0"/>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8" name="Rectangle 19"/>
          <p:cNvSpPr/>
          <p:nvPr/>
        </p:nvSpPr>
        <p:spPr>
          <a:xfrm>
            <a:off x="1798841" y="1854984"/>
            <a:ext cx="1439529" cy="418465"/>
          </a:xfrm>
          <a:prstGeom prst="rect">
            <a:avLst/>
          </a:prstGeom>
        </p:spPr>
        <p:txBody>
          <a:bodyPr wrap="square" lIns="49623" tIns="24811" rIns="49623" bIns="24811" anchor="ctr" anchorCtr="0">
            <a:spAutoFit/>
          </a:bodyPr>
          <a:lstStyle/>
          <a:p>
            <a:pPr>
              <a:lnSpc>
                <a:spcPct val="100000"/>
              </a:lnSpc>
            </a:pPr>
            <a:r>
              <a:rPr lang="zh-CN" altLang="en-US" sz="24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完美生活</a:t>
            </a:r>
            <a:endParaRPr lang="zh-CN" altLang="en-US" sz="24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5" name="圆角矩形 6"/>
          <p:cNvSpPr>
            <a:spLocks noChangeArrowheads="1"/>
          </p:cNvSpPr>
          <p:nvPr/>
        </p:nvSpPr>
        <p:spPr bwMode="auto">
          <a:xfrm>
            <a:off x="1283353" y="967006"/>
            <a:ext cx="2471166" cy="461856"/>
          </a:xfrm>
          <a:prstGeom prst="roundRect">
            <a:avLst>
              <a:gd name="adj" fmla="val 16667"/>
            </a:avLst>
          </a:prstGeom>
          <a:gradFill>
            <a:gsLst>
              <a:gs pos="21000">
                <a:srgbClr val="00B0F0"/>
              </a:gs>
              <a:gs pos="100000">
                <a:srgbClr val="21215D"/>
              </a:gs>
            </a:gsLst>
            <a:lin ang="7200000" scaled="0"/>
          </a:gra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rPr>
              <a:t>体验活动</a:t>
            </a:r>
            <a:endPar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endParaRPr>
          </a:p>
        </p:txBody>
      </p:sp>
      <p:sp>
        <p:nvSpPr>
          <p:cNvPr id="4" name="文本框 3"/>
          <p:cNvSpPr txBox="1"/>
          <p:nvPr/>
        </p:nvSpPr>
        <p:spPr>
          <a:xfrm>
            <a:off x="1283335" y="2529205"/>
            <a:ext cx="9246870" cy="3476625"/>
          </a:xfrm>
          <a:prstGeom prst="rect">
            <a:avLst/>
          </a:prstGeom>
          <a:noFill/>
        </p:spPr>
        <p:txBody>
          <a:bodyPr wrap="square" rtlCol="0" anchor="t">
            <a:spAutoFit/>
          </a:bodyPr>
          <a:p>
            <a:pPr indent="457200" fontAlgn="auto"/>
            <a:r>
              <a:rPr lang="zh-CN" altLang="en-US" sz="2000">
                <a:latin typeface="宋体" panose="02010600030101010101" pitchFamily="2" charset="-122"/>
                <a:ea typeface="宋体" panose="02010600030101010101" pitchFamily="2" charset="-122"/>
                <a:cs typeface="宋体" panose="02010600030101010101" pitchFamily="2" charset="-122"/>
              </a:rPr>
              <a:t>同学们一定对美好的生活充满了向往，请大家放松身体，慢慢闭上眼睛畅想 5 分钟，然后下面用一张纸写下你所希望的未来最完美的两天，一天工作日，另一天是休闲日。</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r>
              <a:rPr lang="zh-CN" altLang="en-US" sz="2000">
                <a:latin typeface="宋体" panose="02010600030101010101" pitchFamily="2" charset="-122"/>
                <a:ea typeface="宋体" panose="02010600030101010101" pitchFamily="2" charset="-122"/>
                <a:cs typeface="宋体" panose="02010600030101010101" pitchFamily="2" charset="-122"/>
              </a:rPr>
              <a:t>具体描述：思考一下你希望在什么地方，做什么事，和什么人在一起——尽可能具体地描述所想象的场景。</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r>
              <a:rPr lang="zh-CN" altLang="en-US" sz="2000">
                <a:latin typeface="宋体" panose="02010600030101010101" pitchFamily="2" charset="-122"/>
                <a:ea typeface="宋体" panose="02010600030101010101" pitchFamily="2" charset="-122"/>
                <a:cs typeface="宋体" panose="02010600030101010101" pitchFamily="2" charset="-122"/>
              </a:rPr>
              <a:t>业余的一天：</a:t>
            </a:r>
            <a:r>
              <a:rPr lang="en-US" altLang="zh-CN" sz="2000">
                <a:latin typeface="宋体" panose="02010600030101010101" pitchFamily="2" charset="-122"/>
                <a:ea typeface="宋体" panose="02010600030101010101" pitchFamily="2" charset="-122"/>
                <a:cs typeface="宋体" panose="02010600030101010101" pitchFamily="2" charset="-122"/>
              </a:rPr>
              <a:t>_____________________________________________________</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r>
              <a:rPr lang="zh-CN" altLang="en-US" sz="2000">
                <a:latin typeface="宋体" panose="02010600030101010101" pitchFamily="2" charset="-122"/>
                <a:ea typeface="宋体" panose="02010600030101010101" pitchFamily="2" charset="-122"/>
                <a:cs typeface="宋体" panose="02010600030101010101" pitchFamily="2" charset="-122"/>
              </a:rPr>
              <a:t>工作的一天：</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a:t>
            </a:r>
            <a:r>
              <a:rPr lang="zh-CN" altLang="en-US" sz="2000">
                <a:latin typeface="宋体" panose="02010600030101010101" pitchFamily="2" charset="-122"/>
                <a:ea typeface="宋体" panose="02010600030101010101" pitchFamily="2" charset="-122"/>
                <a:cs typeface="宋体" panose="02010600030101010101" pitchFamily="2" charset="-122"/>
              </a:rPr>
              <a:t> </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r>
              <a:rPr lang="zh-CN" altLang="en-US" sz="2000">
                <a:latin typeface="宋体" panose="02010600030101010101" pitchFamily="2" charset="-122"/>
                <a:ea typeface="宋体" panose="02010600030101010101" pitchFamily="2" charset="-122"/>
                <a:cs typeface="宋体" panose="02010600030101010101" pitchFamily="2" charset="-122"/>
              </a:rPr>
              <a:t>抽象概括：用两三个或更多的词语概括这两天生活的品质（如平静的、快乐的、充实的、有成就的等）</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r>
              <a:rPr lang="zh-CN" altLang="en-US" sz="2000">
                <a:latin typeface="宋体" panose="02010600030101010101" pitchFamily="2" charset="-122"/>
                <a:ea typeface="宋体" panose="02010600030101010101" pitchFamily="2" charset="-122"/>
                <a:cs typeface="宋体" panose="02010600030101010101" pitchFamily="2" charset="-122"/>
              </a:rPr>
              <a:t>业余的一天：</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r>
              <a:rPr lang="zh-CN" altLang="en-US" sz="2000">
                <a:latin typeface="宋体" panose="02010600030101010101" pitchFamily="2" charset="-122"/>
                <a:ea typeface="宋体" panose="02010600030101010101" pitchFamily="2" charset="-122"/>
                <a:cs typeface="宋体" panose="02010600030101010101" pitchFamily="2" charset="-122"/>
              </a:rPr>
              <a:t>工作的一天：</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250"/>
                                        <p:tgtEl>
                                          <p:spTgt spid="25"/>
                                        </p:tgtEl>
                                      </p:cBhvr>
                                    </p:animEffect>
                                    <p:anim calcmode="lin" valueType="num">
                                      <p:cBhvr>
                                        <p:cTn id="8" dur="250" fill="hold"/>
                                        <p:tgtEl>
                                          <p:spTgt spid="25"/>
                                        </p:tgtEl>
                                        <p:attrNameLst>
                                          <p:attrName>ppt_x</p:attrName>
                                        </p:attrNameLst>
                                      </p:cBhvr>
                                      <p:tavLst>
                                        <p:tav tm="0">
                                          <p:val>
                                            <p:strVal val="#ppt_x"/>
                                          </p:val>
                                        </p:tav>
                                        <p:tav tm="100000">
                                          <p:val>
                                            <p:strVal val="#ppt_x"/>
                                          </p:val>
                                        </p:tav>
                                      </p:tavLst>
                                    </p:anim>
                                    <p:anim calcmode="lin" valueType="num">
                                      <p:cBhvr>
                                        <p:cTn id="9" dur="25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4" presetClass="entr" presetSubtype="10"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randombar(horizontal)">
                                      <p:cBhvr>
                                        <p:cTn id="13" dur="500"/>
                                        <p:tgtEl>
                                          <p:spTgt spid="17"/>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p:tgtEl>
                                          <p:spTgt spid="18"/>
                                        </p:tgtEl>
                                        <p:attrNameLst>
                                          <p:attrName>ppt_y</p:attrName>
                                        </p:attrNameLst>
                                      </p:cBhvr>
                                      <p:tavLst>
                                        <p:tav tm="0">
                                          <p:val>
                                            <p:strVal val="#ppt_y+#ppt_h*1.125000"/>
                                          </p:val>
                                        </p:tav>
                                        <p:tav tm="100000">
                                          <p:val>
                                            <p:strVal val="#ppt_y"/>
                                          </p:val>
                                        </p:tav>
                                      </p:tavLst>
                                    </p:anim>
                                    <p:animEffect transition="in" filter="wipe(up)">
                                      <p:cBhvr>
                                        <p:cTn id="1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5"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54"/>
          <p:cNvSpPr txBox="1"/>
          <p:nvPr/>
        </p:nvSpPr>
        <p:spPr>
          <a:xfrm>
            <a:off x="1196579" y="1059466"/>
            <a:ext cx="1037351" cy="711200"/>
          </a:xfrm>
          <a:prstGeom prst="rect">
            <a:avLst/>
          </a:prstGeom>
          <a:noFill/>
        </p:spPr>
        <p:txBody>
          <a:bodyPr wrap="square" lIns="49623" tIns="24811" rIns="49623" bIns="24811" rtlCol="0" anchor="ctr" anchorCtr="0">
            <a:spAutoFit/>
          </a:bodyPr>
          <a:lstStyle/>
          <a:p>
            <a:pPr>
              <a:lnSpc>
                <a:spcPct val="100000"/>
              </a:lnSpc>
            </a:pPr>
            <a:r>
              <a:rPr lang="en-US" sz="4300" dirty="0">
                <a:solidFill>
                  <a:srgbClr val="0070C0"/>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2.</a:t>
            </a:r>
            <a:endParaRPr lang="id-ID" sz="4300" dirty="0">
              <a:solidFill>
                <a:srgbClr val="0070C0"/>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8" name="Rectangle 19"/>
          <p:cNvSpPr/>
          <p:nvPr/>
        </p:nvSpPr>
        <p:spPr>
          <a:xfrm>
            <a:off x="1798955" y="1205865"/>
            <a:ext cx="2941320" cy="418465"/>
          </a:xfrm>
          <a:prstGeom prst="rect">
            <a:avLst/>
          </a:prstGeom>
        </p:spPr>
        <p:txBody>
          <a:bodyPr wrap="square" lIns="49623" tIns="24811" rIns="49623" bIns="24811" anchor="ctr" anchorCtr="0">
            <a:spAutoFit/>
          </a:bodyPr>
          <a:lstStyle/>
          <a:p>
            <a:pPr>
              <a:lnSpc>
                <a:spcPct val="100000"/>
              </a:lnSpc>
            </a:pPr>
            <a:r>
              <a:rPr lang="zh-CN" altLang="en-US" sz="24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生涯幻游</a:t>
            </a:r>
            <a:endParaRPr lang="zh-CN" altLang="en-US" sz="24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 name="文本框 3"/>
          <p:cNvSpPr txBox="1"/>
          <p:nvPr/>
        </p:nvSpPr>
        <p:spPr>
          <a:xfrm>
            <a:off x="1283335" y="1880235"/>
            <a:ext cx="9246870" cy="4092575"/>
          </a:xfrm>
          <a:prstGeom prst="rect">
            <a:avLst/>
          </a:prstGeom>
          <a:noFill/>
        </p:spPr>
        <p:txBody>
          <a:bodyPr wrap="square" rtlCol="0" anchor="t">
            <a:spAutoFit/>
          </a:bodyPr>
          <a:p>
            <a:pPr indent="457200" fontAlgn="auto">
              <a:lnSpc>
                <a:spcPct val="100000"/>
              </a:lnSpc>
            </a:pPr>
            <a:r>
              <a:rPr sz="2000">
                <a:latin typeface="宋体" panose="02010600030101010101" pitchFamily="2" charset="-122"/>
                <a:ea typeface="宋体" panose="02010600030101010101" pitchFamily="2" charset="-122"/>
                <a:cs typeface="宋体" panose="02010600030101010101" pitchFamily="2" charset="-122"/>
              </a:rPr>
              <a:t>活动形式：全体参与、小组讨论</a:t>
            </a:r>
            <a:endParaRPr sz="20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00000"/>
              </a:lnSpc>
            </a:pPr>
            <a:r>
              <a:rPr sz="2000">
                <a:latin typeface="宋体" panose="02010600030101010101" pitchFamily="2" charset="-122"/>
                <a:ea typeface="宋体" panose="02010600030101010101" pitchFamily="2" charset="-122"/>
                <a:cs typeface="宋体" panose="02010600030101010101" pitchFamily="2" charset="-122"/>
              </a:rPr>
              <a:t>所需材料：音乐背景</a:t>
            </a:r>
            <a:endParaRPr sz="20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00000"/>
              </a:lnSpc>
            </a:pPr>
            <a:r>
              <a:rPr sz="2000">
                <a:latin typeface="宋体" panose="02010600030101010101" pitchFamily="2" charset="-122"/>
                <a:ea typeface="宋体" panose="02010600030101010101" pitchFamily="2" charset="-122"/>
                <a:cs typeface="宋体" panose="02010600030101010101" pitchFamily="2" charset="-122"/>
              </a:rPr>
              <a:t>活动目的：生涯幻游活动是结合音乐欣赏，透过幻游的画面，带领参与者去他想象中的未来空间。并鼓励参与者分享自己的幻游情景，最终协助参与者了解自身的期待与价值观，对于未来给予期待与规划。</a:t>
            </a:r>
            <a:endParaRPr sz="20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00000"/>
              </a:lnSpc>
            </a:pPr>
            <a:r>
              <a:rPr sz="2000">
                <a:latin typeface="宋体" panose="02010600030101010101" pitchFamily="2" charset="-122"/>
                <a:ea typeface="宋体" panose="02010600030101010101" pitchFamily="2" charset="-122"/>
                <a:cs typeface="宋体" panose="02010600030101010101" pitchFamily="2" charset="-122"/>
              </a:rPr>
              <a:t>在舒缓的背景音乐下，请大家以舒服的姿势坐好，深呼吸，放松，慢慢闭上眼睛。然后，由老师或一位同伴以缓慢轻柔的语言念出下面的指导语。</a:t>
            </a:r>
            <a:endParaRPr sz="20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00000"/>
              </a:lnSpc>
            </a:pPr>
            <a:r>
              <a:rPr sz="2000">
                <a:latin typeface="宋体" panose="02010600030101010101" pitchFamily="2" charset="-122"/>
                <a:ea typeface="宋体" panose="02010600030101010101" pitchFamily="2" charset="-122"/>
                <a:cs typeface="宋体" panose="02010600030101010101" pitchFamily="2" charset="-122"/>
              </a:rPr>
              <a:t>想象现在是五年后的某一天，一个平常的工作日。早晨，你从安睡中醒来，想到即将开始的一天，心中充满了兴奋和期待。你起身，从衣橱中挑出你今天上班要穿的衣服，现在你正站在镜子前装扮自己，你穿什么样的衣服呢？</a:t>
            </a:r>
            <a:endParaRPr sz="20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00000"/>
              </a:lnSpc>
            </a:pPr>
            <a:r>
              <a:rPr sz="2000">
                <a:latin typeface="宋体" panose="02010600030101010101" pitchFamily="2" charset="-122"/>
                <a:ea typeface="宋体" panose="02010600030101010101" pitchFamily="2" charset="-122"/>
                <a:cs typeface="宋体" panose="02010600030101010101" pitchFamily="2" charset="-122"/>
              </a:rPr>
              <a:t>（停顿）现在你开始吃早饭，有人跟你一起吃早饭吗？还是你一个人吃？</a:t>
            </a:r>
            <a:endParaRPr sz="20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00000"/>
              </a:lnSpc>
            </a:pPr>
            <a:r>
              <a:rPr sz="2000">
                <a:latin typeface="宋体" panose="02010600030101010101" pitchFamily="2" charset="-122"/>
                <a:ea typeface="宋体" panose="02010600030101010101" pitchFamily="2" charset="-122"/>
                <a:cs typeface="宋体" panose="02010600030101010101" pitchFamily="2" charset="-122"/>
              </a:rPr>
              <a:t>（停顿）接下来，你准备去上班。你是在家里办公吗？如果不是，你工作的地方在哪里？离你家有多远？你乘什么交通工具去呢？</a:t>
            </a:r>
            <a:endParaRPr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472565" y="1075055"/>
            <a:ext cx="9246870" cy="4707890"/>
          </a:xfrm>
          <a:prstGeom prst="rect">
            <a:avLst/>
          </a:prstGeom>
          <a:noFill/>
        </p:spPr>
        <p:txBody>
          <a:bodyPr wrap="square" rtlCol="0" anchor="t">
            <a:spAutoFit/>
          </a:bodyPr>
          <a:p>
            <a:pPr indent="457200" fontAlgn="auto">
              <a:lnSpc>
                <a:spcPct val="100000"/>
              </a:lnSpc>
            </a:pPr>
            <a:r>
              <a:rPr sz="2000">
                <a:latin typeface="宋体" panose="02010600030101010101" pitchFamily="2" charset="-122"/>
                <a:ea typeface="宋体" panose="02010600030101010101" pitchFamily="2" charset="-122"/>
                <a:cs typeface="宋体" panose="02010600030101010101" pitchFamily="2" charset="-122"/>
              </a:rPr>
              <a:t>（停顿）现在你正走向你工作的地方。它位于什么地方？看起来路怎么样？</a:t>
            </a:r>
            <a:endParaRPr sz="20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00000"/>
              </a:lnSpc>
            </a:pPr>
            <a:r>
              <a:rPr sz="2000">
                <a:latin typeface="宋体" panose="02010600030101010101" pitchFamily="2" charset="-122"/>
                <a:ea typeface="宋体" panose="02010600030101010101" pitchFamily="2" charset="-122"/>
                <a:cs typeface="宋体" panose="02010600030101010101" pitchFamily="2" charset="-122"/>
              </a:rPr>
              <a:t>（停顿）你做些什么工作？你主要是操作器械、工具，还是跟人打交道？你的办公场所是什么样的？是在室内还是在室外？</a:t>
            </a:r>
            <a:endParaRPr sz="20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00000"/>
              </a:lnSpc>
            </a:pPr>
            <a:r>
              <a:rPr sz="2000">
                <a:latin typeface="宋体" panose="02010600030101010101" pitchFamily="2" charset="-122"/>
                <a:ea typeface="宋体" panose="02010600030101010101" pitchFamily="2" charset="-122"/>
                <a:cs typeface="宋体" panose="02010600030101010101" pitchFamily="2" charset="-122"/>
              </a:rPr>
              <a:t>（停顿）你跟别人一起工作吗？你跟他们会有一些什么样的交往？到吃午饭的时候了，你准备去哪儿吃饭？跟谁一起去？你们会谈论些什么问题？</a:t>
            </a:r>
            <a:endParaRPr sz="20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00000"/>
              </a:lnSpc>
            </a:pPr>
            <a:r>
              <a:rPr sz="2000">
                <a:latin typeface="宋体" panose="02010600030101010101" pitchFamily="2" charset="-122"/>
                <a:ea typeface="宋体" panose="02010600030101010101" pitchFamily="2" charset="-122"/>
                <a:cs typeface="宋体" panose="02010600030101010101" pitchFamily="2" charset="-122"/>
              </a:rPr>
              <a:t>（停顿）现在完成了这一天的任务。下午的工作与上午的工作有什么不同吗？</a:t>
            </a:r>
            <a:endParaRPr sz="20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00000"/>
              </a:lnSpc>
            </a:pPr>
            <a:r>
              <a:rPr sz="2000">
                <a:latin typeface="宋体" panose="02010600030101010101" pitchFamily="2" charset="-122"/>
                <a:ea typeface="宋体" panose="02010600030101010101" pitchFamily="2" charset="-122"/>
                <a:cs typeface="宋体" panose="02010600030101010101" pitchFamily="2" charset="-122"/>
              </a:rPr>
              <a:t>（停顿）你什么时候结束工作？离开前完成的最后两项任务是什么？</a:t>
            </a:r>
            <a:endParaRPr sz="20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00000"/>
              </a:lnSpc>
            </a:pPr>
            <a:r>
              <a:rPr sz="2000">
                <a:latin typeface="宋体" panose="02010600030101010101" pitchFamily="2" charset="-122"/>
                <a:ea typeface="宋体" panose="02010600030101010101" pitchFamily="2" charset="-122"/>
                <a:cs typeface="宋体" panose="02010600030101010101" pitchFamily="2" charset="-122"/>
              </a:rPr>
              <a:t>（停顿）工作结束后，你会怎样度过夜晚的时间？</a:t>
            </a:r>
            <a:endParaRPr sz="20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00000"/>
              </a:lnSpc>
            </a:pPr>
            <a:r>
              <a:rPr sz="2000">
                <a:latin typeface="宋体" panose="02010600030101010101" pitchFamily="2" charset="-122"/>
                <a:ea typeface="宋体" panose="02010600030101010101" pitchFamily="2" charset="-122"/>
                <a:cs typeface="宋体" panose="02010600030101010101" pitchFamily="2" charset="-122"/>
              </a:rPr>
              <a:t>（停顿）夜里，当你躺在床上回想这一天；有哪些事情让你感到愉快和满足？为什么？</a:t>
            </a:r>
            <a:endParaRPr sz="20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00000"/>
              </a:lnSpc>
            </a:pPr>
            <a:r>
              <a:rPr sz="2000">
                <a:latin typeface="宋体" panose="02010600030101010101" pitchFamily="2" charset="-122"/>
                <a:ea typeface="宋体" panose="02010600030101010101" pitchFamily="2" charset="-122"/>
                <a:cs typeface="宋体" panose="02010600030101010101" pitchFamily="2" charset="-122"/>
              </a:rPr>
              <a:t>（停顿）当你准备好时，请睁开你的眼睛，并静静地坐一会儿。</a:t>
            </a:r>
            <a:endParaRPr sz="20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00000"/>
              </a:lnSpc>
            </a:pPr>
            <a:r>
              <a:rPr sz="2000">
                <a:latin typeface="宋体" panose="02010600030101010101" pitchFamily="2" charset="-122"/>
                <a:ea typeface="宋体" panose="02010600030101010101" pitchFamily="2" charset="-122"/>
                <a:cs typeface="宋体" panose="02010600030101010101" pitchFamily="2" charset="-122"/>
              </a:rPr>
              <a:t>请将你在“生涯幻游”中所感受到的细节记录在下面：</a:t>
            </a:r>
            <a:r>
              <a:rPr lang="en-US" sz="2000">
                <a:latin typeface="宋体" panose="02010600030101010101" pitchFamily="2" charset="-122"/>
                <a:ea typeface="宋体" panose="02010600030101010101" pitchFamily="2" charset="-122"/>
                <a:cs typeface="宋体" panose="02010600030101010101" pitchFamily="2" charset="-122"/>
              </a:rPr>
              <a:t>___________________</a:t>
            </a:r>
            <a:endParaRPr lang="en-US" sz="20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00000"/>
              </a:lnSpc>
            </a:pPr>
            <a:r>
              <a:rPr lang="en-US" sz="20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___________________________________________________________________</a:t>
            </a:r>
            <a:endParaRPr lang="en-US" sz="20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00000"/>
              </a:lnSpc>
            </a:pPr>
            <a:r>
              <a:rPr lang="en-US" sz="20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___________________________________________________________________</a:t>
            </a:r>
            <a:endParaRPr lang="en-US" sz="2000">
              <a:latin typeface="宋体" panose="02010600030101010101" pitchFamily="2" charset="-122"/>
              <a:ea typeface="宋体" panose="02010600030101010101" pitchFamily="2" charset="-122"/>
              <a:cs typeface="宋体" panose="02010600030101010101" pitchFamily="2" charset="-122"/>
              <a:sym typeface="+mn-ea"/>
            </a:endParaRPr>
          </a:p>
          <a:p>
            <a:pPr indent="457200" fontAlgn="auto">
              <a:lnSpc>
                <a:spcPct val="100000"/>
              </a:lnSpc>
            </a:pPr>
            <a:r>
              <a:rPr lang="en-US" sz="20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___________________________________________________________________</a:t>
            </a:r>
            <a:endParaRPr 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决策</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Rectangle 3"/>
          <p:cNvSpPr txBox="1">
            <a:spLocks noChangeArrowheads="1"/>
          </p:cNvSpPr>
          <p:nvPr/>
        </p:nvSpPr>
        <p:spPr>
          <a:xfrm>
            <a:off x="793675" y="1117635"/>
            <a:ext cx="4476554" cy="521970"/>
          </a:xfrm>
          <a:prstGeom prst="rect">
            <a:avLst/>
          </a:prstGeom>
        </p:spPr>
        <p:txBody>
          <a:bodyPr vert="horz"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一、决策的概念</a:t>
            </a:r>
            <a:endPar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801370" y="1737360"/>
            <a:ext cx="10278745" cy="89154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l" fontAlgn="auto">
              <a:lnSpc>
                <a:spcPct val="130000"/>
              </a:lnSpc>
              <a:spcBef>
                <a:spcPts val="0"/>
              </a:spcBef>
              <a:buClr>
                <a:schemeClr val="tx1">
                  <a:lumMod val="75000"/>
                  <a:lumOff val="25000"/>
                </a:schemeClr>
              </a:buClr>
              <a:buFont typeface="Arial" panose="020B0604020202020204" pitchFamily="34" charset="0"/>
              <a:buChar char="•"/>
            </a:pPr>
            <a:r>
              <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决策的概念</a:t>
            </a:r>
            <a:endPar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人们为了解决当前或者未来可能发生的问题而在所有备选方案中选择最佳方案的过程。</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
        <p:nvSpPr>
          <p:cNvPr id="2" name="Rectangle 3"/>
          <p:cNvSpPr txBox="1">
            <a:spLocks noChangeArrowheads="1"/>
          </p:cNvSpPr>
          <p:nvPr/>
        </p:nvSpPr>
        <p:spPr>
          <a:xfrm>
            <a:off x="793750" y="2854960"/>
            <a:ext cx="5377815" cy="129159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l" fontAlgn="auto">
              <a:lnSpc>
                <a:spcPct val="130000"/>
              </a:lnSpc>
              <a:spcBef>
                <a:spcPts val="0"/>
              </a:spcBef>
              <a:buClr>
                <a:schemeClr val="tx1">
                  <a:lumMod val="75000"/>
                  <a:lumOff val="25000"/>
                </a:schemeClr>
              </a:buClr>
              <a:buFont typeface="Arial" panose="020B0604020202020204" pitchFamily="34" charset="0"/>
              <a:buChar char="•"/>
            </a:pPr>
            <a:r>
              <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生涯决策的概念</a:t>
            </a:r>
            <a:endPar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个人在多项与职业生涯相关的选择之间权衡利弊，以达成最大价值的历程。</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pic>
        <p:nvPicPr>
          <p:cNvPr id="3" name="图片 2" descr="u=809516075,1705961875&amp;fm=253&amp;fmt=auto&amp;app=138&amp;f=JPEG.webp"/>
          <p:cNvPicPr>
            <a:picLocks noChangeAspect="1"/>
          </p:cNvPicPr>
          <p:nvPr/>
        </p:nvPicPr>
        <p:blipFill>
          <a:blip r:embed="rId1">
            <a:clrChange>
              <a:clrFrom>
                <a:srgbClr val="FCFBF7">
                  <a:alpha val="100000"/>
                </a:srgbClr>
              </a:clrFrom>
              <a:clrTo>
                <a:srgbClr val="FCFBF7">
                  <a:alpha val="100000"/>
                  <a:alpha val="0"/>
                </a:srgbClr>
              </a:clrTo>
            </a:clrChange>
          </a:blip>
          <a:stretch>
            <a:fillRect/>
          </a:stretch>
        </p:blipFill>
        <p:spPr>
          <a:xfrm>
            <a:off x="6518275" y="2943860"/>
            <a:ext cx="4762500" cy="30670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1000"/>
                                        <p:tgtEl>
                                          <p:spTgt spid="42"/>
                                        </p:tgtEl>
                                      </p:cBhvr>
                                    </p:animEffect>
                                    <p:anim calcmode="lin" valueType="num">
                                      <p:cBhvr>
                                        <p:cTn id="15" dur="1000" fill="hold"/>
                                        <p:tgtEl>
                                          <p:spTgt spid="42"/>
                                        </p:tgtEl>
                                        <p:attrNameLst>
                                          <p:attrName>ppt_x</p:attrName>
                                        </p:attrNameLst>
                                      </p:cBhvr>
                                      <p:tavLst>
                                        <p:tav tm="0">
                                          <p:val>
                                            <p:strVal val="#ppt_x"/>
                                          </p:val>
                                        </p:tav>
                                        <p:tav tm="100000">
                                          <p:val>
                                            <p:strVal val="#ppt_x"/>
                                          </p:val>
                                        </p:tav>
                                      </p:tavLst>
                                    </p:anim>
                                    <p:anim calcmode="lin" valueType="num">
                                      <p:cBhvr>
                                        <p:cTn id="16"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2"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决策</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Rectangle 3"/>
          <p:cNvSpPr txBox="1">
            <a:spLocks noChangeArrowheads="1"/>
          </p:cNvSpPr>
          <p:nvPr/>
        </p:nvSpPr>
        <p:spPr>
          <a:xfrm>
            <a:off x="793675" y="1117635"/>
            <a:ext cx="4476554" cy="521970"/>
          </a:xfrm>
          <a:prstGeom prst="rect">
            <a:avLst/>
          </a:prstGeom>
        </p:spPr>
        <p:txBody>
          <a:bodyPr vert="horz"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二、决策的风格</a:t>
            </a:r>
            <a:endPar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54" name="组合 53"/>
          <p:cNvGrpSpPr/>
          <p:nvPr/>
        </p:nvGrpSpPr>
        <p:grpSpPr>
          <a:xfrm>
            <a:off x="740410" y="1985645"/>
            <a:ext cx="10578465" cy="3921760"/>
            <a:chOff x="1166" y="3127"/>
            <a:chExt cx="16659" cy="6176"/>
          </a:xfrm>
        </p:grpSpPr>
        <p:sp>
          <p:nvSpPr>
            <p:cNvPr id="7" name="文本框 60"/>
            <p:cNvSpPr txBox="1"/>
            <p:nvPr>
              <p:custDataLst>
                <p:tags r:id="rId1"/>
              </p:custDataLst>
            </p:nvPr>
          </p:nvSpPr>
          <p:spPr>
            <a:xfrm>
              <a:off x="1166" y="4506"/>
              <a:ext cx="4034" cy="1840"/>
            </a:xfrm>
            <a:prstGeom prst="rect">
              <a:avLst/>
            </a:prstGeom>
            <a:noFill/>
          </p:spPr>
          <p:txBody>
            <a:bodyPr wrap="square" rtlCol="0">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l">
                <a:lnSpc>
                  <a:spcPct val="100000"/>
                </a:lnSpc>
              </a:pPr>
              <a:r>
                <a:rPr lang="zh-CN" altLang="en-US" sz="1400" b="1" dirty="0">
                  <a:solidFill>
                    <a:srgbClr val="00B0F0"/>
                  </a:solidFill>
                  <a:uFillTx/>
                  <a:latin typeface="Arial" panose="020B0604020202020204" pitchFamily="34" charset="0"/>
                  <a:ea typeface="微软雅黑" panose="020B0503020204020204" charset="-122"/>
                  <a:sym typeface="Arial" panose="020B0604020202020204" pitchFamily="34" charset="0"/>
                </a:rPr>
                <a:t>“我就是拿不定主意”</a:t>
              </a:r>
              <a:endParaRPr lang="zh-CN" altLang="en-US" sz="1400" b="1" dirty="0">
                <a:solidFill>
                  <a:srgbClr val="00B0F0"/>
                </a:solidFill>
                <a:uFillTx/>
                <a:latin typeface="Arial" panose="020B0604020202020204" pitchFamily="34" charset="0"/>
                <a:ea typeface="微软雅黑" panose="020B0503020204020204" charset="-122"/>
                <a:sym typeface="Arial" panose="020B0604020202020204" pitchFamily="34" charset="0"/>
              </a:endParaRPr>
            </a:p>
            <a:p>
              <a:pPr algn="l">
                <a:lnSpc>
                  <a:spcPct val="100000"/>
                </a:lnSpc>
              </a:pPr>
              <a:r>
                <a:rPr lang="zh-CN" altLang="en-US" sz="1400" dirty="0">
                  <a:solidFill>
                    <a:srgbClr val="000000">
                      <a:lumMod val="75000"/>
                      <a:lumOff val="25000"/>
                    </a:srgbClr>
                  </a:solidFill>
                  <a:uFillTx/>
                  <a:latin typeface="Arial" panose="020B0604020202020204" pitchFamily="34" charset="0"/>
                  <a:ea typeface="微软雅黑" panose="020B0503020204020204" charset="-122"/>
                  <a:sym typeface="Arial" panose="020B0604020202020204" pitchFamily="34" charset="0"/>
                </a:rPr>
                <a:t>需要弄清的是他们被一些什么样的情绪和非理性信念困住了，比如害怕自己做出错误的决定、追求完美等。</a:t>
              </a:r>
              <a:endParaRPr lang="zh-CN" altLang="en-US" sz="1400" dirty="0">
                <a:solidFill>
                  <a:srgbClr val="000000">
                    <a:lumMod val="75000"/>
                    <a:lumOff val="25000"/>
                  </a:srgbClr>
                </a:solidFill>
                <a:uFillTx/>
                <a:latin typeface="Arial" panose="020B0604020202020204" pitchFamily="34" charset="0"/>
                <a:ea typeface="微软雅黑" panose="020B0503020204020204" charset="-122"/>
                <a:sym typeface="Arial" panose="020B0604020202020204" pitchFamily="34" charset="0"/>
              </a:endParaRPr>
            </a:p>
          </p:txBody>
        </p:sp>
        <p:sp>
          <p:nvSpPr>
            <p:cNvPr id="5" name="任意多边形: 形状 4"/>
            <p:cNvSpPr/>
            <p:nvPr>
              <p:custDataLst>
                <p:tags r:id="rId2"/>
              </p:custDataLst>
            </p:nvPr>
          </p:nvSpPr>
          <p:spPr bwMode="auto">
            <a:xfrm>
              <a:off x="1361" y="4050"/>
              <a:ext cx="539" cy="351"/>
            </a:xfrm>
            <a:custGeom>
              <a:avLst/>
              <a:gdLst>
                <a:gd name="connsiteX0" fmla="*/ 0 w 228459"/>
                <a:gd name="connsiteY0" fmla="*/ 0 h 148924"/>
                <a:gd name="connsiteX1" fmla="*/ 228427 w 228459"/>
                <a:gd name="connsiteY1" fmla="*/ 0 h 148924"/>
                <a:gd name="connsiteX2" fmla="*/ 228455 w 228459"/>
                <a:gd name="connsiteY2" fmla="*/ 6843 h 148924"/>
                <a:gd name="connsiteX3" fmla="*/ 227716 w 228459"/>
                <a:gd name="connsiteY3" fmla="*/ 148924 h 148924"/>
              </a:gdLst>
              <a:ahLst/>
              <a:cxnLst>
                <a:cxn ang="0">
                  <a:pos x="connsiteX0" y="connsiteY0"/>
                </a:cxn>
                <a:cxn ang="0">
                  <a:pos x="connsiteX1" y="connsiteY1"/>
                </a:cxn>
                <a:cxn ang="0">
                  <a:pos x="connsiteX2" y="connsiteY2"/>
                </a:cxn>
                <a:cxn ang="0">
                  <a:pos x="connsiteX3" y="connsiteY3"/>
                </a:cxn>
              </a:cxnLst>
              <a:rect l="l" t="t" r="r" b="b"/>
              <a:pathLst>
                <a:path w="228459" h="148924">
                  <a:moveTo>
                    <a:pt x="0" y="0"/>
                  </a:moveTo>
                  <a:lnTo>
                    <a:pt x="228427" y="0"/>
                  </a:lnTo>
                  <a:lnTo>
                    <a:pt x="228455" y="6843"/>
                  </a:lnTo>
                  <a:cubicBezTo>
                    <a:pt x="228516" y="56776"/>
                    <a:pt x="227936" y="142301"/>
                    <a:pt x="227716" y="148924"/>
                  </a:cubicBezTo>
                  <a:close/>
                </a:path>
              </a:pathLst>
            </a:custGeom>
            <a:solidFill>
              <a:srgbClr val="1D6DC2">
                <a:alpha val="80000"/>
              </a:srgbClr>
            </a:solidFill>
            <a:ln>
              <a:noFill/>
            </a:ln>
          </p:spPr>
          <p:txBody>
            <a:bodyPr vert="horz" wrap="square" lIns="91440" tIns="45720" rIns="91440" bIns="45720" numCol="1" anchor="t" anchorCtr="0" compatLnSpc="1">
              <a:noAutofit/>
            </a:bodyPr>
            <a:lstStyle/>
            <a:p>
              <a:endParaRPr lang="zh-CN" altLang="en-US" dirty="0">
                <a:solidFill>
                  <a:srgbClr val="000000"/>
                </a:solidFill>
              </a:endParaRPr>
            </a:p>
          </p:txBody>
        </p:sp>
        <p:sp>
          <p:nvSpPr>
            <p:cNvPr id="11" name="任意多边形: 形状 10"/>
            <p:cNvSpPr/>
            <p:nvPr>
              <p:custDataLst>
                <p:tags r:id="rId3"/>
              </p:custDataLst>
            </p:nvPr>
          </p:nvSpPr>
          <p:spPr>
            <a:xfrm>
              <a:off x="1361" y="3127"/>
              <a:ext cx="3212" cy="924"/>
            </a:xfrm>
            <a:custGeom>
              <a:avLst/>
              <a:gdLst>
                <a:gd name="connsiteX0" fmla="*/ 673904 w 1691424"/>
                <a:gd name="connsiteY0" fmla="*/ 0 h 486170"/>
                <a:gd name="connsiteX1" fmla="*/ 1610394 w 1691424"/>
                <a:gd name="connsiteY1" fmla="*/ 0 h 486170"/>
                <a:gd name="connsiteX2" fmla="*/ 1691424 w 1691424"/>
                <a:gd name="connsiteY2" fmla="*/ 81030 h 486170"/>
                <a:gd name="connsiteX3" fmla="*/ 1691424 w 1691424"/>
                <a:gd name="connsiteY3" fmla="*/ 134369 h 486170"/>
                <a:gd name="connsiteX4" fmla="*/ 1691424 w 1691424"/>
                <a:gd name="connsiteY4" fmla="*/ 351803 h 486170"/>
                <a:gd name="connsiteX5" fmla="*/ 1691424 w 1691424"/>
                <a:gd name="connsiteY5" fmla="*/ 405138 h 486170"/>
                <a:gd name="connsiteX6" fmla="*/ 1610394 w 1691424"/>
                <a:gd name="connsiteY6" fmla="*/ 486168 h 486170"/>
                <a:gd name="connsiteX7" fmla="*/ 1438167 w 1691424"/>
                <a:gd name="connsiteY7" fmla="*/ 486168 h 486170"/>
                <a:gd name="connsiteX8" fmla="*/ 1438148 w 1691424"/>
                <a:gd name="connsiteY8" fmla="*/ 486170 h 486170"/>
                <a:gd name="connsiteX9" fmla="*/ 0 w 1691424"/>
                <a:gd name="connsiteY9" fmla="*/ 486170 h 486170"/>
                <a:gd name="connsiteX10" fmla="*/ 0 w 1691424"/>
                <a:gd name="connsiteY10" fmla="*/ 2 h 486170"/>
                <a:gd name="connsiteX11" fmla="*/ 673894 w 1691424"/>
                <a:gd name="connsiteY11" fmla="*/ 2 h 486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91424" h="486170">
                  <a:moveTo>
                    <a:pt x="673904" y="0"/>
                  </a:moveTo>
                  <a:lnTo>
                    <a:pt x="1610394" y="0"/>
                  </a:lnTo>
                  <a:cubicBezTo>
                    <a:pt x="1655146" y="0"/>
                    <a:pt x="1691424" y="36278"/>
                    <a:pt x="1691424" y="81030"/>
                  </a:cubicBezTo>
                  <a:lnTo>
                    <a:pt x="1691424" y="134369"/>
                  </a:lnTo>
                  <a:lnTo>
                    <a:pt x="1691424" y="351803"/>
                  </a:lnTo>
                  <a:lnTo>
                    <a:pt x="1691424" y="405138"/>
                  </a:lnTo>
                  <a:cubicBezTo>
                    <a:pt x="1691424" y="449890"/>
                    <a:pt x="1655146" y="486168"/>
                    <a:pt x="1610394" y="486168"/>
                  </a:cubicBezTo>
                  <a:lnTo>
                    <a:pt x="1438167" y="486168"/>
                  </a:lnTo>
                  <a:lnTo>
                    <a:pt x="1438148" y="486170"/>
                  </a:lnTo>
                  <a:lnTo>
                    <a:pt x="0" y="486170"/>
                  </a:lnTo>
                  <a:lnTo>
                    <a:pt x="0" y="2"/>
                  </a:lnTo>
                  <a:lnTo>
                    <a:pt x="673894" y="2"/>
                  </a:lnTo>
                  <a:close/>
                </a:path>
              </a:pathLst>
            </a:cu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a:solidFill>
                  <a:srgbClr val="FFFFFF"/>
                </a:solidFill>
              </a:endParaRPr>
            </a:p>
          </p:txBody>
        </p:sp>
        <p:sp>
          <p:nvSpPr>
            <p:cNvPr id="8" name="文本框 61"/>
            <p:cNvSpPr txBox="1"/>
            <p:nvPr>
              <p:custDataLst>
                <p:tags r:id="rId4"/>
              </p:custDataLst>
            </p:nvPr>
          </p:nvSpPr>
          <p:spPr>
            <a:xfrm>
              <a:off x="1448" y="3130"/>
              <a:ext cx="3038" cy="1016"/>
            </a:xfrm>
            <a:prstGeom prst="rect">
              <a:avLst/>
            </a:prstGeom>
            <a:noFill/>
          </p:spPr>
          <p:txBody>
            <a:bodyPr wrap="square" rtlCol="0" anchor="t" anchorCtr="0">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a:lnSpc>
                  <a:spcPct val="100000"/>
                </a:lnSpc>
              </a:pPr>
              <a:r>
                <a:rPr lang="zh-CN" altLang="en-US" b="1" dirty="0">
                  <a:solidFill>
                    <a:srgbClr val="FFFFFF"/>
                  </a:solidFill>
                  <a:uFillTx/>
                  <a:latin typeface="Arial" panose="020B0604020202020204" pitchFamily="34" charset="0"/>
                  <a:ea typeface="微软雅黑" panose="020B0503020204020204" charset="-122"/>
                </a:rPr>
                <a:t>痛苦挣扎型</a:t>
              </a:r>
              <a:r>
                <a:rPr lang="zh-CN" altLang="en-US" dirty="0">
                  <a:solidFill>
                    <a:srgbClr val="FFFFFF"/>
                  </a:solidFill>
                  <a:uFillTx/>
                  <a:latin typeface="宋体" panose="02010600030101010101" pitchFamily="2" charset="-122"/>
                  <a:ea typeface="宋体" panose="02010600030101010101" pitchFamily="2" charset="-122"/>
                  <a:cs typeface="宋体" panose="02010600030101010101" pitchFamily="2" charset="-122"/>
                </a:rPr>
                <a:t>（agonizing）</a:t>
              </a:r>
              <a:endParaRPr lang="zh-CN" altLang="en-US" dirty="0">
                <a:solidFill>
                  <a:srgbClr val="FFFFFF"/>
                </a:solidFill>
                <a:uFillTx/>
                <a:latin typeface="宋体" panose="02010600030101010101" pitchFamily="2" charset="-122"/>
                <a:ea typeface="宋体" panose="02010600030101010101" pitchFamily="2" charset="-122"/>
                <a:cs typeface="宋体" panose="02010600030101010101" pitchFamily="2" charset="-122"/>
              </a:endParaRPr>
            </a:p>
          </p:txBody>
        </p:sp>
        <p:sp>
          <p:nvSpPr>
            <p:cNvPr id="6" name="任意多边形: 形状 4"/>
            <p:cNvSpPr/>
            <p:nvPr>
              <p:custDataLst>
                <p:tags r:id="rId5"/>
              </p:custDataLst>
            </p:nvPr>
          </p:nvSpPr>
          <p:spPr bwMode="auto">
            <a:xfrm>
              <a:off x="5635" y="4050"/>
              <a:ext cx="539" cy="351"/>
            </a:xfrm>
            <a:custGeom>
              <a:avLst/>
              <a:gdLst>
                <a:gd name="connsiteX0" fmla="*/ 0 w 228459"/>
                <a:gd name="connsiteY0" fmla="*/ 0 h 148924"/>
                <a:gd name="connsiteX1" fmla="*/ 228427 w 228459"/>
                <a:gd name="connsiteY1" fmla="*/ 0 h 148924"/>
                <a:gd name="connsiteX2" fmla="*/ 228455 w 228459"/>
                <a:gd name="connsiteY2" fmla="*/ 6843 h 148924"/>
                <a:gd name="connsiteX3" fmla="*/ 227716 w 228459"/>
                <a:gd name="connsiteY3" fmla="*/ 148924 h 148924"/>
              </a:gdLst>
              <a:ahLst/>
              <a:cxnLst>
                <a:cxn ang="0">
                  <a:pos x="connsiteX0" y="connsiteY0"/>
                </a:cxn>
                <a:cxn ang="0">
                  <a:pos x="connsiteX1" y="connsiteY1"/>
                </a:cxn>
                <a:cxn ang="0">
                  <a:pos x="connsiteX2" y="connsiteY2"/>
                </a:cxn>
                <a:cxn ang="0">
                  <a:pos x="connsiteX3" y="connsiteY3"/>
                </a:cxn>
              </a:cxnLst>
              <a:rect l="l" t="t" r="r" b="b"/>
              <a:pathLst>
                <a:path w="228459" h="148924">
                  <a:moveTo>
                    <a:pt x="0" y="0"/>
                  </a:moveTo>
                  <a:lnTo>
                    <a:pt x="228427" y="0"/>
                  </a:lnTo>
                  <a:lnTo>
                    <a:pt x="228455" y="6843"/>
                  </a:lnTo>
                  <a:cubicBezTo>
                    <a:pt x="228516" y="56776"/>
                    <a:pt x="227936" y="142301"/>
                    <a:pt x="227716" y="148924"/>
                  </a:cubicBezTo>
                  <a:close/>
                </a:path>
              </a:pathLst>
            </a:custGeom>
            <a:solidFill>
              <a:srgbClr val="1D6DC2">
                <a:alpha val="80000"/>
              </a:srgbClr>
            </a:solidFill>
            <a:ln>
              <a:noFill/>
            </a:ln>
          </p:spPr>
          <p:txBody>
            <a:bodyPr vert="horz" wrap="square" lIns="91440" tIns="45720" rIns="91440" bIns="45720" numCol="1" anchor="t" anchorCtr="0" compatLnSpc="1">
              <a:noAutofit/>
            </a:bodyPr>
            <a:lstStyle/>
            <a:p>
              <a:endParaRPr lang="zh-CN" altLang="en-US" dirty="0">
                <a:solidFill>
                  <a:srgbClr val="000000"/>
                </a:solidFill>
              </a:endParaRPr>
            </a:p>
          </p:txBody>
        </p:sp>
        <p:sp>
          <p:nvSpPr>
            <p:cNvPr id="9" name="任意多边形: 形状 10"/>
            <p:cNvSpPr/>
            <p:nvPr>
              <p:custDataLst>
                <p:tags r:id="rId6"/>
              </p:custDataLst>
            </p:nvPr>
          </p:nvSpPr>
          <p:spPr>
            <a:xfrm>
              <a:off x="5635" y="3127"/>
              <a:ext cx="3212" cy="924"/>
            </a:xfrm>
            <a:custGeom>
              <a:avLst/>
              <a:gdLst>
                <a:gd name="connsiteX0" fmla="*/ 673904 w 1691424"/>
                <a:gd name="connsiteY0" fmla="*/ 0 h 486170"/>
                <a:gd name="connsiteX1" fmla="*/ 1610394 w 1691424"/>
                <a:gd name="connsiteY1" fmla="*/ 0 h 486170"/>
                <a:gd name="connsiteX2" fmla="*/ 1691424 w 1691424"/>
                <a:gd name="connsiteY2" fmla="*/ 81030 h 486170"/>
                <a:gd name="connsiteX3" fmla="*/ 1691424 w 1691424"/>
                <a:gd name="connsiteY3" fmla="*/ 134369 h 486170"/>
                <a:gd name="connsiteX4" fmla="*/ 1691424 w 1691424"/>
                <a:gd name="connsiteY4" fmla="*/ 351803 h 486170"/>
                <a:gd name="connsiteX5" fmla="*/ 1691424 w 1691424"/>
                <a:gd name="connsiteY5" fmla="*/ 405138 h 486170"/>
                <a:gd name="connsiteX6" fmla="*/ 1610394 w 1691424"/>
                <a:gd name="connsiteY6" fmla="*/ 486168 h 486170"/>
                <a:gd name="connsiteX7" fmla="*/ 1438167 w 1691424"/>
                <a:gd name="connsiteY7" fmla="*/ 486168 h 486170"/>
                <a:gd name="connsiteX8" fmla="*/ 1438148 w 1691424"/>
                <a:gd name="connsiteY8" fmla="*/ 486170 h 486170"/>
                <a:gd name="connsiteX9" fmla="*/ 0 w 1691424"/>
                <a:gd name="connsiteY9" fmla="*/ 486170 h 486170"/>
                <a:gd name="connsiteX10" fmla="*/ 0 w 1691424"/>
                <a:gd name="connsiteY10" fmla="*/ 2 h 486170"/>
                <a:gd name="connsiteX11" fmla="*/ 673894 w 1691424"/>
                <a:gd name="connsiteY11" fmla="*/ 2 h 486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91424" h="486170">
                  <a:moveTo>
                    <a:pt x="673904" y="0"/>
                  </a:moveTo>
                  <a:lnTo>
                    <a:pt x="1610394" y="0"/>
                  </a:lnTo>
                  <a:cubicBezTo>
                    <a:pt x="1655146" y="0"/>
                    <a:pt x="1691424" y="36278"/>
                    <a:pt x="1691424" y="81030"/>
                  </a:cubicBezTo>
                  <a:lnTo>
                    <a:pt x="1691424" y="134369"/>
                  </a:lnTo>
                  <a:lnTo>
                    <a:pt x="1691424" y="351803"/>
                  </a:lnTo>
                  <a:lnTo>
                    <a:pt x="1691424" y="405138"/>
                  </a:lnTo>
                  <a:cubicBezTo>
                    <a:pt x="1691424" y="449890"/>
                    <a:pt x="1655146" y="486168"/>
                    <a:pt x="1610394" y="486168"/>
                  </a:cubicBezTo>
                  <a:lnTo>
                    <a:pt x="1438167" y="486168"/>
                  </a:lnTo>
                  <a:lnTo>
                    <a:pt x="1438148" y="486170"/>
                  </a:lnTo>
                  <a:lnTo>
                    <a:pt x="0" y="486170"/>
                  </a:lnTo>
                  <a:lnTo>
                    <a:pt x="0" y="2"/>
                  </a:lnTo>
                  <a:lnTo>
                    <a:pt x="673894" y="2"/>
                  </a:lnTo>
                  <a:close/>
                </a:path>
              </a:pathLst>
            </a:cu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a:solidFill>
                  <a:srgbClr val="FFFFFF"/>
                </a:solidFill>
              </a:endParaRPr>
            </a:p>
          </p:txBody>
        </p:sp>
        <p:sp>
          <p:nvSpPr>
            <p:cNvPr id="13" name="任意多边形: 形状 4"/>
            <p:cNvSpPr/>
            <p:nvPr>
              <p:custDataLst>
                <p:tags r:id="rId7"/>
              </p:custDataLst>
            </p:nvPr>
          </p:nvSpPr>
          <p:spPr bwMode="auto">
            <a:xfrm>
              <a:off x="9909" y="4050"/>
              <a:ext cx="539" cy="351"/>
            </a:xfrm>
            <a:custGeom>
              <a:avLst/>
              <a:gdLst>
                <a:gd name="connsiteX0" fmla="*/ 0 w 228459"/>
                <a:gd name="connsiteY0" fmla="*/ 0 h 148924"/>
                <a:gd name="connsiteX1" fmla="*/ 228427 w 228459"/>
                <a:gd name="connsiteY1" fmla="*/ 0 h 148924"/>
                <a:gd name="connsiteX2" fmla="*/ 228455 w 228459"/>
                <a:gd name="connsiteY2" fmla="*/ 6843 h 148924"/>
                <a:gd name="connsiteX3" fmla="*/ 227716 w 228459"/>
                <a:gd name="connsiteY3" fmla="*/ 148924 h 148924"/>
              </a:gdLst>
              <a:ahLst/>
              <a:cxnLst>
                <a:cxn ang="0">
                  <a:pos x="connsiteX0" y="connsiteY0"/>
                </a:cxn>
                <a:cxn ang="0">
                  <a:pos x="connsiteX1" y="connsiteY1"/>
                </a:cxn>
                <a:cxn ang="0">
                  <a:pos x="connsiteX2" y="connsiteY2"/>
                </a:cxn>
                <a:cxn ang="0">
                  <a:pos x="connsiteX3" y="connsiteY3"/>
                </a:cxn>
              </a:cxnLst>
              <a:rect l="l" t="t" r="r" b="b"/>
              <a:pathLst>
                <a:path w="228459" h="148924">
                  <a:moveTo>
                    <a:pt x="0" y="0"/>
                  </a:moveTo>
                  <a:lnTo>
                    <a:pt x="228427" y="0"/>
                  </a:lnTo>
                  <a:lnTo>
                    <a:pt x="228455" y="6843"/>
                  </a:lnTo>
                  <a:cubicBezTo>
                    <a:pt x="228516" y="56776"/>
                    <a:pt x="227936" y="142301"/>
                    <a:pt x="227716" y="148924"/>
                  </a:cubicBezTo>
                  <a:close/>
                </a:path>
              </a:pathLst>
            </a:custGeom>
            <a:solidFill>
              <a:srgbClr val="1D6DC2">
                <a:alpha val="80000"/>
              </a:srgbClr>
            </a:solidFill>
            <a:ln>
              <a:noFill/>
            </a:ln>
          </p:spPr>
          <p:txBody>
            <a:bodyPr vert="horz" wrap="square" lIns="91440" tIns="45720" rIns="91440" bIns="45720" numCol="1" anchor="t" anchorCtr="0" compatLnSpc="1">
              <a:noAutofit/>
            </a:bodyPr>
            <a:lstStyle/>
            <a:p>
              <a:endParaRPr lang="zh-CN" altLang="en-US" dirty="0">
                <a:solidFill>
                  <a:srgbClr val="000000"/>
                </a:solidFill>
              </a:endParaRPr>
            </a:p>
          </p:txBody>
        </p:sp>
        <p:sp>
          <p:nvSpPr>
            <p:cNvPr id="14" name="任意多边形: 形状 10"/>
            <p:cNvSpPr/>
            <p:nvPr>
              <p:custDataLst>
                <p:tags r:id="rId8"/>
              </p:custDataLst>
            </p:nvPr>
          </p:nvSpPr>
          <p:spPr>
            <a:xfrm>
              <a:off x="9909" y="3127"/>
              <a:ext cx="3212" cy="924"/>
            </a:xfrm>
            <a:custGeom>
              <a:avLst/>
              <a:gdLst>
                <a:gd name="connsiteX0" fmla="*/ 673904 w 1691424"/>
                <a:gd name="connsiteY0" fmla="*/ 0 h 486170"/>
                <a:gd name="connsiteX1" fmla="*/ 1610394 w 1691424"/>
                <a:gd name="connsiteY1" fmla="*/ 0 h 486170"/>
                <a:gd name="connsiteX2" fmla="*/ 1691424 w 1691424"/>
                <a:gd name="connsiteY2" fmla="*/ 81030 h 486170"/>
                <a:gd name="connsiteX3" fmla="*/ 1691424 w 1691424"/>
                <a:gd name="connsiteY3" fmla="*/ 134369 h 486170"/>
                <a:gd name="connsiteX4" fmla="*/ 1691424 w 1691424"/>
                <a:gd name="connsiteY4" fmla="*/ 351803 h 486170"/>
                <a:gd name="connsiteX5" fmla="*/ 1691424 w 1691424"/>
                <a:gd name="connsiteY5" fmla="*/ 405138 h 486170"/>
                <a:gd name="connsiteX6" fmla="*/ 1610394 w 1691424"/>
                <a:gd name="connsiteY6" fmla="*/ 486168 h 486170"/>
                <a:gd name="connsiteX7" fmla="*/ 1438167 w 1691424"/>
                <a:gd name="connsiteY7" fmla="*/ 486168 h 486170"/>
                <a:gd name="connsiteX8" fmla="*/ 1438148 w 1691424"/>
                <a:gd name="connsiteY8" fmla="*/ 486170 h 486170"/>
                <a:gd name="connsiteX9" fmla="*/ 0 w 1691424"/>
                <a:gd name="connsiteY9" fmla="*/ 486170 h 486170"/>
                <a:gd name="connsiteX10" fmla="*/ 0 w 1691424"/>
                <a:gd name="connsiteY10" fmla="*/ 2 h 486170"/>
                <a:gd name="connsiteX11" fmla="*/ 673894 w 1691424"/>
                <a:gd name="connsiteY11" fmla="*/ 2 h 486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91424" h="486170">
                  <a:moveTo>
                    <a:pt x="673904" y="0"/>
                  </a:moveTo>
                  <a:lnTo>
                    <a:pt x="1610394" y="0"/>
                  </a:lnTo>
                  <a:cubicBezTo>
                    <a:pt x="1655146" y="0"/>
                    <a:pt x="1691424" y="36278"/>
                    <a:pt x="1691424" y="81030"/>
                  </a:cubicBezTo>
                  <a:lnTo>
                    <a:pt x="1691424" y="134369"/>
                  </a:lnTo>
                  <a:lnTo>
                    <a:pt x="1691424" y="351803"/>
                  </a:lnTo>
                  <a:lnTo>
                    <a:pt x="1691424" y="405138"/>
                  </a:lnTo>
                  <a:cubicBezTo>
                    <a:pt x="1691424" y="449890"/>
                    <a:pt x="1655146" y="486168"/>
                    <a:pt x="1610394" y="486168"/>
                  </a:cubicBezTo>
                  <a:lnTo>
                    <a:pt x="1438167" y="486168"/>
                  </a:lnTo>
                  <a:lnTo>
                    <a:pt x="1438148" y="486170"/>
                  </a:lnTo>
                  <a:lnTo>
                    <a:pt x="0" y="486170"/>
                  </a:lnTo>
                  <a:lnTo>
                    <a:pt x="0" y="2"/>
                  </a:lnTo>
                  <a:lnTo>
                    <a:pt x="673894" y="2"/>
                  </a:lnTo>
                  <a:close/>
                </a:path>
              </a:pathLst>
            </a:cu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a:solidFill>
                  <a:srgbClr val="FFFFFF"/>
                </a:solidFill>
              </a:endParaRPr>
            </a:p>
          </p:txBody>
        </p:sp>
        <p:sp>
          <p:nvSpPr>
            <p:cNvPr id="18" name="任意多边形: 形状 4"/>
            <p:cNvSpPr/>
            <p:nvPr>
              <p:custDataLst>
                <p:tags r:id="rId9"/>
              </p:custDataLst>
            </p:nvPr>
          </p:nvSpPr>
          <p:spPr bwMode="auto">
            <a:xfrm>
              <a:off x="14183" y="4050"/>
              <a:ext cx="539" cy="351"/>
            </a:xfrm>
            <a:custGeom>
              <a:avLst/>
              <a:gdLst>
                <a:gd name="connsiteX0" fmla="*/ 0 w 228459"/>
                <a:gd name="connsiteY0" fmla="*/ 0 h 148924"/>
                <a:gd name="connsiteX1" fmla="*/ 228427 w 228459"/>
                <a:gd name="connsiteY1" fmla="*/ 0 h 148924"/>
                <a:gd name="connsiteX2" fmla="*/ 228455 w 228459"/>
                <a:gd name="connsiteY2" fmla="*/ 6843 h 148924"/>
                <a:gd name="connsiteX3" fmla="*/ 227716 w 228459"/>
                <a:gd name="connsiteY3" fmla="*/ 148924 h 148924"/>
              </a:gdLst>
              <a:ahLst/>
              <a:cxnLst>
                <a:cxn ang="0">
                  <a:pos x="connsiteX0" y="connsiteY0"/>
                </a:cxn>
                <a:cxn ang="0">
                  <a:pos x="connsiteX1" y="connsiteY1"/>
                </a:cxn>
                <a:cxn ang="0">
                  <a:pos x="connsiteX2" y="connsiteY2"/>
                </a:cxn>
                <a:cxn ang="0">
                  <a:pos x="connsiteX3" y="connsiteY3"/>
                </a:cxn>
              </a:cxnLst>
              <a:rect l="l" t="t" r="r" b="b"/>
              <a:pathLst>
                <a:path w="228459" h="148924">
                  <a:moveTo>
                    <a:pt x="0" y="0"/>
                  </a:moveTo>
                  <a:lnTo>
                    <a:pt x="228427" y="0"/>
                  </a:lnTo>
                  <a:lnTo>
                    <a:pt x="228455" y="6843"/>
                  </a:lnTo>
                  <a:cubicBezTo>
                    <a:pt x="228516" y="56776"/>
                    <a:pt x="227936" y="142301"/>
                    <a:pt x="227716" y="148924"/>
                  </a:cubicBezTo>
                  <a:close/>
                </a:path>
              </a:pathLst>
            </a:custGeom>
            <a:solidFill>
              <a:srgbClr val="1D6DC2">
                <a:alpha val="80000"/>
              </a:srgbClr>
            </a:solidFill>
            <a:ln>
              <a:noFill/>
            </a:ln>
          </p:spPr>
          <p:txBody>
            <a:bodyPr vert="horz" wrap="square" lIns="91440" tIns="45720" rIns="91440" bIns="45720" numCol="1" anchor="t" anchorCtr="0" compatLnSpc="1">
              <a:noAutofit/>
            </a:bodyPr>
            <a:lstStyle/>
            <a:p>
              <a:endParaRPr lang="zh-CN" altLang="en-US" dirty="0">
                <a:solidFill>
                  <a:srgbClr val="000000"/>
                </a:solidFill>
              </a:endParaRPr>
            </a:p>
          </p:txBody>
        </p:sp>
        <p:sp>
          <p:nvSpPr>
            <p:cNvPr id="19" name="任意多边形: 形状 10"/>
            <p:cNvSpPr/>
            <p:nvPr>
              <p:custDataLst>
                <p:tags r:id="rId10"/>
              </p:custDataLst>
            </p:nvPr>
          </p:nvSpPr>
          <p:spPr>
            <a:xfrm>
              <a:off x="14183" y="3127"/>
              <a:ext cx="3212" cy="924"/>
            </a:xfrm>
            <a:custGeom>
              <a:avLst/>
              <a:gdLst>
                <a:gd name="connsiteX0" fmla="*/ 673904 w 1691424"/>
                <a:gd name="connsiteY0" fmla="*/ 0 h 486170"/>
                <a:gd name="connsiteX1" fmla="*/ 1610394 w 1691424"/>
                <a:gd name="connsiteY1" fmla="*/ 0 h 486170"/>
                <a:gd name="connsiteX2" fmla="*/ 1691424 w 1691424"/>
                <a:gd name="connsiteY2" fmla="*/ 81030 h 486170"/>
                <a:gd name="connsiteX3" fmla="*/ 1691424 w 1691424"/>
                <a:gd name="connsiteY3" fmla="*/ 134369 h 486170"/>
                <a:gd name="connsiteX4" fmla="*/ 1691424 w 1691424"/>
                <a:gd name="connsiteY4" fmla="*/ 351803 h 486170"/>
                <a:gd name="connsiteX5" fmla="*/ 1691424 w 1691424"/>
                <a:gd name="connsiteY5" fmla="*/ 405138 h 486170"/>
                <a:gd name="connsiteX6" fmla="*/ 1610394 w 1691424"/>
                <a:gd name="connsiteY6" fmla="*/ 486168 h 486170"/>
                <a:gd name="connsiteX7" fmla="*/ 1438167 w 1691424"/>
                <a:gd name="connsiteY7" fmla="*/ 486168 h 486170"/>
                <a:gd name="connsiteX8" fmla="*/ 1438148 w 1691424"/>
                <a:gd name="connsiteY8" fmla="*/ 486170 h 486170"/>
                <a:gd name="connsiteX9" fmla="*/ 0 w 1691424"/>
                <a:gd name="connsiteY9" fmla="*/ 486170 h 486170"/>
                <a:gd name="connsiteX10" fmla="*/ 0 w 1691424"/>
                <a:gd name="connsiteY10" fmla="*/ 2 h 486170"/>
                <a:gd name="connsiteX11" fmla="*/ 673894 w 1691424"/>
                <a:gd name="connsiteY11" fmla="*/ 2 h 486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91424" h="486170">
                  <a:moveTo>
                    <a:pt x="673904" y="0"/>
                  </a:moveTo>
                  <a:lnTo>
                    <a:pt x="1610394" y="0"/>
                  </a:lnTo>
                  <a:cubicBezTo>
                    <a:pt x="1655146" y="0"/>
                    <a:pt x="1691424" y="36278"/>
                    <a:pt x="1691424" y="81030"/>
                  </a:cubicBezTo>
                  <a:lnTo>
                    <a:pt x="1691424" y="134369"/>
                  </a:lnTo>
                  <a:lnTo>
                    <a:pt x="1691424" y="351803"/>
                  </a:lnTo>
                  <a:lnTo>
                    <a:pt x="1691424" y="405138"/>
                  </a:lnTo>
                  <a:cubicBezTo>
                    <a:pt x="1691424" y="449890"/>
                    <a:pt x="1655146" y="486168"/>
                    <a:pt x="1610394" y="486168"/>
                  </a:cubicBezTo>
                  <a:lnTo>
                    <a:pt x="1438167" y="486168"/>
                  </a:lnTo>
                  <a:lnTo>
                    <a:pt x="1438148" y="486170"/>
                  </a:lnTo>
                  <a:lnTo>
                    <a:pt x="0" y="486170"/>
                  </a:lnTo>
                  <a:lnTo>
                    <a:pt x="0" y="2"/>
                  </a:lnTo>
                  <a:lnTo>
                    <a:pt x="673894" y="2"/>
                  </a:lnTo>
                  <a:close/>
                </a:path>
              </a:pathLst>
            </a:cu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a:solidFill>
                  <a:srgbClr val="FFFFFF"/>
                </a:solidFill>
              </a:endParaRPr>
            </a:p>
          </p:txBody>
        </p:sp>
        <p:sp>
          <p:nvSpPr>
            <p:cNvPr id="22" name="任意多边形: 形状 4"/>
            <p:cNvSpPr/>
            <p:nvPr>
              <p:custDataLst>
                <p:tags r:id="rId11"/>
              </p:custDataLst>
            </p:nvPr>
          </p:nvSpPr>
          <p:spPr bwMode="auto">
            <a:xfrm>
              <a:off x="1361" y="7374"/>
              <a:ext cx="539" cy="351"/>
            </a:xfrm>
            <a:custGeom>
              <a:avLst/>
              <a:gdLst>
                <a:gd name="connsiteX0" fmla="*/ 0 w 228459"/>
                <a:gd name="connsiteY0" fmla="*/ 0 h 148924"/>
                <a:gd name="connsiteX1" fmla="*/ 228427 w 228459"/>
                <a:gd name="connsiteY1" fmla="*/ 0 h 148924"/>
                <a:gd name="connsiteX2" fmla="*/ 228455 w 228459"/>
                <a:gd name="connsiteY2" fmla="*/ 6843 h 148924"/>
                <a:gd name="connsiteX3" fmla="*/ 227716 w 228459"/>
                <a:gd name="connsiteY3" fmla="*/ 148924 h 148924"/>
              </a:gdLst>
              <a:ahLst/>
              <a:cxnLst>
                <a:cxn ang="0">
                  <a:pos x="connsiteX0" y="connsiteY0"/>
                </a:cxn>
                <a:cxn ang="0">
                  <a:pos x="connsiteX1" y="connsiteY1"/>
                </a:cxn>
                <a:cxn ang="0">
                  <a:pos x="connsiteX2" y="connsiteY2"/>
                </a:cxn>
                <a:cxn ang="0">
                  <a:pos x="connsiteX3" y="connsiteY3"/>
                </a:cxn>
              </a:cxnLst>
              <a:rect l="l" t="t" r="r" b="b"/>
              <a:pathLst>
                <a:path w="228459" h="148924">
                  <a:moveTo>
                    <a:pt x="0" y="0"/>
                  </a:moveTo>
                  <a:lnTo>
                    <a:pt x="228427" y="0"/>
                  </a:lnTo>
                  <a:lnTo>
                    <a:pt x="228455" y="6843"/>
                  </a:lnTo>
                  <a:cubicBezTo>
                    <a:pt x="228516" y="56776"/>
                    <a:pt x="227936" y="142301"/>
                    <a:pt x="227716" y="148924"/>
                  </a:cubicBezTo>
                  <a:close/>
                </a:path>
              </a:pathLst>
            </a:custGeom>
            <a:solidFill>
              <a:srgbClr val="1D6DC2">
                <a:alpha val="80000"/>
              </a:srgbClr>
            </a:solidFill>
            <a:ln>
              <a:noFill/>
            </a:ln>
          </p:spPr>
          <p:txBody>
            <a:bodyPr vert="horz" wrap="square" lIns="91440" tIns="45720" rIns="91440" bIns="45720" numCol="1" anchor="t" anchorCtr="0" compatLnSpc="1">
              <a:noAutofit/>
            </a:bodyPr>
            <a:lstStyle/>
            <a:p>
              <a:endParaRPr lang="zh-CN" altLang="en-US" dirty="0">
                <a:solidFill>
                  <a:srgbClr val="000000"/>
                </a:solidFill>
              </a:endParaRPr>
            </a:p>
          </p:txBody>
        </p:sp>
        <p:sp>
          <p:nvSpPr>
            <p:cNvPr id="23" name="任意多边形: 形状 10"/>
            <p:cNvSpPr/>
            <p:nvPr>
              <p:custDataLst>
                <p:tags r:id="rId12"/>
              </p:custDataLst>
            </p:nvPr>
          </p:nvSpPr>
          <p:spPr>
            <a:xfrm>
              <a:off x="1361" y="6450"/>
              <a:ext cx="3212" cy="924"/>
            </a:xfrm>
            <a:custGeom>
              <a:avLst/>
              <a:gdLst>
                <a:gd name="connsiteX0" fmla="*/ 673904 w 1691424"/>
                <a:gd name="connsiteY0" fmla="*/ 0 h 486170"/>
                <a:gd name="connsiteX1" fmla="*/ 1610394 w 1691424"/>
                <a:gd name="connsiteY1" fmla="*/ 0 h 486170"/>
                <a:gd name="connsiteX2" fmla="*/ 1691424 w 1691424"/>
                <a:gd name="connsiteY2" fmla="*/ 81030 h 486170"/>
                <a:gd name="connsiteX3" fmla="*/ 1691424 w 1691424"/>
                <a:gd name="connsiteY3" fmla="*/ 134369 h 486170"/>
                <a:gd name="connsiteX4" fmla="*/ 1691424 w 1691424"/>
                <a:gd name="connsiteY4" fmla="*/ 351803 h 486170"/>
                <a:gd name="connsiteX5" fmla="*/ 1691424 w 1691424"/>
                <a:gd name="connsiteY5" fmla="*/ 405138 h 486170"/>
                <a:gd name="connsiteX6" fmla="*/ 1610394 w 1691424"/>
                <a:gd name="connsiteY6" fmla="*/ 486168 h 486170"/>
                <a:gd name="connsiteX7" fmla="*/ 1438167 w 1691424"/>
                <a:gd name="connsiteY7" fmla="*/ 486168 h 486170"/>
                <a:gd name="connsiteX8" fmla="*/ 1438148 w 1691424"/>
                <a:gd name="connsiteY8" fmla="*/ 486170 h 486170"/>
                <a:gd name="connsiteX9" fmla="*/ 0 w 1691424"/>
                <a:gd name="connsiteY9" fmla="*/ 486170 h 486170"/>
                <a:gd name="connsiteX10" fmla="*/ 0 w 1691424"/>
                <a:gd name="connsiteY10" fmla="*/ 2 h 486170"/>
                <a:gd name="connsiteX11" fmla="*/ 673894 w 1691424"/>
                <a:gd name="connsiteY11" fmla="*/ 2 h 486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91424" h="486170">
                  <a:moveTo>
                    <a:pt x="673904" y="0"/>
                  </a:moveTo>
                  <a:lnTo>
                    <a:pt x="1610394" y="0"/>
                  </a:lnTo>
                  <a:cubicBezTo>
                    <a:pt x="1655146" y="0"/>
                    <a:pt x="1691424" y="36278"/>
                    <a:pt x="1691424" y="81030"/>
                  </a:cubicBezTo>
                  <a:lnTo>
                    <a:pt x="1691424" y="134369"/>
                  </a:lnTo>
                  <a:lnTo>
                    <a:pt x="1691424" y="351803"/>
                  </a:lnTo>
                  <a:lnTo>
                    <a:pt x="1691424" y="405138"/>
                  </a:lnTo>
                  <a:cubicBezTo>
                    <a:pt x="1691424" y="449890"/>
                    <a:pt x="1655146" y="486168"/>
                    <a:pt x="1610394" y="486168"/>
                  </a:cubicBezTo>
                  <a:lnTo>
                    <a:pt x="1438167" y="486168"/>
                  </a:lnTo>
                  <a:lnTo>
                    <a:pt x="1438148" y="486170"/>
                  </a:lnTo>
                  <a:lnTo>
                    <a:pt x="0" y="486170"/>
                  </a:lnTo>
                  <a:lnTo>
                    <a:pt x="0" y="2"/>
                  </a:lnTo>
                  <a:lnTo>
                    <a:pt x="673894" y="2"/>
                  </a:lnTo>
                  <a:close/>
                </a:path>
              </a:pathLst>
            </a:cu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a:solidFill>
                  <a:srgbClr val="FFFFFF"/>
                </a:solidFill>
              </a:endParaRPr>
            </a:p>
          </p:txBody>
        </p:sp>
        <p:sp>
          <p:nvSpPr>
            <p:cNvPr id="26" name="任意多边形: 形状 4"/>
            <p:cNvSpPr/>
            <p:nvPr>
              <p:custDataLst>
                <p:tags r:id="rId13"/>
              </p:custDataLst>
            </p:nvPr>
          </p:nvSpPr>
          <p:spPr bwMode="auto">
            <a:xfrm>
              <a:off x="5635" y="7374"/>
              <a:ext cx="539" cy="351"/>
            </a:xfrm>
            <a:custGeom>
              <a:avLst/>
              <a:gdLst>
                <a:gd name="connsiteX0" fmla="*/ 0 w 228459"/>
                <a:gd name="connsiteY0" fmla="*/ 0 h 148924"/>
                <a:gd name="connsiteX1" fmla="*/ 228427 w 228459"/>
                <a:gd name="connsiteY1" fmla="*/ 0 h 148924"/>
                <a:gd name="connsiteX2" fmla="*/ 228455 w 228459"/>
                <a:gd name="connsiteY2" fmla="*/ 6843 h 148924"/>
                <a:gd name="connsiteX3" fmla="*/ 227716 w 228459"/>
                <a:gd name="connsiteY3" fmla="*/ 148924 h 148924"/>
              </a:gdLst>
              <a:ahLst/>
              <a:cxnLst>
                <a:cxn ang="0">
                  <a:pos x="connsiteX0" y="connsiteY0"/>
                </a:cxn>
                <a:cxn ang="0">
                  <a:pos x="connsiteX1" y="connsiteY1"/>
                </a:cxn>
                <a:cxn ang="0">
                  <a:pos x="connsiteX2" y="connsiteY2"/>
                </a:cxn>
                <a:cxn ang="0">
                  <a:pos x="connsiteX3" y="connsiteY3"/>
                </a:cxn>
              </a:cxnLst>
              <a:rect l="l" t="t" r="r" b="b"/>
              <a:pathLst>
                <a:path w="228459" h="148924">
                  <a:moveTo>
                    <a:pt x="0" y="0"/>
                  </a:moveTo>
                  <a:lnTo>
                    <a:pt x="228427" y="0"/>
                  </a:lnTo>
                  <a:lnTo>
                    <a:pt x="228455" y="6843"/>
                  </a:lnTo>
                  <a:cubicBezTo>
                    <a:pt x="228516" y="56776"/>
                    <a:pt x="227936" y="142301"/>
                    <a:pt x="227716" y="148924"/>
                  </a:cubicBezTo>
                  <a:close/>
                </a:path>
              </a:pathLst>
            </a:custGeom>
            <a:solidFill>
              <a:srgbClr val="1D6DC2">
                <a:alpha val="80000"/>
              </a:srgbClr>
            </a:solidFill>
            <a:ln>
              <a:noFill/>
            </a:ln>
          </p:spPr>
          <p:txBody>
            <a:bodyPr vert="horz" wrap="square" lIns="91440" tIns="45720" rIns="91440" bIns="45720" numCol="1" anchor="t" anchorCtr="0" compatLnSpc="1">
              <a:noAutofit/>
            </a:bodyPr>
            <a:lstStyle/>
            <a:p>
              <a:endParaRPr lang="zh-CN" altLang="en-US" dirty="0">
                <a:solidFill>
                  <a:srgbClr val="000000"/>
                </a:solidFill>
              </a:endParaRPr>
            </a:p>
          </p:txBody>
        </p:sp>
        <p:sp>
          <p:nvSpPr>
            <p:cNvPr id="27" name="任意多边形: 形状 10"/>
            <p:cNvSpPr/>
            <p:nvPr>
              <p:custDataLst>
                <p:tags r:id="rId14"/>
              </p:custDataLst>
            </p:nvPr>
          </p:nvSpPr>
          <p:spPr>
            <a:xfrm>
              <a:off x="5635" y="6450"/>
              <a:ext cx="3212" cy="924"/>
            </a:xfrm>
            <a:custGeom>
              <a:avLst/>
              <a:gdLst>
                <a:gd name="connsiteX0" fmla="*/ 673904 w 1691424"/>
                <a:gd name="connsiteY0" fmla="*/ 0 h 486170"/>
                <a:gd name="connsiteX1" fmla="*/ 1610394 w 1691424"/>
                <a:gd name="connsiteY1" fmla="*/ 0 h 486170"/>
                <a:gd name="connsiteX2" fmla="*/ 1691424 w 1691424"/>
                <a:gd name="connsiteY2" fmla="*/ 81030 h 486170"/>
                <a:gd name="connsiteX3" fmla="*/ 1691424 w 1691424"/>
                <a:gd name="connsiteY3" fmla="*/ 134369 h 486170"/>
                <a:gd name="connsiteX4" fmla="*/ 1691424 w 1691424"/>
                <a:gd name="connsiteY4" fmla="*/ 351803 h 486170"/>
                <a:gd name="connsiteX5" fmla="*/ 1691424 w 1691424"/>
                <a:gd name="connsiteY5" fmla="*/ 405138 h 486170"/>
                <a:gd name="connsiteX6" fmla="*/ 1610394 w 1691424"/>
                <a:gd name="connsiteY6" fmla="*/ 486168 h 486170"/>
                <a:gd name="connsiteX7" fmla="*/ 1438167 w 1691424"/>
                <a:gd name="connsiteY7" fmla="*/ 486168 h 486170"/>
                <a:gd name="connsiteX8" fmla="*/ 1438148 w 1691424"/>
                <a:gd name="connsiteY8" fmla="*/ 486170 h 486170"/>
                <a:gd name="connsiteX9" fmla="*/ 0 w 1691424"/>
                <a:gd name="connsiteY9" fmla="*/ 486170 h 486170"/>
                <a:gd name="connsiteX10" fmla="*/ 0 w 1691424"/>
                <a:gd name="connsiteY10" fmla="*/ 2 h 486170"/>
                <a:gd name="connsiteX11" fmla="*/ 673894 w 1691424"/>
                <a:gd name="connsiteY11" fmla="*/ 2 h 486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91424" h="486170">
                  <a:moveTo>
                    <a:pt x="673904" y="0"/>
                  </a:moveTo>
                  <a:lnTo>
                    <a:pt x="1610394" y="0"/>
                  </a:lnTo>
                  <a:cubicBezTo>
                    <a:pt x="1655146" y="0"/>
                    <a:pt x="1691424" y="36278"/>
                    <a:pt x="1691424" y="81030"/>
                  </a:cubicBezTo>
                  <a:lnTo>
                    <a:pt x="1691424" y="134369"/>
                  </a:lnTo>
                  <a:lnTo>
                    <a:pt x="1691424" y="351803"/>
                  </a:lnTo>
                  <a:lnTo>
                    <a:pt x="1691424" y="405138"/>
                  </a:lnTo>
                  <a:cubicBezTo>
                    <a:pt x="1691424" y="449890"/>
                    <a:pt x="1655146" y="486168"/>
                    <a:pt x="1610394" y="486168"/>
                  </a:cubicBezTo>
                  <a:lnTo>
                    <a:pt x="1438167" y="486168"/>
                  </a:lnTo>
                  <a:lnTo>
                    <a:pt x="1438148" y="486170"/>
                  </a:lnTo>
                  <a:lnTo>
                    <a:pt x="0" y="486170"/>
                  </a:lnTo>
                  <a:lnTo>
                    <a:pt x="0" y="2"/>
                  </a:lnTo>
                  <a:lnTo>
                    <a:pt x="673894" y="2"/>
                  </a:lnTo>
                  <a:close/>
                </a:path>
              </a:pathLst>
            </a:cu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a:solidFill>
                  <a:srgbClr val="FFFFFF"/>
                </a:solidFill>
              </a:endParaRPr>
            </a:p>
          </p:txBody>
        </p:sp>
        <p:sp>
          <p:nvSpPr>
            <p:cNvPr id="30" name="任意多边形: 形状 4"/>
            <p:cNvSpPr/>
            <p:nvPr>
              <p:custDataLst>
                <p:tags r:id="rId15"/>
              </p:custDataLst>
            </p:nvPr>
          </p:nvSpPr>
          <p:spPr bwMode="auto">
            <a:xfrm>
              <a:off x="9909" y="7374"/>
              <a:ext cx="539" cy="351"/>
            </a:xfrm>
            <a:custGeom>
              <a:avLst/>
              <a:gdLst>
                <a:gd name="connsiteX0" fmla="*/ 0 w 228459"/>
                <a:gd name="connsiteY0" fmla="*/ 0 h 148924"/>
                <a:gd name="connsiteX1" fmla="*/ 228427 w 228459"/>
                <a:gd name="connsiteY1" fmla="*/ 0 h 148924"/>
                <a:gd name="connsiteX2" fmla="*/ 228455 w 228459"/>
                <a:gd name="connsiteY2" fmla="*/ 6843 h 148924"/>
                <a:gd name="connsiteX3" fmla="*/ 227716 w 228459"/>
                <a:gd name="connsiteY3" fmla="*/ 148924 h 148924"/>
              </a:gdLst>
              <a:ahLst/>
              <a:cxnLst>
                <a:cxn ang="0">
                  <a:pos x="connsiteX0" y="connsiteY0"/>
                </a:cxn>
                <a:cxn ang="0">
                  <a:pos x="connsiteX1" y="connsiteY1"/>
                </a:cxn>
                <a:cxn ang="0">
                  <a:pos x="connsiteX2" y="connsiteY2"/>
                </a:cxn>
                <a:cxn ang="0">
                  <a:pos x="connsiteX3" y="connsiteY3"/>
                </a:cxn>
              </a:cxnLst>
              <a:rect l="l" t="t" r="r" b="b"/>
              <a:pathLst>
                <a:path w="228459" h="148924">
                  <a:moveTo>
                    <a:pt x="0" y="0"/>
                  </a:moveTo>
                  <a:lnTo>
                    <a:pt x="228427" y="0"/>
                  </a:lnTo>
                  <a:lnTo>
                    <a:pt x="228455" y="6843"/>
                  </a:lnTo>
                  <a:cubicBezTo>
                    <a:pt x="228516" y="56776"/>
                    <a:pt x="227936" y="142301"/>
                    <a:pt x="227716" y="148924"/>
                  </a:cubicBezTo>
                  <a:close/>
                </a:path>
              </a:pathLst>
            </a:custGeom>
            <a:solidFill>
              <a:srgbClr val="1D6DC2">
                <a:alpha val="80000"/>
              </a:srgbClr>
            </a:solidFill>
            <a:ln>
              <a:noFill/>
            </a:ln>
          </p:spPr>
          <p:txBody>
            <a:bodyPr vert="horz" wrap="square" lIns="91440" tIns="45720" rIns="91440" bIns="45720" numCol="1" anchor="t" anchorCtr="0" compatLnSpc="1">
              <a:noAutofit/>
            </a:bodyPr>
            <a:lstStyle/>
            <a:p>
              <a:endParaRPr lang="zh-CN" altLang="en-US" dirty="0">
                <a:solidFill>
                  <a:srgbClr val="000000"/>
                </a:solidFill>
              </a:endParaRPr>
            </a:p>
          </p:txBody>
        </p:sp>
        <p:sp>
          <p:nvSpPr>
            <p:cNvPr id="31" name="任意多边形: 形状 10"/>
            <p:cNvSpPr/>
            <p:nvPr>
              <p:custDataLst>
                <p:tags r:id="rId16"/>
              </p:custDataLst>
            </p:nvPr>
          </p:nvSpPr>
          <p:spPr>
            <a:xfrm>
              <a:off x="9909" y="6450"/>
              <a:ext cx="3212" cy="924"/>
            </a:xfrm>
            <a:custGeom>
              <a:avLst/>
              <a:gdLst>
                <a:gd name="connsiteX0" fmla="*/ 673904 w 1691424"/>
                <a:gd name="connsiteY0" fmla="*/ 0 h 486170"/>
                <a:gd name="connsiteX1" fmla="*/ 1610394 w 1691424"/>
                <a:gd name="connsiteY1" fmla="*/ 0 h 486170"/>
                <a:gd name="connsiteX2" fmla="*/ 1691424 w 1691424"/>
                <a:gd name="connsiteY2" fmla="*/ 81030 h 486170"/>
                <a:gd name="connsiteX3" fmla="*/ 1691424 w 1691424"/>
                <a:gd name="connsiteY3" fmla="*/ 134369 h 486170"/>
                <a:gd name="connsiteX4" fmla="*/ 1691424 w 1691424"/>
                <a:gd name="connsiteY4" fmla="*/ 351803 h 486170"/>
                <a:gd name="connsiteX5" fmla="*/ 1691424 w 1691424"/>
                <a:gd name="connsiteY5" fmla="*/ 405138 h 486170"/>
                <a:gd name="connsiteX6" fmla="*/ 1610394 w 1691424"/>
                <a:gd name="connsiteY6" fmla="*/ 486168 h 486170"/>
                <a:gd name="connsiteX7" fmla="*/ 1438167 w 1691424"/>
                <a:gd name="connsiteY7" fmla="*/ 486168 h 486170"/>
                <a:gd name="connsiteX8" fmla="*/ 1438148 w 1691424"/>
                <a:gd name="connsiteY8" fmla="*/ 486170 h 486170"/>
                <a:gd name="connsiteX9" fmla="*/ 0 w 1691424"/>
                <a:gd name="connsiteY9" fmla="*/ 486170 h 486170"/>
                <a:gd name="connsiteX10" fmla="*/ 0 w 1691424"/>
                <a:gd name="connsiteY10" fmla="*/ 2 h 486170"/>
                <a:gd name="connsiteX11" fmla="*/ 673894 w 1691424"/>
                <a:gd name="connsiteY11" fmla="*/ 2 h 486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91424" h="486170">
                  <a:moveTo>
                    <a:pt x="673904" y="0"/>
                  </a:moveTo>
                  <a:lnTo>
                    <a:pt x="1610394" y="0"/>
                  </a:lnTo>
                  <a:cubicBezTo>
                    <a:pt x="1655146" y="0"/>
                    <a:pt x="1691424" y="36278"/>
                    <a:pt x="1691424" y="81030"/>
                  </a:cubicBezTo>
                  <a:lnTo>
                    <a:pt x="1691424" y="134369"/>
                  </a:lnTo>
                  <a:lnTo>
                    <a:pt x="1691424" y="351803"/>
                  </a:lnTo>
                  <a:lnTo>
                    <a:pt x="1691424" y="405138"/>
                  </a:lnTo>
                  <a:cubicBezTo>
                    <a:pt x="1691424" y="449890"/>
                    <a:pt x="1655146" y="486168"/>
                    <a:pt x="1610394" y="486168"/>
                  </a:cubicBezTo>
                  <a:lnTo>
                    <a:pt x="1438167" y="486168"/>
                  </a:lnTo>
                  <a:lnTo>
                    <a:pt x="1438148" y="486170"/>
                  </a:lnTo>
                  <a:lnTo>
                    <a:pt x="0" y="486170"/>
                  </a:lnTo>
                  <a:lnTo>
                    <a:pt x="0" y="2"/>
                  </a:lnTo>
                  <a:lnTo>
                    <a:pt x="673894" y="2"/>
                  </a:lnTo>
                  <a:close/>
                </a:path>
              </a:pathLst>
            </a:cu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a:solidFill>
                  <a:srgbClr val="FFFFFF"/>
                </a:solidFill>
              </a:endParaRPr>
            </a:p>
          </p:txBody>
        </p:sp>
        <p:sp>
          <p:nvSpPr>
            <p:cNvPr id="34" name="任意多边形: 形状 4"/>
            <p:cNvSpPr/>
            <p:nvPr>
              <p:custDataLst>
                <p:tags r:id="rId17"/>
              </p:custDataLst>
            </p:nvPr>
          </p:nvSpPr>
          <p:spPr bwMode="auto">
            <a:xfrm>
              <a:off x="14183" y="7374"/>
              <a:ext cx="539" cy="351"/>
            </a:xfrm>
            <a:custGeom>
              <a:avLst/>
              <a:gdLst>
                <a:gd name="connsiteX0" fmla="*/ 0 w 228459"/>
                <a:gd name="connsiteY0" fmla="*/ 0 h 148924"/>
                <a:gd name="connsiteX1" fmla="*/ 228427 w 228459"/>
                <a:gd name="connsiteY1" fmla="*/ 0 h 148924"/>
                <a:gd name="connsiteX2" fmla="*/ 228455 w 228459"/>
                <a:gd name="connsiteY2" fmla="*/ 6843 h 148924"/>
                <a:gd name="connsiteX3" fmla="*/ 227716 w 228459"/>
                <a:gd name="connsiteY3" fmla="*/ 148924 h 148924"/>
              </a:gdLst>
              <a:ahLst/>
              <a:cxnLst>
                <a:cxn ang="0">
                  <a:pos x="connsiteX0" y="connsiteY0"/>
                </a:cxn>
                <a:cxn ang="0">
                  <a:pos x="connsiteX1" y="connsiteY1"/>
                </a:cxn>
                <a:cxn ang="0">
                  <a:pos x="connsiteX2" y="connsiteY2"/>
                </a:cxn>
                <a:cxn ang="0">
                  <a:pos x="connsiteX3" y="connsiteY3"/>
                </a:cxn>
              </a:cxnLst>
              <a:rect l="l" t="t" r="r" b="b"/>
              <a:pathLst>
                <a:path w="228459" h="148924">
                  <a:moveTo>
                    <a:pt x="0" y="0"/>
                  </a:moveTo>
                  <a:lnTo>
                    <a:pt x="228427" y="0"/>
                  </a:lnTo>
                  <a:lnTo>
                    <a:pt x="228455" y="6843"/>
                  </a:lnTo>
                  <a:cubicBezTo>
                    <a:pt x="228516" y="56776"/>
                    <a:pt x="227936" y="142301"/>
                    <a:pt x="227716" y="148924"/>
                  </a:cubicBezTo>
                  <a:close/>
                </a:path>
              </a:pathLst>
            </a:custGeom>
            <a:solidFill>
              <a:srgbClr val="1D6DC2">
                <a:alpha val="80000"/>
              </a:srgbClr>
            </a:solidFill>
            <a:ln>
              <a:noFill/>
            </a:ln>
          </p:spPr>
          <p:txBody>
            <a:bodyPr vert="horz" wrap="square" lIns="91440" tIns="45720" rIns="91440" bIns="45720" numCol="1" anchor="t" anchorCtr="0" compatLnSpc="1">
              <a:noAutofit/>
            </a:bodyPr>
            <a:lstStyle/>
            <a:p>
              <a:endParaRPr lang="zh-CN" altLang="en-US" dirty="0">
                <a:solidFill>
                  <a:srgbClr val="000000"/>
                </a:solidFill>
              </a:endParaRPr>
            </a:p>
          </p:txBody>
        </p:sp>
        <p:sp>
          <p:nvSpPr>
            <p:cNvPr id="35" name="任意多边形: 形状 10"/>
            <p:cNvSpPr/>
            <p:nvPr>
              <p:custDataLst>
                <p:tags r:id="rId18"/>
              </p:custDataLst>
            </p:nvPr>
          </p:nvSpPr>
          <p:spPr>
            <a:xfrm>
              <a:off x="14183" y="6450"/>
              <a:ext cx="3212" cy="924"/>
            </a:xfrm>
            <a:custGeom>
              <a:avLst/>
              <a:gdLst>
                <a:gd name="connsiteX0" fmla="*/ 673904 w 1691424"/>
                <a:gd name="connsiteY0" fmla="*/ 0 h 486170"/>
                <a:gd name="connsiteX1" fmla="*/ 1610394 w 1691424"/>
                <a:gd name="connsiteY1" fmla="*/ 0 h 486170"/>
                <a:gd name="connsiteX2" fmla="*/ 1691424 w 1691424"/>
                <a:gd name="connsiteY2" fmla="*/ 81030 h 486170"/>
                <a:gd name="connsiteX3" fmla="*/ 1691424 w 1691424"/>
                <a:gd name="connsiteY3" fmla="*/ 134369 h 486170"/>
                <a:gd name="connsiteX4" fmla="*/ 1691424 w 1691424"/>
                <a:gd name="connsiteY4" fmla="*/ 351803 h 486170"/>
                <a:gd name="connsiteX5" fmla="*/ 1691424 w 1691424"/>
                <a:gd name="connsiteY5" fmla="*/ 405138 h 486170"/>
                <a:gd name="connsiteX6" fmla="*/ 1610394 w 1691424"/>
                <a:gd name="connsiteY6" fmla="*/ 486168 h 486170"/>
                <a:gd name="connsiteX7" fmla="*/ 1438167 w 1691424"/>
                <a:gd name="connsiteY7" fmla="*/ 486168 h 486170"/>
                <a:gd name="connsiteX8" fmla="*/ 1438148 w 1691424"/>
                <a:gd name="connsiteY8" fmla="*/ 486170 h 486170"/>
                <a:gd name="connsiteX9" fmla="*/ 0 w 1691424"/>
                <a:gd name="connsiteY9" fmla="*/ 486170 h 486170"/>
                <a:gd name="connsiteX10" fmla="*/ 0 w 1691424"/>
                <a:gd name="connsiteY10" fmla="*/ 2 h 486170"/>
                <a:gd name="connsiteX11" fmla="*/ 673894 w 1691424"/>
                <a:gd name="connsiteY11" fmla="*/ 2 h 486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91424" h="486170">
                  <a:moveTo>
                    <a:pt x="673904" y="0"/>
                  </a:moveTo>
                  <a:lnTo>
                    <a:pt x="1610394" y="0"/>
                  </a:lnTo>
                  <a:cubicBezTo>
                    <a:pt x="1655146" y="0"/>
                    <a:pt x="1691424" y="36278"/>
                    <a:pt x="1691424" y="81030"/>
                  </a:cubicBezTo>
                  <a:lnTo>
                    <a:pt x="1691424" y="134369"/>
                  </a:lnTo>
                  <a:lnTo>
                    <a:pt x="1691424" y="351803"/>
                  </a:lnTo>
                  <a:lnTo>
                    <a:pt x="1691424" y="405138"/>
                  </a:lnTo>
                  <a:cubicBezTo>
                    <a:pt x="1691424" y="449890"/>
                    <a:pt x="1655146" y="486168"/>
                    <a:pt x="1610394" y="486168"/>
                  </a:cubicBezTo>
                  <a:lnTo>
                    <a:pt x="1438167" y="486168"/>
                  </a:lnTo>
                  <a:lnTo>
                    <a:pt x="1438148" y="486170"/>
                  </a:lnTo>
                  <a:lnTo>
                    <a:pt x="0" y="486170"/>
                  </a:lnTo>
                  <a:lnTo>
                    <a:pt x="0" y="2"/>
                  </a:lnTo>
                  <a:lnTo>
                    <a:pt x="673894" y="2"/>
                  </a:lnTo>
                  <a:close/>
                </a:path>
              </a:pathLst>
            </a:cu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wrap="square" rtlCol="0" anchor="ctr">
              <a:noAutofit/>
            </a:bodyPr>
            <a:lstStyle/>
            <a:p>
              <a:pPr algn="ctr"/>
              <a:endParaRPr lang="zh-CN" altLang="en-US">
                <a:solidFill>
                  <a:srgbClr val="FFFFFF"/>
                </a:solidFill>
              </a:endParaRPr>
            </a:p>
          </p:txBody>
        </p:sp>
        <p:sp>
          <p:nvSpPr>
            <p:cNvPr id="37" name="文本框 61"/>
            <p:cNvSpPr txBox="1"/>
            <p:nvPr>
              <p:custDataLst>
                <p:tags r:id="rId19"/>
              </p:custDataLst>
            </p:nvPr>
          </p:nvSpPr>
          <p:spPr>
            <a:xfrm>
              <a:off x="5679" y="3130"/>
              <a:ext cx="3038" cy="1016"/>
            </a:xfrm>
            <a:prstGeom prst="rect">
              <a:avLst/>
            </a:prstGeom>
            <a:noFill/>
          </p:spPr>
          <p:txBody>
            <a:bodyPr wrap="square" rtlCol="0" anchor="t" anchorCtr="0">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a:lnSpc>
                  <a:spcPct val="100000"/>
                </a:lnSpc>
              </a:pPr>
              <a:r>
                <a:rPr lang="zh-CN" altLang="en-US" b="1" dirty="0">
                  <a:solidFill>
                    <a:srgbClr val="FFFFFF"/>
                  </a:solidFill>
                  <a:uFillTx/>
                  <a:latin typeface="Arial" panose="020B0604020202020204" pitchFamily="34" charset="0"/>
                  <a:ea typeface="微软雅黑" panose="020B0503020204020204" charset="-122"/>
                </a:rPr>
                <a:t>冲动型</a:t>
              </a:r>
              <a:r>
                <a:rPr lang="zh-CN" altLang="en-US" dirty="0">
                  <a:solidFill>
                    <a:srgbClr val="FFFFFF"/>
                  </a:solidFill>
                  <a:uFillTx/>
                  <a:latin typeface="宋体" panose="02010600030101010101" pitchFamily="2" charset="-122"/>
                  <a:ea typeface="宋体" panose="02010600030101010101" pitchFamily="2" charset="-122"/>
                  <a:cs typeface="宋体" panose="02010600030101010101" pitchFamily="2" charset="-122"/>
                </a:rPr>
                <a:t>（impulsive）</a:t>
              </a:r>
              <a:endParaRPr lang="zh-CN" altLang="en-US" dirty="0">
                <a:solidFill>
                  <a:srgbClr val="FFFFFF"/>
                </a:solidFill>
                <a:uFillTx/>
                <a:latin typeface="宋体" panose="02010600030101010101" pitchFamily="2" charset="-122"/>
                <a:ea typeface="宋体" panose="02010600030101010101" pitchFamily="2" charset="-122"/>
                <a:cs typeface="宋体" panose="02010600030101010101" pitchFamily="2" charset="-122"/>
              </a:endParaRPr>
            </a:p>
          </p:txBody>
        </p:sp>
        <p:sp>
          <p:nvSpPr>
            <p:cNvPr id="38" name="文本框 61"/>
            <p:cNvSpPr txBox="1"/>
            <p:nvPr>
              <p:custDataLst>
                <p:tags r:id="rId20"/>
              </p:custDataLst>
            </p:nvPr>
          </p:nvSpPr>
          <p:spPr>
            <a:xfrm>
              <a:off x="9995" y="3130"/>
              <a:ext cx="3038" cy="1016"/>
            </a:xfrm>
            <a:prstGeom prst="rect">
              <a:avLst/>
            </a:prstGeom>
            <a:noFill/>
          </p:spPr>
          <p:txBody>
            <a:bodyPr wrap="square" rtlCol="0" anchor="t" anchorCtr="0">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a:lnSpc>
                  <a:spcPct val="100000"/>
                </a:lnSpc>
              </a:pPr>
              <a:r>
                <a:rPr lang="zh-CN" altLang="en-US" b="1" dirty="0">
                  <a:solidFill>
                    <a:srgbClr val="FFFFFF"/>
                  </a:solidFill>
                  <a:uFillTx/>
                  <a:latin typeface="Arial" panose="020B0604020202020204" pitchFamily="34" charset="0"/>
                  <a:ea typeface="微软雅黑" panose="020B0503020204020204" charset="-122"/>
                </a:rPr>
                <a:t>直觉型</a:t>
              </a:r>
              <a:r>
                <a:rPr lang="zh-CN" altLang="en-US" dirty="0">
                  <a:solidFill>
                    <a:srgbClr val="FFFFFF"/>
                  </a:solidFill>
                  <a:uFillTx/>
                  <a:latin typeface="宋体" panose="02010600030101010101" pitchFamily="2" charset="-122"/>
                  <a:ea typeface="宋体" panose="02010600030101010101" pitchFamily="2" charset="-122"/>
                  <a:cs typeface="宋体" panose="02010600030101010101" pitchFamily="2" charset="-122"/>
                </a:rPr>
                <a:t>（intuitive）</a:t>
              </a:r>
              <a:endParaRPr lang="zh-CN" altLang="en-US" dirty="0">
                <a:solidFill>
                  <a:srgbClr val="FFFFFF"/>
                </a:solidFill>
                <a:uFillTx/>
                <a:latin typeface="宋体" panose="02010600030101010101" pitchFamily="2" charset="-122"/>
                <a:ea typeface="宋体" panose="02010600030101010101" pitchFamily="2" charset="-122"/>
                <a:cs typeface="宋体" panose="02010600030101010101" pitchFamily="2" charset="-122"/>
              </a:endParaRPr>
            </a:p>
          </p:txBody>
        </p:sp>
        <p:sp>
          <p:nvSpPr>
            <p:cNvPr id="39" name="文本框 61"/>
            <p:cNvSpPr txBox="1"/>
            <p:nvPr>
              <p:custDataLst>
                <p:tags r:id="rId21"/>
              </p:custDataLst>
            </p:nvPr>
          </p:nvSpPr>
          <p:spPr>
            <a:xfrm>
              <a:off x="14283" y="3130"/>
              <a:ext cx="3038" cy="1016"/>
            </a:xfrm>
            <a:prstGeom prst="rect">
              <a:avLst/>
            </a:prstGeom>
            <a:noFill/>
          </p:spPr>
          <p:txBody>
            <a:bodyPr wrap="square" rtlCol="0" anchor="t" anchorCtr="0">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a:lnSpc>
                  <a:spcPct val="100000"/>
                </a:lnSpc>
              </a:pPr>
              <a:r>
                <a:rPr lang="zh-CN" altLang="en-US" b="1" dirty="0">
                  <a:solidFill>
                    <a:srgbClr val="FFFFFF"/>
                  </a:solidFill>
                  <a:uFillTx/>
                  <a:latin typeface="Arial" panose="020B0604020202020204" pitchFamily="34" charset="0"/>
                  <a:ea typeface="微软雅黑" panose="020B0503020204020204" charset="-122"/>
                </a:rPr>
                <a:t>拖延型</a:t>
              </a:r>
              <a:r>
                <a:rPr lang="zh-CN" altLang="en-US" dirty="0">
                  <a:solidFill>
                    <a:srgbClr val="FFFFFF"/>
                  </a:solidFill>
                  <a:uFillTx/>
                  <a:latin typeface="宋体" panose="02010600030101010101" pitchFamily="2" charset="-122"/>
                  <a:ea typeface="宋体" panose="02010600030101010101" pitchFamily="2" charset="-122"/>
                  <a:cs typeface="宋体" panose="02010600030101010101" pitchFamily="2" charset="-122"/>
                </a:rPr>
                <a:t>（delaying）</a:t>
              </a:r>
              <a:endParaRPr lang="zh-CN" altLang="en-US" dirty="0">
                <a:solidFill>
                  <a:srgbClr val="FFFFFF"/>
                </a:solidFill>
                <a:uFillTx/>
                <a:latin typeface="宋体" panose="02010600030101010101" pitchFamily="2" charset="-122"/>
                <a:ea typeface="宋体" panose="02010600030101010101" pitchFamily="2" charset="-122"/>
                <a:cs typeface="宋体" panose="02010600030101010101" pitchFamily="2" charset="-122"/>
              </a:endParaRPr>
            </a:p>
          </p:txBody>
        </p:sp>
        <p:sp>
          <p:nvSpPr>
            <p:cNvPr id="41" name="文本框 61"/>
            <p:cNvSpPr txBox="1"/>
            <p:nvPr>
              <p:custDataLst>
                <p:tags r:id="rId22"/>
              </p:custDataLst>
            </p:nvPr>
          </p:nvSpPr>
          <p:spPr>
            <a:xfrm>
              <a:off x="1466" y="6412"/>
              <a:ext cx="3038" cy="1016"/>
            </a:xfrm>
            <a:prstGeom prst="rect">
              <a:avLst/>
            </a:prstGeom>
            <a:noFill/>
          </p:spPr>
          <p:txBody>
            <a:bodyPr wrap="square" rtlCol="0" anchor="t" anchorCtr="0">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a:lnSpc>
                  <a:spcPct val="100000"/>
                </a:lnSpc>
              </a:pPr>
              <a:r>
                <a:rPr lang="zh-CN" altLang="en-US" b="1" dirty="0">
                  <a:solidFill>
                    <a:srgbClr val="FFFFFF"/>
                  </a:solidFill>
                  <a:uFillTx/>
                  <a:latin typeface="Arial" panose="020B0604020202020204" pitchFamily="34" charset="0"/>
                  <a:ea typeface="微软雅黑" panose="020B0503020204020204" charset="-122"/>
                </a:rPr>
                <a:t>宿命型</a:t>
              </a:r>
              <a:r>
                <a:rPr lang="zh-CN" altLang="en-US" dirty="0">
                  <a:solidFill>
                    <a:srgbClr val="FFFFFF"/>
                  </a:solidFill>
                  <a:uFillTx/>
                  <a:latin typeface="宋体" panose="02010600030101010101" pitchFamily="2" charset="-122"/>
                  <a:ea typeface="宋体" panose="02010600030101010101" pitchFamily="2" charset="-122"/>
                  <a:cs typeface="宋体" panose="02010600030101010101" pitchFamily="2" charset="-122"/>
                </a:rPr>
                <a:t>（fatalistic）</a:t>
              </a:r>
              <a:endParaRPr lang="zh-CN" altLang="en-US" dirty="0">
                <a:solidFill>
                  <a:srgbClr val="FFFFFF"/>
                </a:solidFill>
                <a:uFillTx/>
                <a:latin typeface="宋体" panose="02010600030101010101" pitchFamily="2" charset="-122"/>
                <a:ea typeface="宋体" panose="02010600030101010101" pitchFamily="2" charset="-122"/>
                <a:cs typeface="宋体" panose="02010600030101010101" pitchFamily="2" charset="-122"/>
              </a:endParaRPr>
            </a:p>
          </p:txBody>
        </p:sp>
        <p:sp>
          <p:nvSpPr>
            <p:cNvPr id="43" name="文本框 61"/>
            <p:cNvSpPr txBox="1"/>
            <p:nvPr>
              <p:custDataLst>
                <p:tags r:id="rId23"/>
              </p:custDataLst>
            </p:nvPr>
          </p:nvSpPr>
          <p:spPr>
            <a:xfrm>
              <a:off x="5722" y="6412"/>
              <a:ext cx="3038" cy="1016"/>
            </a:xfrm>
            <a:prstGeom prst="rect">
              <a:avLst/>
            </a:prstGeom>
            <a:noFill/>
          </p:spPr>
          <p:txBody>
            <a:bodyPr wrap="square" rtlCol="0" anchor="t" anchorCtr="0">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a:lnSpc>
                  <a:spcPct val="100000"/>
                </a:lnSpc>
              </a:pPr>
              <a:r>
                <a:rPr lang="zh-CN" altLang="en-US" b="1" dirty="0">
                  <a:solidFill>
                    <a:srgbClr val="FFFFFF"/>
                  </a:solidFill>
                  <a:uFillTx/>
                  <a:latin typeface="Arial" panose="020B0604020202020204" pitchFamily="34" charset="0"/>
                  <a:ea typeface="微软雅黑" panose="020B0503020204020204" charset="-122"/>
                </a:rPr>
                <a:t>顺从型</a:t>
              </a:r>
              <a:r>
                <a:rPr lang="zh-CN" altLang="en-US" dirty="0">
                  <a:solidFill>
                    <a:srgbClr val="FFFFFF"/>
                  </a:solidFill>
                  <a:uFillTx/>
                  <a:latin typeface="宋体" panose="02010600030101010101" pitchFamily="2" charset="-122"/>
                  <a:ea typeface="宋体" panose="02010600030101010101" pitchFamily="2" charset="-122"/>
                  <a:cs typeface="宋体" panose="02010600030101010101" pitchFamily="2" charset="-122"/>
                </a:rPr>
                <a:t>（compliant）</a:t>
              </a:r>
              <a:endParaRPr lang="zh-CN" altLang="en-US" dirty="0">
                <a:solidFill>
                  <a:srgbClr val="FFFFFF"/>
                </a:solidFill>
                <a:uFillTx/>
                <a:latin typeface="宋体" panose="02010600030101010101" pitchFamily="2" charset="-122"/>
                <a:ea typeface="宋体" panose="02010600030101010101" pitchFamily="2" charset="-122"/>
                <a:cs typeface="宋体" panose="02010600030101010101" pitchFamily="2" charset="-122"/>
              </a:endParaRPr>
            </a:p>
          </p:txBody>
        </p:sp>
        <p:sp>
          <p:nvSpPr>
            <p:cNvPr id="44" name="文本框 61"/>
            <p:cNvSpPr txBox="1"/>
            <p:nvPr>
              <p:custDataLst>
                <p:tags r:id="rId24"/>
              </p:custDataLst>
            </p:nvPr>
          </p:nvSpPr>
          <p:spPr>
            <a:xfrm>
              <a:off x="10039" y="6412"/>
              <a:ext cx="3038" cy="1016"/>
            </a:xfrm>
            <a:prstGeom prst="rect">
              <a:avLst/>
            </a:prstGeom>
            <a:noFill/>
          </p:spPr>
          <p:txBody>
            <a:bodyPr wrap="square" rtlCol="0" anchor="t" anchorCtr="0">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a:lnSpc>
                  <a:spcPct val="100000"/>
                </a:lnSpc>
              </a:pPr>
              <a:r>
                <a:rPr lang="zh-CN" altLang="en-US" b="1" dirty="0">
                  <a:solidFill>
                    <a:srgbClr val="FFFFFF"/>
                  </a:solidFill>
                  <a:uFillTx/>
                  <a:latin typeface="Arial" panose="020B0604020202020204" pitchFamily="34" charset="0"/>
                  <a:ea typeface="微软雅黑" panose="020B0503020204020204" charset="-122"/>
                </a:rPr>
                <a:t>瘫痪型</a:t>
              </a:r>
              <a:r>
                <a:rPr lang="zh-CN" altLang="en-US" dirty="0">
                  <a:solidFill>
                    <a:srgbClr val="FFFFFF"/>
                  </a:solidFill>
                  <a:uFillTx/>
                  <a:latin typeface="宋体" panose="02010600030101010101" pitchFamily="2" charset="-122"/>
                  <a:ea typeface="宋体" panose="02010600030101010101" pitchFamily="2" charset="-122"/>
                  <a:cs typeface="宋体" panose="02010600030101010101" pitchFamily="2" charset="-122"/>
                </a:rPr>
                <a:t>（paralytic）</a:t>
              </a:r>
              <a:endParaRPr lang="zh-CN" altLang="en-US" dirty="0">
                <a:solidFill>
                  <a:srgbClr val="FFFFFF"/>
                </a:solidFill>
                <a:uFillTx/>
                <a:latin typeface="宋体" panose="02010600030101010101" pitchFamily="2" charset="-122"/>
                <a:ea typeface="宋体" panose="02010600030101010101" pitchFamily="2" charset="-122"/>
                <a:cs typeface="宋体" panose="02010600030101010101" pitchFamily="2" charset="-122"/>
              </a:endParaRPr>
            </a:p>
          </p:txBody>
        </p:sp>
        <p:sp>
          <p:nvSpPr>
            <p:cNvPr id="45" name="文本框 61"/>
            <p:cNvSpPr txBox="1"/>
            <p:nvPr>
              <p:custDataLst>
                <p:tags r:id="rId25"/>
              </p:custDataLst>
            </p:nvPr>
          </p:nvSpPr>
          <p:spPr>
            <a:xfrm>
              <a:off x="14269" y="6412"/>
              <a:ext cx="3038" cy="1016"/>
            </a:xfrm>
            <a:prstGeom prst="rect">
              <a:avLst/>
            </a:prstGeom>
            <a:noFill/>
          </p:spPr>
          <p:txBody>
            <a:bodyPr wrap="square" rtlCol="0" anchor="t" anchorCtr="0">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a:lnSpc>
                  <a:spcPct val="100000"/>
                </a:lnSpc>
              </a:pPr>
              <a:r>
                <a:rPr lang="zh-CN" altLang="en-US" b="1" dirty="0">
                  <a:solidFill>
                    <a:srgbClr val="FFFFFF"/>
                  </a:solidFill>
                  <a:uFillTx/>
                  <a:latin typeface="Arial" panose="020B0604020202020204" pitchFamily="34" charset="0"/>
                  <a:ea typeface="微软雅黑" panose="020B0503020204020204" charset="-122"/>
                </a:rPr>
                <a:t>计划型</a:t>
              </a:r>
              <a:r>
                <a:rPr lang="zh-CN" altLang="en-US" dirty="0">
                  <a:solidFill>
                    <a:srgbClr val="FFFFFF"/>
                  </a:solidFill>
                  <a:uFillTx/>
                  <a:latin typeface="宋体" panose="02010600030101010101" pitchFamily="2" charset="-122"/>
                  <a:ea typeface="宋体" panose="02010600030101010101" pitchFamily="2" charset="-122"/>
                  <a:cs typeface="宋体" panose="02010600030101010101" pitchFamily="2" charset="-122"/>
                </a:rPr>
                <a:t>（planning）</a:t>
              </a:r>
              <a:endParaRPr lang="zh-CN" altLang="en-US" dirty="0">
                <a:solidFill>
                  <a:srgbClr val="FFFFFF"/>
                </a:solidFill>
                <a:uFillTx/>
                <a:latin typeface="宋体" panose="02010600030101010101" pitchFamily="2" charset="-122"/>
                <a:ea typeface="宋体" panose="02010600030101010101" pitchFamily="2" charset="-122"/>
                <a:cs typeface="宋体" panose="02010600030101010101" pitchFamily="2" charset="-122"/>
              </a:endParaRPr>
            </a:p>
          </p:txBody>
        </p:sp>
        <p:sp>
          <p:nvSpPr>
            <p:cNvPr id="47" name="文本框 60"/>
            <p:cNvSpPr txBox="1"/>
            <p:nvPr>
              <p:custDataLst>
                <p:tags r:id="rId26"/>
              </p:custDataLst>
            </p:nvPr>
          </p:nvSpPr>
          <p:spPr>
            <a:xfrm>
              <a:off x="5398" y="4487"/>
              <a:ext cx="3601" cy="1016"/>
            </a:xfrm>
            <a:prstGeom prst="rect">
              <a:avLst/>
            </a:prstGeom>
            <a:noFill/>
          </p:spPr>
          <p:txBody>
            <a:bodyPr wrap="square" rtlCol="0">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l">
                <a:lnSpc>
                  <a:spcPct val="100000"/>
                </a:lnSpc>
              </a:pPr>
              <a:r>
                <a:rPr lang="zh-CN" altLang="en-US" b="1" dirty="0">
                  <a:solidFill>
                    <a:srgbClr val="00B0F0"/>
                  </a:solidFill>
                  <a:uFillTx/>
                  <a:latin typeface="Arial" panose="020B0604020202020204" pitchFamily="34" charset="0"/>
                  <a:ea typeface="微软雅黑" panose="020B0503020204020204" charset="-122"/>
                  <a:sym typeface="Arial" panose="020B0604020202020204" pitchFamily="34" charset="0"/>
                </a:rPr>
                <a:t>“先决定，以后再考虑。”</a:t>
              </a:r>
              <a:endParaRPr lang="zh-CN" altLang="en-US" b="1" dirty="0">
                <a:solidFill>
                  <a:srgbClr val="00B0F0"/>
                </a:solidFill>
                <a:uFillTx/>
                <a:latin typeface="Arial" panose="020B0604020202020204" pitchFamily="34" charset="0"/>
                <a:ea typeface="微软雅黑" panose="020B0503020204020204" charset="-122"/>
                <a:sym typeface="Arial" panose="020B0604020202020204" pitchFamily="34" charset="0"/>
              </a:endParaRPr>
            </a:p>
          </p:txBody>
        </p:sp>
        <p:sp>
          <p:nvSpPr>
            <p:cNvPr id="48" name="文本框 60"/>
            <p:cNvSpPr txBox="1"/>
            <p:nvPr>
              <p:custDataLst>
                <p:tags r:id="rId27"/>
              </p:custDataLst>
            </p:nvPr>
          </p:nvSpPr>
          <p:spPr>
            <a:xfrm>
              <a:off x="9715" y="4487"/>
              <a:ext cx="3601" cy="580"/>
            </a:xfrm>
            <a:prstGeom prst="rect">
              <a:avLst/>
            </a:prstGeom>
            <a:noFill/>
          </p:spPr>
          <p:txBody>
            <a:bodyPr wrap="square" rtlCol="0">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l">
                <a:lnSpc>
                  <a:spcPct val="100000"/>
                </a:lnSpc>
              </a:pPr>
              <a:r>
                <a:rPr lang="zh-CN" altLang="en-US" b="1" dirty="0">
                  <a:solidFill>
                    <a:srgbClr val="00B0F0"/>
                  </a:solidFill>
                  <a:uFillTx/>
                  <a:latin typeface="Arial" panose="020B0604020202020204" pitchFamily="34" charset="0"/>
                  <a:ea typeface="微软雅黑" panose="020B0503020204020204" charset="-122"/>
                  <a:sym typeface="Arial" panose="020B0604020202020204" pitchFamily="34" charset="0"/>
                </a:rPr>
                <a:t>“就是觉得这个好。”</a:t>
              </a:r>
              <a:endParaRPr lang="zh-CN" altLang="en-US" b="1" dirty="0">
                <a:solidFill>
                  <a:srgbClr val="00B0F0"/>
                </a:solidFill>
                <a:uFillTx/>
                <a:latin typeface="Arial" panose="020B0604020202020204" pitchFamily="34" charset="0"/>
                <a:ea typeface="微软雅黑" panose="020B0503020204020204" charset="-122"/>
                <a:sym typeface="Arial" panose="020B0604020202020204" pitchFamily="34" charset="0"/>
              </a:endParaRPr>
            </a:p>
          </p:txBody>
        </p:sp>
        <p:sp>
          <p:nvSpPr>
            <p:cNvPr id="49" name="文本框 60"/>
            <p:cNvSpPr txBox="1"/>
            <p:nvPr>
              <p:custDataLst>
                <p:tags r:id="rId28"/>
              </p:custDataLst>
            </p:nvPr>
          </p:nvSpPr>
          <p:spPr>
            <a:xfrm>
              <a:off x="13786" y="4486"/>
              <a:ext cx="4034" cy="580"/>
            </a:xfrm>
            <a:prstGeom prst="rect">
              <a:avLst/>
            </a:prstGeom>
            <a:noFill/>
          </p:spPr>
          <p:txBody>
            <a:bodyPr wrap="square" rtlCol="0">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l">
                <a:lnSpc>
                  <a:spcPct val="100000"/>
                </a:lnSpc>
              </a:pPr>
              <a:r>
                <a:rPr lang="zh-CN" altLang="en-US" b="1" dirty="0">
                  <a:solidFill>
                    <a:srgbClr val="00B0F0"/>
                  </a:solidFill>
                  <a:uFillTx/>
                  <a:latin typeface="Arial" panose="020B0604020202020204" pitchFamily="34" charset="0"/>
                  <a:ea typeface="微软雅黑" panose="020B0503020204020204" charset="-122"/>
                  <a:sym typeface="Arial" panose="020B0604020202020204" pitchFamily="34" charset="0"/>
                </a:rPr>
                <a:t>“过两天再考虑”</a:t>
              </a:r>
              <a:endParaRPr lang="zh-CN" altLang="en-US" b="1" dirty="0">
                <a:solidFill>
                  <a:srgbClr val="00B0F0"/>
                </a:solidFill>
                <a:uFillTx/>
                <a:latin typeface="Arial" panose="020B0604020202020204" pitchFamily="34" charset="0"/>
                <a:ea typeface="微软雅黑" panose="020B0503020204020204" charset="-122"/>
                <a:sym typeface="Arial" panose="020B0604020202020204" pitchFamily="34" charset="0"/>
              </a:endParaRPr>
            </a:p>
          </p:txBody>
        </p:sp>
        <p:sp>
          <p:nvSpPr>
            <p:cNvPr id="50" name="文本框 60"/>
            <p:cNvSpPr txBox="1"/>
            <p:nvPr>
              <p:custDataLst>
                <p:tags r:id="rId29"/>
              </p:custDataLst>
            </p:nvPr>
          </p:nvSpPr>
          <p:spPr>
            <a:xfrm>
              <a:off x="1166" y="7851"/>
              <a:ext cx="4034" cy="1452"/>
            </a:xfrm>
            <a:prstGeom prst="rect">
              <a:avLst/>
            </a:prstGeom>
            <a:noFill/>
          </p:spPr>
          <p:txBody>
            <a:bodyPr wrap="square" rtlCol="0">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l">
                <a:lnSpc>
                  <a:spcPct val="100000"/>
                </a:lnSpc>
              </a:pPr>
              <a:r>
                <a:rPr lang="zh-CN" altLang="en-US" b="1" dirty="0">
                  <a:solidFill>
                    <a:srgbClr val="00B0F0"/>
                  </a:solidFill>
                  <a:uFillTx/>
                  <a:latin typeface="Arial" panose="020B0604020202020204" pitchFamily="34" charset="0"/>
                  <a:ea typeface="微软雅黑" panose="020B0503020204020204" charset="-122"/>
                  <a:sym typeface="Arial" panose="020B0604020202020204" pitchFamily="34" charset="0"/>
                </a:rPr>
                <a:t>“该怎么地就怎么地吧”</a:t>
              </a:r>
              <a:endParaRPr lang="zh-CN" altLang="en-US" b="1" dirty="0">
                <a:solidFill>
                  <a:srgbClr val="00B0F0"/>
                </a:solidFill>
                <a:uFillTx/>
                <a:latin typeface="Arial" panose="020B0604020202020204" pitchFamily="34" charset="0"/>
                <a:ea typeface="微软雅黑" panose="020B0503020204020204" charset="-122"/>
                <a:sym typeface="Arial" panose="020B0604020202020204" pitchFamily="34" charset="0"/>
              </a:endParaRPr>
            </a:p>
            <a:p>
              <a:pPr algn="l">
                <a:lnSpc>
                  <a:spcPct val="100000"/>
                </a:lnSpc>
              </a:pPr>
              <a:r>
                <a:rPr lang="zh-CN" altLang="en-US" b="1" dirty="0">
                  <a:solidFill>
                    <a:srgbClr val="00B0F0"/>
                  </a:solidFill>
                  <a:uFillTx/>
                  <a:latin typeface="Arial" panose="020B0604020202020204" pitchFamily="34" charset="0"/>
                  <a:ea typeface="微软雅黑" panose="020B0503020204020204" charset="-122"/>
                  <a:sym typeface="Arial" panose="020B0604020202020204" pitchFamily="34" charset="0"/>
                </a:rPr>
                <a:t>“我这个人永远也不会走运”</a:t>
              </a:r>
              <a:endParaRPr lang="zh-CN" altLang="en-US" b="1" dirty="0">
                <a:solidFill>
                  <a:srgbClr val="00B0F0"/>
                </a:solidFill>
                <a:uFillTx/>
                <a:latin typeface="Arial" panose="020B0604020202020204" pitchFamily="34" charset="0"/>
                <a:ea typeface="微软雅黑" panose="020B0503020204020204" charset="-122"/>
                <a:sym typeface="Arial" panose="020B0604020202020204" pitchFamily="34" charset="0"/>
              </a:endParaRPr>
            </a:p>
          </p:txBody>
        </p:sp>
        <p:sp>
          <p:nvSpPr>
            <p:cNvPr id="51" name="文本框 60"/>
            <p:cNvSpPr txBox="1"/>
            <p:nvPr>
              <p:custDataLst>
                <p:tags r:id="rId30"/>
              </p:custDataLst>
            </p:nvPr>
          </p:nvSpPr>
          <p:spPr>
            <a:xfrm>
              <a:off x="5225" y="7851"/>
              <a:ext cx="4034" cy="1016"/>
            </a:xfrm>
            <a:prstGeom prst="rect">
              <a:avLst/>
            </a:prstGeom>
            <a:noFill/>
          </p:spPr>
          <p:txBody>
            <a:bodyPr wrap="square" rtlCol="0">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l">
                <a:lnSpc>
                  <a:spcPct val="100000"/>
                </a:lnSpc>
              </a:pPr>
              <a:r>
                <a:rPr lang="zh-CN" altLang="en-US" b="1" dirty="0">
                  <a:solidFill>
                    <a:srgbClr val="00B0F0"/>
                  </a:solidFill>
                  <a:uFillTx/>
                  <a:latin typeface="Arial" panose="020B0604020202020204" pitchFamily="34" charset="0"/>
                  <a:ea typeface="微软雅黑" panose="020B0503020204020204" charset="-122"/>
                  <a:sym typeface="Arial" panose="020B0604020202020204" pitchFamily="34" charset="0"/>
                </a:rPr>
                <a:t>“只要他们觉得好，我就觉得好。”</a:t>
              </a:r>
              <a:endParaRPr lang="zh-CN" altLang="en-US" b="1" dirty="0">
                <a:solidFill>
                  <a:srgbClr val="00B0F0"/>
                </a:solidFill>
                <a:uFillTx/>
                <a:latin typeface="Arial" panose="020B0604020202020204" pitchFamily="34" charset="0"/>
                <a:ea typeface="微软雅黑" panose="020B0503020204020204" charset="-122"/>
                <a:sym typeface="Arial" panose="020B0604020202020204" pitchFamily="34" charset="0"/>
              </a:endParaRPr>
            </a:p>
          </p:txBody>
        </p:sp>
        <p:sp>
          <p:nvSpPr>
            <p:cNvPr id="52" name="文本框 60"/>
            <p:cNvSpPr txBox="1"/>
            <p:nvPr>
              <p:custDataLst>
                <p:tags r:id="rId31"/>
              </p:custDataLst>
            </p:nvPr>
          </p:nvSpPr>
          <p:spPr>
            <a:xfrm>
              <a:off x="9542" y="7851"/>
              <a:ext cx="4034" cy="580"/>
            </a:xfrm>
            <a:prstGeom prst="rect">
              <a:avLst/>
            </a:prstGeom>
            <a:noFill/>
          </p:spPr>
          <p:txBody>
            <a:bodyPr wrap="square" rtlCol="0">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l">
                <a:lnSpc>
                  <a:spcPct val="100000"/>
                </a:lnSpc>
              </a:pPr>
              <a:r>
                <a:rPr lang="zh-CN" altLang="en-US" b="1" dirty="0">
                  <a:solidFill>
                    <a:srgbClr val="00B0F0"/>
                  </a:solidFill>
                  <a:uFillTx/>
                  <a:latin typeface="Arial" panose="020B0604020202020204" pitchFamily="34" charset="0"/>
                  <a:ea typeface="微软雅黑" panose="020B0503020204020204" charset="-122"/>
                  <a:sym typeface="Arial" panose="020B0604020202020204" pitchFamily="34" charset="0"/>
                </a:rPr>
                <a:t>“一想到这事就害怕”</a:t>
              </a:r>
              <a:endParaRPr lang="zh-CN" altLang="en-US" b="1" dirty="0">
                <a:solidFill>
                  <a:srgbClr val="00B0F0"/>
                </a:solidFill>
                <a:uFillTx/>
                <a:latin typeface="Arial" panose="020B0604020202020204" pitchFamily="34" charset="0"/>
                <a:ea typeface="微软雅黑" panose="020B0503020204020204" charset="-122"/>
                <a:sym typeface="Arial" panose="020B0604020202020204" pitchFamily="34" charset="0"/>
              </a:endParaRPr>
            </a:p>
          </p:txBody>
        </p:sp>
        <p:sp>
          <p:nvSpPr>
            <p:cNvPr id="53" name="文本框 60"/>
            <p:cNvSpPr txBox="1"/>
            <p:nvPr>
              <p:custDataLst>
                <p:tags r:id="rId32"/>
              </p:custDataLst>
            </p:nvPr>
          </p:nvSpPr>
          <p:spPr>
            <a:xfrm>
              <a:off x="13791" y="7851"/>
              <a:ext cx="4034" cy="822"/>
            </a:xfrm>
            <a:prstGeom prst="rect">
              <a:avLst/>
            </a:prstGeom>
            <a:noFill/>
          </p:spPr>
          <p:txBody>
            <a:bodyPr wrap="square" rtlCol="0">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l">
                <a:lnSpc>
                  <a:spcPct val="100000"/>
                </a:lnSpc>
              </a:pPr>
              <a:r>
                <a:rPr lang="zh-CN" altLang="en-US" sz="1400" dirty="0">
                  <a:solidFill>
                    <a:srgbClr val="000000">
                      <a:lumMod val="75000"/>
                      <a:lumOff val="25000"/>
                    </a:srgbClr>
                  </a:solidFill>
                  <a:uFillTx/>
                  <a:latin typeface="Arial" panose="020B0604020202020204" pitchFamily="34" charset="0"/>
                  <a:ea typeface="微软雅黑" panose="020B0503020204020204" charset="-122"/>
                  <a:sym typeface="Arial" panose="020B0604020202020204" pitchFamily="34" charset="0"/>
                </a:rPr>
                <a:t>即使面对纷繁复杂的现实决策环境，也能够做好妥善的规划。</a:t>
              </a:r>
              <a:endParaRPr lang="zh-CN" altLang="en-US" sz="1400" dirty="0">
                <a:solidFill>
                  <a:srgbClr val="000000">
                    <a:lumMod val="75000"/>
                    <a:lumOff val="25000"/>
                  </a:srgbClr>
                </a:solidFill>
                <a:uFillTx/>
                <a:latin typeface="Arial" panose="020B0604020202020204" pitchFamily="34" charset="0"/>
                <a:ea typeface="微软雅黑" panose="020B0503020204020204"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tags/tag1.xml><?xml version="1.0" encoding="utf-8"?>
<p:tagLst xmlns:p="http://schemas.openxmlformats.org/presentationml/2006/main">
  <p:tag name="KSO_WM_UNIT_SUBTYPE" val="a"/>
  <p:tag name="KSO_WM_UNIT_PRESET_TEXT" val="单击此处添加文本具体内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8967_7*l_h_f*1_1_1"/>
  <p:tag name="KSO_WM_TEMPLATE_CATEGORY" val="diagram"/>
  <p:tag name="KSO_WM_TEMPLATE_INDEX" val="20218967"/>
  <p:tag name="KSO_WM_UNIT_LAYERLEVEL" val="1_1_1"/>
  <p:tag name="KSO_WM_TAG_VERSION" val="1.0"/>
  <p:tag name="KSO_WM_BEAUTIFY_FLAG" val="#wm#"/>
  <p:tag name="KSO_WM_CHIP_GROUPID" val="60a387b0e61189fbc45e1e36"/>
  <p:tag name="KSO_WM_CHIP_XID" val="60a387b0e61189fbc45e1e37"/>
  <p:tag name="KSO_WM_ASSEMBLE_CHIP_INDEX" val="ce54cb8876864601867c54e547f97e88"/>
  <p:tag name="KSO_WM_UNIT_TEXT_FILL_FORE_SCHEMECOLOR_INDEX_BRIGHTNESS" val="0.25"/>
  <p:tag name="KSO_WM_UNIT_TEXT_FILL_FORE_SCHEMECOLOR_INDEX" val="13"/>
  <p:tag name="KSO_WM_UNIT_TEXT_FILL_TYPE" val="1"/>
  <p:tag name="KSO_WM_UNIT_VALUE" val="20"/>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18967_7*l_h_i*1_4_2"/>
  <p:tag name="KSO_WM_TEMPLATE_CATEGORY" val="diagram"/>
  <p:tag name="KSO_WM_TEMPLATE_INDEX" val="20218967"/>
  <p:tag name="KSO_WM_UNIT_LAYERLEVEL" val="1_1_1"/>
  <p:tag name="KSO_WM_TAG_VERSION" val="1.0"/>
  <p:tag name="KSO_WM_BEAUTIFY_FLAG" val="#wm#"/>
  <p:tag name="KSO_WM_CHIP_GROUPID" val="60a387b0e61189fbc45e1e36"/>
  <p:tag name="KSO_WM_CHIP_XID" val="60a387b0e61189fbc45e1e37"/>
  <p:tag name="KSO_WM_ASSEMBLE_CHIP_INDEX" val="ce54cb8876864601867c54e547f97e88"/>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4"/>
</p:tagLst>
</file>

<file path=ppt/tags/tag100.xml><?xml version="1.0" encoding="utf-8"?>
<p:tagLst xmlns:p="http://schemas.openxmlformats.org/presentationml/2006/main">
  <p:tag name="KSO_WM_TAG_VERSION" val="1.0"/>
  <p:tag name="KSO_WM_BEAUTIFY_FLAG" val="#wm#"/>
  <p:tag name="KSO_WM_TEMPLATE_CATEGORY" val="diagram"/>
  <p:tag name="KSO_WM_TEMPLATE_INDEX" val="20174794"/>
  <p:tag name="KSO_WM_UNIT_TYPE" val="l_h_i"/>
  <p:tag name="KSO_WM_UNIT_INDEX" val="1_5_1"/>
  <p:tag name="KSO_WM_UNIT_ID" val="diagram20174794_4*l_h_i*1_5_1"/>
  <p:tag name="KSO_WM_UNIT_LAYERLEVEL" val="1_1_1"/>
  <p:tag name="KSO_WM_DIAGRAM_GROUP_CODE" val="l1-1"/>
  <p:tag name="KSO_WM_UNIT_FILL_FORE_SCHEMECOLOR_INDEX" val="9"/>
  <p:tag name="KSO_WM_UNIT_FILL_TYPE" val="1"/>
  <p:tag name="KSO_WM_UNIT_TEXT_FILL_FORE_SCHEMECOLOR_INDEX" val="13"/>
  <p:tag name="KSO_WM_UNIT_TEXT_FILL_TYPE" val="1"/>
</p:tagLst>
</file>

<file path=ppt/tags/tag101.xml><?xml version="1.0" encoding="utf-8"?>
<p:tagLst xmlns:p="http://schemas.openxmlformats.org/presentationml/2006/main">
  <p:tag name="KSO_WM_TAG_VERSION" val="1.0"/>
  <p:tag name="KSO_WM_BEAUTIFY_FLAG" val="#wm#"/>
  <p:tag name="KSO_WM_TEMPLATE_CATEGORY" val="diagram"/>
  <p:tag name="KSO_WM_TEMPLATE_INDEX" val="20174794"/>
  <p:tag name="KSO_WM_UNIT_TYPE" val="l_h_a"/>
  <p:tag name="KSO_WM_UNIT_INDEX" val="1_5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l1-1"/>
  <p:tag name="KSO_WM_UNIT_ID" val="diagram20174794_4*l_h_a*1_5_1"/>
  <p:tag name="KSO_WM_UNIT_FILL_FORE_SCHEMECOLOR_INDEX" val="9"/>
  <p:tag name="KSO_WM_UNIT_FILL_TYPE" val="1"/>
  <p:tag name="KSO_WM_UNIT_TEXT_FILL_FORE_SCHEMECOLOR_INDEX" val="14"/>
  <p:tag name="KSO_WM_UNIT_TEXT_FILL_TYPE" val="1"/>
</p:tagLst>
</file>

<file path=ppt/tags/tag102.xml><?xml version="1.0" encoding="utf-8"?>
<p:tagLst xmlns:p="http://schemas.openxmlformats.org/presentationml/2006/main">
  <p:tag name="KSO_WM_TAG_VERSION" val="1.0"/>
  <p:tag name="KSO_WM_BEAUTIFY_FLAG" val="#wm#"/>
  <p:tag name="KSO_WM_TEMPLATE_CATEGORY" val="diagram"/>
  <p:tag name="KSO_WM_TEMPLATE_INDEX" val="20174794"/>
  <p:tag name="KSO_WM_UNIT_TYPE" val="l_h_f"/>
  <p:tag name="KSO_WM_UNIT_INDEX" val="1_1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l1-1"/>
  <p:tag name="KSO_WM_UNIT_ID" val="diagram20174794_4*l_h_f*1_1_1"/>
  <p:tag name="KSO_WM_UNIT_TEXT_FILL_FORE_SCHEMECOLOR_INDEX" val="13"/>
  <p:tag name="KSO_WM_UNIT_TEXT_FILL_TYPE" val="1"/>
</p:tagLst>
</file>

<file path=ppt/tags/tag103.xml><?xml version="1.0" encoding="utf-8"?>
<p:tagLst xmlns:p="http://schemas.openxmlformats.org/presentationml/2006/main">
  <p:tag name="KSO_WM_TAG_VERSION" val="1.0"/>
  <p:tag name="KSO_WM_BEAUTIFY_FLAG" val="#wm#"/>
  <p:tag name="KSO_WM_TEMPLATE_CATEGORY" val="diagram"/>
  <p:tag name="KSO_WM_TEMPLATE_INDEX" val="20174794"/>
  <p:tag name="KSO_WM_UNIT_TYPE" val="l_h_f"/>
  <p:tag name="KSO_WM_UNIT_INDEX" val="1_1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l1-1"/>
  <p:tag name="KSO_WM_UNIT_ID" val="diagram20174794_4*l_h_f*1_1_1"/>
  <p:tag name="KSO_WM_UNIT_TEXT_FILL_FORE_SCHEMECOLOR_INDEX" val="13"/>
  <p:tag name="KSO_WM_UNIT_TEXT_FILL_TYPE" val="1"/>
</p:tagLst>
</file>

<file path=ppt/tags/tag104.xml><?xml version="1.0" encoding="utf-8"?>
<p:tagLst xmlns:p="http://schemas.openxmlformats.org/presentationml/2006/main">
  <p:tag name="KSO_WM_TAG_VERSION" val="1.0"/>
  <p:tag name="KSO_WM_BEAUTIFY_FLAG" val="#wm#"/>
  <p:tag name="KSO_WM_TEMPLATE_CATEGORY" val="diagram"/>
  <p:tag name="KSO_WM_TEMPLATE_INDEX" val="20174794"/>
  <p:tag name="KSO_WM_UNIT_TYPE" val="l_h_f"/>
  <p:tag name="KSO_WM_UNIT_INDEX" val="1_1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l1-1"/>
  <p:tag name="KSO_WM_UNIT_ID" val="diagram20174794_4*l_h_f*1_1_1"/>
  <p:tag name="KSO_WM_UNIT_TEXT_FILL_FORE_SCHEMECOLOR_INDEX" val="13"/>
  <p:tag name="KSO_WM_UNIT_TEXT_FILL_TYPE" val="1"/>
</p:tagLst>
</file>

<file path=ppt/tags/tag105.xml><?xml version="1.0" encoding="utf-8"?>
<p:tagLst xmlns:p="http://schemas.openxmlformats.org/presentationml/2006/main">
  <p:tag name="KSO_WM_TAG_VERSION" val="1.0"/>
  <p:tag name="KSO_WM_TEMPLATE_CATEGORY" val="diagram"/>
  <p:tag name="KSO_WM_TEMPLATE_INDEX" val="160266"/>
  <p:tag name="KSO_WM_UNIT_TYPE" val="l_i"/>
  <p:tag name="KSO_WM_UNIT_INDEX" val="1_1"/>
  <p:tag name="KSO_WM_UNIT_ID" val="diagram160266_5*l_i*1_1"/>
  <p:tag name="KSO_WM_UNIT_CLEAR" val="1"/>
  <p:tag name="KSO_WM_UNIT_LAYERLEVEL" val="1_1"/>
  <p:tag name="KSO_WM_BEAUTIFY_FLAG" val="#wm#"/>
  <p:tag name="KSO_WM_DIAGRAM_GROUP_CODE" val="l1-1"/>
  <p:tag name="KSO_WM_UNIT_LINE_FORE_SCHEMECOLOR_INDEX" val="16"/>
  <p:tag name="KSO_WM_UNIT_LINE_FILL_TYPE" val="2"/>
</p:tagLst>
</file>

<file path=ppt/tags/tag106.xml><?xml version="1.0" encoding="utf-8"?>
<p:tagLst xmlns:p="http://schemas.openxmlformats.org/presentationml/2006/main">
  <p:tag name="KSO_WM_TAG_VERSION" val="1.0"/>
  <p:tag name="KSO_WM_TEMPLATE_CATEGORY" val="diagram"/>
  <p:tag name="KSO_WM_TEMPLATE_INDEX" val="160266"/>
  <p:tag name="KSO_WM_UNIT_TYPE" val="l_h_a"/>
  <p:tag name="KSO_WM_UNIT_INDEX" val="1_1_1"/>
  <p:tag name="KSO_WM_UNIT_ID" val="diagram160266_5*l_h_a*1_1_1"/>
  <p:tag name="KSO_WM_UNIT_CLEAR" val="1"/>
  <p:tag name="KSO_WM_UNIT_LAYERLEVEL" val="1_1_1"/>
  <p:tag name="KSO_WM_UNIT_VALUE" val="6"/>
  <p:tag name="KSO_WM_UNIT_HIGHLIGHT" val="0"/>
  <p:tag name="KSO_WM_UNIT_COMPATIBLE" val="0"/>
  <p:tag name="KSO_WM_UNIT_PRESET_TEXT_INDEX" val="3"/>
  <p:tag name="KSO_WM_UNIT_PRESET_TEXT_LEN" val="5"/>
  <p:tag name="KSO_WM_BEAUTIFY_FLAG" val="#wm#"/>
  <p:tag name="KSO_WM_DIAGRAM_GROUP_CODE" val="l1-1"/>
  <p:tag name="KSO_WM_UNIT_FILL_FORE_SCHEMECOLOR_INDEX" val="5"/>
  <p:tag name="KSO_WM_UNIT_FILL_TYPE" val="1"/>
  <p:tag name="KSO_WM_UNIT_TEXT_FILL_FORE_SCHEMECOLOR_INDEX" val="14"/>
  <p:tag name="KSO_WM_UNIT_TEXT_FILL_TYPE" val="1"/>
</p:tagLst>
</file>

<file path=ppt/tags/tag107.xml><?xml version="1.0" encoding="utf-8"?>
<p:tagLst xmlns:p="http://schemas.openxmlformats.org/presentationml/2006/main">
  <p:tag name="KSO_WM_TAG_VERSION" val="1.0"/>
  <p:tag name="KSO_WM_TEMPLATE_CATEGORY" val="diagram"/>
  <p:tag name="KSO_WM_TEMPLATE_INDEX" val="160266"/>
  <p:tag name="KSO_WM_UNIT_TYPE" val="l_i"/>
  <p:tag name="KSO_WM_UNIT_INDEX" val="1_2"/>
  <p:tag name="KSO_WM_UNIT_ID" val="diagram160266_5*l_i*1_2"/>
  <p:tag name="KSO_WM_UNIT_CLEAR" val="1"/>
  <p:tag name="KSO_WM_UNIT_LAYERLEVEL" val="1_1"/>
  <p:tag name="KSO_WM_BEAUTIFY_FLAG" val="#wm#"/>
  <p:tag name="KSO_WM_DIAGRAM_GROUP_CODE" val="l1-1"/>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108.xml><?xml version="1.0" encoding="utf-8"?>
<p:tagLst xmlns:p="http://schemas.openxmlformats.org/presentationml/2006/main">
  <p:tag name="KSO_WM_TAG_VERSION" val="1.0"/>
  <p:tag name="KSO_WM_TEMPLATE_CATEGORY" val="diagram"/>
  <p:tag name="KSO_WM_TEMPLATE_INDEX" val="160266"/>
  <p:tag name="KSO_WM_UNIT_TYPE" val="l_h_f"/>
  <p:tag name="KSO_WM_UNIT_INDEX" val="1_1_1"/>
  <p:tag name="KSO_WM_UNIT_ID" val="diagram160266_5*l_h_f*1_1_1"/>
  <p:tag name="KSO_WM_UNIT_CLEAR" val="1"/>
  <p:tag name="KSO_WM_UNIT_LAYERLEVEL" val="1_1_1"/>
  <p:tag name="KSO_WM_UNIT_VALUE" val="42"/>
  <p:tag name="KSO_WM_UNIT_HIGHLIGHT" val="0"/>
  <p:tag name="KSO_WM_UNIT_COMPATIBLE" val="0"/>
  <p:tag name="KSO_WM_UNIT_PRESET_TEXT_INDEX" val="5"/>
  <p:tag name="KSO_WM_UNIT_PRESET_TEXT_LEN" val="80"/>
  <p:tag name="KSO_WM_BEAUTIFY_FLAG" val="#wm#"/>
  <p:tag name="KSO_WM_DIAGRAM_GROUP_CODE" val="l1-1"/>
  <p:tag name="KSO_WM_UNIT_TEXT_FILL_FORE_SCHEMECOLOR_INDEX" val="13"/>
  <p:tag name="KSO_WM_UNIT_TEXT_FILL_TYPE" val="1"/>
</p:tagLst>
</file>

<file path=ppt/tags/tag109.xml><?xml version="1.0" encoding="utf-8"?>
<p:tagLst xmlns:p="http://schemas.openxmlformats.org/presentationml/2006/main">
  <p:tag name="KSO_WM_TAG_VERSION" val="1.0"/>
  <p:tag name="KSO_WM_TEMPLATE_CATEGORY" val="diagram"/>
  <p:tag name="KSO_WM_TEMPLATE_INDEX" val="160266"/>
  <p:tag name="KSO_WM_UNIT_TYPE" val="l_h_a"/>
  <p:tag name="KSO_WM_UNIT_INDEX" val="1_2_1"/>
  <p:tag name="KSO_WM_UNIT_ID" val="diagram160266_5*l_h_a*1_2_1"/>
  <p:tag name="KSO_WM_UNIT_CLEAR" val="1"/>
  <p:tag name="KSO_WM_UNIT_LAYERLEVEL" val="1_1_1"/>
  <p:tag name="KSO_WM_UNIT_VALUE" val="6"/>
  <p:tag name="KSO_WM_UNIT_HIGHLIGHT" val="0"/>
  <p:tag name="KSO_WM_UNIT_COMPATIBLE" val="0"/>
  <p:tag name="KSO_WM_UNIT_PRESET_TEXT_INDEX" val="3"/>
  <p:tag name="KSO_WM_UNIT_PRESET_TEXT_LEN" val="5"/>
  <p:tag name="KSO_WM_BEAUTIFY_FLAG" val="#wm#"/>
  <p:tag name="KSO_WM_DIAGRAM_GROUP_CODE" val="l1-1"/>
  <p:tag name="KSO_WM_UNIT_FILL_FORE_SCHEMECOLOR_INDEX" val="6"/>
  <p:tag name="KSO_WM_UNIT_FILL_TYPE" val="1"/>
  <p:tag name="KSO_WM_UNIT_TEXT_FILL_FORE_SCHEMECOLOR_INDEX" val="14"/>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18967_7*l_h_i*1_5_1"/>
  <p:tag name="KSO_WM_TEMPLATE_CATEGORY" val="diagram"/>
  <p:tag name="KSO_WM_TEMPLATE_INDEX" val="20218967"/>
  <p:tag name="KSO_WM_UNIT_LAYERLEVEL" val="1_1_1"/>
  <p:tag name="KSO_WM_TAG_VERSION" val="1.0"/>
  <p:tag name="KSO_WM_BEAUTIFY_FLAG" val="#wm#"/>
  <p:tag name="KSO_WM_CHIP_GROUPID" val="60a387b0e61189fbc45e1e36"/>
  <p:tag name="KSO_WM_CHIP_XID" val="60a387b0e61189fbc45e1e37"/>
  <p:tag name="KSO_WM_ASSEMBLE_CHIP_INDEX" val="ce54cb8876864601867c54e547f97e88"/>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VALUE" val="1"/>
</p:tagLst>
</file>

<file path=ppt/tags/tag110.xml><?xml version="1.0" encoding="utf-8"?>
<p:tagLst xmlns:p="http://schemas.openxmlformats.org/presentationml/2006/main">
  <p:tag name="KSO_WM_TAG_VERSION" val="1.0"/>
  <p:tag name="KSO_WM_TEMPLATE_CATEGORY" val="diagram"/>
  <p:tag name="KSO_WM_TEMPLATE_INDEX" val="160266"/>
  <p:tag name="KSO_WM_UNIT_TYPE" val="l_i"/>
  <p:tag name="KSO_WM_UNIT_INDEX" val="1_3"/>
  <p:tag name="KSO_WM_UNIT_ID" val="diagram160266_5*l_i*1_3"/>
  <p:tag name="KSO_WM_UNIT_CLEAR" val="1"/>
  <p:tag name="KSO_WM_UNIT_LAYERLEVEL" val="1_1"/>
  <p:tag name="KSO_WM_BEAUTIFY_FLAG" val="#wm#"/>
  <p:tag name="KSO_WM_DIAGRAM_GROUP_CODE" val="l1-1"/>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Lst>
</file>

<file path=ppt/tags/tag111.xml><?xml version="1.0" encoding="utf-8"?>
<p:tagLst xmlns:p="http://schemas.openxmlformats.org/presentationml/2006/main">
  <p:tag name="KSO_WM_TAG_VERSION" val="1.0"/>
  <p:tag name="KSO_WM_TEMPLATE_CATEGORY" val="diagram"/>
  <p:tag name="KSO_WM_TEMPLATE_INDEX" val="160266"/>
  <p:tag name="KSO_WM_UNIT_TYPE" val="l_h_f"/>
  <p:tag name="KSO_WM_UNIT_INDEX" val="1_2_1"/>
  <p:tag name="KSO_WM_UNIT_ID" val="diagram160266_5*l_h_f*1_2_1"/>
  <p:tag name="KSO_WM_UNIT_CLEAR" val="1"/>
  <p:tag name="KSO_WM_UNIT_LAYERLEVEL" val="1_1_1"/>
  <p:tag name="KSO_WM_UNIT_VALUE" val="42"/>
  <p:tag name="KSO_WM_UNIT_HIGHLIGHT" val="0"/>
  <p:tag name="KSO_WM_UNIT_COMPATIBLE" val="0"/>
  <p:tag name="KSO_WM_UNIT_PRESET_TEXT_INDEX" val="5"/>
  <p:tag name="KSO_WM_UNIT_PRESET_TEXT_LEN" val="80"/>
  <p:tag name="KSO_WM_BEAUTIFY_FLAG" val="#wm#"/>
  <p:tag name="KSO_WM_DIAGRAM_GROUP_CODE" val="l1-1"/>
  <p:tag name="KSO_WM_UNIT_TEXT_FILL_FORE_SCHEMECOLOR_INDEX" val="13"/>
  <p:tag name="KSO_WM_UNIT_TEXT_FILL_TYPE" val="1"/>
</p:tagLst>
</file>

<file path=ppt/tags/tag112.xml><?xml version="1.0" encoding="utf-8"?>
<p:tagLst xmlns:p="http://schemas.openxmlformats.org/presentationml/2006/main">
  <p:tag name="KSO_WM_TAG_VERSION" val="1.0"/>
  <p:tag name="KSO_WM_TEMPLATE_CATEGORY" val="diagram"/>
  <p:tag name="KSO_WM_TEMPLATE_INDEX" val="160266"/>
  <p:tag name="KSO_WM_UNIT_TYPE" val="l_h_a"/>
  <p:tag name="KSO_WM_UNIT_INDEX" val="1_3_1"/>
  <p:tag name="KSO_WM_UNIT_ID" val="diagram160266_5*l_h_a*1_3_1"/>
  <p:tag name="KSO_WM_UNIT_CLEAR" val="1"/>
  <p:tag name="KSO_WM_UNIT_LAYERLEVEL" val="1_1_1"/>
  <p:tag name="KSO_WM_UNIT_VALUE" val="6"/>
  <p:tag name="KSO_WM_UNIT_HIGHLIGHT" val="0"/>
  <p:tag name="KSO_WM_UNIT_COMPATIBLE" val="0"/>
  <p:tag name="KSO_WM_UNIT_PRESET_TEXT_INDEX" val="3"/>
  <p:tag name="KSO_WM_UNIT_PRESET_TEXT_LEN" val="5"/>
  <p:tag name="KSO_WM_BEAUTIFY_FLAG" val="#wm#"/>
  <p:tag name="KSO_WM_DIAGRAM_GROUP_CODE" val="l1-1"/>
  <p:tag name="KSO_WM_UNIT_FILL_FORE_SCHEMECOLOR_INDEX" val="5"/>
  <p:tag name="KSO_WM_UNIT_FILL_TYPE" val="1"/>
  <p:tag name="KSO_WM_UNIT_TEXT_FILL_FORE_SCHEMECOLOR_INDEX" val="14"/>
  <p:tag name="KSO_WM_UNIT_TEXT_FILL_TYPE" val="1"/>
</p:tagLst>
</file>

<file path=ppt/tags/tag113.xml><?xml version="1.0" encoding="utf-8"?>
<p:tagLst xmlns:p="http://schemas.openxmlformats.org/presentationml/2006/main">
  <p:tag name="KSO_WM_TAG_VERSION" val="1.0"/>
  <p:tag name="KSO_WM_TEMPLATE_CATEGORY" val="diagram"/>
  <p:tag name="KSO_WM_TEMPLATE_INDEX" val="160266"/>
  <p:tag name="KSO_WM_UNIT_TYPE" val="l_i"/>
  <p:tag name="KSO_WM_UNIT_INDEX" val="1_4"/>
  <p:tag name="KSO_WM_UNIT_ID" val="diagram160266_5*l_i*1_4"/>
  <p:tag name="KSO_WM_UNIT_CLEAR" val="1"/>
  <p:tag name="KSO_WM_UNIT_LAYERLEVEL" val="1_1"/>
  <p:tag name="KSO_WM_BEAUTIFY_FLAG" val="#wm#"/>
  <p:tag name="KSO_WM_DIAGRAM_GROUP_CODE" val="l1-1"/>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114.xml><?xml version="1.0" encoding="utf-8"?>
<p:tagLst xmlns:p="http://schemas.openxmlformats.org/presentationml/2006/main">
  <p:tag name="KSO_WM_TAG_VERSION" val="1.0"/>
  <p:tag name="KSO_WM_TEMPLATE_CATEGORY" val="diagram"/>
  <p:tag name="KSO_WM_TEMPLATE_INDEX" val="160266"/>
  <p:tag name="KSO_WM_UNIT_TYPE" val="l_h_f"/>
  <p:tag name="KSO_WM_UNIT_INDEX" val="1_3_1"/>
  <p:tag name="KSO_WM_UNIT_ID" val="diagram160266_5*l_h_f*1_3_1"/>
  <p:tag name="KSO_WM_UNIT_CLEAR" val="1"/>
  <p:tag name="KSO_WM_UNIT_LAYERLEVEL" val="1_1_1"/>
  <p:tag name="KSO_WM_UNIT_VALUE" val="42"/>
  <p:tag name="KSO_WM_UNIT_HIGHLIGHT" val="0"/>
  <p:tag name="KSO_WM_UNIT_COMPATIBLE" val="0"/>
  <p:tag name="KSO_WM_UNIT_PRESET_TEXT_INDEX" val="5"/>
  <p:tag name="KSO_WM_UNIT_PRESET_TEXT_LEN" val="80"/>
  <p:tag name="KSO_WM_BEAUTIFY_FLAG" val="#wm#"/>
  <p:tag name="KSO_WM_DIAGRAM_GROUP_CODE" val="l1-1"/>
  <p:tag name="KSO_WM_UNIT_TEXT_FILL_FORE_SCHEMECOLOR_INDEX" val="13"/>
  <p:tag name="KSO_WM_UNIT_TEXT_FILL_TYPE" val="1"/>
</p:tagLst>
</file>

<file path=ppt/tags/tag115.xml><?xml version="1.0" encoding="utf-8"?>
<p:tagLst xmlns:p="http://schemas.openxmlformats.org/presentationml/2006/main">
  <p:tag name="KSO_WM_TAG_VERSION" val="1.0"/>
  <p:tag name="KSO_WM_TEMPLATE_CATEGORY" val="diagram"/>
  <p:tag name="KSO_WM_TEMPLATE_INDEX" val="160266"/>
  <p:tag name="KSO_WM_UNIT_TYPE" val="l_h_a"/>
  <p:tag name="KSO_WM_UNIT_INDEX" val="1_4_1"/>
  <p:tag name="KSO_WM_UNIT_ID" val="diagram160266_5*l_h_a*1_4_1"/>
  <p:tag name="KSO_WM_UNIT_CLEAR" val="1"/>
  <p:tag name="KSO_WM_UNIT_LAYERLEVEL" val="1_1_1"/>
  <p:tag name="KSO_WM_UNIT_VALUE" val="6"/>
  <p:tag name="KSO_WM_UNIT_HIGHLIGHT" val="0"/>
  <p:tag name="KSO_WM_UNIT_COMPATIBLE" val="0"/>
  <p:tag name="KSO_WM_UNIT_PRESET_TEXT_INDEX" val="3"/>
  <p:tag name="KSO_WM_UNIT_PRESET_TEXT_LEN" val="5"/>
  <p:tag name="KSO_WM_BEAUTIFY_FLAG" val="#wm#"/>
  <p:tag name="KSO_WM_DIAGRAM_GROUP_CODE" val="l1-1"/>
  <p:tag name="KSO_WM_UNIT_FILL_FORE_SCHEMECOLOR_INDEX" val="6"/>
  <p:tag name="KSO_WM_UNIT_FILL_TYPE" val="1"/>
  <p:tag name="KSO_WM_UNIT_TEXT_FILL_FORE_SCHEMECOLOR_INDEX" val="14"/>
  <p:tag name="KSO_WM_UNIT_TEXT_FILL_TYPE" val="1"/>
</p:tagLst>
</file>

<file path=ppt/tags/tag116.xml><?xml version="1.0" encoding="utf-8"?>
<p:tagLst xmlns:p="http://schemas.openxmlformats.org/presentationml/2006/main">
  <p:tag name="KSO_WM_TAG_VERSION" val="1.0"/>
  <p:tag name="KSO_WM_TEMPLATE_CATEGORY" val="diagram"/>
  <p:tag name="KSO_WM_TEMPLATE_INDEX" val="160266"/>
  <p:tag name="KSO_WM_UNIT_TYPE" val="l_i"/>
  <p:tag name="KSO_WM_UNIT_INDEX" val="1_5"/>
  <p:tag name="KSO_WM_UNIT_ID" val="diagram160266_5*l_i*1_5"/>
  <p:tag name="KSO_WM_UNIT_CLEAR" val="1"/>
  <p:tag name="KSO_WM_UNIT_LAYERLEVEL" val="1_1"/>
  <p:tag name="KSO_WM_BEAUTIFY_FLAG" val="#wm#"/>
  <p:tag name="KSO_WM_DIAGRAM_GROUP_CODE" val="l1-1"/>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Lst>
</file>

<file path=ppt/tags/tag117.xml><?xml version="1.0" encoding="utf-8"?>
<p:tagLst xmlns:p="http://schemas.openxmlformats.org/presentationml/2006/main">
  <p:tag name="KSO_WM_TAG_VERSION" val="1.0"/>
  <p:tag name="KSO_WM_TEMPLATE_CATEGORY" val="diagram"/>
  <p:tag name="KSO_WM_TEMPLATE_INDEX" val="160266"/>
  <p:tag name="KSO_WM_UNIT_TYPE" val="l_h_f"/>
  <p:tag name="KSO_WM_UNIT_INDEX" val="1_4_1"/>
  <p:tag name="KSO_WM_UNIT_ID" val="diagram160266_5*l_h_f*1_4_1"/>
  <p:tag name="KSO_WM_UNIT_CLEAR" val="1"/>
  <p:tag name="KSO_WM_UNIT_LAYERLEVEL" val="1_1_1"/>
  <p:tag name="KSO_WM_UNIT_VALUE" val="42"/>
  <p:tag name="KSO_WM_UNIT_HIGHLIGHT" val="0"/>
  <p:tag name="KSO_WM_UNIT_COMPATIBLE" val="0"/>
  <p:tag name="KSO_WM_UNIT_PRESET_TEXT_INDEX" val="5"/>
  <p:tag name="KSO_WM_UNIT_PRESET_TEXT_LEN" val="80"/>
  <p:tag name="KSO_WM_BEAUTIFY_FLAG" val="#wm#"/>
  <p:tag name="KSO_WM_DIAGRAM_GROUP_CODE" val="l1-1"/>
  <p:tag name="KSO_WM_UNIT_TEXT_FILL_FORE_SCHEMECOLOR_INDEX" val="13"/>
  <p:tag name="KSO_WM_UNIT_TEXT_FILL_TYPE" val="1"/>
</p:tagLst>
</file>

<file path=ppt/tags/tag118.xml><?xml version="1.0" encoding="utf-8"?>
<p:tagLst xmlns:p="http://schemas.openxmlformats.org/presentationml/2006/main">
  <p:tag name="KSO_WM_TAG_VERSION" val="1.0"/>
  <p:tag name="KSO_WM_TEMPLATE_CATEGORY" val="diagram"/>
  <p:tag name="KSO_WM_TEMPLATE_INDEX" val="160266"/>
  <p:tag name="KSO_WM_UNIT_TYPE" val="l_h_a"/>
  <p:tag name="KSO_WM_UNIT_INDEX" val="1_5_1"/>
  <p:tag name="KSO_WM_UNIT_ID" val="diagram160266_5*l_h_a*1_5_1"/>
  <p:tag name="KSO_WM_UNIT_CLEAR" val="1"/>
  <p:tag name="KSO_WM_UNIT_LAYERLEVEL" val="1_1_1"/>
  <p:tag name="KSO_WM_UNIT_VALUE" val="6"/>
  <p:tag name="KSO_WM_UNIT_HIGHLIGHT" val="0"/>
  <p:tag name="KSO_WM_UNIT_COMPATIBLE" val="0"/>
  <p:tag name="KSO_WM_UNIT_PRESET_TEXT_INDEX" val="3"/>
  <p:tag name="KSO_WM_UNIT_PRESET_TEXT_LEN" val="5"/>
  <p:tag name="KSO_WM_BEAUTIFY_FLAG" val="#wm#"/>
  <p:tag name="KSO_WM_DIAGRAM_GROUP_CODE" val="l1-1"/>
  <p:tag name="KSO_WM_UNIT_FILL_FORE_SCHEMECOLOR_INDEX" val="5"/>
  <p:tag name="KSO_WM_UNIT_FILL_TYPE" val="1"/>
  <p:tag name="KSO_WM_UNIT_TEXT_FILL_FORE_SCHEMECOLOR_INDEX" val="14"/>
  <p:tag name="KSO_WM_UNIT_TEXT_FILL_TYPE" val="1"/>
</p:tagLst>
</file>

<file path=ppt/tags/tag119.xml><?xml version="1.0" encoding="utf-8"?>
<p:tagLst xmlns:p="http://schemas.openxmlformats.org/presentationml/2006/main">
  <p:tag name="KSO_WM_TAG_VERSION" val="1.0"/>
  <p:tag name="KSO_WM_TEMPLATE_CATEGORY" val="diagram"/>
  <p:tag name="KSO_WM_TEMPLATE_INDEX" val="160266"/>
  <p:tag name="KSO_WM_UNIT_TYPE" val="l_i"/>
  <p:tag name="KSO_WM_UNIT_INDEX" val="1_6"/>
  <p:tag name="KSO_WM_UNIT_ID" val="diagram160266_5*l_i*1_6"/>
  <p:tag name="KSO_WM_UNIT_CLEAR" val="1"/>
  <p:tag name="KSO_WM_UNIT_LAYERLEVEL" val="1_1"/>
  <p:tag name="KSO_WM_BEAUTIFY_FLAG" val="#wm#"/>
  <p:tag name="KSO_WM_DIAGRAM_GROUP_CODE" val="l1-1"/>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18967_7*l_h_i*1_5_2"/>
  <p:tag name="KSO_WM_TEMPLATE_CATEGORY" val="diagram"/>
  <p:tag name="KSO_WM_TEMPLATE_INDEX" val="20218967"/>
  <p:tag name="KSO_WM_UNIT_LAYERLEVEL" val="1_1_1"/>
  <p:tag name="KSO_WM_TAG_VERSION" val="1.0"/>
  <p:tag name="KSO_WM_BEAUTIFY_FLAG" val="#wm#"/>
  <p:tag name="KSO_WM_CHIP_GROUPID" val="60a387b0e61189fbc45e1e36"/>
  <p:tag name="KSO_WM_CHIP_XID" val="60a387b0e61189fbc45e1e37"/>
  <p:tag name="KSO_WM_ASSEMBLE_CHIP_INDEX" val="ce54cb8876864601867c54e547f97e88"/>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4"/>
</p:tagLst>
</file>

<file path=ppt/tags/tag120.xml><?xml version="1.0" encoding="utf-8"?>
<p:tagLst xmlns:p="http://schemas.openxmlformats.org/presentationml/2006/main">
  <p:tag name="KSO_WM_TAG_VERSION" val="1.0"/>
  <p:tag name="KSO_WM_TEMPLATE_CATEGORY" val="diagram"/>
  <p:tag name="KSO_WM_TEMPLATE_INDEX" val="160266"/>
  <p:tag name="KSO_WM_UNIT_TYPE" val="l_h_f"/>
  <p:tag name="KSO_WM_UNIT_INDEX" val="1_5_1"/>
  <p:tag name="KSO_WM_UNIT_ID" val="diagram160266_5*l_h_f*1_5_1"/>
  <p:tag name="KSO_WM_UNIT_CLEAR" val="1"/>
  <p:tag name="KSO_WM_UNIT_LAYERLEVEL" val="1_1_1"/>
  <p:tag name="KSO_WM_UNIT_VALUE" val="42"/>
  <p:tag name="KSO_WM_UNIT_HIGHLIGHT" val="0"/>
  <p:tag name="KSO_WM_UNIT_COMPATIBLE" val="0"/>
  <p:tag name="KSO_WM_UNIT_PRESET_TEXT_INDEX" val="5"/>
  <p:tag name="KSO_WM_UNIT_PRESET_TEXT_LEN" val="80"/>
  <p:tag name="KSO_WM_BEAUTIFY_FLAG" val="#wm#"/>
  <p:tag name="KSO_WM_DIAGRAM_GROUP_CODE" val="l1-1"/>
  <p:tag name="KSO_WM_UNIT_TEXT_FILL_FORE_SCHEMECOLOR_INDEX" val="13"/>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18967_7*l_h_i*1_6_1"/>
  <p:tag name="KSO_WM_TEMPLATE_CATEGORY" val="diagram"/>
  <p:tag name="KSO_WM_TEMPLATE_INDEX" val="20218967"/>
  <p:tag name="KSO_WM_UNIT_LAYERLEVEL" val="1_1_1"/>
  <p:tag name="KSO_WM_TAG_VERSION" val="1.0"/>
  <p:tag name="KSO_WM_BEAUTIFY_FLAG" val="#wm#"/>
  <p:tag name="KSO_WM_CHIP_GROUPID" val="60a387b0e61189fbc45e1e36"/>
  <p:tag name="KSO_WM_CHIP_XID" val="60a387b0e61189fbc45e1e37"/>
  <p:tag name="KSO_WM_ASSEMBLE_CHIP_INDEX" val="ce54cb8876864601867c54e547f97e88"/>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VALU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218967_7*l_h_i*1_6_2"/>
  <p:tag name="KSO_WM_TEMPLATE_CATEGORY" val="diagram"/>
  <p:tag name="KSO_WM_TEMPLATE_INDEX" val="20218967"/>
  <p:tag name="KSO_WM_UNIT_LAYERLEVEL" val="1_1_1"/>
  <p:tag name="KSO_WM_TAG_VERSION" val="1.0"/>
  <p:tag name="KSO_WM_BEAUTIFY_FLAG" val="#wm#"/>
  <p:tag name="KSO_WM_CHIP_GROUPID" val="60a387b0e61189fbc45e1e36"/>
  <p:tag name="KSO_WM_CHIP_XID" val="60a387b0e61189fbc45e1e37"/>
  <p:tag name="KSO_WM_ASSEMBLE_CHIP_INDEX" val="ce54cb8876864601867c54e547f97e88"/>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4"/>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7_1"/>
  <p:tag name="KSO_WM_UNIT_ID" val="diagram20218967_7*l_h_i*1_7_1"/>
  <p:tag name="KSO_WM_TEMPLATE_CATEGORY" val="diagram"/>
  <p:tag name="KSO_WM_TEMPLATE_INDEX" val="20218967"/>
  <p:tag name="KSO_WM_UNIT_LAYERLEVEL" val="1_1_1"/>
  <p:tag name="KSO_WM_TAG_VERSION" val="1.0"/>
  <p:tag name="KSO_WM_BEAUTIFY_FLAG" val="#wm#"/>
  <p:tag name="KSO_WM_CHIP_GROUPID" val="60a387b0e61189fbc45e1e36"/>
  <p:tag name="KSO_WM_CHIP_XID" val="60a387b0e61189fbc45e1e37"/>
  <p:tag name="KSO_WM_ASSEMBLE_CHIP_INDEX" val="ce54cb8876864601867c54e547f97e88"/>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VALU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7_2"/>
  <p:tag name="KSO_WM_UNIT_ID" val="diagram20218967_7*l_h_i*1_7_2"/>
  <p:tag name="KSO_WM_TEMPLATE_CATEGORY" val="diagram"/>
  <p:tag name="KSO_WM_TEMPLATE_INDEX" val="20218967"/>
  <p:tag name="KSO_WM_UNIT_LAYERLEVEL" val="1_1_1"/>
  <p:tag name="KSO_WM_TAG_VERSION" val="1.0"/>
  <p:tag name="KSO_WM_BEAUTIFY_FLAG" val="#wm#"/>
  <p:tag name="KSO_WM_CHIP_GROUPID" val="60a387b0e61189fbc45e1e36"/>
  <p:tag name="KSO_WM_CHIP_XID" val="60a387b0e61189fbc45e1e37"/>
  <p:tag name="KSO_WM_ASSEMBLE_CHIP_INDEX" val="ce54cb8876864601867c54e547f97e88"/>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4"/>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8_1"/>
  <p:tag name="KSO_WM_UNIT_ID" val="diagram20218967_7*l_h_i*1_8_1"/>
  <p:tag name="KSO_WM_TEMPLATE_CATEGORY" val="diagram"/>
  <p:tag name="KSO_WM_TEMPLATE_INDEX" val="20218967"/>
  <p:tag name="KSO_WM_UNIT_LAYERLEVEL" val="1_1_1"/>
  <p:tag name="KSO_WM_TAG_VERSION" val="1.0"/>
  <p:tag name="KSO_WM_BEAUTIFY_FLAG" val="#wm#"/>
  <p:tag name="KSO_WM_CHIP_GROUPID" val="60a387b0e61189fbc45e1e36"/>
  <p:tag name="KSO_WM_CHIP_XID" val="60a387b0e61189fbc45e1e37"/>
  <p:tag name="KSO_WM_ASSEMBLE_CHIP_INDEX" val="ce54cb8876864601867c54e547f97e88"/>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VALU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8_2"/>
  <p:tag name="KSO_WM_UNIT_ID" val="diagram20218967_7*l_h_i*1_8_2"/>
  <p:tag name="KSO_WM_TEMPLATE_CATEGORY" val="diagram"/>
  <p:tag name="KSO_WM_TEMPLATE_INDEX" val="20218967"/>
  <p:tag name="KSO_WM_UNIT_LAYERLEVEL" val="1_1_1"/>
  <p:tag name="KSO_WM_TAG_VERSION" val="1.0"/>
  <p:tag name="KSO_WM_BEAUTIFY_FLAG" val="#wm#"/>
  <p:tag name="KSO_WM_CHIP_GROUPID" val="60a387b0e61189fbc45e1e36"/>
  <p:tag name="KSO_WM_CHIP_XID" val="60a387b0e61189fbc45e1e37"/>
  <p:tag name="KSO_WM_ASSEMBLE_CHIP_INDEX" val="ce54cb8876864601867c54e547f97e88"/>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4"/>
</p:tagLst>
</file>

<file path=ppt/tags/tag19.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18967_7*l_h_a*1_1_1"/>
  <p:tag name="KSO_WM_TEMPLATE_CATEGORY" val="diagram"/>
  <p:tag name="KSO_WM_TEMPLATE_INDEX" val="20218967"/>
  <p:tag name="KSO_WM_UNIT_LAYERLEVEL" val="1_1_1"/>
  <p:tag name="KSO_WM_TAG_VERSION" val="1.0"/>
  <p:tag name="KSO_WM_BEAUTIFY_FLAG" val="#wm#"/>
  <p:tag name="KSO_WM_CHIP_GROUPID" val="60a387b0e61189fbc45e1e36"/>
  <p:tag name="KSO_WM_CHIP_XID" val="60a387b0e61189fbc45e1e37"/>
  <p:tag name="KSO_WM_ASSEMBLE_CHIP_INDEX" val="ce54cb8876864601867c54e547f97e88"/>
  <p:tag name="KSO_WM_UNIT_TEXT_FILL_FORE_SCHEMECOLOR_INDEX_BRIGHTNESS" val="0"/>
  <p:tag name="KSO_WM_UNIT_TEXT_FILL_FORE_SCHEMECOLOR_INDEX" val="14"/>
  <p:tag name="KSO_WM_UNIT_TEXT_FILL_TYPE" val="1"/>
  <p:tag name="KSO_WM_UNIT_VALUE" val="7"/>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18967_7*l_h_i*1_1_1"/>
  <p:tag name="KSO_WM_TEMPLATE_CATEGORY" val="diagram"/>
  <p:tag name="KSO_WM_TEMPLATE_INDEX" val="20218967"/>
  <p:tag name="KSO_WM_UNIT_LAYERLEVEL" val="1_1_1"/>
  <p:tag name="KSO_WM_TAG_VERSION" val="1.0"/>
  <p:tag name="KSO_WM_BEAUTIFY_FLAG" val="#wm#"/>
  <p:tag name="KSO_WM_CHIP_GROUPID" val="60a387b0e61189fbc45e1e36"/>
  <p:tag name="KSO_WM_CHIP_XID" val="60a387b0e61189fbc45e1e37"/>
  <p:tag name="KSO_WM_ASSEMBLE_CHIP_INDEX" val="ce54cb8876864601867c54e547f97e88"/>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VALUE" val="1"/>
</p:tagLst>
</file>

<file path=ppt/tags/tag20.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18967_7*l_h_a*1_1_1"/>
  <p:tag name="KSO_WM_TEMPLATE_CATEGORY" val="diagram"/>
  <p:tag name="KSO_WM_TEMPLATE_INDEX" val="20218967"/>
  <p:tag name="KSO_WM_UNIT_LAYERLEVEL" val="1_1_1"/>
  <p:tag name="KSO_WM_TAG_VERSION" val="1.0"/>
  <p:tag name="KSO_WM_BEAUTIFY_FLAG" val="#wm#"/>
  <p:tag name="KSO_WM_CHIP_GROUPID" val="60a387b0e61189fbc45e1e36"/>
  <p:tag name="KSO_WM_CHIP_XID" val="60a387b0e61189fbc45e1e37"/>
  <p:tag name="KSO_WM_ASSEMBLE_CHIP_INDEX" val="ce54cb8876864601867c54e547f97e88"/>
  <p:tag name="KSO_WM_UNIT_TEXT_FILL_FORE_SCHEMECOLOR_INDEX_BRIGHTNESS" val="0"/>
  <p:tag name="KSO_WM_UNIT_TEXT_FILL_FORE_SCHEMECOLOR_INDEX" val="14"/>
  <p:tag name="KSO_WM_UNIT_TEXT_FILL_TYPE" val="1"/>
  <p:tag name="KSO_WM_UNIT_VALUE" val="7"/>
</p:tagLst>
</file>

<file path=ppt/tags/tag21.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18967_7*l_h_a*1_1_1"/>
  <p:tag name="KSO_WM_TEMPLATE_CATEGORY" val="diagram"/>
  <p:tag name="KSO_WM_TEMPLATE_INDEX" val="20218967"/>
  <p:tag name="KSO_WM_UNIT_LAYERLEVEL" val="1_1_1"/>
  <p:tag name="KSO_WM_TAG_VERSION" val="1.0"/>
  <p:tag name="KSO_WM_BEAUTIFY_FLAG" val="#wm#"/>
  <p:tag name="KSO_WM_CHIP_GROUPID" val="60a387b0e61189fbc45e1e36"/>
  <p:tag name="KSO_WM_CHIP_XID" val="60a387b0e61189fbc45e1e37"/>
  <p:tag name="KSO_WM_ASSEMBLE_CHIP_INDEX" val="ce54cb8876864601867c54e547f97e88"/>
  <p:tag name="KSO_WM_UNIT_TEXT_FILL_FORE_SCHEMECOLOR_INDEX_BRIGHTNESS" val="0"/>
  <p:tag name="KSO_WM_UNIT_TEXT_FILL_FORE_SCHEMECOLOR_INDEX" val="14"/>
  <p:tag name="KSO_WM_UNIT_TEXT_FILL_TYPE" val="1"/>
  <p:tag name="KSO_WM_UNIT_VALUE" val="7"/>
</p:tagLst>
</file>

<file path=ppt/tags/tag22.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18967_7*l_h_a*1_1_1"/>
  <p:tag name="KSO_WM_TEMPLATE_CATEGORY" val="diagram"/>
  <p:tag name="KSO_WM_TEMPLATE_INDEX" val="20218967"/>
  <p:tag name="KSO_WM_UNIT_LAYERLEVEL" val="1_1_1"/>
  <p:tag name="KSO_WM_TAG_VERSION" val="1.0"/>
  <p:tag name="KSO_WM_BEAUTIFY_FLAG" val="#wm#"/>
  <p:tag name="KSO_WM_CHIP_GROUPID" val="60a387b0e61189fbc45e1e36"/>
  <p:tag name="KSO_WM_CHIP_XID" val="60a387b0e61189fbc45e1e37"/>
  <p:tag name="KSO_WM_ASSEMBLE_CHIP_INDEX" val="ce54cb8876864601867c54e547f97e88"/>
  <p:tag name="KSO_WM_UNIT_TEXT_FILL_FORE_SCHEMECOLOR_INDEX_BRIGHTNESS" val="0"/>
  <p:tag name="KSO_WM_UNIT_TEXT_FILL_FORE_SCHEMECOLOR_INDEX" val="14"/>
  <p:tag name="KSO_WM_UNIT_TEXT_FILL_TYPE" val="1"/>
  <p:tag name="KSO_WM_UNIT_VALUE" val="7"/>
</p:tagLst>
</file>

<file path=ppt/tags/tag23.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18967_7*l_h_a*1_1_1"/>
  <p:tag name="KSO_WM_TEMPLATE_CATEGORY" val="diagram"/>
  <p:tag name="KSO_WM_TEMPLATE_INDEX" val="20218967"/>
  <p:tag name="KSO_WM_UNIT_LAYERLEVEL" val="1_1_1"/>
  <p:tag name="KSO_WM_TAG_VERSION" val="1.0"/>
  <p:tag name="KSO_WM_BEAUTIFY_FLAG" val="#wm#"/>
  <p:tag name="KSO_WM_CHIP_GROUPID" val="60a387b0e61189fbc45e1e36"/>
  <p:tag name="KSO_WM_CHIP_XID" val="60a387b0e61189fbc45e1e37"/>
  <p:tag name="KSO_WM_ASSEMBLE_CHIP_INDEX" val="ce54cb8876864601867c54e547f97e88"/>
  <p:tag name="KSO_WM_UNIT_TEXT_FILL_FORE_SCHEMECOLOR_INDEX_BRIGHTNESS" val="0"/>
  <p:tag name="KSO_WM_UNIT_TEXT_FILL_FORE_SCHEMECOLOR_INDEX" val="14"/>
  <p:tag name="KSO_WM_UNIT_TEXT_FILL_TYPE" val="1"/>
  <p:tag name="KSO_WM_UNIT_VALUE" val="7"/>
</p:tagLst>
</file>

<file path=ppt/tags/tag24.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18967_7*l_h_a*1_1_1"/>
  <p:tag name="KSO_WM_TEMPLATE_CATEGORY" val="diagram"/>
  <p:tag name="KSO_WM_TEMPLATE_INDEX" val="20218967"/>
  <p:tag name="KSO_WM_UNIT_LAYERLEVEL" val="1_1_1"/>
  <p:tag name="KSO_WM_TAG_VERSION" val="1.0"/>
  <p:tag name="KSO_WM_BEAUTIFY_FLAG" val="#wm#"/>
  <p:tag name="KSO_WM_CHIP_GROUPID" val="60a387b0e61189fbc45e1e36"/>
  <p:tag name="KSO_WM_CHIP_XID" val="60a387b0e61189fbc45e1e37"/>
  <p:tag name="KSO_WM_ASSEMBLE_CHIP_INDEX" val="ce54cb8876864601867c54e547f97e88"/>
  <p:tag name="KSO_WM_UNIT_TEXT_FILL_FORE_SCHEMECOLOR_INDEX_BRIGHTNESS" val="0"/>
  <p:tag name="KSO_WM_UNIT_TEXT_FILL_FORE_SCHEMECOLOR_INDEX" val="14"/>
  <p:tag name="KSO_WM_UNIT_TEXT_FILL_TYPE" val="1"/>
  <p:tag name="KSO_WM_UNIT_VALUE" val="7"/>
</p:tagLst>
</file>

<file path=ppt/tags/tag25.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18967_7*l_h_a*1_1_1"/>
  <p:tag name="KSO_WM_TEMPLATE_CATEGORY" val="diagram"/>
  <p:tag name="KSO_WM_TEMPLATE_INDEX" val="20218967"/>
  <p:tag name="KSO_WM_UNIT_LAYERLEVEL" val="1_1_1"/>
  <p:tag name="KSO_WM_TAG_VERSION" val="1.0"/>
  <p:tag name="KSO_WM_BEAUTIFY_FLAG" val="#wm#"/>
  <p:tag name="KSO_WM_CHIP_GROUPID" val="60a387b0e61189fbc45e1e36"/>
  <p:tag name="KSO_WM_CHIP_XID" val="60a387b0e61189fbc45e1e37"/>
  <p:tag name="KSO_WM_ASSEMBLE_CHIP_INDEX" val="ce54cb8876864601867c54e547f97e88"/>
  <p:tag name="KSO_WM_UNIT_TEXT_FILL_FORE_SCHEMECOLOR_INDEX_BRIGHTNESS" val="0"/>
  <p:tag name="KSO_WM_UNIT_TEXT_FILL_FORE_SCHEMECOLOR_INDEX" val="14"/>
  <p:tag name="KSO_WM_UNIT_TEXT_FILL_TYPE" val="1"/>
  <p:tag name="KSO_WM_UNIT_VALUE" val="7"/>
</p:tagLst>
</file>

<file path=ppt/tags/tag26.xml><?xml version="1.0" encoding="utf-8"?>
<p:tagLst xmlns:p="http://schemas.openxmlformats.org/presentationml/2006/main">
  <p:tag name="KSO_WM_UNIT_SUBTYPE" val="a"/>
  <p:tag name="KSO_WM_UNIT_PRESET_TEXT" val="单击此处添加文本具体内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8967_7*l_h_f*1_1_1"/>
  <p:tag name="KSO_WM_TEMPLATE_CATEGORY" val="diagram"/>
  <p:tag name="KSO_WM_TEMPLATE_INDEX" val="20218967"/>
  <p:tag name="KSO_WM_UNIT_LAYERLEVEL" val="1_1_1"/>
  <p:tag name="KSO_WM_TAG_VERSION" val="1.0"/>
  <p:tag name="KSO_WM_BEAUTIFY_FLAG" val="#wm#"/>
  <p:tag name="KSO_WM_CHIP_GROUPID" val="60a387b0e61189fbc45e1e36"/>
  <p:tag name="KSO_WM_CHIP_XID" val="60a387b0e61189fbc45e1e37"/>
  <p:tag name="KSO_WM_ASSEMBLE_CHIP_INDEX" val="ce54cb8876864601867c54e547f97e88"/>
  <p:tag name="KSO_WM_UNIT_TEXT_FILL_FORE_SCHEMECOLOR_INDEX_BRIGHTNESS" val="0.25"/>
  <p:tag name="KSO_WM_UNIT_TEXT_FILL_FORE_SCHEMECOLOR_INDEX" val="13"/>
  <p:tag name="KSO_WM_UNIT_TEXT_FILL_TYPE" val="1"/>
  <p:tag name="KSO_WM_UNIT_VALUE" val="20"/>
</p:tagLst>
</file>

<file path=ppt/tags/tag27.xml><?xml version="1.0" encoding="utf-8"?>
<p:tagLst xmlns:p="http://schemas.openxmlformats.org/presentationml/2006/main">
  <p:tag name="KSO_WM_UNIT_SUBTYPE" val="a"/>
  <p:tag name="KSO_WM_UNIT_PRESET_TEXT" val="单击此处添加文本具体内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8967_7*l_h_f*1_1_1"/>
  <p:tag name="KSO_WM_TEMPLATE_CATEGORY" val="diagram"/>
  <p:tag name="KSO_WM_TEMPLATE_INDEX" val="20218967"/>
  <p:tag name="KSO_WM_UNIT_LAYERLEVEL" val="1_1_1"/>
  <p:tag name="KSO_WM_TAG_VERSION" val="1.0"/>
  <p:tag name="KSO_WM_BEAUTIFY_FLAG" val="#wm#"/>
  <p:tag name="KSO_WM_CHIP_GROUPID" val="60a387b0e61189fbc45e1e36"/>
  <p:tag name="KSO_WM_CHIP_XID" val="60a387b0e61189fbc45e1e37"/>
  <p:tag name="KSO_WM_ASSEMBLE_CHIP_INDEX" val="ce54cb8876864601867c54e547f97e88"/>
  <p:tag name="KSO_WM_UNIT_TEXT_FILL_FORE_SCHEMECOLOR_INDEX_BRIGHTNESS" val="0.25"/>
  <p:tag name="KSO_WM_UNIT_TEXT_FILL_FORE_SCHEMECOLOR_INDEX" val="13"/>
  <p:tag name="KSO_WM_UNIT_TEXT_FILL_TYPE" val="1"/>
  <p:tag name="KSO_WM_UNIT_VALUE" val="20"/>
</p:tagLst>
</file>

<file path=ppt/tags/tag28.xml><?xml version="1.0" encoding="utf-8"?>
<p:tagLst xmlns:p="http://schemas.openxmlformats.org/presentationml/2006/main">
  <p:tag name="KSO_WM_UNIT_SUBTYPE" val="a"/>
  <p:tag name="KSO_WM_UNIT_PRESET_TEXT" val="单击此处添加文本具体内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8967_7*l_h_f*1_1_1"/>
  <p:tag name="KSO_WM_TEMPLATE_CATEGORY" val="diagram"/>
  <p:tag name="KSO_WM_TEMPLATE_INDEX" val="20218967"/>
  <p:tag name="KSO_WM_UNIT_LAYERLEVEL" val="1_1_1"/>
  <p:tag name="KSO_WM_TAG_VERSION" val="1.0"/>
  <p:tag name="KSO_WM_BEAUTIFY_FLAG" val="#wm#"/>
  <p:tag name="KSO_WM_CHIP_GROUPID" val="60a387b0e61189fbc45e1e36"/>
  <p:tag name="KSO_WM_CHIP_XID" val="60a387b0e61189fbc45e1e37"/>
  <p:tag name="KSO_WM_ASSEMBLE_CHIP_INDEX" val="ce54cb8876864601867c54e547f97e88"/>
  <p:tag name="KSO_WM_UNIT_TEXT_FILL_FORE_SCHEMECOLOR_INDEX_BRIGHTNESS" val="0.25"/>
  <p:tag name="KSO_WM_UNIT_TEXT_FILL_FORE_SCHEMECOLOR_INDEX" val="13"/>
  <p:tag name="KSO_WM_UNIT_TEXT_FILL_TYPE" val="1"/>
  <p:tag name="KSO_WM_UNIT_VALUE" val="20"/>
</p:tagLst>
</file>

<file path=ppt/tags/tag29.xml><?xml version="1.0" encoding="utf-8"?>
<p:tagLst xmlns:p="http://schemas.openxmlformats.org/presentationml/2006/main">
  <p:tag name="KSO_WM_UNIT_SUBTYPE" val="a"/>
  <p:tag name="KSO_WM_UNIT_PRESET_TEXT" val="单击此处添加文本具体内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8967_7*l_h_f*1_1_1"/>
  <p:tag name="KSO_WM_TEMPLATE_CATEGORY" val="diagram"/>
  <p:tag name="KSO_WM_TEMPLATE_INDEX" val="20218967"/>
  <p:tag name="KSO_WM_UNIT_LAYERLEVEL" val="1_1_1"/>
  <p:tag name="KSO_WM_TAG_VERSION" val="1.0"/>
  <p:tag name="KSO_WM_BEAUTIFY_FLAG" val="#wm#"/>
  <p:tag name="KSO_WM_CHIP_GROUPID" val="60a387b0e61189fbc45e1e36"/>
  <p:tag name="KSO_WM_CHIP_XID" val="60a387b0e61189fbc45e1e37"/>
  <p:tag name="KSO_WM_ASSEMBLE_CHIP_INDEX" val="ce54cb8876864601867c54e547f97e88"/>
  <p:tag name="KSO_WM_UNIT_TEXT_FILL_FORE_SCHEMECOLOR_INDEX_BRIGHTNESS" val="0.25"/>
  <p:tag name="KSO_WM_UNIT_TEXT_FILL_FORE_SCHEMECOLOR_INDEX" val="13"/>
  <p:tag name="KSO_WM_UNIT_TEXT_FILL_TYPE" val="1"/>
  <p:tag name="KSO_WM_UNIT_VALUE" val="20"/>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18967_7*l_h_i*1_1_2"/>
  <p:tag name="KSO_WM_TEMPLATE_CATEGORY" val="diagram"/>
  <p:tag name="KSO_WM_TEMPLATE_INDEX" val="20218967"/>
  <p:tag name="KSO_WM_UNIT_LAYERLEVEL" val="1_1_1"/>
  <p:tag name="KSO_WM_TAG_VERSION" val="1.0"/>
  <p:tag name="KSO_WM_BEAUTIFY_FLAG" val="#wm#"/>
  <p:tag name="KSO_WM_CHIP_GROUPID" val="60a387b0e61189fbc45e1e36"/>
  <p:tag name="KSO_WM_CHIP_XID" val="60a387b0e61189fbc45e1e37"/>
  <p:tag name="KSO_WM_ASSEMBLE_CHIP_INDEX" val="ce54cb8876864601867c54e547f97e88"/>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4"/>
</p:tagLst>
</file>

<file path=ppt/tags/tag30.xml><?xml version="1.0" encoding="utf-8"?>
<p:tagLst xmlns:p="http://schemas.openxmlformats.org/presentationml/2006/main">
  <p:tag name="KSO_WM_UNIT_SUBTYPE" val="a"/>
  <p:tag name="KSO_WM_UNIT_PRESET_TEXT" val="单击此处添加文本具体内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8967_7*l_h_f*1_1_1"/>
  <p:tag name="KSO_WM_TEMPLATE_CATEGORY" val="diagram"/>
  <p:tag name="KSO_WM_TEMPLATE_INDEX" val="20218967"/>
  <p:tag name="KSO_WM_UNIT_LAYERLEVEL" val="1_1_1"/>
  <p:tag name="KSO_WM_TAG_VERSION" val="1.0"/>
  <p:tag name="KSO_WM_BEAUTIFY_FLAG" val="#wm#"/>
  <p:tag name="KSO_WM_CHIP_GROUPID" val="60a387b0e61189fbc45e1e36"/>
  <p:tag name="KSO_WM_CHIP_XID" val="60a387b0e61189fbc45e1e37"/>
  <p:tag name="KSO_WM_ASSEMBLE_CHIP_INDEX" val="ce54cb8876864601867c54e547f97e88"/>
  <p:tag name="KSO_WM_UNIT_TEXT_FILL_FORE_SCHEMECOLOR_INDEX_BRIGHTNESS" val="0.25"/>
  <p:tag name="KSO_WM_UNIT_TEXT_FILL_FORE_SCHEMECOLOR_INDEX" val="13"/>
  <p:tag name="KSO_WM_UNIT_TEXT_FILL_TYPE" val="1"/>
  <p:tag name="KSO_WM_UNIT_VALUE" val="20"/>
</p:tagLst>
</file>

<file path=ppt/tags/tag31.xml><?xml version="1.0" encoding="utf-8"?>
<p:tagLst xmlns:p="http://schemas.openxmlformats.org/presentationml/2006/main">
  <p:tag name="KSO_WM_UNIT_SUBTYPE" val="a"/>
  <p:tag name="KSO_WM_UNIT_PRESET_TEXT" val="单击此处添加文本具体内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8967_7*l_h_f*1_1_1"/>
  <p:tag name="KSO_WM_TEMPLATE_CATEGORY" val="diagram"/>
  <p:tag name="KSO_WM_TEMPLATE_INDEX" val="20218967"/>
  <p:tag name="KSO_WM_UNIT_LAYERLEVEL" val="1_1_1"/>
  <p:tag name="KSO_WM_TAG_VERSION" val="1.0"/>
  <p:tag name="KSO_WM_BEAUTIFY_FLAG" val="#wm#"/>
  <p:tag name="KSO_WM_CHIP_GROUPID" val="60a387b0e61189fbc45e1e36"/>
  <p:tag name="KSO_WM_CHIP_XID" val="60a387b0e61189fbc45e1e37"/>
  <p:tag name="KSO_WM_ASSEMBLE_CHIP_INDEX" val="ce54cb8876864601867c54e547f97e88"/>
  <p:tag name="KSO_WM_UNIT_TEXT_FILL_FORE_SCHEMECOLOR_INDEX_BRIGHTNESS" val="0.25"/>
  <p:tag name="KSO_WM_UNIT_TEXT_FILL_FORE_SCHEMECOLOR_INDEX" val="13"/>
  <p:tag name="KSO_WM_UNIT_TEXT_FILL_TYPE" val="1"/>
  <p:tag name="KSO_WM_UNIT_VALUE" val="20"/>
</p:tagLst>
</file>

<file path=ppt/tags/tag32.xml><?xml version="1.0" encoding="utf-8"?>
<p:tagLst xmlns:p="http://schemas.openxmlformats.org/presentationml/2006/main">
  <p:tag name="KSO_WM_UNIT_SUBTYPE" val="a"/>
  <p:tag name="KSO_WM_UNIT_PRESET_TEXT" val="单击此处添加文本具体内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8967_7*l_h_f*1_1_1"/>
  <p:tag name="KSO_WM_TEMPLATE_CATEGORY" val="diagram"/>
  <p:tag name="KSO_WM_TEMPLATE_INDEX" val="20218967"/>
  <p:tag name="KSO_WM_UNIT_LAYERLEVEL" val="1_1_1"/>
  <p:tag name="KSO_WM_TAG_VERSION" val="1.0"/>
  <p:tag name="KSO_WM_BEAUTIFY_FLAG" val="#wm#"/>
  <p:tag name="KSO_WM_CHIP_GROUPID" val="60a387b0e61189fbc45e1e36"/>
  <p:tag name="KSO_WM_CHIP_XID" val="60a387b0e61189fbc45e1e37"/>
  <p:tag name="KSO_WM_ASSEMBLE_CHIP_INDEX" val="ce54cb8876864601867c54e547f97e88"/>
  <p:tag name="KSO_WM_UNIT_TEXT_FILL_FORE_SCHEMECOLOR_INDEX_BRIGHTNESS" val="0.25"/>
  <p:tag name="KSO_WM_UNIT_TEXT_FILL_FORE_SCHEMECOLOR_INDEX" val="13"/>
  <p:tag name="KSO_WM_UNIT_TEXT_FILL_TYPE" val="1"/>
  <p:tag name="KSO_WM_UNIT_VALUE" val="20"/>
</p:tagLst>
</file>

<file path=ppt/tags/tag33.xml><?xml version="1.0" encoding="utf-8"?>
<p:tagLst xmlns:p="http://schemas.openxmlformats.org/presentationml/2006/main">
  <p:tag name="KSO_WM_TEMPLATE_CATEGORY" val="diagram"/>
  <p:tag name="KSO_WM_TEMPLATE_INDEX" val="160805"/>
  <p:tag name="KSO_WM_TAG_VERSION" val="1.0"/>
  <p:tag name="KSO_WM_BEAUTIFY_FLAG" val="#wm#"/>
  <p:tag name="KSO_WM_UNIT_TYPE" val="r_t"/>
  <p:tag name="KSO_WM_UNIT_INDEX" val="1_6"/>
  <p:tag name="KSO_WM_UNIT_ID" val="diagram160805_2*r_t*1_6"/>
  <p:tag name="KSO_WM_UNIT_CLEAR" val="1"/>
  <p:tag name="KSO_WM_UNIT_LAYERLEVEL" val="1_1"/>
  <p:tag name="KSO_WM_UNIT_DIAGRAM_CONTRAST_TITLE_CNT" val="6"/>
  <p:tag name="KSO_WM_UNIT_DIAGRAM_DIMENSION_TITLE_CNT" val="1"/>
  <p:tag name="KSO_WM_UNIT_VALUE" val="6"/>
  <p:tag name="KSO_WM_UNIT_HIGHLIGHT" val="0"/>
  <p:tag name="KSO_WM_UNIT_COMPATIBLE" val="0"/>
  <p:tag name="KSO_WM_UNIT_PRESET_TEXT_INDEX" val="3"/>
  <p:tag name="KSO_WM_UNIT_PRESET_TEXT_LEN" val="5"/>
  <p:tag name="KSO_WM_DIAGRAM_GROUP_CODE" val="r1-1"/>
  <p:tag name="KSO_WM_UNIT_FILL_FORE_SCHEMECOLOR_INDEX" val="5"/>
  <p:tag name="KSO_WM_UNIT_FILL_TYPE" val="1"/>
</p:tagLst>
</file>

<file path=ppt/tags/tag34.xml><?xml version="1.0" encoding="utf-8"?>
<p:tagLst xmlns:p="http://schemas.openxmlformats.org/presentationml/2006/main">
  <p:tag name="KSO_WM_TEMPLATE_CATEGORY" val="diagram"/>
  <p:tag name="KSO_WM_TEMPLATE_INDEX" val="160805"/>
  <p:tag name="KSO_WM_TAG_VERSION" val="1.0"/>
  <p:tag name="KSO_WM_BEAUTIFY_FLAG" val="#wm#"/>
  <p:tag name="KSO_WM_UNIT_TYPE" val="r_t"/>
  <p:tag name="KSO_WM_UNIT_INDEX" val="1_5"/>
  <p:tag name="KSO_WM_UNIT_ID" val="diagram160805_2*r_t*1_5"/>
  <p:tag name="KSO_WM_UNIT_CLEAR" val="1"/>
  <p:tag name="KSO_WM_UNIT_LAYERLEVEL" val="1_1"/>
  <p:tag name="KSO_WM_UNIT_DIAGRAM_CONTRAST_TITLE_CNT" val="6"/>
  <p:tag name="KSO_WM_UNIT_DIAGRAM_DIMENSION_TITLE_CNT" val="1"/>
  <p:tag name="KSO_WM_UNIT_VALUE" val="3"/>
  <p:tag name="KSO_WM_UNIT_HIGHLIGHT" val="0"/>
  <p:tag name="KSO_WM_UNIT_COMPATIBLE" val="0"/>
  <p:tag name="KSO_WM_UNIT_PRESET_TEXT_INDEX" val="3"/>
  <p:tag name="KSO_WM_UNIT_PRESET_TEXT_LEN" val="5"/>
  <p:tag name="KSO_WM_DIAGRAM_GROUP_CODE" val="r1-1"/>
  <p:tag name="KSO_WM_UNIT_FILL_FORE_SCHEMECOLOR_INDEX" val="5"/>
  <p:tag name="KSO_WM_UNIT_FILL_TYPE" val="1"/>
</p:tagLst>
</file>

<file path=ppt/tags/tag35.xml><?xml version="1.0" encoding="utf-8"?>
<p:tagLst xmlns:p="http://schemas.openxmlformats.org/presentationml/2006/main">
  <p:tag name="KSO_WM_TEMPLATE_CATEGORY" val="diagram"/>
  <p:tag name="KSO_WM_TEMPLATE_INDEX" val="160805"/>
  <p:tag name="KSO_WM_TAG_VERSION" val="1.0"/>
  <p:tag name="KSO_WM_BEAUTIFY_FLAG" val="#wm#"/>
  <p:tag name="KSO_WM_UNIT_TYPE" val="r_v"/>
  <p:tag name="KSO_WM_UNIT_INDEX" val="1_6"/>
  <p:tag name="KSO_WM_UNIT_ID" val="diagram160805_2*r_v*1_6"/>
  <p:tag name="KSO_WM_UNIT_CLEAR" val="1"/>
  <p:tag name="KSO_WM_UNIT_LAYERLEVEL" val="1_1"/>
  <p:tag name="KSO_WM_UNIT_DIAGRAM_CONTRAST_TITLE_CNT" val="6"/>
  <p:tag name="KSO_WM_UNIT_DIAGRAM_DIMENSION_TITLE_CNT" val="1"/>
  <p:tag name="KSO_WM_UNIT_VALUE" val="12"/>
  <p:tag name="KSO_WM_UNIT_HIGHLIGHT" val="0"/>
  <p:tag name="KSO_WM_UNIT_COMPATIBLE" val="0"/>
  <p:tag name="KSO_WM_UNIT_PRESET_TEXT_INDEX" val="3"/>
  <p:tag name="KSO_WM_UNIT_PRESET_TEXT_LEN" val="12"/>
  <p:tag name="KSO_WM_DIAGRAM_GROUP_CODE" val="r1-1"/>
  <p:tag name="KSO_WM_UNIT_LINE_FORE_SCHEMECOLOR_INDEX" val="5"/>
  <p:tag name="KSO_WM_UNIT_LINE_FILL_TYPE" val="2"/>
  <p:tag name="KSO_WM_UNIT_TEXT_FILL_FORE_SCHEMECOLOR_INDEX" val="5"/>
  <p:tag name="KSO_WM_UNIT_TEXT_FILL_TYPE" val="1"/>
</p:tagLst>
</file>

<file path=ppt/tags/tag36.xml><?xml version="1.0" encoding="utf-8"?>
<p:tagLst xmlns:p="http://schemas.openxmlformats.org/presentationml/2006/main">
  <p:tag name="KSO_WM_TEMPLATE_CATEGORY" val="diagram"/>
  <p:tag name="KSO_WM_TEMPLATE_INDEX" val="160805"/>
  <p:tag name="KSO_WM_TAG_VERSION" val="1.0"/>
  <p:tag name="KSO_WM_BEAUTIFY_FLAG" val="#wm#"/>
  <p:tag name="KSO_WM_UNIT_TYPE" val="r_t"/>
  <p:tag name="KSO_WM_UNIT_INDEX" val="1_2"/>
  <p:tag name="KSO_WM_UNIT_ID" val="diagram160805_2*r_t*1_2"/>
  <p:tag name="KSO_WM_UNIT_CLEAR" val="1"/>
  <p:tag name="KSO_WM_UNIT_LAYERLEVEL" val="1_1"/>
  <p:tag name="KSO_WM_UNIT_DIAGRAM_CONTRAST_TITLE_CNT" val="6"/>
  <p:tag name="KSO_WM_UNIT_DIAGRAM_DIMENSION_TITLE_CNT" val="1"/>
  <p:tag name="KSO_WM_UNIT_VALUE" val="6"/>
  <p:tag name="KSO_WM_UNIT_HIGHLIGHT" val="0"/>
  <p:tag name="KSO_WM_UNIT_COMPATIBLE" val="0"/>
  <p:tag name="KSO_WM_UNIT_PRESET_TEXT_INDEX" val="3"/>
  <p:tag name="KSO_WM_UNIT_PRESET_TEXT_LEN" val="5"/>
  <p:tag name="KSO_WM_DIAGRAM_GROUP_CODE" val="r1-1"/>
  <p:tag name="KSO_WM_UNIT_FILL_FORE_SCHEMECOLOR_INDEX" val="5"/>
  <p:tag name="KSO_WM_UNIT_FILL_TYPE" val="1"/>
</p:tagLst>
</file>

<file path=ppt/tags/tag37.xml><?xml version="1.0" encoding="utf-8"?>
<p:tagLst xmlns:p="http://schemas.openxmlformats.org/presentationml/2006/main">
  <p:tag name="KSO_WM_TEMPLATE_CATEGORY" val="diagram"/>
  <p:tag name="KSO_WM_TEMPLATE_INDEX" val="160805"/>
  <p:tag name="KSO_WM_TAG_VERSION" val="1.0"/>
  <p:tag name="KSO_WM_BEAUTIFY_FLAG" val="#wm#"/>
  <p:tag name="KSO_WM_UNIT_TYPE" val="r_t"/>
  <p:tag name="KSO_WM_UNIT_INDEX" val="1_3"/>
  <p:tag name="KSO_WM_UNIT_ID" val="diagram160805_2*r_t*1_3"/>
  <p:tag name="KSO_WM_UNIT_CLEAR" val="1"/>
  <p:tag name="KSO_WM_UNIT_LAYERLEVEL" val="1_1"/>
  <p:tag name="KSO_WM_UNIT_DIAGRAM_CONTRAST_TITLE_CNT" val="6"/>
  <p:tag name="KSO_WM_UNIT_DIAGRAM_DIMENSION_TITLE_CNT" val="1"/>
  <p:tag name="KSO_WM_UNIT_VALUE" val="3"/>
  <p:tag name="KSO_WM_UNIT_HIGHLIGHT" val="0"/>
  <p:tag name="KSO_WM_UNIT_COMPATIBLE" val="0"/>
  <p:tag name="KSO_WM_UNIT_PRESET_TEXT_INDEX" val="3"/>
  <p:tag name="KSO_WM_UNIT_PRESET_TEXT_LEN" val="5"/>
  <p:tag name="KSO_WM_DIAGRAM_GROUP_CODE" val="r1-1"/>
  <p:tag name="KSO_WM_UNIT_FILL_FORE_SCHEMECOLOR_INDEX" val="5"/>
  <p:tag name="KSO_WM_UNIT_FILL_TYPE" val="1"/>
</p:tagLst>
</file>

<file path=ppt/tags/tag38.xml><?xml version="1.0" encoding="utf-8"?>
<p:tagLst xmlns:p="http://schemas.openxmlformats.org/presentationml/2006/main">
  <p:tag name="KSO_WM_TEMPLATE_CATEGORY" val="diagram"/>
  <p:tag name="KSO_WM_TEMPLATE_INDEX" val="160805"/>
  <p:tag name="KSO_WM_TAG_VERSION" val="1.0"/>
  <p:tag name="KSO_WM_BEAUTIFY_FLAG" val="#wm#"/>
  <p:tag name="KSO_WM_UNIT_TYPE" val="r_v"/>
  <p:tag name="KSO_WM_UNIT_INDEX" val="1_6"/>
  <p:tag name="KSO_WM_UNIT_ID" val="diagram160805_2*r_v*1_6"/>
  <p:tag name="KSO_WM_UNIT_CLEAR" val="1"/>
  <p:tag name="KSO_WM_UNIT_LAYERLEVEL" val="1_1"/>
  <p:tag name="KSO_WM_UNIT_DIAGRAM_CONTRAST_TITLE_CNT" val="6"/>
  <p:tag name="KSO_WM_UNIT_DIAGRAM_DIMENSION_TITLE_CNT" val="1"/>
  <p:tag name="KSO_WM_UNIT_VALUE" val="12"/>
  <p:tag name="KSO_WM_UNIT_HIGHLIGHT" val="0"/>
  <p:tag name="KSO_WM_UNIT_COMPATIBLE" val="0"/>
  <p:tag name="KSO_WM_UNIT_PRESET_TEXT_INDEX" val="3"/>
  <p:tag name="KSO_WM_UNIT_PRESET_TEXT_LEN" val="12"/>
  <p:tag name="KSO_WM_DIAGRAM_GROUP_CODE" val="r1-1"/>
  <p:tag name="KSO_WM_UNIT_LINE_FORE_SCHEMECOLOR_INDEX" val="5"/>
  <p:tag name="KSO_WM_UNIT_LINE_FILL_TYPE" val="2"/>
  <p:tag name="KSO_WM_UNIT_TEXT_FILL_FORE_SCHEMECOLOR_INDEX" val="5"/>
  <p:tag name="KSO_WM_UNIT_TEXT_FILL_TYPE" val="1"/>
</p:tagLst>
</file>

<file path=ppt/tags/tag39.xml><?xml version="1.0" encoding="utf-8"?>
<p:tagLst xmlns:p="http://schemas.openxmlformats.org/presentationml/2006/main">
  <p:tag name="KSO_WM_TEMPLATE_CATEGORY" val="diagram"/>
  <p:tag name="KSO_WM_TEMPLATE_INDEX" val="160805"/>
  <p:tag name="KSO_WM_TAG_VERSION" val="1.0"/>
  <p:tag name="KSO_WM_BEAUTIFY_FLAG" val="#wm#"/>
  <p:tag name="KSO_WM_UNIT_TYPE" val="r_v"/>
  <p:tag name="KSO_WM_UNIT_INDEX" val="1_6"/>
  <p:tag name="KSO_WM_UNIT_ID" val="diagram160805_2*r_v*1_6"/>
  <p:tag name="KSO_WM_UNIT_CLEAR" val="1"/>
  <p:tag name="KSO_WM_UNIT_LAYERLEVEL" val="1_1"/>
  <p:tag name="KSO_WM_UNIT_DIAGRAM_CONTRAST_TITLE_CNT" val="6"/>
  <p:tag name="KSO_WM_UNIT_DIAGRAM_DIMENSION_TITLE_CNT" val="1"/>
  <p:tag name="KSO_WM_UNIT_VALUE" val="12"/>
  <p:tag name="KSO_WM_UNIT_HIGHLIGHT" val="0"/>
  <p:tag name="KSO_WM_UNIT_COMPATIBLE" val="0"/>
  <p:tag name="KSO_WM_UNIT_PRESET_TEXT_INDEX" val="3"/>
  <p:tag name="KSO_WM_UNIT_PRESET_TEXT_LEN" val="12"/>
  <p:tag name="KSO_WM_DIAGRAM_GROUP_CODE" val="r1-1"/>
  <p:tag name="KSO_WM_UNIT_LINE_FORE_SCHEMECOLOR_INDEX" val="5"/>
  <p:tag name="KSO_WM_UNIT_LINE_FILL_TYPE" val="2"/>
  <p:tag name="KSO_WM_UNIT_TEXT_FILL_FORE_SCHEMECOLOR_INDEX" val="5"/>
  <p:tag name="KSO_WM_UNIT_TEXT_FILL_TYPE" val="1"/>
</p:tagLst>
</file>

<file path=ppt/tags/tag4.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18967_7*l_h_a*1_1_1"/>
  <p:tag name="KSO_WM_TEMPLATE_CATEGORY" val="diagram"/>
  <p:tag name="KSO_WM_TEMPLATE_INDEX" val="20218967"/>
  <p:tag name="KSO_WM_UNIT_LAYERLEVEL" val="1_1_1"/>
  <p:tag name="KSO_WM_TAG_VERSION" val="1.0"/>
  <p:tag name="KSO_WM_BEAUTIFY_FLAG" val="#wm#"/>
  <p:tag name="KSO_WM_CHIP_GROUPID" val="60a387b0e61189fbc45e1e36"/>
  <p:tag name="KSO_WM_CHIP_XID" val="60a387b0e61189fbc45e1e37"/>
  <p:tag name="KSO_WM_ASSEMBLE_CHIP_INDEX" val="ce54cb8876864601867c54e547f97e88"/>
  <p:tag name="KSO_WM_UNIT_TEXT_FILL_FORE_SCHEMECOLOR_INDEX_BRIGHTNESS" val="0"/>
  <p:tag name="KSO_WM_UNIT_TEXT_FILL_FORE_SCHEMECOLOR_INDEX" val="14"/>
  <p:tag name="KSO_WM_UNIT_TEXT_FILL_TYPE" val="1"/>
  <p:tag name="KSO_WM_UNIT_VALUE" val="7"/>
</p:tagLst>
</file>

<file path=ppt/tags/tag40.xml><?xml version="1.0" encoding="utf-8"?>
<p:tagLst xmlns:p="http://schemas.openxmlformats.org/presentationml/2006/main">
  <p:tag name="KSO_WM_TEMPLATE_CATEGORY" val="diagram"/>
  <p:tag name="KSO_WM_TEMPLATE_INDEX" val="160805"/>
  <p:tag name="KSO_WM_TAG_VERSION" val="1.0"/>
  <p:tag name="KSO_WM_BEAUTIFY_FLAG" val="#wm#"/>
  <p:tag name="KSO_WM_UNIT_TYPE" val="r_v"/>
  <p:tag name="KSO_WM_UNIT_INDEX" val="1_6"/>
  <p:tag name="KSO_WM_UNIT_ID" val="diagram160805_2*r_v*1_6"/>
  <p:tag name="KSO_WM_UNIT_CLEAR" val="1"/>
  <p:tag name="KSO_WM_UNIT_LAYERLEVEL" val="1_1"/>
  <p:tag name="KSO_WM_UNIT_DIAGRAM_CONTRAST_TITLE_CNT" val="6"/>
  <p:tag name="KSO_WM_UNIT_DIAGRAM_DIMENSION_TITLE_CNT" val="1"/>
  <p:tag name="KSO_WM_UNIT_VALUE" val="12"/>
  <p:tag name="KSO_WM_UNIT_HIGHLIGHT" val="0"/>
  <p:tag name="KSO_WM_UNIT_COMPATIBLE" val="0"/>
  <p:tag name="KSO_WM_UNIT_PRESET_TEXT_INDEX" val="3"/>
  <p:tag name="KSO_WM_UNIT_PRESET_TEXT_LEN" val="12"/>
  <p:tag name="KSO_WM_DIAGRAM_GROUP_CODE" val="r1-1"/>
  <p:tag name="KSO_WM_UNIT_LINE_FORE_SCHEMECOLOR_INDEX" val="5"/>
  <p:tag name="KSO_WM_UNIT_LINE_FILL_TYPE" val="2"/>
  <p:tag name="KSO_WM_UNIT_TEXT_FILL_FORE_SCHEMECOLOR_INDEX" val="5"/>
  <p:tag name="KSO_WM_UNIT_TEXT_FILL_TYPE" val="1"/>
</p:tagLst>
</file>

<file path=ppt/tags/tag41.xml><?xml version="1.0" encoding="utf-8"?>
<p:tagLst xmlns:p="http://schemas.openxmlformats.org/presentationml/2006/main">
  <p:tag name="KSO_WM_TAG_VERSION" val="1.0"/>
  <p:tag name="KSO_WM_BEAUTIFY_FLAG" val="#wm#"/>
  <p:tag name="KSO_WM_TEMPLATE_CATEGORY" val="diagram"/>
  <p:tag name="KSO_WM_TEMPLATE_INDEX" val="20170949"/>
  <p:tag name="KSO_WM_UNIT_TYPE" val="m_i"/>
  <p:tag name="KSO_WM_UNIT_INDEX" val="1_1"/>
  <p:tag name="KSO_WM_UNIT_LAYERLEVEL" val="1_1"/>
  <p:tag name="KSO_WM_DIAGRAM_GROUP_CODE" val="m1-1"/>
  <p:tag name="KSO_WM_UNIT_ID" val="diagram20170949_5*m_i*1_1"/>
  <p:tag name="KSO_WM_UNIT_LINE_FORE_SCHEMECOLOR_INDEX" val="7"/>
  <p:tag name="KSO_WM_UNIT_LINE_FILL_TYPE" val="2"/>
</p:tagLst>
</file>

<file path=ppt/tags/tag42.xml><?xml version="1.0" encoding="utf-8"?>
<p:tagLst xmlns:p="http://schemas.openxmlformats.org/presentationml/2006/main">
  <p:tag name="KSO_WM_TAG_VERSION" val="1.0"/>
  <p:tag name="KSO_WM_BEAUTIFY_FLAG" val="#wm#"/>
  <p:tag name="KSO_WM_TEMPLATE_CATEGORY" val="diagram"/>
  <p:tag name="KSO_WM_TEMPLATE_INDEX" val="20170949"/>
  <p:tag name="KSO_WM_UNIT_TYPE" val="m_i"/>
  <p:tag name="KSO_WM_UNIT_INDEX" val="1_2"/>
  <p:tag name="KSO_WM_UNIT_LAYERLEVEL" val="1_1"/>
  <p:tag name="KSO_WM_DIAGRAM_GROUP_CODE" val="m1-1"/>
  <p:tag name="KSO_WM_UNIT_ID" val="diagram20170949_5*m_i*1_2"/>
  <p:tag name="KSO_WM_UNIT_LINE_FORE_SCHEMECOLOR_INDEX" val="6"/>
  <p:tag name="KSO_WM_UNIT_LINE_FILL_TYPE" val="2"/>
</p:tagLst>
</file>

<file path=ppt/tags/tag43.xml><?xml version="1.0" encoding="utf-8"?>
<p:tagLst xmlns:p="http://schemas.openxmlformats.org/presentationml/2006/main">
  <p:tag name="KSO_WM_TAG_VERSION" val="1.0"/>
  <p:tag name="KSO_WM_BEAUTIFY_FLAG" val="#wm#"/>
  <p:tag name="KSO_WM_TEMPLATE_CATEGORY" val="diagram"/>
  <p:tag name="KSO_WM_TEMPLATE_INDEX" val="20170949"/>
  <p:tag name="KSO_WM_UNIT_TYPE" val="m_i"/>
  <p:tag name="KSO_WM_UNIT_INDEX" val="1_3"/>
  <p:tag name="KSO_WM_UNIT_LAYERLEVEL" val="1_1"/>
  <p:tag name="KSO_WM_DIAGRAM_GROUP_CODE" val="m1-1"/>
  <p:tag name="KSO_WM_UNIT_ID" val="diagram20170949_5*m_i*1_3"/>
  <p:tag name="KSO_WM_UNIT_LINE_FORE_SCHEMECOLOR_INDEX" val="9"/>
  <p:tag name="KSO_WM_UNIT_LINE_FILL_TYPE" val="2"/>
</p:tagLst>
</file>

<file path=ppt/tags/tag44.xml><?xml version="1.0" encoding="utf-8"?>
<p:tagLst xmlns:p="http://schemas.openxmlformats.org/presentationml/2006/main">
  <p:tag name="KSO_WM_TAG_VERSION" val="1.0"/>
  <p:tag name="KSO_WM_BEAUTIFY_FLAG" val="#wm#"/>
  <p:tag name="KSO_WM_TEMPLATE_CATEGORY" val="diagram"/>
  <p:tag name="KSO_WM_TEMPLATE_INDEX" val="20170949"/>
  <p:tag name="KSO_WM_UNIT_TYPE" val="m_i"/>
  <p:tag name="KSO_WM_UNIT_INDEX" val="1_13"/>
  <p:tag name="KSO_WM_UNIT_LAYERLEVEL" val="1_1"/>
  <p:tag name="KSO_WM_DIAGRAM_GROUP_CODE" val="m1-1"/>
  <p:tag name="KSO_WM_UNIT_ID" val="diagram20170949_5*m_i*1_13"/>
  <p:tag name="KSO_WM_UNIT_LINE_FORE_SCHEMECOLOR_INDEX" val="5"/>
  <p:tag name="KSO_WM_UNIT_LINE_FILL_TYPE" val="2"/>
</p:tagLst>
</file>

<file path=ppt/tags/tag45.xml><?xml version="1.0" encoding="utf-8"?>
<p:tagLst xmlns:p="http://schemas.openxmlformats.org/presentationml/2006/main">
  <p:tag name="KSO_WM_TAG_VERSION" val="1.0"/>
  <p:tag name="KSO_WM_BEAUTIFY_FLAG" val="#wm#"/>
  <p:tag name="KSO_WM_TEMPLATE_CATEGORY" val="diagram"/>
  <p:tag name="KSO_WM_TEMPLATE_INDEX" val="20170949"/>
  <p:tag name="KSO_WM_UNIT_TYPE" val="m_h_f"/>
  <p:tag name="KSO_WM_UNIT_INDEX" val="1_1_1"/>
  <p:tag name="KSO_WM_UNIT_LAYERLEVEL" val="1_1_1"/>
  <p:tag name="KSO_WM_UNIT_VALUE" val="14"/>
  <p:tag name="KSO_WM_UNIT_HIGHLIGHT" val="0"/>
  <p:tag name="KSO_WM_UNIT_COMPATIBLE" val="0"/>
  <p:tag name="KSO_WM_UNIT_CLEAR" val="0"/>
  <p:tag name="KSO_WM_UNIT_PRESET_TEXT_INDEX" val="4"/>
  <p:tag name="KSO_WM_UNIT_PRESET_TEXT_LEN" val="26"/>
  <p:tag name="KSO_WM_DIAGRAM_GROUP_CODE" val="m1-1"/>
  <p:tag name="KSO_WM_UNIT_ID" val="diagram20170949_5*m_h_f*1_1_1"/>
  <p:tag name="KSO_WM_UNIT_TEXT_FILL_FORE_SCHEMECOLOR_INDEX" val="13"/>
  <p:tag name="KSO_WM_UNIT_TEXT_FILL_TYPE" val="1"/>
</p:tagLst>
</file>

<file path=ppt/tags/tag46.xml><?xml version="1.0" encoding="utf-8"?>
<p:tagLst xmlns:p="http://schemas.openxmlformats.org/presentationml/2006/main">
  <p:tag name="KSO_WM_TAG_VERSION" val="1.0"/>
  <p:tag name="KSO_WM_BEAUTIFY_FLAG" val="#wm#"/>
  <p:tag name="KSO_WM_TEMPLATE_CATEGORY" val="diagram"/>
  <p:tag name="KSO_WM_TEMPLATE_INDEX" val="20170949"/>
  <p:tag name="KSO_WM_UNIT_TYPE" val="m_h_a"/>
  <p:tag name="KSO_WM_UNIT_INDEX" val="1_1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70949_5*m_h_a*1_1_1"/>
  <p:tag name="KSO_WM_UNIT_TEXT_FILL_FORE_SCHEMECOLOR_INDEX" val="7"/>
  <p:tag name="KSO_WM_UNIT_TEXT_FILL_TYPE" val="1"/>
</p:tagLst>
</file>

<file path=ppt/tags/tag47.xml><?xml version="1.0" encoding="utf-8"?>
<p:tagLst xmlns:p="http://schemas.openxmlformats.org/presentationml/2006/main">
  <p:tag name="KSO_WM_TAG_VERSION" val="1.0"/>
  <p:tag name="KSO_WM_BEAUTIFY_FLAG" val="#wm#"/>
  <p:tag name="KSO_WM_TEMPLATE_CATEGORY" val="diagram"/>
  <p:tag name="KSO_WM_TEMPLATE_INDEX" val="20170949"/>
  <p:tag name="KSO_WM_UNIT_TYPE" val="m_h_i"/>
  <p:tag name="KSO_WM_UNIT_INDEX" val="1_1_1"/>
  <p:tag name="KSO_WM_UNIT_ID" val="diagram20170949_5*m_h_i*1_1_1"/>
  <p:tag name="KSO_WM_UNIT_LAYERLEVEL" val="1_1_1"/>
  <p:tag name="KSO_WM_DIAGRAM_GROUP_CODE" val="m1-1"/>
  <p:tag name="KSO_WM_UNIT_FILL_FORE_SCHEMECOLOR_INDEX" val="7"/>
  <p:tag name="KSO_WM_UNIT_FILL_TYPE" val="1"/>
  <p:tag name="KSO_WM_UNIT_TEXT_FILL_FORE_SCHEMECOLOR_INDEX" val="2"/>
  <p:tag name="KSO_WM_UNIT_TEXT_FILL_TYPE" val="1"/>
</p:tagLst>
</file>

<file path=ppt/tags/tag48.xml><?xml version="1.0" encoding="utf-8"?>
<p:tagLst xmlns:p="http://schemas.openxmlformats.org/presentationml/2006/main">
  <p:tag name="KSO_WM_TAG_VERSION" val="1.0"/>
  <p:tag name="KSO_WM_BEAUTIFY_FLAG" val="#wm#"/>
  <p:tag name="KSO_WM_TEMPLATE_CATEGORY" val="diagram"/>
  <p:tag name="KSO_WM_TEMPLATE_INDEX" val="20170949"/>
  <p:tag name="KSO_WM_UNIT_TYPE" val="m_h_i"/>
  <p:tag name="KSO_WM_UNIT_INDEX" val="1_3_1"/>
  <p:tag name="KSO_WM_UNIT_ID" val="diagram20170949_5*m_h_i*1_3_1"/>
  <p:tag name="KSO_WM_UNIT_LAYERLEVEL" val="1_1_1"/>
  <p:tag name="KSO_WM_DIAGRAM_GROUP_CODE" val="m1-1"/>
  <p:tag name="KSO_WM_UNIT_FILL_FORE_SCHEMECOLOR_INDEX" val="9"/>
  <p:tag name="KSO_WM_UNIT_FILL_TYPE" val="1"/>
  <p:tag name="KSO_WM_UNIT_TEXT_FILL_FORE_SCHEMECOLOR_INDEX" val="2"/>
  <p:tag name="KSO_WM_UNIT_TEXT_FILL_TYPE" val="1"/>
</p:tagLst>
</file>

<file path=ppt/tags/tag49.xml><?xml version="1.0" encoding="utf-8"?>
<p:tagLst xmlns:p="http://schemas.openxmlformats.org/presentationml/2006/main">
  <p:tag name="KSO_WM_TAG_VERSION" val="1.0"/>
  <p:tag name="KSO_WM_BEAUTIFY_FLAG" val="#wm#"/>
  <p:tag name="KSO_WM_TEMPLATE_CATEGORY" val="diagram"/>
  <p:tag name="KSO_WM_TEMPLATE_INDEX" val="20170949"/>
  <p:tag name="KSO_WM_UNIT_TYPE" val="m_h_i"/>
  <p:tag name="KSO_WM_UNIT_INDEX" val="1_2_1"/>
  <p:tag name="KSO_WM_UNIT_ID" val="diagram20170949_5*m_h_i*1_2_1"/>
  <p:tag name="KSO_WM_UNIT_LAYERLEVEL" val="1_1_1"/>
  <p:tag name="KSO_WM_DIAGRAM_GROUP_CODE" val="m1-1"/>
  <p:tag name="KSO_WM_UNIT_FILL_FORE_SCHEMECOLOR_INDEX" val="6"/>
  <p:tag name="KSO_WM_UNIT_FILL_TYPE" val="1"/>
  <p:tag name="KSO_WM_UNIT_TEXT_FILL_FORE_SCHEMECOLOR_INDEX" val="2"/>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18967_7*l_h_i*1_2_1"/>
  <p:tag name="KSO_WM_TEMPLATE_CATEGORY" val="diagram"/>
  <p:tag name="KSO_WM_TEMPLATE_INDEX" val="20218967"/>
  <p:tag name="KSO_WM_UNIT_LAYERLEVEL" val="1_1_1"/>
  <p:tag name="KSO_WM_TAG_VERSION" val="1.0"/>
  <p:tag name="KSO_WM_BEAUTIFY_FLAG" val="#wm#"/>
  <p:tag name="KSO_WM_CHIP_GROUPID" val="60a387b0e61189fbc45e1e36"/>
  <p:tag name="KSO_WM_CHIP_XID" val="60a387b0e61189fbc45e1e37"/>
  <p:tag name="KSO_WM_ASSEMBLE_CHIP_INDEX" val="ce54cb8876864601867c54e547f97e88"/>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VALUE" val="1"/>
</p:tagLst>
</file>

<file path=ppt/tags/tag50.xml><?xml version="1.0" encoding="utf-8"?>
<p:tagLst xmlns:p="http://schemas.openxmlformats.org/presentationml/2006/main">
  <p:tag name="KSO_WM_TAG_VERSION" val="1.0"/>
  <p:tag name="KSO_WM_BEAUTIFY_FLAG" val="#wm#"/>
  <p:tag name="KSO_WM_TEMPLATE_CATEGORY" val="diagram"/>
  <p:tag name="KSO_WM_TEMPLATE_INDEX" val="20170949"/>
  <p:tag name="KSO_WM_UNIT_TYPE" val="m_h_i"/>
  <p:tag name="KSO_WM_UNIT_INDEX" val="1_4_1"/>
  <p:tag name="KSO_WM_UNIT_ID" val="diagram20170949_5*m_h_i*1_4_1"/>
  <p:tag name="KSO_WM_UNIT_LAYERLEVEL" val="1_1_1"/>
  <p:tag name="KSO_WM_DIAGRAM_GROUP_CODE" val="m1-1"/>
  <p:tag name="KSO_WM_UNIT_FILL_FORE_SCHEMECOLOR_INDEX" val="5"/>
  <p:tag name="KSO_WM_UNIT_FILL_TYPE" val="1"/>
  <p:tag name="KSO_WM_UNIT_TEXT_FILL_FORE_SCHEMECOLOR_INDEX" val="2"/>
  <p:tag name="KSO_WM_UNIT_TEXT_FILL_TYPE" val="1"/>
</p:tagLst>
</file>

<file path=ppt/tags/tag51.xml><?xml version="1.0" encoding="utf-8"?>
<p:tagLst xmlns:p="http://schemas.openxmlformats.org/presentationml/2006/main">
  <p:tag name="KSO_WM_TAG_VERSION" val="1.0"/>
  <p:tag name="KSO_WM_BEAUTIFY_FLAG" val="#wm#"/>
  <p:tag name="KSO_WM_TEMPLATE_CATEGORY" val="diagram"/>
  <p:tag name="KSO_WM_TEMPLATE_INDEX" val="20170949"/>
  <p:tag name="KSO_WM_UNIT_TYPE" val="m_h_i"/>
  <p:tag name="KSO_WM_UNIT_INDEX" val="1_5_1"/>
  <p:tag name="KSO_WM_UNIT_ID" val="diagram20170949_5*m_h_i*1_5_1"/>
  <p:tag name="KSO_WM_UNIT_LAYERLEVEL" val="1_1_1"/>
  <p:tag name="KSO_WM_DIAGRAM_GROUP_CODE" val="m1-1"/>
  <p:tag name="KSO_WM_UNIT_FILL_FORE_SCHEMECOLOR_INDEX" val="8"/>
  <p:tag name="KSO_WM_UNIT_FILL_TYPE" val="1"/>
  <p:tag name="KSO_WM_UNIT_TEXT_FILL_FORE_SCHEMECOLOR_INDEX" val="2"/>
  <p:tag name="KSO_WM_UNIT_TEXT_FILL_TYPE" val="1"/>
</p:tagLst>
</file>

<file path=ppt/tags/tag52.xml><?xml version="1.0" encoding="utf-8"?>
<p:tagLst xmlns:p="http://schemas.openxmlformats.org/presentationml/2006/main">
  <p:tag name="KSO_WM_TAG_VERSION" val="1.0"/>
  <p:tag name="KSO_WM_BEAUTIFY_FLAG" val="#wm#"/>
  <p:tag name="KSO_WM_TEMPLATE_CATEGORY" val="diagram"/>
  <p:tag name="KSO_WM_TEMPLATE_INDEX" val="20170949"/>
  <p:tag name="KSO_WM_UNIT_TYPE" val="m_h_f"/>
  <p:tag name="KSO_WM_UNIT_INDEX" val="1_1_1"/>
  <p:tag name="KSO_WM_UNIT_LAYERLEVEL" val="1_1_1"/>
  <p:tag name="KSO_WM_UNIT_VALUE" val="14"/>
  <p:tag name="KSO_WM_UNIT_HIGHLIGHT" val="0"/>
  <p:tag name="KSO_WM_UNIT_COMPATIBLE" val="0"/>
  <p:tag name="KSO_WM_UNIT_CLEAR" val="0"/>
  <p:tag name="KSO_WM_UNIT_PRESET_TEXT_INDEX" val="4"/>
  <p:tag name="KSO_WM_UNIT_PRESET_TEXT_LEN" val="26"/>
  <p:tag name="KSO_WM_DIAGRAM_GROUP_CODE" val="m1-1"/>
  <p:tag name="KSO_WM_UNIT_ID" val="diagram20170949_5*m_h_f*1_1_1"/>
  <p:tag name="KSO_WM_UNIT_TEXT_FILL_FORE_SCHEMECOLOR_INDEX" val="13"/>
  <p:tag name="KSO_WM_UNIT_TEXT_FILL_TYPE" val="1"/>
</p:tagLst>
</file>

<file path=ppt/tags/tag53.xml><?xml version="1.0" encoding="utf-8"?>
<p:tagLst xmlns:p="http://schemas.openxmlformats.org/presentationml/2006/main">
  <p:tag name="KSO_WM_TAG_VERSION" val="1.0"/>
  <p:tag name="KSO_WM_BEAUTIFY_FLAG" val="#wm#"/>
  <p:tag name="KSO_WM_TEMPLATE_CATEGORY" val="diagram"/>
  <p:tag name="KSO_WM_TEMPLATE_INDEX" val="20170949"/>
  <p:tag name="KSO_WM_UNIT_TYPE" val="m_h_a"/>
  <p:tag name="KSO_WM_UNIT_INDEX" val="1_1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70949_5*m_h_a*1_1_1"/>
  <p:tag name="KSO_WM_UNIT_TEXT_FILL_FORE_SCHEMECOLOR_INDEX" val="7"/>
  <p:tag name="KSO_WM_UNIT_TEXT_FILL_TYPE" val="1"/>
</p:tagLst>
</file>

<file path=ppt/tags/tag54.xml><?xml version="1.0" encoding="utf-8"?>
<p:tagLst xmlns:p="http://schemas.openxmlformats.org/presentationml/2006/main">
  <p:tag name="KSO_WM_TAG_VERSION" val="1.0"/>
  <p:tag name="KSO_WM_BEAUTIFY_FLAG" val="#wm#"/>
  <p:tag name="KSO_WM_TEMPLATE_CATEGORY" val="diagram"/>
  <p:tag name="KSO_WM_TEMPLATE_INDEX" val="20170949"/>
  <p:tag name="KSO_WM_UNIT_TYPE" val="m_h_f"/>
  <p:tag name="KSO_WM_UNIT_INDEX" val="1_1_1"/>
  <p:tag name="KSO_WM_UNIT_LAYERLEVEL" val="1_1_1"/>
  <p:tag name="KSO_WM_UNIT_VALUE" val="14"/>
  <p:tag name="KSO_WM_UNIT_HIGHLIGHT" val="0"/>
  <p:tag name="KSO_WM_UNIT_COMPATIBLE" val="0"/>
  <p:tag name="KSO_WM_UNIT_CLEAR" val="0"/>
  <p:tag name="KSO_WM_UNIT_PRESET_TEXT_INDEX" val="4"/>
  <p:tag name="KSO_WM_UNIT_PRESET_TEXT_LEN" val="26"/>
  <p:tag name="KSO_WM_DIAGRAM_GROUP_CODE" val="m1-1"/>
  <p:tag name="KSO_WM_UNIT_ID" val="diagram20170949_5*m_h_f*1_1_1"/>
  <p:tag name="KSO_WM_UNIT_TEXT_FILL_FORE_SCHEMECOLOR_INDEX" val="13"/>
  <p:tag name="KSO_WM_UNIT_TEXT_FILL_TYPE" val="1"/>
</p:tagLst>
</file>

<file path=ppt/tags/tag55.xml><?xml version="1.0" encoding="utf-8"?>
<p:tagLst xmlns:p="http://schemas.openxmlformats.org/presentationml/2006/main">
  <p:tag name="KSO_WM_TAG_VERSION" val="1.0"/>
  <p:tag name="KSO_WM_BEAUTIFY_FLAG" val="#wm#"/>
  <p:tag name="KSO_WM_TEMPLATE_CATEGORY" val="diagram"/>
  <p:tag name="KSO_WM_TEMPLATE_INDEX" val="20170949"/>
  <p:tag name="KSO_WM_UNIT_TYPE" val="m_h_a"/>
  <p:tag name="KSO_WM_UNIT_INDEX" val="1_1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70949_5*m_h_a*1_1_1"/>
  <p:tag name="KSO_WM_UNIT_TEXT_FILL_FORE_SCHEMECOLOR_INDEX" val="7"/>
  <p:tag name="KSO_WM_UNIT_TEXT_FILL_TYPE" val="1"/>
</p:tagLst>
</file>

<file path=ppt/tags/tag56.xml><?xml version="1.0" encoding="utf-8"?>
<p:tagLst xmlns:p="http://schemas.openxmlformats.org/presentationml/2006/main">
  <p:tag name="KSO_WM_TAG_VERSION" val="1.0"/>
  <p:tag name="KSO_WM_BEAUTIFY_FLAG" val="#wm#"/>
  <p:tag name="KSO_WM_TEMPLATE_CATEGORY" val="diagram"/>
  <p:tag name="KSO_WM_TEMPLATE_INDEX" val="20170949"/>
  <p:tag name="KSO_WM_UNIT_TYPE" val="m_h_f"/>
  <p:tag name="KSO_WM_UNIT_INDEX" val="1_1_1"/>
  <p:tag name="KSO_WM_UNIT_LAYERLEVEL" val="1_1_1"/>
  <p:tag name="KSO_WM_UNIT_VALUE" val="14"/>
  <p:tag name="KSO_WM_UNIT_HIGHLIGHT" val="0"/>
  <p:tag name="KSO_WM_UNIT_COMPATIBLE" val="0"/>
  <p:tag name="KSO_WM_UNIT_CLEAR" val="0"/>
  <p:tag name="KSO_WM_UNIT_PRESET_TEXT_INDEX" val="4"/>
  <p:tag name="KSO_WM_UNIT_PRESET_TEXT_LEN" val="26"/>
  <p:tag name="KSO_WM_DIAGRAM_GROUP_CODE" val="m1-1"/>
  <p:tag name="KSO_WM_UNIT_ID" val="diagram20170949_5*m_h_f*1_1_1"/>
  <p:tag name="KSO_WM_UNIT_TEXT_FILL_FORE_SCHEMECOLOR_INDEX" val="13"/>
  <p:tag name="KSO_WM_UNIT_TEXT_FILL_TYPE" val="1"/>
</p:tagLst>
</file>

<file path=ppt/tags/tag57.xml><?xml version="1.0" encoding="utf-8"?>
<p:tagLst xmlns:p="http://schemas.openxmlformats.org/presentationml/2006/main">
  <p:tag name="KSO_WM_TAG_VERSION" val="1.0"/>
  <p:tag name="KSO_WM_BEAUTIFY_FLAG" val="#wm#"/>
  <p:tag name="KSO_WM_TEMPLATE_CATEGORY" val="diagram"/>
  <p:tag name="KSO_WM_TEMPLATE_INDEX" val="20170949"/>
  <p:tag name="KSO_WM_UNIT_TYPE" val="m_h_a"/>
  <p:tag name="KSO_WM_UNIT_INDEX" val="1_1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70949_5*m_h_a*1_1_1"/>
  <p:tag name="KSO_WM_UNIT_TEXT_FILL_FORE_SCHEMECOLOR_INDEX" val="7"/>
  <p:tag name="KSO_WM_UNIT_TEXT_FILL_TYPE" val="1"/>
</p:tagLst>
</file>

<file path=ppt/tags/tag58.xml><?xml version="1.0" encoding="utf-8"?>
<p:tagLst xmlns:p="http://schemas.openxmlformats.org/presentationml/2006/main">
  <p:tag name="KSO_WM_TAG_VERSION" val="1.0"/>
  <p:tag name="KSO_WM_BEAUTIFY_FLAG" val="#wm#"/>
  <p:tag name="KSO_WM_TEMPLATE_CATEGORY" val="diagram"/>
  <p:tag name="KSO_WM_TEMPLATE_INDEX" val="20170949"/>
  <p:tag name="KSO_WM_UNIT_TYPE" val="m_h_f"/>
  <p:tag name="KSO_WM_UNIT_INDEX" val="1_1_1"/>
  <p:tag name="KSO_WM_UNIT_LAYERLEVEL" val="1_1_1"/>
  <p:tag name="KSO_WM_UNIT_VALUE" val="14"/>
  <p:tag name="KSO_WM_UNIT_HIGHLIGHT" val="0"/>
  <p:tag name="KSO_WM_UNIT_COMPATIBLE" val="0"/>
  <p:tag name="KSO_WM_UNIT_CLEAR" val="0"/>
  <p:tag name="KSO_WM_UNIT_PRESET_TEXT_INDEX" val="4"/>
  <p:tag name="KSO_WM_UNIT_PRESET_TEXT_LEN" val="26"/>
  <p:tag name="KSO_WM_DIAGRAM_GROUP_CODE" val="m1-1"/>
  <p:tag name="KSO_WM_UNIT_ID" val="diagram20170949_5*m_h_f*1_1_1"/>
  <p:tag name="KSO_WM_UNIT_TEXT_FILL_FORE_SCHEMECOLOR_INDEX" val="13"/>
  <p:tag name="KSO_WM_UNIT_TEXT_FILL_TYPE" val="1"/>
</p:tagLst>
</file>

<file path=ppt/tags/tag59.xml><?xml version="1.0" encoding="utf-8"?>
<p:tagLst xmlns:p="http://schemas.openxmlformats.org/presentationml/2006/main">
  <p:tag name="KSO_WM_TAG_VERSION" val="1.0"/>
  <p:tag name="KSO_WM_BEAUTIFY_FLAG" val="#wm#"/>
  <p:tag name="KSO_WM_TEMPLATE_CATEGORY" val="diagram"/>
  <p:tag name="KSO_WM_TEMPLATE_INDEX" val="20170949"/>
  <p:tag name="KSO_WM_UNIT_TYPE" val="m_h_a"/>
  <p:tag name="KSO_WM_UNIT_INDEX" val="1_1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70949_5*m_h_a*1_1_1"/>
  <p:tag name="KSO_WM_UNIT_TEXT_FILL_FORE_SCHEMECOLOR_INDEX" val="7"/>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18967_7*l_h_i*1_2_2"/>
  <p:tag name="KSO_WM_TEMPLATE_CATEGORY" val="diagram"/>
  <p:tag name="KSO_WM_TEMPLATE_INDEX" val="20218967"/>
  <p:tag name="KSO_WM_UNIT_LAYERLEVEL" val="1_1_1"/>
  <p:tag name="KSO_WM_TAG_VERSION" val="1.0"/>
  <p:tag name="KSO_WM_BEAUTIFY_FLAG" val="#wm#"/>
  <p:tag name="KSO_WM_CHIP_GROUPID" val="60a387b0e61189fbc45e1e36"/>
  <p:tag name="KSO_WM_CHIP_XID" val="60a387b0e61189fbc45e1e37"/>
  <p:tag name="KSO_WM_ASSEMBLE_CHIP_INDEX" val="ce54cb8876864601867c54e547f97e88"/>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4"/>
</p:tagLst>
</file>

<file path=ppt/tags/tag60.xml><?xml version="1.0" encoding="utf-8"?>
<p:tagLst xmlns:p="http://schemas.openxmlformats.org/presentationml/2006/main">
  <p:tag name="KSO_WM_TAG_VERSION" val="1.0"/>
  <p:tag name="KSO_WM_BEAUTIFY_FLAG" val="#wm#"/>
  <p:tag name="KSO_WM_TEMPLATE_CATEGORY" val="diagram"/>
  <p:tag name="KSO_WM_TEMPLATE_INDEX" val="20174794"/>
  <p:tag name="KSO_WM_UNIT_TYPE" val="l_h_i"/>
  <p:tag name="KSO_WM_UNIT_INDEX" val="1_4_1"/>
  <p:tag name="KSO_WM_UNIT_ID" val="diagram20174794_4*l_h_i*1_4_1"/>
  <p:tag name="KSO_WM_UNIT_LAYERLEVEL" val="1_1_1"/>
  <p:tag name="KSO_WM_DIAGRAM_GROUP_CODE" val="l1-1"/>
  <p:tag name="KSO_WM_UNIT_FILL_FORE_SCHEMECOLOR_INDEX" val="8"/>
  <p:tag name="KSO_WM_UNIT_FILL_TYPE" val="1"/>
  <p:tag name="KSO_WM_UNIT_TEXT_FILL_FORE_SCHEMECOLOR_INDEX" val="13"/>
  <p:tag name="KSO_WM_UNIT_TEXT_FILL_TYPE" val="1"/>
</p:tagLst>
</file>

<file path=ppt/tags/tag61.xml><?xml version="1.0" encoding="utf-8"?>
<p:tagLst xmlns:p="http://schemas.openxmlformats.org/presentationml/2006/main">
  <p:tag name="KSO_WM_TAG_VERSION" val="1.0"/>
  <p:tag name="KSO_WM_BEAUTIFY_FLAG" val="#wm#"/>
  <p:tag name="KSO_WM_TEMPLATE_CATEGORY" val="diagram"/>
  <p:tag name="KSO_WM_TEMPLATE_INDEX" val="20174794"/>
  <p:tag name="KSO_WM_UNIT_TYPE" val="l_h_a"/>
  <p:tag name="KSO_WM_UNIT_INDEX" val="1_4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l1-1"/>
  <p:tag name="KSO_WM_UNIT_ID" val="diagram20174794_4*l_h_a*1_4_1"/>
  <p:tag name="KSO_WM_UNIT_FILL_FORE_SCHEMECOLOR_INDEX" val="8"/>
  <p:tag name="KSO_WM_UNIT_FILL_TYPE" val="1"/>
  <p:tag name="KSO_WM_UNIT_TEXT_FILL_FORE_SCHEMECOLOR_INDEX" val="14"/>
  <p:tag name="KSO_WM_UNIT_TEXT_FILL_TYPE" val="1"/>
</p:tagLst>
</file>

<file path=ppt/tags/tag62.xml><?xml version="1.0" encoding="utf-8"?>
<p:tagLst xmlns:p="http://schemas.openxmlformats.org/presentationml/2006/main">
  <p:tag name="KSO_WM_TAG_VERSION" val="1.0"/>
  <p:tag name="KSO_WM_BEAUTIFY_FLAG" val="#wm#"/>
  <p:tag name="KSO_WM_TEMPLATE_CATEGORY" val="diagram"/>
  <p:tag name="KSO_WM_TEMPLATE_INDEX" val="20174794"/>
  <p:tag name="KSO_WM_UNIT_TYPE" val="l_h_i"/>
  <p:tag name="KSO_WM_UNIT_INDEX" val="1_3_1"/>
  <p:tag name="KSO_WM_UNIT_ID" val="diagram20174794_4*l_h_i*1_3_1"/>
  <p:tag name="KSO_WM_UNIT_LAYERLEVEL" val="1_1_1"/>
  <p:tag name="KSO_WM_DIAGRAM_GROUP_CODE" val="l1-1"/>
  <p:tag name="KSO_WM_UNIT_FILL_FORE_SCHEMECOLOR_INDEX" val="6"/>
  <p:tag name="KSO_WM_UNIT_FILL_TYPE" val="1"/>
  <p:tag name="KSO_WM_UNIT_TEXT_FILL_FORE_SCHEMECOLOR_INDEX" val="13"/>
  <p:tag name="KSO_WM_UNIT_TEXT_FILL_TYPE" val="1"/>
</p:tagLst>
</file>

<file path=ppt/tags/tag63.xml><?xml version="1.0" encoding="utf-8"?>
<p:tagLst xmlns:p="http://schemas.openxmlformats.org/presentationml/2006/main">
  <p:tag name="KSO_WM_TAG_VERSION" val="1.0"/>
  <p:tag name="KSO_WM_BEAUTIFY_FLAG" val="#wm#"/>
  <p:tag name="KSO_WM_TEMPLATE_CATEGORY" val="diagram"/>
  <p:tag name="KSO_WM_TEMPLATE_INDEX" val="20174794"/>
  <p:tag name="KSO_WM_UNIT_TYPE" val="l_h_a"/>
  <p:tag name="KSO_WM_UNIT_INDEX" val="1_3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l1-1"/>
  <p:tag name="KSO_WM_UNIT_ID" val="diagram20174794_4*l_h_a*1_3_1"/>
  <p:tag name="KSO_WM_UNIT_FILL_FORE_SCHEMECOLOR_INDEX" val="6"/>
  <p:tag name="KSO_WM_UNIT_FILL_TYPE" val="1"/>
  <p:tag name="KSO_WM_UNIT_TEXT_FILL_FORE_SCHEMECOLOR_INDEX" val="14"/>
  <p:tag name="KSO_WM_UNIT_TEXT_FILL_TYPE" val="1"/>
</p:tagLst>
</file>

<file path=ppt/tags/tag64.xml><?xml version="1.0" encoding="utf-8"?>
<p:tagLst xmlns:p="http://schemas.openxmlformats.org/presentationml/2006/main">
  <p:tag name="KSO_WM_TAG_VERSION" val="1.0"/>
  <p:tag name="KSO_WM_BEAUTIFY_FLAG" val="#wm#"/>
  <p:tag name="KSO_WM_TEMPLATE_CATEGORY" val="diagram"/>
  <p:tag name="KSO_WM_TEMPLATE_INDEX" val="20174794"/>
  <p:tag name="KSO_WM_UNIT_TYPE" val="l_h_i"/>
  <p:tag name="KSO_WM_UNIT_INDEX" val="1_2_1"/>
  <p:tag name="KSO_WM_UNIT_ID" val="diagram20174794_4*l_h_i*1_2_1"/>
  <p:tag name="KSO_WM_UNIT_LAYERLEVEL" val="1_1_1"/>
  <p:tag name="KSO_WM_DIAGRAM_GROUP_CODE" val="l1-1"/>
  <p:tag name="KSO_WM_UNIT_FILL_FORE_SCHEMECOLOR_INDEX" val="7"/>
  <p:tag name="KSO_WM_UNIT_FILL_TYPE" val="1"/>
  <p:tag name="KSO_WM_UNIT_TEXT_FILL_FORE_SCHEMECOLOR_INDEX" val="13"/>
  <p:tag name="KSO_WM_UNIT_TEXT_FILL_TYPE" val="1"/>
</p:tagLst>
</file>

<file path=ppt/tags/tag65.xml><?xml version="1.0" encoding="utf-8"?>
<p:tagLst xmlns:p="http://schemas.openxmlformats.org/presentationml/2006/main">
  <p:tag name="KSO_WM_TAG_VERSION" val="1.0"/>
  <p:tag name="KSO_WM_BEAUTIFY_FLAG" val="#wm#"/>
  <p:tag name="KSO_WM_TEMPLATE_CATEGORY" val="diagram"/>
  <p:tag name="KSO_WM_TEMPLATE_INDEX" val="20174794"/>
  <p:tag name="KSO_WM_UNIT_TYPE" val="l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l1-1"/>
  <p:tag name="KSO_WM_UNIT_ID" val="diagram20174794_4*l_h_a*1_2_1"/>
  <p:tag name="KSO_WM_UNIT_FILL_FORE_SCHEMECOLOR_INDEX" val="7"/>
  <p:tag name="KSO_WM_UNIT_FILL_TYPE" val="1"/>
  <p:tag name="KSO_WM_UNIT_TEXT_FILL_FORE_SCHEMECOLOR_INDEX" val="14"/>
  <p:tag name="KSO_WM_UNIT_TEXT_FILL_TYPE" val="1"/>
</p:tagLst>
</file>

<file path=ppt/tags/tag66.xml><?xml version="1.0" encoding="utf-8"?>
<p:tagLst xmlns:p="http://schemas.openxmlformats.org/presentationml/2006/main">
  <p:tag name="KSO_WM_TAG_VERSION" val="1.0"/>
  <p:tag name="KSO_WM_BEAUTIFY_FLAG" val="#wm#"/>
  <p:tag name="KSO_WM_TEMPLATE_CATEGORY" val="diagram"/>
  <p:tag name="KSO_WM_TEMPLATE_INDEX" val="20174794"/>
  <p:tag name="KSO_WM_UNIT_TYPE" val="l_h_i"/>
  <p:tag name="KSO_WM_UNIT_INDEX" val="1_1_1"/>
  <p:tag name="KSO_WM_UNIT_ID" val="diagram20174794_4*l_h_i*1_1_1"/>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67.xml><?xml version="1.0" encoding="utf-8"?>
<p:tagLst xmlns:p="http://schemas.openxmlformats.org/presentationml/2006/main">
  <p:tag name="KSO_WM_TAG_VERSION" val="1.0"/>
  <p:tag name="KSO_WM_BEAUTIFY_FLAG" val="#wm#"/>
  <p:tag name="KSO_WM_TEMPLATE_CATEGORY" val="diagram"/>
  <p:tag name="KSO_WM_TEMPLATE_INDEX" val="20174794"/>
  <p:tag name="KSO_WM_UNIT_TYPE" val="l_h_a"/>
  <p:tag name="KSO_WM_UNIT_INDEX" val="1_1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l1-1"/>
  <p:tag name="KSO_WM_UNIT_ID" val="diagram20174794_4*l_h_a*1_1_1"/>
  <p:tag name="KSO_WM_UNIT_FILL_FORE_SCHEMECOLOR_INDEX" val="5"/>
  <p:tag name="KSO_WM_UNIT_FILL_TYPE" val="1"/>
  <p:tag name="KSO_WM_UNIT_TEXT_FILL_FORE_SCHEMECOLOR_INDEX" val="14"/>
  <p:tag name="KSO_WM_UNIT_TEXT_FILL_TYPE" val="1"/>
</p:tagLst>
</file>

<file path=ppt/tags/tag68.xml><?xml version="1.0" encoding="utf-8"?>
<p:tagLst xmlns:p="http://schemas.openxmlformats.org/presentationml/2006/main">
  <p:tag name="KSO_WM_TAG_VERSION" val="1.0"/>
  <p:tag name="KSO_WM_BEAUTIFY_FLAG" val="#wm#"/>
  <p:tag name="KSO_WM_TEMPLATE_CATEGORY" val="diagram"/>
  <p:tag name="KSO_WM_TEMPLATE_INDEX" val="20174794"/>
  <p:tag name="KSO_WM_UNIT_TYPE" val="l_h_f"/>
  <p:tag name="KSO_WM_UNIT_INDEX" val="1_1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l1-1"/>
  <p:tag name="KSO_WM_UNIT_ID" val="diagram20174794_4*l_h_f*1_1_1"/>
  <p:tag name="KSO_WM_UNIT_TEXT_FILL_FORE_SCHEMECOLOR_INDEX" val="13"/>
  <p:tag name="KSO_WM_UNIT_TEXT_FILL_TYPE" val="1"/>
</p:tagLst>
</file>

<file path=ppt/tags/tag69.xml><?xml version="1.0" encoding="utf-8"?>
<p:tagLst xmlns:p="http://schemas.openxmlformats.org/presentationml/2006/main">
  <p:tag name="KSO_WM_TAG_VERSION" val="1.0"/>
  <p:tag name="KSO_WM_BEAUTIFY_FLAG" val="#wm#"/>
  <p:tag name="KSO_WM_TEMPLATE_CATEGORY" val="diagram"/>
  <p:tag name="KSO_WM_TEMPLATE_INDEX" val="20174794"/>
  <p:tag name="KSO_WM_UNIT_TYPE" val="l_h_i"/>
  <p:tag name="KSO_WM_UNIT_INDEX" val="1_5_1"/>
  <p:tag name="KSO_WM_UNIT_ID" val="diagram20174794_4*l_h_i*1_5_1"/>
  <p:tag name="KSO_WM_UNIT_LAYERLEVEL" val="1_1_1"/>
  <p:tag name="KSO_WM_DIAGRAM_GROUP_CODE" val="l1-1"/>
  <p:tag name="KSO_WM_UNIT_FILL_FORE_SCHEMECOLOR_INDEX" val="9"/>
  <p:tag name="KSO_WM_UNIT_FILL_TYPE" val="1"/>
  <p:tag name="KSO_WM_UNIT_TEXT_FILL_FORE_SCHEMECOLOR_INDEX" val="13"/>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18967_7*l_h_i*1_3_1"/>
  <p:tag name="KSO_WM_TEMPLATE_CATEGORY" val="diagram"/>
  <p:tag name="KSO_WM_TEMPLATE_INDEX" val="20218967"/>
  <p:tag name="KSO_WM_UNIT_LAYERLEVEL" val="1_1_1"/>
  <p:tag name="KSO_WM_TAG_VERSION" val="1.0"/>
  <p:tag name="KSO_WM_BEAUTIFY_FLAG" val="#wm#"/>
  <p:tag name="KSO_WM_CHIP_GROUPID" val="60a387b0e61189fbc45e1e36"/>
  <p:tag name="KSO_WM_CHIP_XID" val="60a387b0e61189fbc45e1e37"/>
  <p:tag name="KSO_WM_ASSEMBLE_CHIP_INDEX" val="ce54cb8876864601867c54e547f97e88"/>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VALUE" val="1"/>
</p:tagLst>
</file>

<file path=ppt/tags/tag70.xml><?xml version="1.0" encoding="utf-8"?>
<p:tagLst xmlns:p="http://schemas.openxmlformats.org/presentationml/2006/main">
  <p:tag name="KSO_WM_TAG_VERSION" val="1.0"/>
  <p:tag name="KSO_WM_BEAUTIFY_FLAG" val="#wm#"/>
  <p:tag name="KSO_WM_TEMPLATE_CATEGORY" val="diagram"/>
  <p:tag name="KSO_WM_TEMPLATE_INDEX" val="20174794"/>
  <p:tag name="KSO_WM_UNIT_TYPE" val="l_h_a"/>
  <p:tag name="KSO_WM_UNIT_INDEX" val="1_5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l1-1"/>
  <p:tag name="KSO_WM_UNIT_ID" val="diagram20174794_4*l_h_a*1_5_1"/>
  <p:tag name="KSO_WM_UNIT_FILL_FORE_SCHEMECOLOR_INDEX" val="9"/>
  <p:tag name="KSO_WM_UNIT_FILL_TYPE" val="1"/>
  <p:tag name="KSO_WM_UNIT_TEXT_FILL_FORE_SCHEMECOLOR_INDEX" val="14"/>
  <p:tag name="KSO_WM_UNIT_TEXT_FILL_TYPE" val="1"/>
</p:tagLst>
</file>

<file path=ppt/tags/tag71.xml><?xml version="1.0" encoding="utf-8"?>
<p:tagLst xmlns:p="http://schemas.openxmlformats.org/presentationml/2006/main">
  <p:tag name="KSO_WM_TAG_VERSION" val="1.0"/>
  <p:tag name="KSO_WM_BEAUTIFY_FLAG" val="#wm#"/>
  <p:tag name="KSO_WM_TEMPLATE_CATEGORY" val="diagram"/>
  <p:tag name="KSO_WM_TEMPLATE_INDEX" val="20174794"/>
  <p:tag name="KSO_WM_UNIT_TYPE" val="l_h_f"/>
  <p:tag name="KSO_WM_UNIT_INDEX" val="1_1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l1-1"/>
  <p:tag name="KSO_WM_UNIT_ID" val="diagram20174794_4*l_h_f*1_1_1"/>
  <p:tag name="KSO_WM_UNIT_TEXT_FILL_FORE_SCHEMECOLOR_INDEX" val="13"/>
  <p:tag name="KSO_WM_UNIT_TEXT_FILL_TYPE" val="1"/>
</p:tagLst>
</file>

<file path=ppt/tags/tag72.xml><?xml version="1.0" encoding="utf-8"?>
<p:tagLst xmlns:p="http://schemas.openxmlformats.org/presentationml/2006/main">
  <p:tag name="KSO_WM_TAG_VERSION" val="1.0"/>
  <p:tag name="KSO_WM_BEAUTIFY_FLAG" val="#wm#"/>
  <p:tag name="KSO_WM_TEMPLATE_CATEGORY" val="diagram"/>
  <p:tag name="KSO_WM_TEMPLATE_INDEX" val="20174794"/>
  <p:tag name="KSO_WM_UNIT_TYPE" val="l_h_f"/>
  <p:tag name="KSO_WM_UNIT_INDEX" val="1_1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l1-1"/>
  <p:tag name="KSO_WM_UNIT_ID" val="diagram20174794_4*l_h_f*1_1_1"/>
  <p:tag name="KSO_WM_UNIT_TEXT_FILL_FORE_SCHEMECOLOR_INDEX" val="13"/>
  <p:tag name="KSO_WM_UNIT_TEXT_FILL_TYPE" val="1"/>
</p:tagLst>
</file>

<file path=ppt/tags/tag73.xml><?xml version="1.0" encoding="utf-8"?>
<p:tagLst xmlns:p="http://schemas.openxmlformats.org/presentationml/2006/main">
  <p:tag name="KSO_WM_TAG_VERSION" val="1.0"/>
  <p:tag name="KSO_WM_BEAUTIFY_FLAG" val="#wm#"/>
  <p:tag name="KSO_WM_TEMPLATE_CATEGORY" val="diagram"/>
  <p:tag name="KSO_WM_TEMPLATE_INDEX" val="20174794"/>
  <p:tag name="KSO_WM_UNIT_TYPE" val="l_h_f"/>
  <p:tag name="KSO_WM_UNIT_INDEX" val="1_1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l1-1"/>
  <p:tag name="KSO_WM_UNIT_ID" val="diagram20174794_4*l_h_f*1_1_1"/>
  <p:tag name="KSO_WM_UNIT_TEXT_FILL_FORE_SCHEMECOLOR_INDEX" val="13"/>
  <p:tag name="KSO_WM_UNIT_TEXT_FILL_TYPE" val="1"/>
</p:tagLst>
</file>

<file path=ppt/tags/tag74.xml><?xml version="1.0" encoding="utf-8"?>
<p:tagLst xmlns:p="http://schemas.openxmlformats.org/presentationml/2006/main">
  <p:tag name="KSO_WM_TAG_VERSION" val="1.0"/>
  <p:tag name="KSO_WM_BEAUTIFY_FLAG" val="#wm#"/>
  <p:tag name="KSO_WM_TEMPLATE_CATEGORY" val="diagram"/>
  <p:tag name="KSO_WM_TEMPLATE_INDEX" val="20174794"/>
  <p:tag name="KSO_WM_UNIT_TYPE" val="l_h_f"/>
  <p:tag name="KSO_WM_UNIT_INDEX" val="1_1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l1-1"/>
  <p:tag name="KSO_WM_UNIT_ID" val="diagram20174794_4*l_h_f*1_1_1"/>
  <p:tag name="KSO_WM_UNIT_TEXT_FILL_FORE_SCHEMECOLOR_INDEX" val="13"/>
  <p:tag name="KSO_WM_UNIT_TEXT_FILL_TYPE" val="1"/>
</p:tagLst>
</file>

<file path=ppt/tags/tag75.xml><?xml version="1.0" encoding="utf-8"?>
<p:tagLst xmlns:p="http://schemas.openxmlformats.org/presentationml/2006/main">
  <p:tag name="KSO_WM_TAG_VERSION" val="1.0"/>
  <p:tag name="KSO_WM_BEAUTIFY_FLAG" val="#wm#"/>
  <p:tag name="KSO_WM_TEMPLATE_CATEGORY" val="diagram"/>
  <p:tag name="KSO_WM_TEMPLATE_INDEX" val="20169850"/>
  <p:tag name="KSO_WM_UNIT_TYPE" val="l_h_i"/>
  <p:tag name="KSO_WM_UNIT_INDEX" val="1_1_1"/>
  <p:tag name="KSO_WM_UNIT_ID" val="diagram20169850_3*l_h_i*1_1_1"/>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76.xml><?xml version="1.0" encoding="utf-8"?>
<p:tagLst xmlns:p="http://schemas.openxmlformats.org/presentationml/2006/main">
  <p:tag name="KSO_WM_TAG_VERSION" val="1.0"/>
  <p:tag name="KSO_WM_BEAUTIFY_FLAG" val="#wm#"/>
  <p:tag name="KSO_WM_TEMPLATE_CATEGORY" val="diagram"/>
  <p:tag name="KSO_WM_TEMPLATE_INDEX" val="20169850"/>
  <p:tag name="KSO_WM_UNIT_TYPE" val="l_h_i"/>
  <p:tag name="KSO_WM_UNIT_INDEX" val="1_2_1"/>
  <p:tag name="KSO_WM_UNIT_ID" val="diagram20169850_3*l_h_i*1_2_1"/>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77.xml><?xml version="1.0" encoding="utf-8"?>
<p:tagLst xmlns:p="http://schemas.openxmlformats.org/presentationml/2006/main">
  <p:tag name="KSO_WM_TAG_VERSION" val="1.0"/>
  <p:tag name="KSO_WM_BEAUTIFY_FLAG" val="#wm#"/>
  <p:tag name="KSO_WM_TEMPLATE_CATEGORY" val="diagram"/>
  <p:tag name="KSO_WM_TEMPLATE_INDEX" val="20169850"/>
  <p:tag name="KSO_WM_UNIT_TYPE" val="l_h_i"/>
  <p:tag name="KSO_WM_UNIT_INDEX" val="1_3_1"/>
  <p:tag name="KSO_WM_UNIT_ID" val="diagram20169850_3*l_h_i*1_3_1"/>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78.xml><?xml version="1.0" encoding="utf-8"?>
<p:tagLst xmlns:p="http://schemas.openxmlformats.org/presentationml/2006/main">
  <p:tag name="KSO_WM_TAG_VERSION" val="1.0"/>
  <p:tag name="KSO_WM_BEAUTIFY_FLAG" val="#wm#"/>
  <p:tag name="KSO_WM_TEMPLATE_CATEGORY" val="diagram"/>
  <p:tag name="KSO_WM_TEMPLATE_INDEX" val="20169850"/>
  <p:tag name="KSO_WM_UNIT_TYPE" val="l_h_i"/>
  <p:tag name="KSO_WM_UNIT_INDEX" val="1_3_2"/>
  <p:tag name="KSO_WM_UNIT_ID" val="diagram20169850_3*l_h_i*1_3_2"/>
  <p:tag name="KSO_WM_UNIT_LAYERLEVEL" val="1_1_1"/>
  <p:tag name="KSO_WM_DIAGRAM_GROUP_CODE" val="l1-1"/>
  <p:tag name="KSO_WM_UNIT_FILL_FORE_SCHEMECOLOR_INDEX" val="6"/>
  <p:tag name="KSO_WM_UNIT_FILL_TYPE" val="1"/>
  <p:tag name="KSO_WM_UNIT_TEXT_FILL_FORE_SCHEMECOLOR_INDEX" val="13"/>
  <p:tag name="KSO_WM_UNIT_TEXT_FILL_TYPE" val="1"/>
</p:tagLst>
</file>

<file path=ppt/tags/tag79.xml><?xml version="1.0" encoding="utf-8"?>
<p:tagLst xmlns:p="http://schemas.openxmlformats.org/presentationml/2006/main">
  <p:tag name="KSO_WM_TAG_VERSION" val="1.0"/>
  <p:tag name="KSO_WM_BEAUTIFY_FLAG" val="#wm#"/>
  <p:tag name="KSO_WM_TEMPLATE_CATEGORY" val="diagram"/>
  <p:tag name="KSO_WM_TEMPLATE_INDEX" val="20169850"/>
  <p:tag name="KSO_WM_UNIT_TYPE" val="l_h_i"/>
  <p:tag name="KSO_WM_UNIT_INDEX" val="1_3_3"/>
  <p:tag name="KSO_WM_UNIT_ID" val="diagram20169850_3*l_h_i*1_3_3"/>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18967_7*l_h_i*1_3_2"/>
  <p:tag name="KSO_WM_TEMPLATE_CATEGORY" val="diagram"/>
  <p:tag name="KSO_WM_TEMPLATE_INDEX" val="20218967"/>
  <p:tag name="KSO_WM_UNIT_LAYERLEVEL" val="1_1_1"/>
  <p:tag name="KSO_WM_TAG_VERSION" val="1.0"/>
  <p:tag name="KSO_WM_BEAUTIFY_FLAG" val="#wm#"/>
  <p:tag name="KSO_WM_CHIP_GROUPID" val="60a387b0e61189fbc45e1e36"/>
  <p:tag name="KSO_WM_CHIP_XID" val="60a387b0e61189fbc45e1e37"/>
  <p:tag name="KSO_WM_ASSEMBLE_CHIP_INDEX" val="ce54cb8876864601867c54e547f97e88"/>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4"/>
</p:tagLst>
</file>

<file path=ppt/tags/tag80.xml><?xml version="1.0" encoding="utf-8"?>
<p:tagLst xmlns:p="http://schemas.openxmlformats.org/presentationml/2006/main">
  <p:tag name="KSO_WM_TAG_VERSION" val="1.0"/>
  <p:tag name="KSO_WM_BEAUTIFY_FLAG" val="#wm#"/>
  <p:tag name="KSO_WM_TEMPLATE_CATEGORY" val="diagram"/>
  <p:tag name="KSO_WM_TEMPLATE_INDEX" val="20169850"/>
  <p:tag name="KSO_WM_UNIT_TYPE" val="l_h_i"/>
  <p:tag name="KSO_WM_UNIT_INDEX" val="1_1_2"/>
  <p:tag name="KSO_WM_UNIT_ID" val="diagram20169850_3*l_h_i*1_1_2"/>
  <p:tag name="KSO_WM_UNIT_LAYERLEVEL" val="1_1_1"/>
  <p:tag name="KSO_WM_DIAGRAM_GROUP_CODE" val="l1-1"/>
  <p:tag name="KSO_WM_UNIT_FILL_FORE_SCHEMECOLOR_INDEX" val="6"/>
  <p:tag name="KSO_WM_UNIT_FILL_TYPE" val="1"/>
  <p:tag name="KSO_WM_UNIT_TEXT_FILL_FORE_SCHEMECOLOR_INDEX" val="13"/>
  <p:tag name="KSO_WM_UNIT_TEXT_FILL_TYPE" val="1"/>
</p:tagLst>
</file>

<file path=ppt/tags/tag81.xml><?xml version="1.0" encoding="utf-8"?>
<p:tagLst xmlns:p="http://schemas.openxmlformats.org/presentationml/2006/main">
  <p:tag name="KSO_WM_TAG_VERSION" val="1.0"/>
  <p:tag name="KSO_WM_BEAUTIFY_FLAG" val="#wm#"/>
  <p:tag name="KSO_WM_TEMPLATE_CATEGORY" val="diagram"/>
  <p:tag name="KSO_WM_TEMPLATE_INDEX" val="20169850"/>
  <p:tag name="KSO_WM_UNIT_TYPE" val="l_h_i"/>
  <p:tag name="KSO_WM_UNIT_INDEX" val="1_1_3"/>
  <p:tag name="KSO_WM_UNIT_ID" val="diagram20169850_3*l_h_i*1_1_3"/>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82.xml><?xml version="1.0" encoding="utf-8"?>
<p:tagLst xmlns:p="http://schemas.openxmlformats.org/presentationml/2006/main">
  <p:tag name="KSO_WM_TAG_VERSION" val="1.0"/>
  <p:tag name="KSO_WM_BEAUTIFY_FLAG" val="#wm#"/>
  <p:tag name="KSO_WM_TEMPLATE_CATEGORY" val="diagram"/>
  <p:tag name="KSO_WM_TEMPLATE_INDEX" val="20169850"/>
  <p:tag name="KSO_WM_UNIT_TYPE" val="l_h_i"/>
  <p:tag name="KSO_WM_UNIT_INDEX" val="1_2_2"/>
  <p:tag name="KSO_WM_UNIT_ID" val="diagram20169850_3*l_h_i*1_2_2"/>
  <p:tag name="KSO_WM_UNIT_LAYERLEVEL" val="1_1_1"/>
  <p:tag name="KSO_WM_DIAGRAM_GROUP_CODE" val="l1-1"/>
  <p:tag name="KSO_WM_UNIT_FILL_FORE_SCHEMECOLOR_INDEX" val="6"/>
  <p:tag name="KSO_WM_UNIT_FILL_TYPE" val="1"/>
  <p:tag name="KSO_WM_UNIT_TEXT_FILL_FORE_SCHEMECOLOR_INDEX" val="13"/>
  <p:tag name="KSO_WM_UNIT_TEXT_FILL_TYPE" val="1"/>
</p:tagLst>
</file>

<file path=ppt/tags/tag83.xml><?xml version="1.0" encoding="utf-8"?>
<p:tagLst xmlns:p="http://schemas.openxmlformats.org/presentationml/2006/main">
  <p:tag name="KSO_WM_TAG_VERSION" val="1.0"/>
  <p:tag name="KSO_WM_BEAUTIFY_FLAG" val="#wm#"/>
  <p:tag name="KSO_WM_TEMPLATE_CATEGORY" val="diagram"/>
  <p:tag name="KSO_WM_TEMPLATE_INDEX" val="20169850"/>
  <p:tag name="KSO_WM_UNIT_TYPE" val="l_h_i"/>
  <p:tag name="KSO_WM_UNIT_INDEX" val="1_2_3"/>
  <p:tag name="KSO_WM_UNIT_ID" val="diagram20169850_3*l_h_i*1_2_3"/>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84.xml><?xml version="1.0" encoding="utf-8"?>
<p:tagLst xmlns:p="http://schemas.openxmlformats.org/presentationml/2006/main">
  <p:tag name="KSO_WM_TAG_VERSION" val="1.0"/>
  <p:tag name="KSO_WM_BEAUTIFY_FLAG" val="#wm#"/>
  <p:tag name="KSO_WM_TEMPLATE_CATEGORY" val="diagram"/>
  <p:tag name="KSO_WM_TEMPLATE_INDEX" val="20169850"/>
  <p:tag name="KSO_WM_UNIT_TYPE" val="l_h_a"/>
  <p:tag name="KSO_WM_UNIT_INDEX" val="1_4_1"/>
  <p:tag name="KSO_WM_UNIT_LAYERLEVEL" val="1_1_1"/>
  <p:tag name="KSO_WM_UNIT_VALUE" val="12"/>
  <p:tag name="KSO_WM_UNIT_HIGHLIGHT" val="0"/>
  <p:tag name="KSO_WM_UNIT_COMPATIBLE" val="0"/>
  <p:tag name="KSO_WM_UNIT_CLEAR" val="0"/>
  <p:tag name="KSO_WM_UNIT_PRESET_TEXT_INDEX" val="3"/>
  <p:tag name="KSO_WM_UNIT_PRESET_TEXT_LEN" val="11"/>
  <p:tag name="KSO_WM_DIAGRAM_GROUP_CODE" val="l1-1"/>
  <p:tag name="KSO_WM_UNIT_ID" val="diagram20169850_3*l_h_a*1_4_1"/>
  <p:tag name="KSO_WM_UNIT_FILL_FORE_SCHEMECOLOR_INDEX" val="5"/>
  <p:tag name="KSO_WM_UNIT_FILL_TYPE" val="1"/>
  <p:tag name="KSO_WM_UNIT_TEXT_FILL_FORE_SCHEMECOLOR_INDEX" val="14"/>
  <p:tag name="KSO_WM_UNIT_TEXT_FILL_TYPE" val="1"/>
</p:tagLst>
</file>

<file path=ppt/tags/tag85.xml><?xml version="1.0" encoding="utf-8"?>
<p:tagLst xmlns:p="http://schemas.openxmlformats.org/presentationml/2006/main">
  <p:tag name="KSO_WM_TAG_VERSION" val="1.0"/>
  <p:tag name="KSO_WM_BEAUTIFY_FLAG" val="#wm#"/>
  <p:tag name="KSO_WM_TEMPLATE_CATEGORY" val="diagram"/>
  <p:tag name="KSO_WM_TEMPLATE_INDEX" val="20169850"/>
  <p:tag name="KSO_WM_UNIT_TYPE" val="l_h_f"/>
  <p:tag name="KSO_WM_UNIT_INDEX" val="1_4_1"/>
  <p:tag name="KSO_WM_UNIT_LAYERLEVEL" val="1_1_1"/>
  <p:tag name="KSO_WM_UNIT_VALUE" val="48"/>
  <p:tag name="KSO_WM_UNIT_HIGHLIGHT" val="0"/>
  <p:tag name="KSO_WM_UNIT_COMPATIBLE" val="0"/>
  <p:tag name="KSO_WM_UNIT_CLEAR" val="0"/>
  <p:tag name="KSO_WM_UNIT_PRESET_TEXT_INDEX" val="4"/>
  <p:tag name="KSO_WM_UNIT_PRESET_TEXT_LEN" val="57"/>
  <p:tag name="KSO_WM_DIAGRAM_GROUP_CODE" val="l1-1"/>
  <p:tag name="KSO_WM_UNIT_ID" val="diagram20169850_3*l_h_f*1_4_1"/>
  <p:tag name="KSO_WM_UNIT_SHADOW_SCHEMECOLOR_INDEX" val="16"/>
  <p:tag name="KSO_WM_UNIT_TEXT_FILL_FORE_SCHEMECOLOR_INDEX" val="13"/>
  <p:tag name="KSO_WM_UNIT_TEXT_FILL_TYPE" val="1"/>
</p:tagLst>
</file>

<file path=ppt/tags/tag86.xml><?xml version="1.0" encoding="utf-8"?>
<p:tagLst xmlns:p="http://schemas.openxmlformats.org/presentationml/2006/main">
  <p:tag name="KSO_WM_TAG_VERSION" val="1.0"/>
  <p:tag name="KSO_WM_BEAUTIFY_FLAG" val="#wm#"/>
  <p:tag name="KSO_WM_TEMPLATE_CATEGORY" val="diagram"/>
  <p:tag name="KSO_WM_TEMPLATE_INDEX" val="20169850"/>
  <p:tag name="KSO_WM_UNIT_TYPE" val="l_h_a"/>
  <p:tag name="KSO_WM_UNIT_INDEX" val="1_1_1"/>
  <p:tag name="KSO_WM_UNIT_LAYERLEVEL" val="1_1_1"/>
  <p:tag name="KSO_WM_UNIT_VALUE" val="12"/>
  <p:tag name="KSO_WM_UNIT_HIGHLIGHT" val="0"/>
  <p:tag name="KSO_WM_UNIT_COMPATIBLE" val="0"/>
  <p:tag name="KSO_WM_UNIT_CLEAR" val="0"/>
  <p:tag name="KSO_WM_UNIT_PRESET_TEXT_INDEX" val="3"/>
  <p:tag name="KSO_WM_UNIT_PRESET_TEXT_LEN" val="11"/>
  <p:tag name="KSO_WM_DIAGRAM_GROUP_CODE" val="l1-1"/>
  <p:tag name="KSO_WM_UNIT_ID" val="diagram20169850_3*l_h_a*1_1_1"/>
  <p:tag name="KSO_WM_UNIT_FILL_FORE_SCHEMECOLOR_INDEX" val="5"/>
  <p:tag name="KSO_WM_UNIT_FILL_TYPE" val="1"/>
  <p:tag name="KSO_WM_UNIT_TEXT_FILL_FORE_SCHEMECOLOR_INDEX" val="14"/>
  <p:tag name="KSO_WM_UNIT_TEXT_FILL_TYPE" val="1"/>
</p:tagLst>
</file>

<file path=ppt/tags/tag87.xml><?xml version="1.0" encoding="utf-8"?>
<p:tagLst xmlns:p="http://schemas.openxmlformats.org/presentationml/2006/main">
  <p:tag name="KSO_WM_TAG_VERSION" val="1.0"/>
  <p:tag name="KSO_WM_BEAUTIFY_FLAG" val="#wm#"/>
  <p:tag name="KSO_WM_TEMPLATE_CATEGORY" val="diagram"/>
  <p:tag name="KSO_WM_TEMPLATE_INDEX" val="20169850"/>
  <p:tag name="KSO_WM_UNIT_TYPE" val="l_h_f"/>
  <p:tag name="KSO_WM_UNIT_INDEX" val="1_1_1"/>
  <p:tag name="KSO_WM_UNIT_LAYERLEVEL" val="1_1_1"/>
  <p:tag name="KSO_WM_UNIT_VALUE" val="48"/>
  <p:tag name="KSO_WM_UNIT_HIGHLIGHT" val="0"/>
  <p:tag name="KSO_WM_UNIT_COMPATIBLE" val="0"/>
  <p:tag name="KSO_WM_UNIT_CLEAR" val="0"/>
  <p:tag name="KSO_WM_UNIT_PRESET_TEXT_INDEX" val="4"/>
  <p:tag name="KSO_WM_UNIT_PRESET_TEXT_LEN" val="57"/>
  <p:tag name="KSO_WM_DIAGRAM_GROUP_CODE" val="l1-1"/>
  <p:tag name="KSO_WM_UNIT_ID" val="diagram20169850_3*l_h_f*1_1_1"/>
  <p:tag name="KSO_WM_UNIT_SHADOW_SCHEMECOLOR_INDEX" val="16"/>
  <p:tag name="KSO_WM_UNIT_TEXT_FILL_FORE_SCHEMECOLOR_INDEX" val="13"/>
  <p:tag name="KSO_WM_UNIT_TEXT_FILL_TYPE" val="1"/>
</p:tagLst>
</file>

<file path=ppt/tags/tag88.xml><?xml version="1.0" encoding="utf-8"?>
<p:tagLst xmlns:p="http://schemas.openxmlformats.org/presentationml/2006/main">
  <p:tag name="KSO_WM_TAG_VERSION" val="1.0"/>
  <p:tag name="KSO_WM_BEAUTIFY_FLAG" val="#wm#"/>
  <p:tag name="KSO_WM_TEMPLATE_CATEGORY" val="diagram"/>
  <p:tag name="KSO_WM_TEMPLATE_INDEX" val="20169850"/>
  <p:tag name="KSO_WM_UNIT_TYPE" val="l_h_a"/>
  <p:tag name="KSO_WM_UNIT_INDEX" val="1_2_1"/>
  <p:tag name="KSO_WM_UNIT_LAYERLEVEL" val="1_1_1"/>
  <p:tag name="KSO_WM_UNIT_VALUE" val="13"/>
  <p:tag name="KSO_WM_UNIT_HIGHLIGHT" val="0"/>
  <p:tag name="KSO_WM_UNIT_COMPATIBLE" val="0"/>
  <p:tag name="KSO_WM_UNIT_CLEAR" val="0"/>
  <p:tag name="KSO_WM_UNIT_PRESET_TEXT_INDEX" val="3"/>
  <p:tag name="KSO_WM_UNIT_PRESET_TEXT_LEN" val="11"/>
  <p:tag name="KSO_WM_DIAGRAM_GROUP_CODE" val="l1-1"/>
  <p:tag name="KSO_WM_UNIT_ID" val="diagram20169850_3*l_h_a*1_2_1"/>
  <p:tag name="KSO_WM_UNIT_FILL_FORE_SCHEMECOLOR_INDEX" val="5"/>
  <p:tag name="KSO_WM_UNIT_FILL_TYPE" val="1"/>
  <p:tag name="KSO_WM_UNIT_TEXT_FILL_FORE_SCHEMECOLOR_INDEX" val="14"/>
  <p:tag name="KSO_WM_UNIT_TEXT_FILL_TYPE" val="1"/>
</p:tagLst>
</file>

<file path=ppt/tags/tag89.xml><?xml version="1.0" encoding="utf-8"?>
<p:tagLst xmlns:p="http://schemas.openxmlformats.org/presentationml/2006/main">
  <p:tag name="KSO_WM_TAG_VERSION" val="1.0"/>
  <p:tag name="KSO_WM_BEAUTIFY_FLAG" val="#wm#"/>
  <p:tag name="KSO_WM_TEMPLATE_CATEGORY" val="diagram"/>
  <p:tag name="KSO_WM_TEMPLATE_INDEX" val="20169850"/>
  <p:tag name="KSO_WM_UNIT_TYPE" val="l_h_f"/>
  <p:tag name="KSO_WM_UNIT_INDEX" val="1_2_1"/>
  <p:tag name="KSO_WM_UNIT_LAYERLEVEL" val="1_1_1"/>
  <p:tag name="KSO_WM_UNIT_VALUE" val="52"/>
  <p:tag name="KSO_WM_UNIT_HIGHLIGHT" val="0"/>
  <p:tag name="KSO_WM_UNIT_COMPATIBLE" val="0"/>
  <p:tag name="KSO_WM_UNIT_CLEAR" val="0"/>
  <p:tag name="KSO_WM_UNIT_PRESET_TEXT_INDEX" val="4"/>
  <p:tag name="KSO_WM_UNIT_PRESET_TEXT_LEN" val="57"/>
  <p:tag name="KSO_WM_DIAGRAM_GROUP_CODE" val="l1-1"/>
  <p:tag name="KSO_WM_UNIT_ID" val="diagram20169850_3*l_h_f*1_2_1"/>
  <p:tag name="KSO_WM_UNIT_SHADOW_SCHEMECOLOR_INDEX" val="16"/>
  <p:tag name="KSO_WM_UNIT_TEXT_FILL_FORE_SCHEMECOLOR_INDEX" val="13"/>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18967_7*l_h_i*1_4_1"/>
  <p:tag name="KSO_WM_TEMPLATE_CATEGORY" val="diagram"/>
  <p:tag name="KSO_WM_TEMPLATE_INDEX" val="20218967"/>
  <p:tag name="KSO_WM_UNIT_LAYERLEVEL" val="1_1_1"/>
  <p:tag name="KSO_WM_TAG_VERSION" val="1.0"/>
  <p:tag name="KSO_WM_BEAUTIFY_FLAG" val="#wm#"/>
  <p:tag name="KSO_WM_CHIP_GROUPID" val="60a387b0e61189fbc45e1e36"/>
  <p:tag name="KSO_WM_CHIP_XID" val="60a387b0e61189fbc45e1e37"/>
  <p:tag name="KSO_WM_ASSEMBLE_CHIP_INDEX" val="ce54cb8876864601867c54e547f97e88"/>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VALUE" val="1"/>
</p:tagLst>
</file>

<file path=ppt/tags/tag90.xml><?xml version="1.0" encoding="utf-8"?>
<p:tagLst xmlns:p="http://schemas.openxmlformats.org/presentationml/2006/main">
  <p:tag name="KSO_WM_TAG_VERSION" val="1.0"/>
  <p:tag name="KSO_WM_BEAUTIFY_FLAG" val="#wm#"/>
  <p:tag name="KSO_WM_TEMPLATE_CATEGORY" val="diagram"/>
  <p:tag name="KSO_WM_TEMPLATE_INDEX" val="20169850"/>
  <p:tag name="KSO_WM_UNIT_TYPE" val="a"/>
  <p:tag name="KSO_WM_UNIT_INDEX" val="1"/>
  <p:tag name="KSO_WM_UNIT_LAYERLEVEL" val="1"/>
  <p:tag name="KSO_WM_UNIT_VALUE" val="23"/>
  <p:tag name="KSO_WM_UNIT_ISCONTENTSTITLE" val="0"/>
  <p:tag name="KSO_WM_UNIT_HIGHLIGHT" val="0"/>
  <p:tag name="KSO_WM_UNIT_COMPATIBLE" val="0"/>
  <p:tag name="KSO_WM_UNIT_CLEAR" val="0"/>
  <p:tag name="KSO_WM_UNIT_PRESET_TEXT_INDEX" val="3"/>
  <p:tag name="KSO_WM_UNIT_PRESET_TEXT_LEN" val="17"/>
  <p:tag name="KSO_WM_DIAGRAM_GROUP_CODE" val="l1_1"/>
  <p:tag name="KSO_WM_UNIT_ID" val="diagram20169850_3*a*1"/>
  <p:tag name="KSO_WM_UNIT_SHADOW_SCHEMECOLOR_INDEX" val="16"/>
  <p:tag name="KSO_WM_UNIT_TEXT_FILL_FORE_SCHEMECOLOR_INDEX" val="13"/>
  <p:tag name="KSO_WM_UNIT_TEXT_FILL_TYPE" val="1"/>
</p:tagLst>
</file>

<file path=ppt/tags/tag91.xml><?xml version="1.0" encoding="utf-8"?>
<p:tagLst xmlns:p="http://schemas.openxmlformats.org/presentationml/2006/main">
  <p:tag name="KSO_WM_TAG_VERSION" val="1.0"/>
  <p:tag name="KSO_WM_BEAUTIFY_FLAG" val="#wm#"/>
  <p:tag name="KSO_WM_TEMPLATE_CATEGORY" val="diagram"/>
  <p:tag name="KSO_WM_TEMPLATE_INDEX" val="20174794"/>
  <p:tag name="KSO_WM_UNIT_TYPE" val="l_h_i"/>
  <p:tag name="KSO_WM_UNIT_INDEX" val="1_4_1"/>
  <p:tag name="KSO_WM_UNIT_ID" val="diagram20174794_4*l_h_i*1_4_1"/>
  <p:tag name="KSO_WM_UNIT_LAYERLEVEL" val="1_1_1"/>
  <p:tag name="KSO_WM_DIAGRAM_GROUP_CODE" val="l1-1"/>
  <p:tag name="KSO_WM_UNIT_FILL_FORE_SCHEMECOLOR_INDEX" val="8"/>
  <p:tag name="KSO_WM_UNIT_FILL_TYPE" val="1"/>
  <p:tag name="KSO_WM_UNIT_TEXT_FILL_FORE_SCHEMECOLOR_INDEX" val="13"/>
  <p:tag name="KSO_WM_UNIT_TEXT_FILL_TYPE" val="1"/>
</p:tagLst>
</file>

<file path=ppt/tags/tag92.xml><?xml version="1.0" encoding="utf-8"?>
<p:tagLst xmlns:p="http://schemas.openxmlformats.org/presentationml/2006/main">
  <p:tag name="KSO_WM_TAG_VERSION" val="1.0"/>
  <p:tag name="KSO_WM_BEAUTIFY_FLAG" val="#wm#"/>
  <p:tag name="KSO_WM_TEMPLATE_CATEGORY" val="diagram"/>
  <p:tag name="KSO_WM_TEMPLATE_INDEX" val="20174794"/>
  <p:tag name="KSO_WM_UNIT_TYPE" val="l_h_a"/>
  <p:tag name="KSO_WM_UNIT_INDEX" val="1_4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l1-1"/>
  <p:tag name="KSO_WM_UNIT_ID" val="diagram20174794_4*l_h_a*1_4_1"/>
  <p:tag name="KSO_WM_UNIT_FILL_FORE_SCHEMECOLOR_INDEX" val="8"/>
  <p:tag name="KSO_WM_UNIT_FILL_TYPE" val="1"/>
  <p:tag name="KSO_WM_UNIT_TEXT_FILL_FORE_SCHEMECOLOR_INDEX" val="14"/>
  <p:tag name="KSO_WM_UNIT_TEXT_FILL_TYPE" val="1"/>
</p:tagLst>
</file>

<file path=ppt/tags/tag93.xml><?xml version="1.0" encoding="utf-8"?>
<p:tagLst xmlns:p="http://schemas.openxmlformats.org/presentationml/2006/main">
  <p:tag name="KSO_WM_TAG_VERSION" val="1.0"/>
  <p:tag name="KSO_WM_BEAUTIFY_FLAG" val="#wm#"/>
  <p:tag name="KSO_WM_TEMPLATE_CATEGORY" val="diagram"/>
  <p:tag name="KSO_WM_TEMPLATE_INDEX" val="20174794"/>
  <p:tag name="KSO_WM_UNIT_TYPE" val="l_h_i"/>
  <p:tag name="KSO_WM_UNIT_INDEX" val="1_3_1"/>
  <p:tag name="KSO_WM_UNIT_ID" val="diagram20174794_4*l_h_i*1_3_1"/>
  <p:tag name="KSO_WM_UNIT_LAYERLEVEL" val="1_1_1"/>
  <p:tag name="KSO_WM_DIAGRAM_GROUP_CODE" val="l1-1"/>
  <p:tag name="KSO_WM_UNIT_FILL_FORE_SCHEMECOLOR_INDEX" val="6"/>
  <p:tag name="KSO_WM_UNIT_FILL_TYPE" val="1"/>
  <p:tag name="KSO_WM_UNIT_TEXT_FILL_FORE_SCHEMECOLOR_INDEX" val="13"/>
  <p:tag name="KSO_WM_UNIT_TEXT_FILL_TYPE" val="1"/>
</p:tagLst>
</file>

<file path=ppt/tags/tag94.xml><?xml version="1.0" encoding="utf-8"?>
<p:tagLst xmlns:p="http://schemas.openxmlformats.org/presentationml/2006/main">
  <p:tag name="KSO_WM_TAG_VERSION" val="1.0"/>
  <p:tag name="KSO_WM_BEAUTIFY_FLAG" val="#wm#"/>
  <p:tag name="KSO_WM_TEMPLATE_CATEGORY" val="diagram"/>
  <p:tag name="KSO_WM_TEMPLATE_INDEX" val="20174794"/>
  <p:tag name="KSO_WM_UNIT_TYPE" val="l_h_a"/>
  <p:tag name="KSO_WM_UNIT_INDEX" val="1_3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l1-1"/>
  <p:tag name="KSO_WM_UNIT_ID" val="diagram20174794_4*l_h_a*1_3_1"/>
  <p:tag name="KSO_WM_UNIT_FILL_FORE_SCHEMECOLOR_INDEX" val="6"/>
  <p:tag name="KSO_WM_UNIT_FILL_TYPE" val="1"/>
  <p:tag name="KSO_WM_UNIT_TEXT_FILL_FORE_SCHEMECOLOR_INDEX" val="14"/>
  <p:tag name="KSO_WM_UNIT_TEXT_FILL_TYPE" val="1"/>
</p:tagLst>
</file>

<file path=ppt/tags/tag95.xml><?xml version="1.0" encoding="utf-8"?>
<p:tagLst xmlns:p="http://schemas.openxmlformats.org/presentationml/2006/main">
  <p:tag name="KSO_WM_TAG_VERSION" val="1.0"/>
  <p:tag name="KSO_WM_BEAUTIFY_FLAG" val="#wm#"/>
  <p:tag name="KSO_WM_TEMPLATE_CATEGORY" val="diagram"/>
  <p:tag name="KSO_WM_TEMPLATE_INDEX" val="20174794"/>
  <p:tag name="KSO_WM_UNIT_TYPE" val="l_h_i"/>
  <p:tag name="KSO_WM_UNIT_INDEX" val="1_2_1"/>
  <p:tag name="KSO_WM_UNIT_ID" val="diagram20174794_4*l_h_i*1_2_1"/>
  <p:tag name="KSO_WM_UNIT_LAYERLEVEL" val="1_1_1"/>
  <p:tag name="KSO_WM_DIAGRAM_GROUP_CODE" val="l1-1"/>
  <p:tag name="KSO_WM_UNIT_FILL_FORE_SCHEMECOLOR_INDEX" val="7"/>
  <p:tag name="KSO_WM_UNIT_FILL_TYPE" val="1"/>
  <p:tag name="KSO_WM_UNIT_TEXT_FILL_FORE_SCHEMECOLOR_INDEX" val="13"/>
  <p:tag name="KSO_WM_UNIT_TEXT_FILL_TYPE" val="1"/>
</p:tagLst>
</file>

<file path=ppt/tags/tag96.xml><?xml version="1.0" encoding="utf-8"?>
<p:tagLst xmlns:p="http://schemas.openxmlformats.org/presentationml/2006/main">
  <p:tag name="KSO_WM_TAG_VERSION" val="1.0"/>
  <p:tag name="KSO_WM_BEAUTIFY_FLAG" val="#wm#"/>
  <p:tag name="KSO_WM_TEMPLATE_CATEGORY" val="diagram"/>
  <p:tag name="KSO_WM_TEMPLATE_INDEX" val="20174794"/>
  <p:tag name="KSO_WM_UNIT_TYPE" val="l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l1-1"/>
  <p:tag name="KSO_WM_UNIT_ID" val="diagram20174794_4*l_h_a*1_2_1"/>
  <p:tag name="KSO_WM_UNIT_FILL_FORE_SCHEMECOLOR_INDEX" val="7"/>
  <p:tag name="KSO_WM_UNIT_FILL_TYPE" val="1"/>
  <p:tag name="KSO_WM_UNIT_TEXT_FILL_FORE_SCHEMECOLOR_INDEX" val="14"/>
  <p:tag name="KSO_WM_UNIT_TEXT_FILL_TYPE" val="1"/>
</p:tagLst>
</file>

<file path=ppt/tags/tag97.xml><?xml version="1.0" encoding="utf-8"?>
<p:tagLst xmlns:p="http://schemas.openxmlformats.org/presentationml/2006/main">
  <p:tag name="KSO_WM_TAG_VERSION" val="1.0"/>
  <p:tag name="KSO_WM_BEAUTIFY_FLAG" val="#wm#"/>
  <p:tag name="KSO_WM_TEMPLATE_CATEGORY" val="diagram"/>
  <p:tag name="KSO_WM_TEMPLATE_INDEX" val="20174794"/>
  <p:tag name="KSO_WM_UNIT_TYPE" val="l_h_i"/>
  <p:tag name="KSO_WM_UNIT_INDEX" val="1_1_1"/>
  <p:tag name="KSO_WM_UNIT_ID" val="diagram20174794_4*l_h_i*1_1_1"/>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98.xml><?xml version="1.0" encoding="utf-8"?>
<p:tagLst xmlns:p="http://schemas.openxmlformats.org/presentationml/2006/main">
  <p:tag name="KSO_WM_TAG_VERSION" val="1.0"/>
  <p:tag name="KSO_WM_BEAUTIFY_FLAG" val="#wm#"/>
  <p:tag name="KSO_WM_TEMPLATE_CATEGORY" val="diagram"/>
  <p:tag name="KSO_WM_TEMPLATE_INDEX" val="20174794"/>
  <p:tag name="KSO_WM_UNIT_TYPE" val="l_h_a"/>
  <p:tag name="KSO_WM_UNIT_INDEX" val="1_1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l1-1"/>
  <p:tag name="KSO_WM_UNIT_ID" val="diagram20174794_4*l_h_a*1_1_1"/>
  <p:tag name="KSO_WM_UNIT_FILL_FORE_SCHEMECOLOR_INDEX" val="5"/>
  <p:tag name="KSO_WM_UNIT_FILL_TYPE" val="1"/>
  <p:tag name="KSO_WM_UNIT_TEXT_FILL_FORE_SCHEMECOLOR_INDEX" val="14"/>
  <p:tag name="KSO_WM_UNIT_TEXT_FILL_TYPE" val="1"/>
</p:tagLst>
</file>

<file path=ppt/tags/tag99.xml><?xml version="1.0" encoding="utf-8"?>
<p:tagLst xmlns:p="http://schemas.openxmlformats.org/presentationml/2006/main">
  <p:tag name="KSO_WM_TAG_VERSION" val="1.0"/>
  <p:tag name="KSO_WM_BEAUTIFY_FLAG" val="#wm#"/>
  <p:tag name="KSO_WM_TEMPLATE_CATEGORY" val="diagram"/>
  <p:tag name="KSO_WM_TEMPLATE_INDEX" val="20174794"/>
  <p:tag name="KSO_WM_UNIT_TYPE" val="l_h_f"/>
  <p:tag name="KSO_WM_UNIT_INDEX" val="1_1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l1-1"/>
  <p:tag name="KSO_WM_UNIT_ID" val="diagram20174794_4*l_h_f*1_1_1"/>
  <p:tag name="KSO_WM_UNIT_TEXT_FILL_FORE_SCHEMECOLOR_INDEX" val="13"/>
  <p:tag name="KSO_WM_UNIT_TEXT_FILL_TYPE" val="1"/>
</p:tagLst>
</file>

<file path=ppt/theme/theme1.xml><?xml version="1.0" encoding="utf-8"?>
<a:theme xmlns:a="http://schemas.openxmlformats.org/drawingml/2006/main" name="Office 主题​​">
  <a:themeElements>
    <a:clrScheme name="自定义 216">
      <a:dk1>
        <a:sysClr val="windowText" lastClr="000000"/>
      </a:dk1>
      <a:lt1>
        <a:sysClr val="window" lastClr="FFFFFF"/>
      </a:lt1>
      <a:dk2>
        <a:srgbClr val="44546A"/>
      </a:dk2>
      <a:lt2>
        <a:srgbClr val="E7E6E6"/>
      </a:lt2>
      <a:accent1>
        <a:srgbClr val="1F4966"/>
      </a:accent1>
      <a:accent2>
        <a:srgbClr val="ECC838"/>
      </a:accent2>
      <a:accent3>
        <a:srgbClr val="1F4966"/>
      </a:accent3>
      <a:accent4>
        <a:srgbClr val="ECC838"/>
      </a:accent4>
      <a:accent5>
        <a:srgbClr val="1F4966"/>
      </a:accent5>
      <a:accent6>
        <a:srgbClr val="ECC838"/>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216">
      <a:dk1>
        <a:sysClr val="windowText" lastClr="000000"/>
      </a:dk1>
      <a:lt1>
        <a:sysClr val="window" lastClr="FFFFFF"/>
      </a:lt1>
      <a:dk2>
        <a:srgbClr val="44546A"/>
      </a:dk2>
      <a:lt2>
        <a:srgbClr val="E7E6E6"/>
      </a:lt2>
      <a:accent1>
        <a:srgbClr val="1F4966"/>
      </a:accent1>
      <a:accent2>
        <a:srgbClr val="ECC838"/>
      </a:accent2>
      <a:accent3>
        <a:srgbClr val="1F4966"/>
      </a:accent3>
      <a:accent4>
        <a:srgbClr val="ECC838"/>
      </a:accent4>
      <a:accent5>
        <a:srgbClr val="1F4966"/>
      </a:accent5>
      <a:accent6>
        <a:srgbClr val="ECC838"/>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5758</Words>
  <Application>WPS 演示</Application>
  <PresentationFormat>宽屏</PresentationFormat>
  <Paragraphs>453</Paragraphs>
  <Slides>35</Slides>
  <Notes>13</Notes>
  <HiddenSlides>0</HiddenSlides>
  <MMClips>0</MMClips>
  <ScaleCrop>false</ScaleCrop>
  <HeadingPairs>
    <vt:vector size="6" baseType="variant">
      <vt:variant>
        <vt:lpstr>已用的字体</vt:lpstr>
      </vt:variant>
      <vt:variant>
        <vt:i4>24</vt:i4>
      </vt:variant>
      <vt:variant>
        <vt:lpstr>主题</vt:lpstr>
      </vt:variant>
      <vt:variant>
        <vt:i4>2</vt:i4>
      </vt:variant>
      <vt:variant>
        <vt:lpstr>幻灯片标题</vt:lpstr>
      </vt:variant>
      <vt:variant>
        <vt:i4>35</vt:i4>
      </vt:variant>
    </vt:vector>
  </HeadingPairs>
  <TitlesOfParts>
    <vt:vector size="61" baseType="lpstr">
      <vt:lpstr>Arial</vt:lpstr>
      <vt:lpstr>宋体</vt:lpstr>
      <vt:lpstr>Wingdings</vt:lpstr>
      <vt:lpstr>字魂59号-创粗黑</vt:lpstr>
      <vt:lpstr>微软雅黑</vt:lpstr>
      <vt:lpstr>黑体</vt:lpstr>
      <vt:lpstr>楷体</vt:lpstr>
      <vt:lpstr>字魂143号-正酷超级黑</vt:lpstr>
      <vt:lpstr>Calibri</vt:lpstr>
      <vt:lpstr>Arial Unicode MS</vt:lpstr>
      <vt:lpstr>等线</vt:lpstr>
      <vt:lpstr>Calibri Light</vt:lpstr>
      <vt:lpstr>方正宋刻本秀楷简体</vt:lpstr>
      <vt:lpstr>Wingdings</vt:lpstr>
      <vt:lpstr>Open Sans</vt:lpstr>
      <vt:lpstr>77-Essential-Icons</vt:lpstr>
      <vt:lpstr>SF UI Display Thin</vt:lpstr>
      <vt:lpstr>Roboto Condensed Light</vt:lpstr>
      <vt:lpstr>等线 Light</vt:lpstr>
      <vt:lpstr>Segoe Print</vt:lpstr>
      <vt:lpstr>RomanS</vt:lpstr>
      <vt:lpstr>Roboto</vt:lpstr>
      <vt:lpstr>Calibri Light</vt:lpstr>
      <vt:lpstr>汉仪中等线简</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qwww</dc:creator>
  <cp:lastModifiedBy>薛东西</cp:lastModifiedBy>
  <cp:revision>62</cp:revision>
  <dcterms:created xsi:type="dcterms:W3CDTF">2021-03-14T11:56:00Z</dcterms:created>
  <dcterms:modified xsi:type="dcterms:W3CDTF">2022-07-19T07:58:04Z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B8614113395847F1B0D48541C578FFFD</vt:lpwstr>
  </property>
  <property fmtid="{D5CDD505-2E9C-101B-9397-08002B2CF9AE}" pid="3" name="KSOProductBuildVer">
    <vt:lpwstr>2052-11.1.0.11435</vt:lpwstr>
  </property>
</Properties>
</file>