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307" r:id="rId8"/>
    <p:sldId id="11088814" r:id="rId9"/>
    <p:sldId id="11088816" r:id="rId10"/>
    <p:sldId id="11088815" r:id="rId11"/>
    <p:sldId id="11088859" r:id="rId12"/>
    <p:sldId id="11088854" r:id="rId13"/>
    <p:sldId id="11088855" r:id="rId14"/>
    <p:sldId id="11088860" r:id="rId15"/>
    <p:sldId id="11088861" r:id="rId16"/>
    <p:sldId id="11088862" r:id="rId17"/>
    <p:sldId id="11088863" r:id="rId18"/>
    <p:sldId id="11088856" r:id="rId19"/>
    <p:sldId id="11088857" r:id="rId20"/>
    <p:sldId id="11088858" r:id="rId21"/>
    <p:sldId id="11088864" r:id="rId22"/>
    <p:sldId id="11088865" r:id="rId23"/>
    <p:sldId id="11088825" r:id="rId24"/>
    <p:sldId id="11088866" r:id="rId25"/>
    <p:sldId id="11088867" r:id="rId26"/>
    <p:sldId id="1108879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C53F"/>
    <a:srgbClr val="FFC000"/>
    <a:srgbClr val="4AB5F5"/>
    <a:srgbClr val="3498DB"/>
    <a:srgbClr val="1F74AD"/>
    <a:srgbClr val="1F4966"/>
    <a:srgbClr val="ECC838"/>
    <a:srgbClr val="12609E"/>
    <a:srgbClr val="16508E"/>
    <a:srgbClr val="2121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215"/>
        <p:guide pos="382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3" Type="http://schemas.openxmlformats.org/officeDocument/2006/relationships/slideLayout" Target="../slideLayouts/slideLayout6.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6" Type="http://schemas.openxmlformats.org/officeDocument/2006/relationships/slideLayout" Target="../slideLayouts/slideLayout6.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8" Type="http://schemas.openxmlformats.org/officeDocument/2006/relationships/slideLayout" Target="../slideLayouts/slideLayout6.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7" Type="http://schemas.openxmlformats.org/officeDocument/2006/relationships/slideLayout" Target="../slideLayouts/slideLayout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8" Type="http://schemas.openxmlformats.org/officeDocument/2006/relationships/slideLayout" Target="../slideLayouts/slideLayout6.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76605" y="948055"/>
            <a:ext cx="5863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二、工作世界的相关内容</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532" name="平行四边形 1"/>
          <p:cNvSpPr>
            <a:spLocks noChangeArrowheads="1"/>
          </p:cNvSpPr>
          <p:nvPr>
            <p:custDataLst>
              <p:tags r:id="rId1"/>
            </p:custDataLst>
          </p:nvPr>
        </p:nvSpPr>
        <p:spPr bwMode="auto">
          <a:xfrm flipV="1">
            <a:off x="2633658" y="5451286"/>
            <a:ext cx="1818490" cy="1059370"/>
          </a:xfrm>
          <a:prstGeom prst="parallelogram">
            <a:avLst>
              <a:gd name="adj" fmla="val 54884"/>
            </a:avLst>
          </a:prstGeom>
          <a:solidFill>
            <a:srgbClr val="FFC759"/>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1533" name="矩形 2"/>
          <p:cNvSpPr>
            <a:spLocks noChangeArrowheads="1"/>
          </p:cNvSpPr>
          <p:nvPr>
            <p:custDataLst>
              <p:tags r:id="rId2"/>
            </p:custDataLst>
          </p:nvPr>
        </p:nvSpPr>
        <p:spPr bwMode="auto">
          <a:xfrm rot="19875875">
            <a:off x="4086388" y="5082137"/>
            <a:ext cx="1227781" cy="1208747"/>
          </a:xfrm>
          <a:prstGeom prst="rect">
            <a:avLst/>
          </a:prstGeom>
          <a:solidFill>
            <a:srgbClr val="F2655C"/>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1534" name="平行四边形 19"/>
          <p:cNvSpPr>
            <a:spLocks noChangeArrowheads="1"/>
          </p:cNvSpPr>
          <p:nvPr>
            <p:custDataLst>
              <p:tags r:id="rId3"/>
            </p:custDataLst>
          </p:nvPr>
        </p:nvSpPr>
        <p:spPr bwMode="auto">
          <a:xfrm flipV="1">
            <a:off x="4946694" y="4862364"/>
            <a:ext cx="1818489" cy="1057653"/>
          </a:xfrm>
          <a:prstGeom prst="parallelogram">
            <a:avLst>
              <a:gd name="adj" fmla="val 54973"/>
            </a:avLst>
          </a:prstGeom>
          <a:solidFill>
            <a:srgbClr val="7FDFD9"/>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1535" name="矩形 20"/>
          <p:cNvSpPr>
            <a:spLocks noChangeArrowheads="1"/>
          </p:cNvSpPr>
          <p:nvPr>
            <p:custDataLst>
              <p:tags r:id="rId4"/>
            </p:custDataLst>
          </p:nvPr>
        </p:nvSpPr>
        <p:spPr bwMode="auto">
          <a:xfrm rot="19875875">
            <a:off x="6399424" y="4491499"/>
            <a:ext cx="1226063" cy="1208747"/>
          </a:xfrm>
          <a:prstGeom prst="rect">
            <a:avLst/>
          </a:prstGeom>
          <a:solidFill>
            <a:srgbClr val="FFF762">
              <a:alpha val="83920"/>
            </a:srgbClr>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1536" name="平行四边形 21"/>
          <p:cNvSpPr>
            <a:spLocks noChangeArrowheads="1"/>
          </p:cNvSpPr>
          <p:nvPr>
            <p:custDataLst>
              <p:tags r:id="rId5"/>
            </p:custDataLst>
          </p:nvPr>
        </p:nvSpPr>
        <p:spPr bwMode="auto">
          <a:xfrm flipV="1">
            <a:off x="7259728" y="4271727"/>
            <a:ext cx="1818490" cy="1057653"/>
          </a:xfrm>
          <a:prstGeom prst="parallelogram">
            <a:avLst>
              <a:gd name="adj" fmla="val 54973"/>
            </a:avLst>
          </a:prstGeom>
          <a:solidFill>
            <a:srgbClr val="F2655C"/>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1537" name="矩形 22"/>
          <p:cNvSpPr>
            <a:spLocks noChangeArrowheads="1"/>
          </p:cNvSpPr>
          <p:nvPr>
            <p:custDataLst>
              <p:tags r:id="rId6"/>
            </p:custDataLst>
          </p:nvPr>
        </p:nvSpPr>
        <p:spPr bwMode="auto">
          <a:xfrm rot="19875875">
            <a:off x="8697914" y="3900861"/>
            <a:ext cx="1226063" cy="1208747"/>
          </a:xfrm>
          <a:prstGeom prst="rect">
            <a:avLst/>
          </a:prstGeom>
          <a:solidFill>
            <a:srgbClr val="FFC759">
              <a:alpha val="83920"/>
            </a:srgbClr>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u="sng">
              <a:solidFill>
                <a:srgbClr val="FFFFFF"/>
              </a:solidFill>
              <a:latin typeface="Arial" panose="020B0604020202020204" pitchFamily="34" charset="0"/>
              <a:ea typeface="黑体" panose="02010609060101010101" charset="-122"/>
            </a:endParaRPr>
          </a:p>
        </p:txBody>
      </p:sp>
      <p:sp>
        <p:nvSpPr>
          <p:cNvPr id="24" name="椭圆 48"/>
          <p:cNvSpPr>
            <a:spLocks noChangeArrowheads="1"/>
          </p:cNvSpPr>
          <p:nvPr>
            <p:custDataLst>
              <p:tags r:id="rId7"/>
            </p:custDataLst>
          </p:nvPr>
        </p:nvSpPr>
        <p:spPr bwMode="auto">
          <a:xfrm>
            <a:off x="5657240" y="5269286"/>
            <a:ext cx="389753" cy="121905"/>
          </a:xfrm>
          <a:prstGeom prst="ellipse">
            <a:avLst/>
          </a:prstGeom>
          <a:solidFill>
            <a:srgbClr val="0D0D0D">
              <a:alpha val="3803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sp>
        <p:nvSpPr>
          <p:cNvPr id="30" name="泪滴形 57"/>
          <p:cNvSpPr/>
          <p:nvPr>
            <p:custDataLst>
              <p:tags r:id="rId8"/>
            </p:custDataLst>
          </p:nvPr>
        </p:nvSpPr>
        <p:spPr bwMode="auto">
          <a:xfrm rot="8177846">
            <a:off x="5576543" y="4573914"/>
            <a:ext cx="587204" cy="587204"/>
          </a:xfrm>
          <a:custGeom>
            <a:avLst/>
            <a:gdLst>
              <a:gd name="T0" fmla="*/ 0 w 542996"/>
              <a:gd name="T1" fmla="*/ 271498 h 542996"/>
              <a:gd name="T2" fmla="*/ 271498 w 542996"/>
              <a:gd name="T3" fmla="*/ 0 h 542996"/>
              <a:gd name="T4" fmla="*/ 542996 w 542996"/>
              <a:gd name="T5" fmla="*/ 0 h 542996"/>
              <a:gd name="T6" fmla="*/ 542996 w 542996"/>
              <a:gd name="T7" fmla="*/ 271498 h 542996"/>
              <a:gd name="T8" fmla="*/ 271498 w 542996"/>
              <a:gd name="T9" fmla="*/ 542996 h 542996"/>
              <a:gd name="T10" fmla="*/ 0 w 542996"/>
              <a:gd name="T11" fmla="*/ 271498 h 5429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2996" h="542996">
                <a:moveTo>
                  <a:pt x="0" y="271498"/>
                </a:moveTo>
                <a:cubicBezTo>
                  <a:pt x="0" y="121554"/>
                  <a:pt x="121554" y="0"/>
                  <a:pt x="271498" y="0"/>
                </a:cubicBezTo>
                <a:lnTo>
                  <a:pt x="542996" y="0"/>
                </a:lnTo>
                <a:lnTo>
                  <a:pt x="542996" y="271498"/>
                </a:lnTo>
                <a:cubicBezTo>
                  <a:pt x="542996" y="421442"/>
                  <a:pt x="421442" y="542996"/>
                  <a:pt x="271498" y="542996"/>
                </a:cubicBezTo>
                <a:cubicBezTo>
                  <a:pt x="121554" y="542996"/>
                  <a:pt x="0" y="421442"/>
                  <a:pt x="0" y="271498"/>
                </a:cubicBez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eaLnBrk="1" fontAlgn="auto" hangingPunct="1">
              <a:spcBef>
                <a:spcPts val="0"/>
              </a:spcBef>
              <a:spcAft>
                <a:spcPts val="0"/>
              </a:spcAft>
              <a:defRPr/>
            </a:pPr>
            <a:endParaRPr lang="zh-CN" altLang="en-US">
              <a:solidFill>
                <a:prstClr val="black"/>
              </a:solidFill>
            </a:endParaRPr>
          </a:p>
        </p:txBody>
      </p:sp>
      <p:sp>
        <p:nvSpPr>
          <p:cNvPr id="21527" name="椭圆 58"/>
          <p:cNvSpPr>
            <a:spLocks noChangeArrowheads="1"/>
          </p:cNvSpPr>
          <p:nvPr>
            <p:custDataLst>
              <p:tags r:id="rId9"/>
            </p:custDataLst>
          </p:nvPr>
        </p:nvSpPr>
        <p:spPr bwMode="auto">
          <a:xfrm>
            <a:off x="5675122" y="4672493"/>
            <a:ext cx="390047" cy="390047"/>
          </a:xfrm>
          <a:prstGeom prst="ellipse">
            <a:avLst/>
          </a:prstGeom>
          <a:solidFill>
            <a:srgbClr val="7FDFD9"/>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sp>
        <p:nvSpPr>
          <p:cNvPr id="33" name="椭圆 47"/>
          <p:cNvSpPr>
            <a:spLocks noChangeArrowheads="1"/>
          </p:cNvSpPr>
          <p:nvPr>
            <p:custDataLst>
              <p:tags r:id="rId10"/>
            </p:custDataLst>
          </p:nvPr>
        </p:nvSpPr>
        <p:spPr bwMode="auto">
          <a:xfrm>
            <a:off x="7885867" y="4606536"/>
            <a:ext cx="389753" cy="123622"/>
          </a:xfrm>
          <a:prstGeom prst="ellipse">
            <a:avLst/>
          </a:prstGeom>
          <a:solidFill>
            <a:srgbClr val="0D0D0D">
              <a:alpha val="3803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sp>
        <p:nvSpPr>
          <p:cNvPr id="35" name="泪滴形 50"/>
          <p:cNvSpPr/>
          <p:nvPr>
            <p:custDataLst>
              <p:tags r:id="rId11"/>
            </p:custDataLst>
          </p:nvPr>
        </p:nvSpPr>
        <p:spPr bwMode="auto">
          <a:xfrm rot="8177846">
            <a:off x="7805170" y="3912881"/>
            <a:ext cx="588920" cy="587204"/>
          </a:xfrm>
          <a:custGeom>
            <a:avLst/>
            <a:gdLst>
              <a:gd name="T0" fmla="*/ 0 w 542996"/>
              <a:gd name="T1" fmla="*/ 271498 h 542996"/>
              <a:gd name="T2" fmla="*/ 271498 w 542996"/>
              <a:gd name="T3" fmla="*/ 0 h 542996"/>
              <a:gd name="T4" fmla="*/ 542996 w 542996"/>
              <a:gd name="T5" fmla="*/ 0 h 542996"/>
              <a:gd name="T6" fmla="*/ 542996 w 542996"/>
              <a:gd name="T7" fmla="*/ 271498 h 542996"/>
              <a:gd name="T8" fmla="*/ 271498 w 542996"/>
              <a:gd name="T9" fmla="*/ 542996 h 542996"/>
              <a:gd name="T10" fmla="*/ 0 w 542996"/>
              <a:gd name="T11" fmla="*/ 271498 h 5429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2996" h="542996">
                <a:moveTo>
                  <a:pt x="0" y="271498"/>
                </a:moveTo>
                <a:cubicBezTo>
                  <a:pt x="0" y="121554"/>
                  <a:pt x="121554" y="0"/>
                  <a:pt x="271498" y="0"/>
                </a:cubicBezTo>
                <a:lnTo>
                  <a:pt x="542996" y="0"/>
                </a:lnTo>
                <a:lnTo>
                  <a:pt x="542996" y="271498"/>
                </a:lnTo>
                <a:cubicBezTo>
                  <a:pt x="542996" y="421442"/>
                  <a:pt x="421442" y="542996"/>
                  <a:pt x="271498" y="542996"/>
                </a:cubicBezTo>
                <a:cubicBezTo>
                  <a:pt x="121554" y="542996"/>
                  <a:pt x="0" y="421442"/>
                  <a:pt x="0" y="271498"/>
                </a:cubicBez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eaLnBrk="1" fontAlgn="auto" hangingPunct="1">
              <a:spcBef>
                <a:spcPts val="0"/>
              </a:spcBef>
              <a:spcAft>
                <a:spcPts val="0"/>
              </a:spcAft>
              <a:defRPr/>
            </a:pPr>
            <a:endParaRPr lang="zh-CN" altLang="en-US">
              <a:solidFill>
                <a:prstClr val="black"/>
              </a:solidFill>
            </a:endParaRPr>
          </a:p>
        </p:txBody>
      </p:sp>
      <p:sp>
        <p:nvSpPr>
          <p:cNvPr id="21525" name="椭圆 51"/>
          <p:cNvSpPr>
            <a:spLocks noChangeArrowheads="1"/>
          </p:cNvSpPr>
          <p:nvPr>
            <p:custDataLst>
              <p:tags r:id="rId12"/>
            </p:custDataLst>
          </p:nvPr>
        </p:nvSpPr>
        <p:spPr bwMode="auto">
          <a:xfrm>
            <a:off x="7904037" y="4011459"/>
            <a:ext cx="391187" cy="390047"/>
          </a:xfrm>
          <a:prstGeom prst="ellipse">
            <a:avLst/>
          </a:prstGeom>
          <a:solidFill>
            <a:srgbClr val="F2655C"/>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sp>
        <p:nvSpPr>
          <p:cNvPr id="2" name="文本框 1"/>
          <p:cNvSpPr txBox="1"/>
          <p:nvPr>
            <p:custDataLst>
              <p:tags r:id="rId13"/>
            </p:custDataLst>
          </p:nvPr>
        </p:nvSpPr>
        <p:spPr>
          <a:xfrm>
            <a:off x="665841" y="3241354"/>
            <a:ext cx="2121618" cy="361180"/>
          </a:xfrm>
          <a:prstGeom prst="rect">
            <a:avLst/>
          </a:prstGeom>
          <a:solidFill>
            <a:srgbClr val="FFC759"/>
          </a:solidFill>
          <a:ln>
            <a:noFill/>
          </a:ln>
        </p:spPr>
        <p:txBody>
          <a:bodyPr wrap="square" anchor="ctr" anchorCtr="0">
            <a:noAutofit/>
          </a:bodyPr>
          <a:lstStyle>
            <a:defPPr>
              <a:defRPr lang="zh-CN"/>
            </a:defPPr>
            <a:lvl1pPr eaLnBrk="1" fontAlgn="auto" hangingPunct="1">
              <a:lnSpc>
                <a:spcPct val="90000"/>
              </a:lnSpc>
              <a:spcBef>
                <a:spcPts val="1000"/>
              </a:spcBef>
              <a:spcAft>
                <a:spcPts val="0"/>
              </a:spcAft>
              <a:buFont typeface="Arial" panose="020B0604020202020204" pitchFamily="34" charset="0"/>
              <a:buNone/>
              <a:defRPr sz="1400">
                <a:solidFill>
                  <a:srgbClr val="E7E6E6">
                    <a:lumMod val="25000"/>
                  </a:srgbClr>
                </a:solidFill>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ea typeface="宋体" panose="02010600030101010101" pitchFamily="2" charset="-122"/>
              </a:defRPr>
            </a:lvl3pPr>
            <a:lvl4pPr marL="1600200" indent="-228600">
              <a:lnSpc>
                <a:spcPct val="90000"/>
              </a:lnSpc>
              <a:spcBef>
                <a:spcPts val="500"/>
              </a:spcBef>
              <a:buFont typeface="Arial" panose="020B0604020202020204" pitchFamily="34" charset="0"/>
              <a:buChar char="•"/>
              <a:defRPr>
                <a:ea typeface="宋体" panose="02010600030101010101" pitchFamily="2" charset="-122"/>
              </a:defRPr>
            </a:lvl4pPr>
            <a:lvl5pPr marL="2057400" indent="-228600">
              <a:lnSpc>
                <a:spcPct val="90000"/>
              </a:lnSpc>
              <a:spcBef>
                <a:spcPts val="500"/>
              </a:spcBef>
              <a:buFont typeface="Arial" panose="020B0604020202020204" pitchFamily="34" charset="0"/>
              <a:buChar char="•"/>
              <a:defRPr>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9pPr>
          </a:lstStyle>
          <a:p>
            <a:pPr algn="ctr"/>
            <a:r>
              <a:rPr lang="zh-CN" altLang="en-US" sz="2400" b="1" dirty="0">
                <a:latin typeface="Arial" panose="020B0604020202020204" pitchFamily="34" charset="0"/>
                <a:ea typeface="黑体" panose="02010609060101010101" charset="-122"/>
                <a:cs typeface="+mn-ea"/>
              </a:rPr>
              <a:t>第一产业</a:t>
            </a:r>
            <a:endParaRPr lang="zh-CN" altLang="en-US" sz="2400" b="1" dirty="0">
              <a:latin typeface="Arial" panose="020B0604020202020204" pitchFamily="34" charset="0"/>
              <a:ea typeface="黑体" panose="02010609060101010101" charset="-122"/>
              <a:cs typeface="+mn-ea"/>
            </a:endParaRPr>
          </a:p>
        </p:txBody>
      </p:sp>
      <p:sp>
        <p:nvSpPr>
          <p:cNvPr id="3" name="文本框 2"/>
          <p:cNvSpPr txBox="1"/>
          <p:nvPr>
            <p:custDataLst>
              <p:tags r:id="rId14"/>
            </p:custDataLst>
          </p:nvPr>
        </p:nvSpPr>
        <p:spPr>
          <a:xfrm>
            <a:off x="659765" y="3714115"/>
            <a:ext cx="359918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latin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就业数量比例变小，劳动生产率提高，产品呈现“绿色”、高科技、深加工等特点，职业岗位则“少而精”，其知识、技术含量高，对从业者——“现代农民”的技能素质层次要求高。</a:t>
            </a: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15"/>
            </p:custDataLst>
          </p:nvPr>
        </p:nvSpPr>
        <p:spPr>
          <a:xfrm>
            <a:off x="4567780" y="2654227"/>
            <a:ext cx="2121618" cy="361180"/>
          </a:xfrm>
          <a:prstGeom prst="rect">
            <a:avLst/>
          </a:prstGeom>
          <a:solidFill>
            <a:srgbClr val="7FDFD9"/>
          </a:solidFill>
          <a:ln>
            <a:noFill/>
          </a:ln>
        </p:spPr>
        <p:txBody>
          <a:bodyPr wrap="square" anchor="ctr" anchorCtr="0"/>
          <a:lstStyle>
            <a:defPPr>
              <a:defRPr lang="zh-CN"/>
            </a:defPPr>
            <a:lvl1pPr eaLnBrk="1" fontAlgn="auto" hangingPunct="1">
              <a:lnSpc>
                <a:spcPct val="90000"/>
              </a:lnSpc>
              <a:spcBef>
                <a:spcPts val="1000"/>
              </a:spcBef>
              <a:spcAft>
                <a:spcPts val="0"/>
              </a:spcAft>
              <a:buFont typeface="Arial" panose="020B0604020202020204" pitchFamily="34" charset="0"/>
              <a:buNone/>
              <a:defRPr sz="1400">
                <a:solidFill>
                  <a:srgbClr val="E7E6E6">
                    <a:lumMod val="25000"/>
                  </a:srgbClr>
                </a:solidFill>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ea typeface="宋体" panose="02010600030101010101" pitchFamily="2" charset="-122"/>
              </a:defRPr>
            </a:lvl3pPr>
            <a:lvl4pPr marL="1600200" indent="-228600">
              <a:lnSpc>
                <a:spcPct val="90000"/>
              </a:lnSpc>
              <a:spcBef>
                <a:spcPts val="500"/>
              </a:spcBef>
              <a:buFont typeface="Arial" panose="020B0604020202020204" pitchFamily="34" charset="0"/>
              <a:buChar char="•"/>
              <a:defRPr>
                <a:ea typeface="宋体" panose="02010600030101010101" pitchFamily="2" charset="-122"/>
              </a:defRPr>
            </a:lvl4pPr>
            <a:lvl5pPr marL="2057400" indent="-228600">
              <a:lnSpc>
                <a:spcPct val="90000"/>
              </a:lnSpc>
              <a:spcBef>
                <a:spcPts val="500"/>
              </a:spcBef>
              <a:buFont typeface="Arial" panose="020B0604020202020204" pitchFamily="34" charset="0"/>
              <a:buChar char="•"/>
              <a:defRPr>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9pPr>
          </a:lstStyle>
          <a:p>
            <a:pPr algn="ctr"/>
            <a:r>
              <a:rPr lang="zh-CN" altLang="en-US" sz="2400" b="1" dirty="0">
                <a:latin typeface="Arial" panose="020B0604020202020204" pitchFamily="34" charset="0"/>
                <a:ea typeface="黑体" panose="02010609060101010101" charset="-122"/>
                <a:cs typeface="+mn-ea"/>
              </a:rPr>
              <a:t>第二产业</a:t>
            </a:r>
            <a:endParaRPr lang="zh-CN" altLang="en-US" sz="2400" b="1" dirty="0">
              <a:latin typeface="Arial" panose="020B0604020202020204" pitchFamily="34" charset="0"/>
              <a:ea typeface="黑体" panose="02010609060101010101" charset="-122"/>
              <a:cs typeface="+mn-ea"/>
            </a:endParaRPr>
          </a:p>
        </p:txBody>
      </p:sp>
      <p:sp>
        <p:nvSpPr>
          <p:cNvPr id="41" name="文本框 40"/>
          <p:cNvSpPr txBox="1"/>
          <p:nvPr>
            <p:custDataLst>
              <p:tags r:id="rId16"/>
            </p:custDataLst>
          </p:nvPr>
        </p:nvSpPr>
        <p:spPr>
          <a:xfrm>
            <a:off x="4539231" y="3044026"/>
            <a:ext cx="2331644"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latin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1600" dirty="0">
                <a:solidFill>
                  <a:sysClr val="windowText" lastClr="000000"/>
                </a:solidFill>
                <a:latin typeface="微软雅黑" panose="020B0503020204020204" charset="-122"/>
                <a:ea typeface="微软雅黑" panose="020B0503020204020204" charset="-122"/>
              </a:rPr>
              <a:t>结构随着社会需求变化而不断变化、更新，其产品和技术工艺的种类繁多，岗位的数量与层次也很多</a:t>
            </a:r>
            <a:endParaRPr lang="zh-CN" altLang="en-US" sz="1600" dirty="0">
              <a:solidFill>
                <a:sysClr val="windowText" lastClr="000000"/>
              </a:solidFill>
              <a:latin typeface="微软雅黑" panose="020B0503020204020204" charset="-122"/>
              <a:ea typeface="微软雅黑" panose="020B0503020204020204" charset="-122"/>
            </a:endParaRPr>
          </a:p>
        </p:txBody>
      </p:sp>
      <p:sp>
        <p:nvSpPr>
          <p:cNvPr id="43" name="文本框 42"/>
          <p:cNvSpPr txBox="1"/>
          <p:nvPr>
            <p:custDataLst>
              <p:tags r:id="rId17"/>
            </p:custDataLst>
          </p:nvPr>
        </p:nvSpPr>
        <p:spPr>
          <a:xfrm>
            <a:off x="7444829" y="1432100"/>
            <a:ext cx="2121618" cy="361180"/>
          </a:xfrm>
          <a:prstGeom prst="rect">
            <a:avLst/>
          </a:prstGeom>
          <a:solidFill>
            <a:srgbClr val="F2655C"/>
          </a:solidFill>
          <a:ln>
            <a:noFill/>
          </a:ln>
        </p:spPr>
        <p:txBody>
          <a:bodyPr wrap="square" anchor="ctr" anchorCtr="0">
            <a:noAutofit/>
          </a:bodyPr>
          <a:lstStyle>
            <a:defPPr>
              <a:defRPr lang="zh-CN"/>
            </a:defPPr>
            <a:lvl1pPr eaLnBrk="1" fontAlgn="auto" hangingPunct="1">
              <a:lnSpc>
                <a:spcPct val="90000"/>
              </a:lnSpc>
              <a:spcBef>
                <a:spcPts val="1000"/>
              </a:spcBef>
              <a:spcAft>
                <a:spcPts val="0"/>
              </a:spcAft>
              <a:buFont typeface="Arial" panose="020B0604020202020204" pitchFamily="34" charset="0"/>
              <a:buNone/>
              <a:defRPr sz="1400">
                <a:solidFill>
                  <a:srgbClr val="E7E6E6">
                    <a:lumMod val="25000"/>
                  </a:srgbClr>
                </a:solidFill>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ea typeface="宋体" panose="02010600030101010101" pitchFamily="2" charset="-122"/>
              </a:defRPr>
            </a:lvl3pPr>
            <a:lvl4pPr marL="1600200" indent="-228600">
              <a:lnSpc>
                <a:spcPct val="90000"/>
              </a:lnSpc>
              <a:spcBef>
                <a:spcPts val="500"/>
              </a:spcBef>
              <a:buFont typeface="Arial" panose="020B0604020202020204" pitchFamily="34" charset="0"/>
              <a:buChar char="•"/>
              <a:defRPr>
                <a:ea typeface="宋体" panose="02010600030101010101" pitchFamily="2" charset="-122"/>
              </a:defRPr>
            </a:lvl4pPr>
            <a:lvl5pPr marL="2057400" indent="-228600">
              <a:lnSpc>
                <a:spcPct val="90000"/>
              </a:lnSpc>
              <a:spcBef>
                <a:spcPts val="500"/>
              </a:spcBef>
              <a:buFont typeface="Arial" panose="020B0604020202020204" pitchFamily="34" charset="0"/>
              <a:buChar char="•"/>
              <a:defRPr>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宋体" panose="02010600030101010101" pitchFamily="2" charset="-122"/>
              </a:defRPr>
            </a:lvl9pPr>
          </a:lstStyle>
          <a:p>
            <a:pPr algn="ctr"/>
            <a:r>
              <a:rPr lang="zh-CN" altLang="en-US" sz="2400" b="1" dirty="0">
                <a:latin typeface="Arial" panose="020B0604020202020204" pitchFamily="34" charset="0"/>
                <a:ea typeface="黑体" panose="02010609060101010101" charset="-122"/>
                <a:cs typeface="+mn-ea"/>
              </a:rPr>
              <a:t>第三产业</a:t>
            </a:r>
            <a:endParaRPr lang="zh-CN" altLang="en-US" sz="2400" b="1" dirty="0">
              <a:latin typeface="Arial" panose="020B0604020202020204" pitchFamily="34" charset="0"/>
              <a:ea typeface="黑体" panose="02010609060101010101" charset="-122"/>
              <a:cs typeface="+mn-ea"/>
            </a:endParaRPr>
          </a:p>
        </p:txBody>
      </p:sp>
      <p:sp>
        <p:nvSpPr>
          <p:cNvPr id="44" name="文本框 43"/>
          <p:cNvSpPr txBox="1"/>
          <p:nvPr>
            <p:custDataLst>
              <p:tags r:id="rId18"/>
            </p:custDataLst>
          </p:nvPr>
        </p:nvSpPr>
        <p:spPr>
          <a:xfrm>
            <a:off x="7444740" y="1954530"/>
            <a:ext cx="4065905"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eaLnBrk="1" hangingPunct="1">
              <a:defRPr sz="1400">
                <a:solidFill>
                  <a:sysClr val="window" lastClr="FFFFFF"/>
                </a:solidFill>
                <a:latin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未来第三产业职业的发展趋势在数量和比例上进一步加大，岗位种类与层次众多，许多老职业脱胎换骨，新职业迅速、大量出现，职业层次提高，形成庞大的“新兴第三产业”职业群（如金融业、商贸服务业、传播业、智力服务业等），以至人们提出“第四产业”“第五产业”的概念。</a:t>
            </a: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custDataLst>
              <p:tags r:id="rId19"/>
            </p:custDataLst>
          </p:nvPr>
        </p:nvGrpSpPr>
        <p:grpSpPr>
          <a:xfrm>
            <a:off x="3193583" y="5130212"/>
            <a:ext cx="587204" cy="818994"/>
            <a:chOff x="2190750" y="4964113"/>
            <a:chExt cx="542925" cy="757237"/>
          </a:xfrm>
        </p:grpSpPr>
        <p:sp>
          <p:nvSpPr>
            <p:cNvPr id="22" name="椭圆 32"/>
            <p:cNvSpPr>
              <a:spLocks noChangeArrowheads="1"/>
            </p:cNvSpPr>
            <p:nvPr>
              <p:custDataLst>
                <p:tags r:id="rId20"/>
              </p:custDataLst>
            </p:nvPr>
          </p:nvSpPr>
          <p:spPr bwMode="auto">
            <a:xfrm>
              <a:off x="2281238" y="5608638"/>
              <a:ext cx="361950" cy="112712"/>
            </a:xfrm>
            <a:prstGeom prst="ellipse">
              <a:avLst/>
            </a:prstGeom>
            <a:solidFill>
              <a:srgbClr val="0D0D0D">
                <a:alpha val="3803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sp>
          <p:nvSpPr>
            <p:cNvPr id="23" name="泪滴形 27"/>
            <p:cNvSpPr/>
            <p:nvPr>
              <p:custDataLst>
                <p:tags r:id="rId21"/>
              </p:custDataLst>
            </p:nvPr>
          </p:nvSpPr>
          <p:spPr bwMode="auto">
            <a:xfrm rot="8177846">
              <a:off x="2190750" y="4964113"/>
              <a:ext cx="542925" cy="544512"/>
            </a:xfrm>
            <a:custGeom>
              <a:avLst/>
              <a:gdLst>
                <a:gd name="T0" fmla="*/ 0 w 542996"/>
                <a:gd name="T1" fmla="*/ 271498 h 542996"/>
                <a:gd name="T2" fmla="*/ 271498 w 542996"/>
                <a:gd name="T3" fmla="*/ 0 h 542996"/>
                <a:gd name="T4" fmla="*/ 542996 w 542996"/>
                <a:gd name="T5" fmla="*/ 0 h 542996"/>
                <a:gd name="T6" fmla="*/ 542996 w 542996"/>
                <a:gd name="T7" fmla="*/ 271498 h 542996"/>
                <a:gd name="T8" fmla="*/ 271498 w 542996"/>
                <a:gd name="T9" fmla="*/ 542996 h 542996"/>
                <a:gd name="T10" fmla="*/ 0 w 542996"/>
                <a:gd name="T11" fmla="*/ 271498 h 5429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2996" h="542996">
                  <a:moveTo>
                    <a:pt x="0" y="271498"/>
                  </a:moveTo>
                  <a:cubicBezTo>
                    <a:pt x="0" y="121554"/>
                    <a:pt x="121554" y="0"/>
                    <a:pt x="271498" y="0"/>
                  </a:cubicBezTo>
                  <a:lnTo>
                    <a:pt x="542996" y="0"/>
                  </a:lnTo>
                  <a:lnTo>
                    <a:pt x="542996" y="271498"/>
                  </a:lnTo>
                  <a:cubicBezTo>
                    <a:pt x="542996" y="421442"/>
                    <a:pt x="421442" y="542996"/>
                    <a:pt x="271498" y="542996"/>
                  </a:cubicBezTo>
                  <a:cubicBezTo>
                    <a:pt x="121554" y="542996"/>
                    <a:pt x="0" y="421442"/>
                    <a:pt x="0" y="271498"/>
                  </a:cubicBez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anchor="ctr"/>
            <a:lstStyle/>
            <a:p>
              <a:pPr eaLnBrk="1" fontAlgn="auto" hangingPunct="1">
                <a:spcBef>
                  <a:spcPts val="0"/>
                </a:spcBef>
                <a:spcAft>
                  <a:spcPts val="0"/>
                </a:spcAft>
                <a:defRPr/>
              </a:pPr>
              <a:endParaRPr lang="zh-CN" altLang="en-US">
                <a:solidFill>
                  <a:prstClr val="black"/>
                </a:solidFill>
              </a:endParaRPr>
            </a:p>
          </p:txBody>
        </p:sp>
        <p:sp>
          <p:nvSpPr>
            <p:cNvPr id="25" name="椭圆 30"/>
            <p:cNvSpPr>
              <a:spLocks noChangeArrowheads="1"/>
            </p:cNvSpPr>
            <p:nvPr>
              <p:custDataLst>
                <p:tags r:id="rId22"/>
              </p:custDataLst>
            </p:nvPr>
          </p:nvSpPr>
          <p:spPr bwMode="auto">
            <a:xfrm>
              <a:off x="2281895" y="5055525"/>
              <a:ext cx="360635" cy="361689"/>
            </a:xfrm>
            <a:prstGeom prst="ellipse">
              <a:avLst/>
            </a:prstGeom>
            <a:solidFill>
              <a:srgbClr val="FFC759"/>
            </a:solidFill>
            <a:ln>
              <a:noFill/>
            </a:ln>
          </p:spPr>
          <p:txBody>
            <a:bodyPr anchor="ct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pitchFamily="34" charset="0"/>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黑体" panose="02010609060101010101" charset="-122"/>
              </a:endParaRPr>
            </a:p>
          </p:txBody>
        </p:sp>
      </p:grpSp>
      <p:sp>
        <p:nvSpPr>
          <p:cNvPr id="4" name="文本框 3"/>
          <p:cNvSpPr txBox="1"/>
          <p:nvPr/>
        </p:nvSpPr>
        <p:spPr>
          <a:xfrm>
            <a:off x="776605" y="1585595"/>
            <a:ext cx="4177030" cy="460375"/>
          </a:xfrm>
          <a:prstGeom prst="rect">
            <a:avLst/>
          </a:prstGeom>
          <a:noFill/>
        </p:spPr>
        <p:txBody>
          <a:bodyPr wrap="square" rtlCol="0" anchor="t">
            <a:spAutoFit/>
          </a:bodyPr>
          <a:p>
            <a:pPr algn="l"/>
            <a:r>
              <a:rPr lang="zh-CN" altLang="en-US" sz="2400" b="1">
                <a:latin typeface="微软雅黑" panose="020B0503020204020204" charset="-122"/>
                <a:ea typeface="微软雅黑" panose="020B0503020204020204" charset="-122"/>
              </a:rPr>
              <a:t>（一）未来职业形势</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776605" y="1016635"/>
            <a:ext cx="4177030" cy="460375"/>
          </a:xfrm>
          <a:prstGeom prst="rect">
            <a:avLst/>
          </a:prstGeom>
          <a:noFill/>
        </p:spPr>
        <p:txBody>
          <a:bodyPr wrap="square" rtlCol="0" anchor="t">
            <a:spAutoFit/>
          </a:bodyPr>
          <a:p>
            <a:pPr algn="l"/>
            <a:r>
              <a:rPr lang="en-US" altLang="zh-CN" sz="2400" b="1">
                <a:latin typeface="微软雅黑" panose="020B0503020204020204" charset="-122"/>
                <a:ea typeface="微软雅黑" panose="020B0503020204020204" charset="-122"/>
              </a:rPr>
              <a:t>（二）职场新趋势</a:t>
            </a:r>
            <a:endParaRPr lang="en-US" altLang="zh-CN" sz="2400" b="1">
              <a:latin typeface="微软雅黑" panose="020B0503020204020204" charset="-122"/>
              <a:ea typeface="微软雅黑" panose="020B0503020204020204" charset="-122"/>
            </a:endParaRPr>
          </a:p>
        </p:txBody>
      </p:sp>
      <p:cxnSp>
        <p:nvCxnSpPr>
          <p:cNvPr id="15" name="直接连接符 14"/>
          <p:cNvCxnSpPr/>
          <p:nvPr>
            <p:custDataLst>
              <p:tags r:id="rId1"/>
            </p:custDataLst>
          </p:nvPr>
        </p:nvCxnSpPr>
        <p:spPr>
          <a:xfrm flipH="1">
            <a:off x="1" y="4104997"/>
            <a:ext cx="12191999" cy="2238653"/>
          </a:xfrm>
          <a:prstGeom prst="line">
            <a:avLst/>
          </a:prstGeom>
          <a:ln w="63500">
            <a:solidFill>
              <a:srgbClr val="9CB4BB"/>
            </a:solidFill>
          </a:ln>
        </p:spPr>
        <p:style>
          <a:lnRef idx="1">
            <a:srgbClr val="BC6A6D"/>
          </a:lnRef>
          <a:fillRef idx="0">
            <a:srgbClr val="BC6A6D"/>
          </a:fillRef>
          <a:effectRef idx="0">
            <a:srgbClr val="BC6A6D"/>
          </a:effectRef>
          <a:fontRef idx="minor">
            <a:sysClr val="windowText" lastClr="000000"/>
          </a:fontRef>
        </p:style>
      </p:cxnSp>
      <p:sp>
        <p:nvSpPr>
          <p:cNvPr id="17" name="圆角矩形 16"/>
          <p:cNvSpPr/>
          <p:nvPr>
            <p:custDataLst>
              <p:tags r:id="rId2"/>
            </p:custDataLst>
          </p:nvPr>
        </p:nvSpPr>
        <p:spPr bwMode="auto">
          <a:xfrm>
            <a:off x="1203512" y="2310086"/>
            <a:ext cx="2087562" cy="2946400"/>
          </a:xfrm>
          <a:prstGeom prst="roundRect">
            <a:avLst/>
          </a:prstGeom>
          <a:solidFill>
            <a:sysClr val="window" lastClr="FFFFFF">
              <a:lumMod val="85000"/>
            </a:sysClr>
          </a:solidFill>
          <a:ln w="38100">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sz="2800" dirty="0">
              <a:solidFill>
                <a:sysClr val="windowText" lastClr="000000"/>
              </a:solidFill>
            </a:endParaRPr>
          </a:p>
        </p:txBody>
      </p:sp>
      <p:sp>
        <p:nvSpPr>
          <p:cNvPr id="27" name="泪滴形 26"/>
          <p:cNvSpPr/>
          <p:nvPr>
            <p:custDataLst>
              <p:tags r:id="rId3"/>
            </p:custDataLst>
          </p:nvPr>
        </p:nvSpPr>
        <p:spPr bwMode="auto">
          <a:xfrm rot="8100000">
            <a:off x="1941700" y="4953274"/>
            <a:ext cx="611187" cy="611187"/>
          </a:xfrm>
          <a:prstGeom prst="teardrop">
            <a:avLst>
              <a:gd name="adj" fmla="val 125412"/>
            </a:avLst>
          </a:prstGeom>
          <a:solidFill>
            <a:srgbClr val="9CB4BB"/>
          </a:solidFill>
          <a:ln w="38100">
            <a:solidFill>
              <a:sysClr val="window" lastClr="FFFFFF">
                <a:lumMod val="95000"/>
              </a:sysClr>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28" name="椭圆 27"/>
          <p:cNvSpPr/>
          <p:nvPr>
            <p:custDataLst>
              <p:tags r:id="rId4"/>
            </p:custDataLst>
          </p:nvPr>
        </p:nvSpPr>
        <p:spPr bwMode="auto">
          <a:xfrm rot="8100000">
            <a:off x="2089337" y="5094561"/>
            <a:ext cx="315912" cy="317500"/>
          </a:xfrm>
          <a:prstGeom prst="ellipse">
            <a:avLst/>
          </a:prstGeom>
          <a:solidFill>
            <a:sysClr val="window" lastClr="FFFFFF">
              <a:lumMod val="95000"/>
            </a:sysClr>
          </a:solidFill>
          <a:ln>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29" name="椭圆 28"/>
          <p:cNvSpPr/>
          <p:nvPr>
            <p:custDataLst>
              <p:tags r:id="rId5"/>
            </p:custDataLst>
          </p:nvPr>
        </p:nvSpPr>
        <p:spPr bwMode="auto">
          <a:xfrm>
            <a:off x="2184587" y="5859736"/>
            <a:ext cx="125413" cy="123825"/>
          </a:xfrm>
          <a:prstGeom prst="ellipse">
            <a:avLst/>
          </a:prstGeom>
          <a:solidFill>
            <a:sysClr val="window" lastClr="FFFFFF">
              <a:lumMod val="95000"/>
            </a:sysClr>
          </a:solidFill>
          <a:ln w="38100">
            <a:solidFill>
              <a:srgbClr val="9CB4BB"/>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31" name="文本框 7"/>
          <p:cNvSpPr txBox="1">
            <a:spLocks noChangeArrowheads="1"/>
          </p:cNvSpPr>
          <p:nvPr>
            <p:custDataLst>
              <p:tags r:id="rId6"/>
            </p:custDataLst>
          </p:nvPr>
        </p:nvSpPr>
        <p:spPr bwMode="auto">
          <a:xfrm>
            <a:off x="1323975" y="6009005"/>
            <a:ext cx="2175510" cy="706755"/>
          </a:xfrm>
          <a:prstGeom prst="rect">
            <a:avLst/>
          </a:prstGeom>
          <a:noFill/>
          <a:ln w="9525">
            <a:noFill/>
            <a:miter lim="800000"/>
          </a:ln>
        </p:spPr>
        <p:txBody>
          <a:bodyPr wrap="square">
            <a:spAutoFit/>
          </a:bodyPr>
          <a:p>
            <a:pPr marL="342900" indent="-342900" algn="l">
              <a:buFont typeface="Arial" panose="020B0604020202020204" pitchFamily="34" charset="0"/>
              <a:buChar char="•"/>
            </a:pPr>
            <a:r>
              <a:rPr lang="zh-CN" altLang="en-US" sz="2000" b="1" dirty="0">
                <a:solidFill>
                  <a:srgbClr val="553D43"/>
                </a:solidFill>
                <a:latin typeface="微软雅黑" panose="020B0503020204020204" charset="-122"/>
                <a:ea typeface="微软雅黑" panose="020B0503020204020204" charset="-122"/>
                <a:cs typeface="+mn-ea"/>
              </a:rPr>
              <a:t>非典型雇用成为职场的常态</a:t>
            </a:r>
            <a:endParaRPr lang="zh-CN" altLang="en-US" sz="2000" b="1" dirty="0">
              <a:solidFill>
                <a:srgbClr val="553D43"/>
              </a:solidFill>
              <a:latin typeface="微软雅黑" panose="020B0503020204020204" charset="-122"/>
              <a:ea typeface="微软雅黑" panose="020B0503020204020204" charset="-122"/>
              <a:cs typeface="+mn-ea"/>
            </a:endParaRPr>
          </a:p>
        </p:txBody>
      </p:sp>
      <p:sp>
        <p:nvSpPr>
          <p:cNvPr id="32" name="文本框 31"/>
          <p:cNvSpPr txBox="1"/>
          <p:nvPr>
            <p:custDataLst>
              <p:tags r:id="rId7"/>
            </p:custDataLst>
          </p:nvPr>
        </p:nvSpPr>
        <p:spPr>
          <a:xfrm>
            <a:off x="1302038" y="2676827"/>
            <a:ext cx="1846263" cy="1077595"/>
          </a:xfrm>
          <a:prstGeom prst="rect">
            <a:avLst/>
          </a:prstGeom>
          <a:noFill/>
        </p:spPr>
        <p:txBody>
          <a:bodyPr wrap="square" lIns="90000" tIns="46800" rIns="90000" bIns="46800" rtlCol="0" anchor="t" anchorCtr="0">
            <a:spAutoFit/>
          </a:bodyPr>
          <a:p>
            <a:pPr algn="l"/>
            <a:r>
              <a:rPr lang="zh-CN" altLang="en-US" sz="1600" dirty="0">
                <a:latin typeface="宋体" panose="02010600030101010101" pitchFamily="2" charset="-122"/>
                <a:ea typeface="宋体" panose="02010600030101010101" pitchFamily="2" charset="-122"/>
              </a:rPr>
              <a:t>为节省人力成本，提高用人弹性，许多企业将正职工作，改用派遣与约聘等；</a:t>
            </a:r>
            <a:endParaRPr lang="zh-CN" altLang="en-US" sz="1600" dirty="0">
              <a:latin typeface="宋体" panose="02010600030101010101" pitchFamily="2" charset="-122"/>
              <a:ea typeface="宋体" panose="02010600030101010101" pitchFamily="2" charset="-122"/>
            </a:endParaRPr>
          </a:p>
        </p:txBody>
      </p:sp>
      <p:sp>
        <p:nvSpPr>
          <p:cNvPr id="34" name="文本框 9"/>
          <p:cNvSpPr txBox="1">
            <a:spLocks noChangeArrowheads="1"/>
          </p:cNvSpPr>
          <p:nvPr>
            <p:custDataLst>
              <p:tags r:id="rId8"/>
            </p:custDataLst>
          </p:nvPr>
        </p:nvSpPr>
        <p:spPr bwMode="auto">
          <a:xfrm>
            <a:off x="6901180" y="5052060"/>
            <a:ext cx="2132965" cy="706755"/>
          </a:xfrm>
          <a:prstGeom prst="rect">
            <a:avLst/>
          </a:prstGeom>
          <a:noFill/>
          <a:ln w="9525">
            <a:noFill/>
            <a:miter lim="800000"/>
          </a:ln>
        </p:spPr>
        <p:txBody>
          <a:bodyPr wrap="square">
            <a:spAutoFit/>
          </a:bodyPr>
          <a:p>
            <a:pPr marL="342900" indent="-342900" algn="l">
              <a:buFont typeface="Arial" panose="020B0604020202020204" pitchFamily="34" charset="0"/>
              <a:buChar char="•"/>
            </a:pPr>
            <a:r>
              <a:rPr lang="zh-CN" altLang="en-US" sz="2000" b="1" dirty="0">
                <a:solidFill>
                  <a:srgbClr val="553D43"/>
                </a:solidFill>
                <a:latin typeface="微软雅黑" panose="020B0503020204020204" charset="-122"/>
                <a:ea typeface="微软雅黑" panose="020B0503020204020204" charset="-122"/>
                <a:cs typeface="+mn-ea"/>
              </a:rPr>
              <a:t>组织内部实行两种管理制度</a:t>
            </a:r>
            <a:endParaRPr lang="zh-CN" altLang="en-US" sz="2000" b="1" dirty="0">
              <a:solidFill>
                <a:srgbClr val="553D43"/>
              </a:solidFill>
              <a:latin typeface="微软雅黑" panose="020B0503020204020204" charset="-122"/>
              <a:ea typeface="微软雅黑" panose="020B0503020204020204" charset="-122"/>
              <a:cs typeface="+mn-ea"/>
            </a:endParaRPr>
          </a:p>
        </p:txBody>
      </p:sp>
      <p:sp>
        <p:nvSpPr>
          <p:cNvPr id="36" name="圆角矩形 35"/>
          <p:cNvSpPr/>
          <p:nvPr>
            <p:custDataLst>
              <p:tags r:id="rId9"/>
            </p:custDataLst>
          </p:nvPr>
        </p:nvSpPr>
        <p:spPr bwMode="auto">
          <a:xfrm>
            <a:off x="6780241" y="1313537"/>
            <a:ext cx="2087563" cy="2947988"/>
          </a:xfrm>
          <a:prstGeom prst="roundRect">
            <a:avLst/>
          </a:prstGeom>
          <a:solidFill>
            <a:sysClr val="window" lastClr="FFFFFF">
              <a:lumMod val="85000"/>
            </a:sysClr>
          </a:solidFill>
          <a:ln w="38100">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sz="2800" dirty="0">
              <a:solidFill>
                <a:sysClr val="windowText" lastClr="000000"/>
              </a:solidFill>
            </a:endParaRPr>
          </a:p>
        </p:txBody>
      </p:sp>
      <p:sp>
        <p:nvSpPr>
          <p:cNvPr id="37" name="泪滴形 36"/>
          <p:cNvSpPr/>
          <p:nvPr>
            <p:custDataLst>
              <p:tags r:id="rId10"/>
            </p:custDataLst>
          </p:nvPr>
        </p:nvSpPr>
        <p:spPr bwMode="auto">
          <a:xfrm rot="8100000">
            <a:off x="7518428" y="3958312"/>
            <a:ext cx="611188" cy="609600"/>
          </a:xfrm>
          <a:prstGeom prst="teardrop">
            <a:avLst>
              <a:gd name="adj" fmla="val 125412"/>
            </a:avLst>
          </a:prstGeom>
          <a:solidFill>
            <a:srgbClr val="9CB4BB"/>
          </a:solidFill>
          <a:ln w="38100">
            <a:solidFill>
              <a:sysClr val="window" lastClr="FFFFFF">
                <a:lumMod val="95000"/>
              </a:sysClr>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38" name="椭圆 37"/>
          <p:cNvSpPr/>
          <p:nvPr>
            <p:custDataLst>
              <p:tags r:id="rId11"/>
            </p:custDataLst>
          </p:nvPr>
        </p:nvSpPr>
        <p:spPr bwMode="auto">
          <a:xfrm rot="8100000">
            <a:off x="7666066" y="4099600"/>
            <a:ext cx="315913" cy="317500"/>
          </a:xfrm>
          <a:prstGeom prst="ellipse">
            <a:avLst/>
          </a:prstGeom>
          <a:solidFill>
            <a:sysClr val="window" lastClr="FFFFFF">
              <a:lumMod val="95000"/>
            </a:sysClr>
          </a:solidFill>
          <a:ln>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42" name="椭圆 41"/>
          <p:cNvSpPr/>
          <p:nvPr>
            <p:custDataLst>
              <p:tags r:id="rId12"/>
            </p:custDataLst>
          </p:nvPr>
        </p:nvSpPr>
        <p:spPr bwMode="auto">
          <a:xfrm>
            <a:off x="7761316" y="4864775"/>
            <a:ext cx="125412" cy="123825"/>
          </a:xfrm>
          <a:prstGeom prst="ellipse">
            <a:avLst/>
          </a:prstGeom>
          <a:solidFill>
            <a:sysClr val="window" lastClr="FFFFFF">
              <a:lumMod val="95000"/>
            </a:sysClr>
          </a:solidFill>
          <a:ln w="38100">
            <a:solidFill>
              <a:srgbClr val="9CB4BB"/>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45" name="文本框 44"/>
          <p:cNvSpPr txBox="1"/>
          <p:nvPr>
            <p:custDataLst>
              <p:tags r:id="rId13"/>
            </p:custDataLst>
          </p:nvPr>
        </p:nvSpPr>
        <p:spPr>
          <a:xfrm>
            <a:off x="6893518" y="1672145"/>
            <a:ext cx="1846263" cy="2062480"/>
          </a:xfrm>
          <a:prstGeom prst="rect">
            <a:avLst/>
          </a:prstGeom>
          <a:noFill/>
        </p:spPr>
        <p:txBody>
          <a:bodyPr wrap="square" lIns="90000" tIns="46800" rIns="90000" bIns="46800" rtlCol="0" anchor="t" anchorCtr="0">
            <a:spAutoFit/>
          </a:bodyPr>
          <a:p>
            <a:pPr algn="l"/>
            <a:r>
              <a:rPr lang="zh-CN" altLang="en-US" sz="1600" dirty="0">
                <a:latin typeface="宋体" panose="02010600030101010101" pitchFamily="2" charset="-122"/>
                <a:ea typeface="宋体" panose="02010600030101010101" pitchFamily="2" charset="-122"/>
                <a:cs typeface="宋体" panose="02010600030101010101" pitchFamily="2" charset="-122"/>
              </a:rPr>
              <a:t>将员工划分为核心员工和非核心员工，非核心员工大量采用“非典型雇用”或“外包”，非典型雇用短期且无保障，将市场风险转嫁给新进员工；</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sp>
        <p:nvSpPr>
          <p:cNvPr id="46" name="文本框 8"/>
          <p:cNvSpPr txBox="1">
            <a:spLocks noChangeArrowheads="1"/>
          </p:cNvSpPr>
          <p:nvPr>
            <p:custDataLst>
              <p:tags r:id="rId14"/>
            </p:custDataLst>
          </p:nvPr>
        </p:nvSpPr>
        <p:spPr bwMode="auto">
          <a:xfrm>
            <a:off x="4112260" y="5539740"/>
            <a:ext cx="2153920" cy="398780"/>
          </a:xfrm>
          <a:prstGeom prst="rect">
            <a:avLst/>
          </a:prstGeom>
          <a:noFill/>
          <a:ln w="9525">
            <a:noFill/>
            <a:miter lim="800000"/>
          </a:ln>
        </p:spPr>
        <p:txBody>
          <a:bodyPr wrap="square">
            <a:spAutoFit/>
          </a:bodyPr>
          <a:p>
            <a:pPr marL="342900" indent="-342900" algn="l">
              <a:buFont typeface="Arial" panose="020B0604020202020204" pitchFamily="34" charset="0"/>
              <a:buChar char="•"/>
            </a:pPr>
            <a:r>
              <a:rPr lang="zh-CN" altLang="en-US" sz="2000" b="1" dirty="0">
                <a:solidFill>
                  <a:srgbClr val="553D43"/>
                </a:solidFill>
                <a:latin typeface="微软雅黑" panose="020B0503020204020204" charset="-122"/>
                <a:ea typeface="微软雅黑" panose="020B0503020204020204" charset="-122"/>
                <a:cs typeface="+mn-ea"/>
              </a:rPr>
              <a:t>储备干部制度</a:t>
            </a:r>
            <a:endParaRPr lang="zh-CN" altLang="en-US" sz="2000" b="1" dirty="0">
              <a:solidFill>
                <a:srgbClr val="553D43"/>
              </a:solidFill>
              <a:latin typeface="微软雅黑" panose="020B0503020204020204" charset="-122"/>
              <a:ea typeface="微软雅黑" panose="020B0503020204020204" charset="-122"/>
              <a:cs typeface="+mn-ea"/>
            </a:endParaRPr>
          </a:p>
        </p:txBody>
      </p:sp>
      <p:sp>
        <p:nvSpPr>
          <p:cNvPr id="47" name="圆角矩形 46"/>
          <p:cNvSpPr/>
          <p:nvPr>
            <p:custDataLst>
              <p:tags r:id="rId15"/>
            </p:custDataLst>
          </p:nvPr>
        </p:nvSpPr>
        <p:spPr bwMode="auto">
          <a:xfrm>
            <a:off x="3992670" y="1821353"/>
            <a:ext cx="2085975" cy="2946400"/>
          </a:xfrm>
          <a:prstGeom prst="roundRect">
            <a:avLst/>
          </a:prstGeom>
          <a:solidFill>
            <a:sysClr val="window" lastClr="FFFFFF">
              <a:lumMod val="85000"/>
            </a:sysClr>
          </a:solidFill>
          <a:ln w="38100">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sz="2800" dirty="0">
              <a:solidFill>
                <a:sysClr val="windowText" lastClr="000000"/>
              </a:solidFill>
            </a:endParaRPr>
          </a:p>
        </p:txBody>
      </p:sp>
      <p:sp>
        <p:nvSpPr>
          <p:cNvPr id="48" name="泪滴形 47"/>
          <p:cNvSpPr/>
          <p:nvPr>
            <p:custDataLst>
              <p:tags r:id="rId16"/>
            </p:custDataLst>
          </p:nvPr>
        </p:nvSpPr>
        <p:spPr bwMode="auto">
          <a:xfrm rot="8100000">
            <a:off x="4730857" y="4464541"/>
            <a:ext cx="609600" cy="611187"/>
          </a:xfrm>
          <a:prstGeom prst="teardrop">
            <a:avLst>
              <a:gd name="adj" fmla="val 125412"/>
            </a:avLst>
          </a:prstGeom>
          <a:solidFill>
            <a:srgbClr val="9CB4BB"/>
          </a:solidFill>
          <a:ln w="38100">
            <a:solidFill>
              <a:sysClr val="window" lastClr="FFFFFF">
                <a:lumMod val="95000"/>
              </a:sysClr>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49" name="椭圆 48"/>
          <p:cNvSpPr/>
          <p:nvPr>
            <p:custDataLst>
              <p:tags r:id="rId17"/>
            </p:custDataLst>
          </p:nvPr>
        </p:nvSpPr>
        <p:spPr bwMode="auto">
          <a:xfrm rot="8100000">
            <a:off x="4876907" y="4605828"/>
            <a:ext cx="317500" cy="317500"/>
          </a:xfrm>
          <a:prstGeom prst="ellipse">
            <a:avLst/>
          </a:prstGeom>
          <a:solidFill>
            <a:sysClr val="window" lastClr="FFFFFF">
              <a:lumMod val="95000"/>
            </a:sysClr>
          </a:solidFill>
          <a:ln>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50" name="椭圆 49"/>
          <p:cNvSpPr/>
          <p:nvPr>
            <p:custDataLst>
              <p:tags r:id="rId18"/>
            </p:custDataLst>
          </p:nvPr>
        </p:nvSpPr>
        <p:spPr bwMode="auto">
          <a:xfrm>
            <a:off x="4973745" y="5371003"/>
            <a:ext cx="123825" cy="123825"/>
          </a:xfrm>
          <a:prstGeom prst="ellipse">
            <a:avLst/>
          </a:prstGeom>
          <a:solidFill>
            <a:sysClr val="window" lastClr="FFFFFF">
              <a:lumMod val="95000"/>
            </a:sysClr>
          </a:solidFill>
          <a:ln w="38100">
            <a:solidFill>
              <a:srgbClr val="9CB4BB"/>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51" name="文本框 50"/>
          <p:cNvSpPr txBox="1"/>
          <p:nvPr>
            <p:custDataLst>
              <p:tags r:id="rId19"/>
            </p:custDataLst>
          </p:nvPr>
        </p:nvSpPr>
        <p:spPr>
          <a:xfrm>
            <a:off x="4097778" y="2174486"/>
            <a:ext cx="1846263" cy="1569720"/>
          </a:xfrm>
          <a:prstGeom prst="rect">
            <a:avLst/>
          </a:prstGeom>
          <a:noFill/>
        </p:spPr>
        <p:txBody>
          <a:bodyPr wrap="square" lIns="90000" tIns="46800" rIns="90000" bIns="46800" rtlCol="0" anchor="t" anchorCtr="0">
            <a:spAutoFit/>
          </a:bodyPr>
          <a:p>
            <a:pPr algn="l"/>
            <a:r>
              <a:rPr lang="zh-CN" altLang="en-US" sz="1600" dirty="0">
                <a:latin typeface="宋体" panose="02010600030101010101" pitchFamily="2" charset="-122"/>
                <a:ea typeface="宋体" panose="02010600030101010101" pitchFamily="2" charset="-122"/>
              </a:rPr>
              <a:t>储备干部制度在金融业与服务业普遍存在，新员工可经由储备干部与店长快速成长为独当一面的骨干精英；</a:t>
            </a:r>
            <a:endParaRPr lang="zh-CN" altLang="en-US" sz="1600" dirty="0">
              <a:latin typeface="宋体" panose="02010600030101010101" pitchFamily="2" charset="-122"/>
              <a:ea typeface="宋体" panose="02010600030101010101" pitchFamily="2" charset="-122"/>
            </a:endParaRPr>
          </a:p>
        </p:txBody>
      </p:sp>
      <p:sp>
        <p:nvSpPr>
          <p:cNvPr id="86" name="圆角矩形 85"/>
          <p:cNvSpPr/>
          <p:nvPr>
            <p:custDataLst>
              <p:tags r:id="rId20"/>
            </p:custDataLst>
          </p:nvPr>
        </p:nvSpPr>
        <p:spPr bwMode="auto">
          <a:xfrm>
            <a:off x="9569401" y="787200"/>
            <a:ext cx="2085975" cy="2946400"/>
          </a:xfrm>
          <a:prstGeom prst="roundRect">
            <a:avLst/>
          </a:prstGeom>
          <a:solidFill>
            <a:sysClr val="window" lastClr="FFFFFF">
              <a:lumMod val="85000"/>
            </a:sysClr>
          </a:solidFill>
          <a:ln w="38100">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sz="2800" dirty="0">
              <a:solidFill>
                <a:sysClr val="windowText" lastClr="000000"/>
              </a:solidFill>
            </a:endParaRPr>
          </a:p>
        </p:txBody>
      </p:sp>
      <p:sp>
        <p:nvSpPr>
          <p:cNvPr id="87" name="泪滴形 86"/>
          <p:cNvSpPr/>
          <p:nvPr>
            <p:custDataLst>
              <p:tags r:id="rId21"/>
            </p:custDataLst>
          </p:nvPr>
        </p:nvSpPr>
        <p:spPr bwMode="auto">
          <a:xfrm rot="8100000">
            <a:off x="10307588" y="3430387"/>
            <a:ext cx="609600" cy="611188"/>
          </a:xfrm>
          <a:prstGeom prst="teardrop">
            <a:avLst>
              <a:gd name="adj" fmla="val 125412"/>
            </a:avLst>
          </a:prstGeom>
          <a:solidFill>
            <a:srgbClr val="9CB4BB"/>
          </a:solidFill>
          <a:ln w="38100">
            <a:solidFill>
              <a:sysClr val="window" lastClr="FFFFFF">
                <a:lumMod val="95000"/>
              </a:sysClr>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88" name="椭圆 87"/>
          <p:cNvSpPr/>
          <p:nvPr>
            <p:custDataLst>
              <p:tags r:id="rId22"/>
            </p:custDataLst>
          </p:nvPr>
        </p:nvSpPr>
        <p:spPr bwMode="auto">
          <a:xfrm rot="8100000">
            <a:off x="10453638" y="3571675"/>
            <a:ext cx="317500" cy="317500"/>
          </a:xfrm>
          <a:prstGeom prst="ellipse">
            <a:avLst/>
          </a:prstGeom>
          <a:solidFill>
            <a:sysClr val="window" lastClr="FFFFFF">
              <a:lumMod val="95000"/>
            </a:sysClr>
          </a:solidFill>
          <a:ln>
            <a:no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89" name="椭圆 88"/>
          <p:cNvSpPr/>
          <p:nvPr>
            <p:custDataLst>
              <p:tags r:id="rId23"/>
            </p:custDataLst>
          </p:nvPr>
        </p:nvSpPr>
        <p:spPr bwMode="auto">
          <a:xfrm>
            <a:off x="10550476" y="4336850"/>
            <a:ext cx="123825" cy="123825"/>
          </a:xfrm>
          <a:prstGeom prst="ellipse">
            <a:avLst/>
          </a:prstGeom>
          <a:solidFill>
            <a:sysClr val="window" lastClr="FFFFFF">
              <a:lumMod val="95000"/>
            </a:sysClr>
          </a:solidFill>
          <a:ln w="38100">
            <a:solidFill>
              <a:srgbClr val="9CB4BB"/>
            </a:solidFill>
          </a:ln>
        </p:spPr>
        <p:style>
          <a:lnRef idx="2">
            <a:srgbClr val="BC6A6D">
              <a:shade val="50000"/>
            </a:srgbClr>
          </a:lnRef>
          <a:fillRef idx="1">
            <a:srgbClr val="BC6A6D"/>
          </a:fillRef>
          <a:effectRef idx="0">
            <a:srgbClr val="BC6A6D"/>
          </a:effectRef>
          <a:fontRef idx="minor">
            <a:sysClr val="window" lastClr="FFFFFF"/>
          </a:fontRef>
        </p:style>
        <p:txBody>
          <a:bodyPr anchor="ctr"/>
          <a:p>
            <a:pPr algn="ctr" fontAlgn="auto">
              <a:spcBef>
                <a:spcPts val="0"/>
              </a:spcBef>
              <a:spcAft>
                <a:spcPts val="0"/>
              </a:spcAft>
              <a:defRPr/>
            </a:pPr>
            <a:endParaRPr lang="zh-CN" altLang="en-US"/>
          </a:p>
        </p:txBody>
      </p:sp>
      <p:sp>
        <p:nvSpPr>
          <p:cNvPr id="90" name="文本框 9"/>
          <p:cNvSpPr txBox="1">
            <a:spLocks noChangeArrowheads="1"/>
          </p:cNvSpPr>
          <p:nvPr>
            <p:custDataLst>
              <p:tags r:id="rId24"/>
            </p:custDataLst>
          </p:nvPr>
        </p:nvSpPr>
        <p:spPr bwMode="auto">
          <a:xfrm>
            <a:off x="9689465" y="4544060"/>
            <a:ext cx="2269490" cy="1014730"/>
          </a:xfrm>
          <a:prstGeom prst="rect">
            <a:avLst/>
          </a:prstGeom>
          <a:noFill/>
          <a:ln w="9525">
            <a:noFill/>
            <a:miter lim="800000"/>
          </a:ln>
        </p:spPr>
        <p:txBody>
          <a:bodyPr wrap="square">
            <a:spAutoFit/>
          </a:bodyPr>
          <a:p>
            <a:pPr marL="342900" indent="-342900" algn="l">
              <a:buFont typeface="Arial" panose="020B0604020202020204" pitchFamily="34" charset="0"/>
              <a:buChar char="•"/>
            </a:pPr>
            <a:r>
              <a:rPr lang="zh-CN" altLang="en-US" sz="2000" b="1" dirty="0">
                <a:solidFill>
                  <a:srgbClr val="553D43"/>
                </a:solidFill>
                <a:latin typeface="微软雅黑" panose="020B0503020204020204" charset="-122"/>
                <a:ea typeface="微软雅黑" panose="020B0503020204020204" charset="-122"/>
                <a:cs typeface="+mn-ea"/>
              </a:rPr>
              <a:t>两阶段雇用也将成为就业的常态</a:t>
            </a:r>
            <a:endParaRPr lang="zh-CN" altLang="en-US" sz="2000" b="1" dirty="0">
              <a:solidFill>
                <a:srgbClr val="553D43"/>
              </a:solidFill>
              <a:latin typeface="微软雅黑" panose="020B0503020204020204" charset="-122"/>
              <a:ea typeface="微软雅黑" panose="020B0503020204020204" charset="-122"/>
              <a:cs typeface="+mn-ea"/>
            </a:endParaRPr>
          </a:p>
        </p:txBody>
      </p:sp>
      <p:sp>
        <p:nvSpPr>
          <p:cNvPr id="91" name="文本框 90"/>
          <p:cNvSpPr txBox="1"/>
          <p:nvPr>
            <p:custDataLst>
              <p:tags r:id="rId25"/>
            </p:custDataLst>
          </p:nvPr>
        </p:nvSpPr>
        <p:spPr>
          <a:xfrm>
            <a:off x="9689257" y="876434"/>
            <a:ext cx="1846263" cy="2800985"/>
          </a:xfrm>
          <a:prstGeom prst="rect">
            <a:avLst/>
          </a:prstGeom>
          <a:noFill/>
        </p:spPr>
        <p:txBody>
          <a:bodyPr wrap="square" lIns="90000" tIns="46800" rIns="90000" bIns="46800" rtlCol="0" anchor="t" anchorCtr="0">
            <a:spAutoFit/>
          </a:bodyPr>
          <a:p>
            <a:pPr algn="l"/>
            <a:r>
              <a:rPr lang="zh-CN" altLang="en-US" sz="1600" dirty="0">
                <a:latin typeface="宋体" panose="02010600030101010101" pitchFamily="2" charset="-122"/>
                <a:ea typeface="宋体" panose="02010600030101010101" pitchFamily="2" charset="-122"/>
              </a:rPr>
              <a:t>新员工进入职场前，需要经历一个过渡阶段，无法立刻成为正式员工，可能是实习，或者先以派遣员工、约聘雇人员或技术员名义任用，也可能是见习生身份，然后根据表现决定任用与否。</a:t>
            </a:r>
            <a:endParaRPr lang="zh-CN" altLang="en-US"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椭圆 10"/>
          <p:cNvSpPr/>
          <p:nvPr>
            <p:custDataLst>
              <p:tags r:id="rId1"/>
            </p:custDataLst>
          </p:nvPr>
        </p:nvSpPr>
        <p:spPr>
          <a:xfrm>
            <a:off x="3547438" y="3575156"/>
            <a:ext cx="1847712" cy="1847712"/>
          </a:xfrm>
          <a:prstGeom prst="ellipse">
            <a:avLst/>
          </a:prstGeom>
          <a:noFill/>
          <a:ln w="38100">
            <a:solidFill>
              <a:srgbClr val="F2F2F2"/>
            </a:solidFill>
          </a:ln>
        </p:spPr>
        <p:style>
          <a:lnRef idx="2">
            <a:srgbClr val="5E4BEA">
              <a:shade val="50000"/>
            </a:srgbClr>
          </a:lnRef>
          <a:fillRef idx="1">
            <a:srgbClr val="5E4BEA"/>
          </a:fillRef>
          <a:effectRef idx="0">
            <a:srgbClr val="5E4BEA"/>
          </a:effectRef>
          <a:fontRef idx="minor">
            <a:srgbClr val="FFFFFF"/>
          </a:fontRef>
        </p:style>
        <p:txBody>
          <a:bodyPr rtlCol="0" anchor="ct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2" name="椭圆 1"/>
          <p:cNvSpPr/>
          <p:nvPr>
            <p:custDataLst>
              <p:tags r:id="rId2"/>
            </p:custDataLst>
          </p:nvPr>
        </p:nvSpPr>
        <p:spPr>
          <a:xfrm>
            <a:off x="926795" y="3746833"/>
            <a:ext cx="1424351" cy="1424351"/>
          </a:xfrm>
          <a:prstGeom prst="ellipse">
            <a:avLst/>
          </a:prstGeom>
          <a:noFill/>
          <a:ln w="38100">
            <a:solidFill>
              <a:srgbClr val="F2F2F2"/>
            </a:solidFill>
          </a:ln>
        </p:spPr>
        <p:style>
          <a:lnRef idx="2">
            <a:srgbClr val="5E4BEA">
              <a:shade val="50000"/>
            </a:srgbClr>
          </a:lnRef>
          <a:fillRef idx="1">
            <a:srgbClr val="5E4BEA"/>
          </a:fillRef>
          <a:effectRef idx="0">
            <a:srgbClr val="5E4BEA"/>
          </a:effectRef>
          <a:fontRef idx="minor">
            <a:srgbClr val="FFFFFF"/>
          </a:fontRef>
        </p:style>
        <p:txBody>
          <a:bodyPr rtlCol="0" anchor="ct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3" name="弧形 2"/>
          <p:cNvSpPr/>
          <p:nvPr>
            <p:custDataLst>
              <p:tags r:id="rId3"/>
            </p:custDataLst>
          </p:nvPr>
        </p:nvSpPr>
        <p:spPr>
          <a:xfrm>
            <a:off x="926794" y="3752245"/>
            <a:ext cx="1434724" cy="1424351"/>
          </a:xfrm>
          <a:prstGeom prst="arc">
            <a:avLst>
              <a:gd name="adj1" fmla="val 20248523"/>
              <a:gd name="adj2" fmla="val 7382565"/>
            </a:avLst>
          </a:prstGeom>
          <a:noFill/>
          <a:ln w="50800">
            <a:solidFill>
              <a:srgbClr val="3498DB"/>
            </a:solidFill>
          </a:ln>
        </p:spPr>
        <p:style>
          <a:lnRef idx="2">
            <a:srgbClr val="5E4BEA">
              <a:shade val="50000"/>
            </a:srgbClr>
          </a:lnRef>
          <a:fillRef idx="1">
            <a:srgbClr val="5E4BEA"/>
          </a:fillRef>
          <a:effectRef idx="0">
            <a:srgbClr val="5E4BEA"/>
          </a:effectRef>
          <a:fontRef idx="minor">
            <a:srgbClr val="FFFFFF"/>
          </a:fontRef>
        </p:style>
        <p:txBody>
          <a:bodyPr rtlCol="0" anchor="ctr"/>
          <a:lstStyle>
            <a:defPPr>
              <a:defRPr lang="zh-CN">
                <a:solidFill>
                  <a:srgbClr val="000000"/>
                </a:solidFill>
              </a:defRPr>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9" name="椭圆 8"/>
          <p:cNvSpPr/>
          <p:nvPr>
            <p:custDataLst>
              <p:tags r:id="rId4"/>
            </p:custDataLst>
          </p:nvPr>
        </p:nvSpPr>
        <p:spPr>
          <a:xfrm>
            <a:off x="1663815" y="1984888"/>
            <a:ext cx="2816068" cy="2816068"/>
          </a:xfrm>
          <a:prstGeom prst="ellipse">
            <a:avLst/>
          </a:prstGeom>
          <a:noFill/>
          <a:ln w="38100">
            <a:solidFill>
              <a:srgbClr val="F2F2F2"/>
            </a:solidFill>
          </a:ln>
        </p:spPr>
        <p:style>
          <a:lnRef idx="2">
            <a:srgbClr val="5E4BEA">
              <a:shade val="50000"/>
            </a:srgbClr>
          </a:lnRef>
          <a:fillRef idx="1">
            <a:srgbClr val="5E4BEA"/>
          </a:fillRef>
          <a:effectRef idx="0">
            <a:srgbClr val="5E4BEA"/>
          </a:effectRef>
          <a:fontRef idx="minor">
            <a:srgbClr val="FFFFFF"/>
          </a:fontRef>
        </p:style>
        <p:txBody>
          <a:bodyPr rtlCol="0" anchor="ct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12" name="弧形 11"/>
          <p:cNvSpPr/>
          <p:nvPr>
            <p:custDataLst>
              <p:tags r:id="rId5"/>
            </p:custDataLst>
          </p:nvPr>
        </p:nvSpPr>
        <p:spPr>
          <a:xfrm>
            <a:off x="1653985" y="1978129"/>
            <a:ext cx="2836576" cy="2816068"/>
          </a:xfrm>
          <a:prstGeom prst="arc">
            <a:avLst>
              <a:gd name="adj1" fmla="val 16079348"/>
              <a:gd name="adj2" fmla="val 11558766"/>
            </a:avLst>
          </a:prstGeom>
          <a:noFill/>
          <a:ln w="50800">
            <a:solidFill>
              <a:srgbClr val="00B0F0"/>
            </a:solidFill>
          </a:ln>
        </p:spPr>
        <p:style>
          <a:lnRef idx="2">
            <a:srgbClr val="5E4BEA">
              <a:shade val="50000"/>
            </a:srgbClr>
          </a:lnRef>
          <a:fillRef idx="1">
            <a:srgbClr val="5E4BEA"/>
          </a:fillRef>
          <a:effectRef idx="0">
            <a:srgbClr val="5E4BEA"/>
          </a:effectRef>
          <a:fontRef idx="minor">
            <a:srgbClr val="FFFFFF"/>
          </a:fontRef>
        </p:style>
        <p:txBody>
          <a:bodyPr rtlCol="0" anchor="ctr"/>
          <a:lstStyle>
            <a:defPPr>
              <a:defRPr lang="zh-CN">
                <a:solidFill>
                  <a:srgbClr val="000000"/>
                </a:solidFill>
              </a:defRPr>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14" name="弧形 13"/>
          <p:cNvSpPr/>
          <p:nvPr>
            <p:custDataLst>
              <p:tags r:id="rId6"/>
            </p:custDataLst>
          </p:nvPr>
        </p:nvSpPr>
        <p:spPr>
          <a:xfrm>
            <a:off x="3552980" y="3580541"/>
            <a:ext cx="1861167" cy="1847712"/>
          </a:xfrm>
          <a:prstGeom prst="arc">
            <a:avLst>
              <a:gd name="adj1" fmla="val 16079348"/>
              <a:gd name="adj2" fmla="val 8782137"/>
            </a:avLst>
          </a:prstGeom>
          <a:noFill/>
          <a:ln w="50800">
            <a:solidFill>
              <a:srgbClr val="1F74AD"/>
            </a:solidFill>
          </a:ln>
        </p:spPr>
        <p:style>
          <a:lnRef idx="2">
            <a:srgbClr val="5E4BEA">
              <a:shade val="50000"/>
            </a:srgbClr>
          </a:lnRef>
          <a:fillRef idx="1">
            <a:srgbClr val="5E4BEA"/>
          </a:fillRef>
          <a:effectRef idx="0">
            <a:srgbClr val="5E4BEA"/>
          </a:effectRef>
          <a:fontRef idx="minor">
            <a:srgbClr val="FFFFFF"/>
          </a:fontRef>
        </p:style>
        <p:txBody>
          <a:bodyPr rtlCol="0" anchor="ctr"/>
          <a:lstStyle>
            <a:defPPr>
              <a:defRPr lang="zh-CN">
                <a:solidFill>
                  <a:srgbClr val="000000"/>
                </a:solidFill>
              </a:defRPr>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gn="ctr" defTabSz="913765"/>
            <a:endParaRPr lang="zh-CN" altLang="en-US" sz="1600">
              <a:solidFill>
                <a:srgbClr val="000000">
                  <a:lumMod val="65000"/>
                  <a:lumOff val="35000"/>
                </a:srgbClr>
              </a:solidFill>
              <a:latin typeface="微软雅黑" panose="020B0503020204020204" charset="-122"/>
              <a:ea typeface="微软雅黑" panose="020B0503020204020204" charset="-122"/>
            </a:endParaRPr>
          </a:p>
        </p:txBody>
      </p:sp>
      <p:sp>
        <p:nvSpPr>
          <p:cNvPr id="73" name="文本框 72"/>
          <p:cNvSpPr txBox="1"/>
          <p:nvPr>
            <p:custDataLst>
              <p:tags r:id="rId7"/>
            </p:custDataLst>
          </p:nvPr>
        </p:nvSpPr>
        <p:spPr>
          <a:xfrm>
            <a:off x="745287" y="1192634"/>
            <a:ext cx="2786380" cy="460375"/>
          </a:xfrm>
          <a:prstGeom prst="rect">
            <a:avLst/>
          </a:prstGeom>
          <a:noFill/>
        </p:spPr>
        <p:txBody>
          <a:bodyPr wrap="none" rtlCol="0" anchor="t">
            <a:spAutoFit/>
          </a:bodyPr>
          <a:lstStyle/>
          <a:p>
            <a:pPr algn="l"/>
            <a:r>
              <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rPr>
              <a:t>1. 未来职业的特点</a:t>
            </a:r>
            <a:endPar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endParaRPr>
          </a:p>
        </p:txBody>
      </p:sp>
      <p:sp>
        <p:nvSpPr>
          <p:cNvPr id="13" name="文本框 12"/>
          <p:cNvSpPr txBox="1"/>
          <p:nvPr/>
        </p:nvSpPr>
        <p:spPr>
          <a:xfrm>
            <a:off x="4011930" y="4357370"/>
            <a:ext cx="1188085" cy="645160"/>
          </a:xfrm>
          <a:prstGeom prst="rect">
            <a:avLst/>
          </a:prstGeom>
          <a:noFill/>
        </p:spPr>
        <p:txBody>
          <a:bodyPr wrap="square" rtlCol="0" anchor="t">
            <a:spAutoFit/>
          </a:bodyPr>
          <a:p>
            <a:r>
              <a:rPr lang="zh-CN" altLang="en-US"/>
              <a:t>职业要求不断更新</a:t>
            </a:r>
            <a:endParaRPr lang="zh-CN" altLang="en-US"/>
          </a:p>
        </p:txBody>
      </p:sp>
      <p:sp>
        <p:nvSpPr>
          <p:cNvPr id="19" name="文本框 18"/>
          <p:cNvSpPr txBox="1"/>
          <p:nvPr/>
        </p:nvSpPr>
        <p:spPr>
          <a:xfrm>
            <a:off x="1115060" y="4357370"/>
            <a:ext cx="1047750" cy="583565"/>
          </a:xfrm>
          <a:prstGeom prst="rect">
            <a:avLst/>
          </a:prstGeom>
          <a:noFill/>
        </p:spPr>
        <p:txBody>
          <a:bodyPr wrap="square" rtlCol="0" anchor="t">
            <a:spAutoFit/>
          </a:bodyPr>
          <a:p>
            <a:r>
              <a:rPr lang="zh-CN" altLang="en-US" sz="1600"/>
              <a:t>永久性职业减少</a:t>
            </a:r>
            <a:endParaRPr lang="zh-CN" altLang="en-US" sz="1600"/>
          </a:p>
        </p:txBody>
      </p:sp>
      <p:sp>
        <p:nvSpPr>
          <p:cNvPr id="20" name="文本框 19"/>
          <p:cNvSpPr txBox="1"/>
          <p:nvPr/>
        </p:nvSpPr>
        <p:spPr>
          <a:xfrm>
            <a:off x="1891665" y="2378075"/>
            <a:ext cx="2362200" cy="2030095"/>
          </a:xfrm>
          <a:prstGeom prst="rect">
            <a:avLst/>
          </a:prstGeom>
          <a:noFill/>
        </p:spPr>
        <p:txBody>
          <a:bodyPr wrap="square" rtlCol="0" anchor="t">
            <a:spAutoFit/>
          </a:bodyPr>
          <a:p>
            <a:r>
              <a:rPr lang="zh-CN" altLang="en-US"/>
              <a:t>职业的教育含量增大，各种就业岗位，需要更多的受过良好教育、掌握最新技术的技术工人，单纯的体力劳动或机械操作职业将明显减少</a:t>
            </a:r>
            <a:endParaRPr lang="zh-CN" altLang="en-US"/>
          </a:p>
        </p:txBody>
      </p:sp>
      <p:sp>
        <p:nvSpPr>
          <p:cNvPr id="21" name="文本框 20"/>
          <p:cNvSpPr txBox="1"/>
          <p:nvPr>
            <p:custDataLst>
              <p:tags r:id="rId8"/>
            </p:custDataLst>
          </p:nvPr>
        </p:nvSpPr>
        <p:spPr>
          <a:xfrm>
            <a:off x="6547282" y="1653009"/>
            <a:ext cx="2786380" cy="460375"/>
          </a:xfrm>
          <a:prstGeom prst="rect">
            <a:avLst/>
          </a:prstGeom>
          <a:noFill/>
        </p:spPr>
        <p:txBody>
          <a:bodyPr wrap="none" rtlCol="0" anchor="t">
            <a:spAutoFit/>
          </a:bodyPr>
          <a:p>
            <a:pPr algn="l"/>
            <a:r>
              <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rPr>
              <a:t>2. 未来的热门职业</a:t>
            </a:r>
            <a:endPar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endParaRPr>
          </a:p>
        </p:txBody>
      </p:sp>
      <p:grpSp>
        <p:nvGrpSpPr>
          <p:cNvPr id="82948" name="组合 9"/>
          <p:cNvGrpSpPr/>
          <p:nvPr>
            <p:custDataLst>
              <p:tags r:id="rId9"/>
            </p:custDataLst>
          </p:nvPr>
        </p:nvGrpSpPr>
        <p:grpSpPr bwMode="auto">
          <a:xfrm>
            <a:off x="7118350" y="2599055"/>
            <a:ext cx="2630488" cy="2625725"/>
            <a:chOff x="1648501" y="2701426"/>
            <a:chExt cx="2630487" cy="2625725"/>
          </a:xfrm>
        </p:grpSpPr>
        <p:sp>
          <p:nvSpPr>
            <p:cNvPr id="23" name="椭圆 22"/>
            <p:cNvSpPr/>
            <p:nvPr>
              <p:custDataLst>
                <p:tags r:id="rId10"/>
              </p:custDataLst>
            </p:nvPr>
          </p:nvSpPr>
          <p:spPr>
            <a:xfrm>
              <a:off x="1648501" y="2883989"/>
              <a:ext cx="890588" cy="890587"/>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algn="ctr" eaLnBrk="1" fontAlgn="auto" hangingPunct="1">
                <a:spcBef>
                  <a:spcPts val="0"/>
                </a:spcBef>
                <a:spcAft>
                  <a:spcPts val="0"/>
                </a:spcAft>
                <a:defRPr/>
              </a:pPr>
              <a:endParaRPr lang="zh-CN" altLang="en-US"/>
            </a:p>
          </p:txBody>
        </p:sp>
        <p:sp>
          <p:nvSpPr>
            <p:cNvPr id="30" name="椭圆 29"/>
            <p:cNvSpPr/>
            <p:nvPr>
              <p:custDataLst>
                <p:tags r:id="rId11"/>
              </p:custDataLst>
            </p:nvPr>
          </p:nvSpPr>
          <p:spPr>
            <a:xfrm>
              <a:off x="1751689" y="3942851"/>
              <a:ext cx="1384299" cy="1384300"/>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algn="ctr" eaLnBrk="1" fontAlgn="auto" hangingPunct="1">
                <a:spcBef>
                  <a:spcPts val="0"/>
                </a:spcBef>
                <a:spcAft>
                  <a:spcPts val="0"/>
                </a:spcAft>
                <a:defRPr/>
              </a:pPr>
              <a:endParaRPr lang="zh-CN" altLang="en-US"/>
            </a:p>
          </p:txBody>
        </p:sp>
        <p:sp>
          <p:nvSpPr>
            <p:cNvPr id="33" name="椭圆 32"/>
            <p:cNvSpPr/>
            <p:nvPr>
              <p:custDataLst>
                <p:tags r:id="rId12"/>
              </p:custDataLst>
            </p:nvPr>
          </p:nvSpPr>
          <p:spPr>
            <a:xfrm>
              <a:off x="2894689" y="2701426"/>
              <a:ext cx="1384299" cy="1385888"/>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algn="ctr" eaLnBrk="1" fontAlgn="auto" hangingPunct="1">
                <a:spcBef>
                  <a:spcPts val="0"/>
                </a:spcBef>
                <a:spcAft>
                  <a:spcPts val="0"/>
                </a:spcAft>
                <a:defRPr/>
              </a:pPr>
              <a:endParaRPr lang="zh-CN" altLang="en-US"/>
            </a:p>
          </p:txBody>
        </p:sp>
        <p:sp>
          <p:nvSpPr>
            <p:cNvPr id="35" name="椭圆 34"/>
            <p:cNvSpPr/>
            <p:nvPr>
              <p:custDataLst>
                <p:tags r:id="rId13"/>
              </p:custDataLst>
            </p:nvPr>
          </p:nvSpPr>
          <p:spPr>
            <a:xfrm>
              <a:off x="2094589" y="3330076"/>
              <a:ext cx="1041400" cy="1041400"/>
            </a:xfrm>
            <a:prstGeom prst="ellipse">
              <a:avLst/>
            </a:prstGeom>
            <a:solidFill>
              <a:srgbClr val="4271A9"/>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algn="ctr" eaLnBrk="1" fontAlgn="auto" hangingPunct="1">
                <a:spcBef>
                  <a:spcPts val="0"/>
                </a:spcBef>
                <a:spcAft>
                  <a:spcPts val="0"/>
                </a:spcAft>
                <a:defRPr/>
              </a:pPr>
              <a:endParaRPr lang="zh-CN" altLang="en-US"/>
            </a:p>
          </p:txBody>
        </p:sp>
        <p:sp>
          <p:nvSpPr>
            <p:cNvPr id="44051" name="文本框 16"/>
            <p:cNvSpPr txBox="1">
              <a:spLocks noChangeArrowheads="1"/>
            </p:cNvSpPr>
            <p:nvPr>
              <p:custDataLst>
                <p:tags r:id="rId14"/>
              </p:custDataLst>
            </p:nvPr>
          </p:nvSpPr>
          <p:spPr bwMode="auto">
            <a:xfrm>
              <a:off x="2985175" y="3071314"/>
              <a:ext cx="1204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ysClr val="windowText" lastClr="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en-US" altLang="zh-CN" sz="3200" b="1" dirty="0">
                  <a:solidFill>
                    <a:sysClr val="window" lastClr="FFFFFF"/>
                  </a:solidFill>
                  <a:latin typeface="微软雅黑" panose="020B0503020204020204" charset="-122"/>
                  <a:ea typeface="微软雅黑" panose="020B0503020204020204" charset="-122"/>
                </a:rPr>
                <a:t>生物</a:t>
              </a:r>
              <a:endParaRPr lang="en-US" altLang="zh-CN" sz="3200" b="1" dirty="0">
                <a:solidFill>
                  <a:sysClr val="window" lastClr="FFFFFF"/>
                </a:solidFill>
                <a:latin typeface="微软雅黑" panose="020B0503020204020204" charset="-122"/>
                <a:ea typeface="微软雅黑" panose="020B0503020204020204" charset="-122"/>
              </a:endParaRPr>
            </a:p>
          </p:txBody>
        </p:sp>
        <p:sp>
          <p:nvSpPr>
            <p:cNvPr id="44052" name="文本框 17"/>
            <p:cNvSpPr txBox="1">
              <a:spLocks noChangeArrowheads="1"/>
            </p:cNvSpPr>
            <p:nvPr>
              <p:custDataLst>
                <p:tags r:id="rId15"/>
              </p:custDataLst>
            </p:nvPr>
          </p:nvSpPr>
          <p:spPr bwMode="auto">
            <a:xfrm>
              <a:off x="1699301" y="3128464"/>
              <a:ext cx="78898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400">
                  <a:solidFill>
                    <a:sysClr val="windowText" lastClr="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en-US" altLang="zh-CN" sz="1800" b="1">
                  <a:solidFill>
                    <a:sysClr val="window" lastClr="FFFFFF"/>
                  </a:solidFill>
                  <a:latin typeface="微软雅黑" panose="020B0503020204020204" charset="-122"/>
                  <a:ea typeface="微软雅黑" panose="020B0503020204020204" charset="-122"/>
                </a:rPr>
                <a:t>……</a:t>
              </a:r>
              <a:endParaRPr lang="en-US" altLang="zh-CN" sz="1800" b="1">
                <a:solidFill>
                  <a:sysClr val="window" lastClr="FFFFFF"/>
                </a:solidFill>
                <a:latin typeface="微软雅黑" panose="020B0503020204020204" charset="-122"/>
                <a:ea typeface="微软雅黑" panose="020B0503020204020204" charset="-122"/>
              </a:endParaRPr>
            </a:p>
          </p:txBody>
        </p:sp>
        <p:sp>
          <p:nvSpPr>
            <p:cNvPr id="44053" name="文本框 25"/>
            <p:cNvSpPr txBox="1">
              <a:spLocks noChangeArrowheads="1"/>
            </p:cNvSpPr>
            <p:nvPr>
              <p:custDataLst>
                <p:tags r:id="rId16"/>
              </p:custDataLst>
            </p:nvPr>
          </p:nvSpPr>
          <p:spPr bwMode="auto">
            <a:xfrm>
              <a:off x="2158089" y="3531689"/>
              <a:ext cx="9144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400">
                  <a:solidFill>
                    <a:sysClr val="windowText" lastClr="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en-US" altLang="zh-CN" sz="2000" b="1">
                  <a:solidFill>
                    <a:sysClr val="window" lastClr="FFFFFF"/>
                  </a:solidFill>
                  <a:latin typeface="微软雅黑" panose="020B0503020204020204" charset="-122"/>
                  <a:ea typeface="微软雅黑" panose="020B0503020204020204" charset="-122"/>
                </a:rPr>
                <a:t>信息</a:t>
              </a:r>
              <a:endParaRPr lang="en-US" altLang="zh-CN" sz="2000" b="1">
                <a:solidFill>
                  <a:sysClr val="window" lastClr="FFFFFF"/>
                </a:solidFill>
                <a:latin typeface="微软雅黑" panose="020B0503020204020204" charset="-122"/>
                <a:ea typeface="微软雅黑" panose="020B0503020204020204" charset="-122"/>
              </a:endParaRPr>
            </a:p>
          </p:txBody>
        </p:sp>
        <p:sp>
          <p:nvSpPr>
            <p:cNvPr id="44054" name="文本框 33"/>
            <p:cNvSpPr txBox="1">
              <a:spLocks noChangeArrowheads="1"/>
            </p:cNvSpPr>
            <p:nvPr>
              <p:custDataLst>
                <p:tags r:id="rId17"/>
              </p:custDataLst>
            </p:nvPr>
          </p:nvSpPr>
          <p:spPr bwMode="auto">
            <a:xfrm>
              <a:off x="1704381" y="4443231"/>
              <a:ext cx="153352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anose="020B0604020202020204" pitchFamily="34" charset="0"/>
                <a:buChar char="•"/>
                <a:defRPr sz="2400">
                  <a:solidFill>
                    <a:sysClr val="windowText" lastClr="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en-US" altLang="zh-CN" b="1">
                  <a:solidFill>
                    <a:sysClr val="window" lastClr="FFFFFF"/>
                  </a:solidFill>
                  <a:latin typeface="微软雅黑" panose="020B0503020204020204" charset="-122"/>
                  <a:ea typeface="微软雅黑" panose="020B0503020204020204" charset="-122"/>
                </a:rPr>
                <a:t>高新科技</a:t>
              </a:r>
              <a:endParaRPr lang="en-US" altLang="zh-CN" b="1">
                <a:solidFill>
                  <a:sysClr val="window" lastClr="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776605" y="1016635"/>
            <a:ext cx="4177030" cy="460375"/>
          </a:xfrm>
          <a:prstGeom prst="rect">
            <a:avLst/>
          </a:prstGeom>
          <a:noFill/>
        </p:spPr>
        <p:txBody>
          <a:bodyPr wrap="square" rtlCol="0" anchor="t">
            <a:spAutoFit/>
          </a:bodyPr>
          <a:p>
            <a:pPr algn="l"/>
            <a:r>
              <a:rPr lang="en-US" altLang="zh-CN" sz="2400" b="1">
                <a:latin typeface="微软雅黑" panose="020B0503020204020204" charset="-122"/>
                <a:ea typeface="微软雅黑" panose="020B0503020204020204" charset="-122"/>
              </a:rPr>
              <a:t>（三）职业对人才的要求</a:t>
            </a:r>
            <a:endParaRPr lang="en-US" altLang="zh-CN" sz="2400" b="1">
              <a:latin typeface="微软雅黑" panose="020B0503020204020204" charset="-122"/>
              <a:ea typeface="微软雅黑" panose="020B0503020204020204" charset="-122"/>
            </a:endParaRPr>
          </a:p>
        </p:txBody>
      </p:sp>
      <p:sp>
        <p:nvSpPr>
          <p:cNvPr id="23" name="Freeform 13"/>
          <p:cNvSpPr/>
          <p:nvPr>
            <p:custDataLst>
              <p:tags r:id="rId1"/>
            </p:custDataLst>
          </p:nvPr>
        </p:nvSpPr>
        <p:spPr>
          <a:xfrm flipV="1">
            <a:off x="5935845" y="2246706"/>
            <a:ext cx="558831" cy="55883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24" name="Freeform 5"/>
          <p:cNvSpPr>
            <a:spLocks noEditPoints="1"/>
          </p:cNvSpPr>
          <p:nvPr>
            <p:custDataLst>
              <p:tags r:id="rId2"/>
            </p:custDataLst>
          </p:nvPr>
        </p:nvSpPr>
        <p:spPr bwMode="auto">
          <a:xfrm>
            <a:off x="6061948" y="2376790"/>
            <a:ext cx="306627" cy="298662"/>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sp>
        <p:nvSpPr>
          <p:cNvPr id="25" name="Freeform 19"/>
          <p:cNvSpPr/>
          <p:nvPr>
            <p:custDataLst>
              <p:tags r:id="rId3"/>
            </p:custDataLst>
          </p:nvPr>
        </p:nvSpPr>
        <p:spPr>
          <a:xfrm flipV="1">
            <a:off x="7717202" y="4536452"/>
            <a:ext cx="558831"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26" name="Freeform 177"/>
          <p:cNvSpPr>
            <a:spLocks noEditPoints="1"/>
          </p:cNvSpPr>
          <p:nvPr>
            <p:custDataLst>
              <p:tags r:id="rId4"/>
            </p:custDataLst>
          </p:nvPr>
        </p:nvSpPr>
        <p:spPr bwMode="auto">
          <a:xfrm>
            <a:off x="7837995" y="4649281"/>
            <a:ext cx="317246" cy="333174"/>
          </a:xfrm>
          <a:custGeom>
            <a:avLst/>
            <a:gdLst/>
            <a:ahLst/>
            <a:cxnLst>
              <a:cxn ang="0">
                <a:pos x="350" y="180"/>
              </a:cxn>
              <a:cxn ang="0">
                <a:pos x="10" y="180"/>
              </a:cxn>
              <a:cxn ang="0">
                <a:pos x="5" y="171"/>
              </a:cxn>
              <a:cxn ang="0">
                <a:pos x="170" y="8"/>
              </a:cxn>
              <a:cxn ang="0">
                <a:pos x="189" y="9"/>
              </a:cxn>
              <a:cxn ang="0">
                <a:pos x="250" y="69"/>
              </a:cxn>
              <a:cxn ang="0">
                <a:pos x="250" y="45"/>
              </a:cxn>
              <a:cxn ang="0">
                <a:pos x="281" y="45"/>
              </a:cxn>
              <a:cxn ang="0">
                <a:pos x="281" y="100"/>
              </a:cxn>
              <a:cxn ang="0">
                <a:pos x="353" y="171"/>
              </a:cxn>
              <a:cxn ang="0">
                <a:pos x="350" y="180"/>
              </a:cxn>
              <a:cxn ang="0">
                <a:pos x="314" y="367"/>
              </a:cxn>
              <a:cxn ang="0">
                <a:pos x="300" y="380"/>
              </a:cxn>
              <a:cxn ang="0">
                <a:pos x="194" y="380"/>
              </a:cxn>
              <a:cxn ang="0">
                <a:pos x="194" y="302"/>
              </a:cxn>
              <a:cxn ang="0">
                <a:pos x="146" y="302"/>
              </a:cxn>
              <a:cxn ang="0">
                <a:pos x="146" y="380"/>
              </a:cxn>
              <a:cxn ang="0">
                <a:pos x="58" y="380"/>
              </a:cxn>
              <a:cxn ang="0">
                <a:pos x="44" y="366"/>
              </a:cxn>
              <a:cxn ang="0">
                <a:pos x="44" y="188"/>
              </a:cxn>
              <a:cxn ang="0">
                <a:pos x="314" y="188"/>
              </a:cxn>
              <a:cxn ang="0">
                <a:pos x="314" y="367"/>
              </a:cxn>
              <a:cxn ang="0">
                <a:pos x="273" y="242"/>
              </a:cxn>
              <a:cxn ang="0">
                <a:pos x="225" y="242"/>
              </a:cxn>
              <a:cxn ang="0">
                <a:pos x="225" y="282"/>
              </a:cxn>
              <a:cxn ang="0">
                <a:pos x="273" y="282"/>
              </a:cxn>
              <a:cxn ang="0">
                <a:pos x="273" y="242"/>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sp>
        <p:nvSpPr>
          <p:cNvPr id="2" name="Freeform 22"/>
          <p:cNvSpPr/>
          <p:nvPr>
            <p:custDataLst>
              <p:tags r:id="rId5"/>
            </p:custDataLst>
          </p:nvPr>
        </p:nvSpPr>
        <p:spPr>
          <a:xfrm flipV="1">
            <a:off x="4108030" y="4536452"/>
            <a:ext cx="560158"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44" name="Freeform 23"/>
          <p:cNvSpPr>
            <a:spLocks noEditPoints="1"/>
          </p:cNvSpPr>
          <p:nvPr>
            <p:custDataLst>
              <p:tags r:id="rId6"/>
            </p:custDataLst>
          </p:nvPr>
        </p:nvSpPr>
        <p:spPr bwMode="auto">
          <a:xfrm>
            <a:off x="4273953" y="4649281"/>
            <a:ext cx="228311" cy="33450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dirty="0">
              <a:solidFill>
                <a:srgbClr val="4D4D4D">
                  <a:lumMod val="50000"/>
                </a:srgbClr>
              </a:solidFill>
              <a:sym typeface="Arial" panose="020B0604020202020204" pitchFamily="34" charset="0"/>
            </a:endParaRPr>
          </a:p>
        </p:txBody>
      </p:sp>
      <p:sp>
        <p:nvSpPr>
          <p:cNvPr id="3" name="Freeform 10"/>
          <p:cNvSpPr/>
          <p:nvPr>
            <p:custDataLst>
              <p:tags r:id="rId7"/>
            </p:custDataLst>
          </p:nvPr>
        </p:nvSpPr>
        <p:spPr>
          <a:xfrm flipV="1">
            <a:off x="6995102" y="2585190"/>
            <a:ext cx="560158"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5" name="Freeform 170"/>
          <p:cNvSpPr>
            <a:spLocks noEditPoints="1"/>
          </p:cNvSpPr>
          <p:nvPr>
            <p:custDataLst>
              <p:tags r:id="rId8"/>
            </p:custDataLst>
          </p:nvPr>
        </p:nvSpPr>
        <p:spPr bwMode="auto">
          <a:xfrm>
            <a:off x="7125186" y="2737840"/>
            <a:ext cx="301318" cy="254859"/>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sp>
        <p:nvSpPr>
          <p:cNvPr id="6" name="Freeform 25"/>
          <p:cNvSpPr/>
          <p:nvPr>
            <p:custDataLst>
              <p:tags r:id="rId9"/>
            </p:custDataLst>
          </p:nvPr>
        </p:nvSpPr>
        <p:spPr>
          <a:xfrm flipV="1">
            <a:off x="4889862" y="2585190"/>
            <a:ext cx="560158"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7" name="Freeform 120"/>
          <p:cNvSpPr>
            <a:spLocks noEditPoints="1"/>
          </p:cNvSpPr>
          <p:nvPr>
            <p:custDataLst>
              <p:tags r:id="rId10"/>
            </p:custDataLst>
          </p:nvPr>
        </p:nvSpPr>
        <p:spPr bwMode="auto">
          <a:xfrm>
            <a:off x="5023929" y="2739167"/>
            <a:ext cx="293353" cy="252204"/>
          </a:xfrm>
          <a:custGeom>
            <a:avLst/>
            <a:gdLst/>
            <a:ahLst/>
            <a:cxnLst>
              <a:cxn ang="0">
                <a:pos x="95" y="7"/>
              </a:cxn>
              <a:cxn ang="0">
                <a:pos x="95" y="14"/>
              </a:cxn>
              <a:cxn ang="0">
                <a:pos x="15" y="36"/>
              </a:cxn>
              <a:cxn ang="0">
                <a:pos x="0" y="28"/>
              </a:cxn>
              <a:cxn ang="0">
                <a:pos x="0" y="72"/>
              </a:cxn>
              <a:cxn ang="0">
                <a:pos x="15" y="65"/>
              </a:cxn>
              <a:cxn ang="0">
                <a:pos x="24" y="67"/>
              </a:cxn>
              <a:cxn ang="0">
                <a:pos x="21" y="76"/>
              </a:cxn>
              <a:cxn ang="0">
                <a:pos x="29" y="89"/>
              </a:cxn>
              <a:cxn ang="0">
                <a:pos x="50" y="95"/>
              </a:cxn>
              <a:cxn ang="0">
                <a:pos x="53" y="95"/>
              </a:cxn>
              <a:cxn ang="0">
                <a:pos x="64" y="87"/>
              </a:cxn>
              <a:cxn ang="0">
                <a:pos x="66" y="78"/>
              </a:cxn>
              <a:cxn ang="0">
                <a:pos x="95" y="86"/>
              </a:cxn>
              <a:cxn ang="0">
                <a:pos x="95" y="94"/>
              </a:cxn>
              <a:cxn ang="0">
                <a:pos x="117" y="101"/>
              </a:cxn>
              <a:cxn ang="0">
                <a:pos x="117" y="0"/>
              </a:cxn>
              <a:cxn ang="0">
                <a:pos x="95" y="7"/>
              </a:cxn>
              <a:cxn ang="0">
                <a:pos x="57" y="85"/>
              </a:cxn>
              <a:cxn ang="0">
                <a:pos x="52" y="88"/>
              </a:cxn>
              <a:cxn ang="0">
                <a:pos x="31" y="82"/>
              </a:cxn>
              <a:cxn ang="0">
                <a:pos x="28" y="78"/>
              </a:cxn>
              <a:cxn ang="0">
                <a:pos x="31" y="69"/>
              </a:cxn>
              <a:cxn ang="0">
                <a:pos x="59" y="77"/>
              </a:cxn>
              <a:cxn ang="0">
                <a:pos x="57" y="85"/>
              </a:cxn>
              <a:cxn ang="0">
                <a:pos x="95" y="50"/>
              </a:cxn>
              <a:cxn ang="0">
                <a:pos x="15" y="50"/>
              </a:cxn>
              <a:cxn ang="0">
                <a:pos x="15" y="43"/>
              </a:cxn>
              <a:cxn ang="0">
                <a:pos x="95" y="21"/>
              </a:cxn>
              <a:cxn ang="0">
                <a:pos x="95" y="50"/>
              </a:cxn>
              <a:cxn ang="0">
                <a:pos x="109" y="50"/>
              </a:cxn>
              <a:cxn ang="0">
                <a:pos x="102" y="50"/>
              </a:cxn>
              <a:cxn ang="0">
                <a:pos x="102" y="14"/>
              </a:cxn>
              <a:cxn ang="0">
                <a:pos x="109" y="14"/>
              </a:cxn>
              <a:cxn ang="0">
                <a:pos x="109" y="50"/>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sp>
        <p:nvSpPr>
          <p:cNvPr id="8" name="Freeform 16"/>
          <p:cNvSpPr/>
          <p:nvPr>
            <p:custDataLst>
              <p:tags r:id="rId11"/>
            </p:custDataLst>
          </p:nvPr>
        </p:nvSpPr>
        <p:spPr>
          <a:xfrm flipV="1">
            <a:off x="4135905" y="3505071"/>
            <a:ext cx="560158"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9" name="Freeform 45"/>
          <p:cNvSpPr>
            <a:spLocks noEditPoints="1"/>
          </p:cNvSpPr>
          <p:nvPr>
            <p:custDataLst>
              <p:tags r:id="rId12"/>
            </p:custDataLst>
          </p:nvPr>
        </p:nvSpPr>
        <p:spPr bwMode="auto">
          <a:xfrm>
            <a:off x="4255370" y="3611262"/>
            <a:ext cx="321228" cy="347776"/>
          </a:xfrm>
          <a:custGeom>
            <a:avLst/>
            <a:gdLst/>
            <a:ahLst/>
            <a:cxnLst>
              <a:cxn ang="0">
                <a:pos x="783" y="812"/>
              </a:cxn>
              <a:cxn ang="0">
                <a:pos x="684" y="703"/>
              </a:cxn>
              <a:cxn ang="0">
                <a:pos x="698" y="592"/>
              </a:cxn>
              <a:cxn ang="0">
                <a:pos x="674" y="483"/>
              </a:cxn>
              <a:cxn ang="0">
                <a:pos x="617" y="387"/>
              </a:cxn>
              <a:cxn ang="0">
                <a:pos x="532" y="315"/>
              </a:cxn>
              <a:cxn ang="0">
                <a:pos x="428" y="275"/>
              </a:cxn>
              <a:cxn ang="0">
                <a:pos x="316" y="270"/>
              </a:cxn>
              <a:cxn ang="0">
                <a:pos x="209" y="303"/>
              </a:cxn>
              <a:cxn ang="0">
                <a:pos x="119" y="367"/>
              </a:cxn>
              <a:cxn ang="0">
                <a:pos x="54" y="458"/>
              </a:cxn>
              <a:cxn ang="0">
                <a:pos x="22" y="565"/>
              </a:cxn>
              <a:cxn ang="0">
                <a:pos x="27" y="677"/>
              </a:cxn>
              <a:cxn ang="0">
                <a:pos x="68" y="781"/>
              </a:cxn>
              <a:cxn ang="0">
                <a:pos x="140" y="866"/>
              </a:cxn>
              <a:cxn ang="0">
                <a:pos x="236" y="923"/>
              </a:cxn>
              <a:cxn ang="0">
                <a:pos x="345" y="945"/>
              </a:cxn>
              <a:cxn ang="0">
                <a:pos x="456" y="931"/>
              </a:cxn>
              <a:cxn ang="0">
                <a:pos x="556" y="882"/>
              </a:cxn>
              <a:cxn ang="0">
                <a:pos x="605" y="817"/>
              </a:cxn>
              <a:cxn ang="0">
                <a:pos x="769" y="943"/>
              </a:cxn>
              <a:cxn ang="0">
                <a:pos x="843" y="818"/>
              </a:cxn>
              <a:cxn ang="0">
                <a:pos x="456" y="618"/>
              </a:cxn>
              <a:cxn ang="0">
                <a:pos x="317" y="545"/>
              </a:cxn>
              <a:cxn ang="0">
                <a:pos x="381" y="630"/>
              </a:cxn>
              <a:cxn ang="0">
                <a:pos x="276" y="614"/>
              </a:cxn>
              <a:cxn ang="0">
                <a:pos x="407" y="700"/>
              </a:cxn>
              <a:cxn ang="0">
                <a:pos x="408" y="804"/>
              </a:cxn>
              <a:cxn ang="0">
                <a:pos x="307" y="409"/>
              </a:cxn>
              <a:cxn ang="0">
                <a:pos x="550" y="674"/>
              </a:cxn>
              <a:cxn ang="0">
                <a:pos x="576" y="689"/>
              </a:cxn>
              <a:cxn ang="0">
                <a:pos x="299" y="379"/>
              </a:cxn>
              <a:cxn ang="0">
                <a:pos x="415" y="833"/>
              </a:cxn>
              <a:cxn ang="0">
                <a:pos x="544" y="781"/>
              </a:cxn>
              <a:cxn ang="0">
                <a:pos x="109" y="670"/>
              </a:cxn>
              <a:cxn ang="0">
                <a:pos x="605" y="543"/>
              </a:cxn>
              <a:cxn ang="0">
                <a:pos x="839" y="900"/>
              </a:cxn>
              <a:cxn ang="0">
                <a:pos x="773" y="900"/>
              </a:cxn>
              <a:cxn ang="0">
                <a:pos x="807" y="842"/>
              </a:cxn>
              <a:cxn ang="0">
                <a:pos x="839" y="900"/>
              </a:cxn>
              <a:cxn ang="0">
                <a:pos x="543" y="226"/>
              </a:cxn>
              <a:cxn ang="0">
                <a:pos x="570" y="293"/>
              </a:cxn>
              <a:cxn ang="0">
                <a:pos x="620" y="312"/>
              </a:cxn>
              <a:cxn ang="0">
                <a:pos x="687" y="340"/>
              </a:cxn>
              <a:cxn ang="0">
                <a:pos x="736" y="318"/>
              </a:cxn>
              <a:cxn ang="0">
                <a:pos x="802" y="290"/>
              </a:cxn>
              <a:cxn ang="0">
                <a:pos x="821" y="240"/>
              </a:cxn>
              <a:cxn ang="0">
                <a:pos x="849" y="173"/>
              </a:cxn>
              <a:cxn ang="0">
                <a:pos x="827" y="124"/>
              </a:cxn>
              <a:cxn ang="0">
                <a:pos x="800" y="58"/>
              </a:cxn>
              <a:cxn ang="0">
                <a:pos x="749" y="39"/>
              </a:cxn>
              <a:cxn ang="0">
                <a:pos x="683" y="11"/>
              </a:cxn>
              <a:cxn ang="0">
                <a:pos x="634" y="33"/>
              </a:cxn>
              <a:cxn ang="0">
                <a:pos x="567" y="60"/>
              </a:cxn>
              <a:cxn ang="0">
                <a:pos x="548" y="111"/>
              </a:cxn>
              <a:cxn ang="0">
                <a:pos x="521" y="177"/>
              </a:cxn>
              <a:cxn ang="0">
                <a:pos x="685" y="93"/>
              </a:cxn>
              <a:cxn ang="0">
                <a:pos x="685" y="258"/>
              </a:cxn>
              <a:cxn ang="0">
                <a:pos x="685" y="93"/>
              </a:cxn>
              <a:cxn ang="0">
                <a:pos x="685" y="93"/>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sp>
        <p:nvSpPr>
          <p:cNvPr id="10" name="Freeform 7"/>
          <p:cNvSpPr/>
          <p:nvPr>
            <p:custDataLst>
              <p:tags r:id="rId13"/>
            </p:custDataLst>
          </p:nvPr>
        </p:nvSpPr>
        <p:spPr>
          <a:xfrm flipV="1">
            <a:off x="7693309" y="3505071"/>
            <a:ext cx="560158" cy="56015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4D4D4D">
              <a:alpha val="32000"/>
            </a:srgbClr>
          </a:solidFill>
          <a:ln w="25400" cmpd="sng">
            <a:noFill/>
            <a:miter lim="800000"/>
          </a:ln>
        </p:spPr>
        <p:txBody>
          <a:bodyPr anchor="ctr"/>
          <a:lstStyle/>
          <a:p>
            <a:pPr algn="ctr" defTabSz="0" eaLnBrk="1" fontAlgn="ctr" hangingPunct="1">
              <a:spcBef>
                <a:spcPts val="0"/>
              </a:spcBef>
              <a:spcAft>
                <a:spcPts val="0"/>
              </a:spcAft>
              <a:buClr>
                <a:srgbClr val="FF0000"/>
              </a:buClr>
              <a:buSzPct val="70000"/>
              <a:buFont typeface="Wingdings" panose="05000000000000000000" pitchFamily="2" charset="2"/>
              <a:buChar char="u"/>
              <a:tabLst>
                <a:tab pos="723900" algn="l"/>
                <a:tab pos="1447800" algn="l"/>
              </a:tabLst>
              <a:defRPr/>
            </a:pPr>
            <a:endParaRPr lang="en-US" sz="1800" dirty="0">
              <a:solidFill>
                <a:srgbClr val="4D4D4D">
                  <a:lumMod val="50000"/>
                </a:srgbClr>
              </a:solidFill>
              <a:sym typeface="Arial" panose="020B0604020202020204" pitchFamily="34" charset="0"/>
            </a:endParaRPr>
          </a:p>
        </p:txBody>
      </p:sp>
      <p:sp>
        <p:nvSpPr>
          <p:cNvPr id="52" name="Freeform 206"/>
          <p:cNvSpPr>
            <a:spLocks noEditPoints="1"/>
          </p:cNvSpPr>
          <p:nvPr>
            <p:custDataLst>
              <p:tags r:id="rId14"/>
            </p:custDataLst>
          </p:nvPr>
        </p:nvSpPr>
        <p:spPr bwMode="auto">
          <a:xfrm>
            <a:off x="7819411" y="3631173"/>
            <a:ext cx="307954" cy="307954"/>
          </a:xfrm>
          <a:custGeom>
            <a:avLst/>
            <a:gdLst/>
            <a:ahLst/>
            <a:cxnLst>
              <a:cxn ang="0">
                <a:pos x="249" y="215"/>
              </a:cxn>
              <a:cxn ang="0">
                <a:pos x="256" y="232"/>
              </a:cxn>
              <a:cxn ang="0">
                <a:pos x="232" y="256"/>
              </a:cxn>
              <a:cxn ang="0">
                <a:pos x="215" y="249"/>
              </a:cxn>
              <a:cxn ang="0">
                <a:pos x="145" y="179"/>
              </a:cxn>
              <a:cxn ang="0">
                <a:pos x="96" y="192"/>
              </a:cxn>
              <a:cxn ang="0">
                <a:pos x="0" y="96"/>
              </a:cxn>
              <a:cxn ang="0">
                <a:pos x="96" y="0"/>
              </a:cxn>
              <a:cxn ang="0">
                <a:pos x="192" y="96"/>
              </a:cxn>
              <a:cxn ang="0">
                <a:pos x="179" y="145"/>
              </a:cxn>
              <a:cxn ang="0">
                <a:pos x="249" y="215"/>
              </a:cxn>
              <a:cxn ang="0">
                <a:pos x="96" y="24"/>
              </a:cxn>
              <a:cxn ang="0">
                <a:pos x="24" y="96"/>
              </a:cxn>
              <a:cxn ang="0">
                <a:pos x="96" y="168"/>
              </a:cxn>
              <a:cxn ang="0">
                <a:pos x="168" y="96"/>
              </a:cxn>
              <a:cxn ang="0">
                <a:pos x="96" y="24"/>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rgbClr val="FFFFFF"/>
          </a:solidFill>
          <a:ln w="9525">
            <a:noFill/>
            <a:round/>
          </a:ln>
        </p:spPr>
        <p:txBody>
          <a:bodyPr lIns="121682" tIns="60841" rIns="121682" bIns="60841"/>
          <a:lstStyle/>
          <a:p>
            <a:pPr defTabSz="1217295" eaLnBrk="1" hangingPunct="1">
              <a:spcBef>
                <a:spcPts val="0"/>
              </a:spcBef>
              <a:spcAft>
                <a:spcPts val="0"/>
              </a:spcAft>
              <a:defRPr/>
            </a:pPr>
            <a:endParaRPr lang="en-US" sz="1800" kern="0">
              <a:solidFill>
                <a:srgbClr val="4D4D4D">
                  <a:lumMod val="50000"/>
                </a:srgbClr>
              </a:solidFill>
              <a:sym typeface="Arial" panose="020B0604020202020204" pitchFamily="34" charset="0"/>
            </a:endParaRPr>
          </a:p>
        </p:txBody>
      </p:sp>
      <p:grpSp>
        <p:nvGrpSpPr>
          <p:cNvPr id="13" name="组合 12"/>
          <p:cNvGrpSpPr/>
          <p:nvPr/>
        </p:nvGrpSpPr>
        <p:grpSpPr>
          <a:xfrm>
            <a:off x="1437005" y="4434205"/>
            <a:ext cx="2544445" cy="676275"/>
            <a:chOff x="2263" y="6983"/>
            <a:chExt cx="4007" cy="1065"/>
          </a:xfrm>
        </p:grpSpPr>
        <p:sp>
          <p:nvSpPr>
            <p:cNvPr id="73" name="TextBox 13"/>
            <p:cNvSpPr txBox="1">
              <a:spLocks noChangeArrowheads="1"/>
            </p:cNvSpPr>
            <p:nvPr>
              <p:custDataLst>
                <p:tags r:id="rId15"/>
              </p:custDataLst>
            </p:nvPr>
          </p:nvSpPr>
          <p:spPr bwMode="auto">
            <a:xfrm flipH="1">
              <a:off x="2263" y="6983"/>
              <a:ext cx="4005"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1. 职业道德素质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4" name="TextBox 13"/>
            <p:cNvSpPr txBox="1">
              <a:spLocks noChangeArrowheads="1"/>
            </p:cNvSpPr>
            <p:nvPr>
              <p:custDataLst>
                <p:tags r:id="rId16"/>
              </p:custDataLst>
            </p:nvPr>
          </p:nvSpPr>
          <p:spPr bwMode="auto">
            <a:xfrm flipH="1">
              <a:off x="2266" y="7466"/>
              <a:ext cx="4005"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altLang="zh-CN" sz="1800" dirty="0">
                  <a:latin typeface="微软雅黑" panose="020B0503020204020204" charset="-122"/>
                  <a:ea typeface="微软雅黑" panose="020B0503020204020204" charset="-122"/>
                  <a:sym typeface="Arial" panose="020B0604020202020204" pitchFamily="34" charset="0"/>
                </a:rPr>
                <a:t>诚信为本</a:t>
              </a:r>
              <a:endParaRPr lang="en-US" altLang="zh-CN" sz="1800" dirty="0">
                <a:latin typeface="微软雅黑" panose="020B0503020204020204" charset="-122"/>
                <a:ea typeface="微软雅黑" panose="020B0503020204020204" charset="-122"/>
                <a:sym typeface="Arial" panose="020B0604020202020204" pitchFamily="34" charset="0"/>
              </a:endParaRPr>
            </a:p>
          </p:txBody>
        </p:sp>
      </p:grpSp>
      <p:sp>
        <p:nvSpPr>
          <p:cNvPr id="12" name="Freeform 6@|5FFC:0|FBC:0|LFC:16777215|LBC:16777215"/>
          <p:cNvSpPr/>
          <p:nvPr>
            <p:custDataLst>
              <p:tags r:id="rId17"/>
            </p:custDataLst>
          </p:nvPr>
        </p:nvSpPr>
        <p:spPr bwMode="auto">
          <a:xfrm>
            <a:off x="6214377" y="2760669"/>
            <a:ext cx="1549130" cy="3976158"/>
          </a:xfrm>
          <a:custGeom>
            <a:avLst/>
            <a:gdLst/>
            <a:ahLst/>
            <a:cxnLst>
              <a:cxn ang="0">
                <a:pos x="102" y="1607"/>
              </a:cxn>
              <a:cxn ang="0">
                <a:pos x="869" y="1140"/>
              </a:cxn>
              <a:cxn ang="0">
                <a:pos x="89" y="1479"/>
              </a:cxn>
              <a:cxn ang="0">
                <a:pos x="70" y="1134"/>
              </a:cxn>
              <a:cxn ang="0">
                <a:pos x="877" y="511"/>
              </a:cxn>
              <a:cxn ang="0">
                <a:pos x="70" y="1003"/>
              </a:cxn>
              <a:cxn ang="0">
                <a:pos x="58" y="657"/>
              </a:cxn>
              <a:cxn ang="0">
                <a:pos x="463" y="109"/>
              </a:cxn>
              <a:cxn ang="0">
                <a:pos x="58" y="581"/>
              </a:cxn>
              <a:cxn ang="0">
                <a:pos x="0" y="0"/>
              </a:cxn>
              <a:cxn ang="0">
                <a:pos x="0" y="2251"/>
              </a:cxn>
              <a:cxn ang="0">
                <a:pos x="152" y="2251"/>
              </a:cxn>
              <a:cxn ang="0">
                <a:pos x="102" y="1607"/>
              </a:cxn>
              <a:cxn ang="0">
                <a:pos x="102" y="1607"/>
              </a:cxn>
              <a:cxn ang="0">
                <a:pos x="102" y="1607"/>
              </a:cxn>
            </a:cxnLst>
            <a:rect l="0" t="0" r="r" b="b"/>
            <a:pathLst>
              <a:path w="877" h="2251">
                <a:moveTo>
                  <a:pt x="102" y="1607"/>
                </a:moveTo>
                <a:lnTo>
                  <a:pt x="869" y="1140"/>
                </a:lnTo>
                <a:lnTo>
                  <a:pt x="89" y="1479"/>
                </a:lnTo>
                <a:lnTo>
                  <a:pt x="70" y="1134"/>
                </a:lnTo>
                <a:lnTo>
                  <a:pt x="877" y="511"/>
                </a:lnTo>
                <a:lnTo>
                  <a:pt x="70" y="1003"/>
                </a:lnTo>
                <a:lnTo>
                  <a:pt x="58" y="657"/>
                </a:lnTo>
                <a:lnTo>
                  <a:pt x="463" y="109"/>
                </a:lnTo>
                <a:lnTo>
                  <a:pt x="58" y="581"/>
                </a:lnTo>
                <a:lnTo>
                  <a:pt x="0" y="0"/>
                </a:lnTo>
                <a:lnTo>
                  <a:pt x="0" y="2251"/>
                </a:lnTo>
                <a:lnTo>
                  <a:pt x="152" y="2251"/>
                </a:lnTo>
                <a:lnTo>
                  <a:pt x="102" y="1607"/>
                </a:lnTo>
                <a:lnTo>
                  <a:pt x="102" y="1607"/>
                </a:lnTo>
                <a:lnTo>
                  <a:pt x="102" y="1607"/>
                </a:lnTo>
                <a:close/>
              </a:path>
            </a:pathLst>
          </a:custGeom>
          <a:solidFill>
            <a:srgbClr val="4D4D4D">
              <a:alpha val="32000"/>
            </a:srgbClr>
          </a:solidFill>
          <a:ln w="25400" cmpd="sng">
            <a:noFill/>
            <a:miter lim="800000"/>
          </a:ln>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en-US" sz="1600">
              <a:solidFill>
                <a:srgbClr val="4D4D4D">
                  <a:lumMod val="50000"/>
                </a:srgbClr>
              </a:solidFill>
              <a:sym typeface="Arial" panose="020B0604020202020204" pitchFamily="34" charset="0"/>
            </a:endParaRPr>
          </a:p>
        </p:txBody>
      </p:sp>
      <p:sp>
        <p:nvSpPr>
          <p:cNvPr id="30" name="Freeform 6@|5FFC:0|FBC:0|LFC:16777215|LBC:16777215"/>
          <p:cNvSpPr/>
          <p:nvPr>
            <p:custDataLst>
              <p:tags r:id="rId18"/>
            </p:custDataLst>
          </p:nvPr>
        </p:nvSpPr>
        <p:spPr bwMode="auto">
          <a:xfrm flipH="1">
            <a:off x="4667015" y="2760669"/>
            <a:ext cx="1549130" cy="3976158"/>
          </a:xfrm>
          <a:custGeom>
            <a:avLst/>
            <a:gdLst/>
            <a:ahLst/>
            <a:cxnLst>
              <a:cxn ang="0">
                <a:pos x="102" y="1607"/>
              </a:cxn>
              <a:cxn ang="0">
                <a:pos x="869" y="1140"/>
              </a:cxn>
              <a:cxn ang="0">
                <a:pos x="89" y="1479"/>
              </a:cxn>
              <a:cxn ang="0">
                <a:pos x="70" y="1134"/>
              </a:cxn>
              <a:cxn ang="0">
                <a:pos x="877" y="511"/>
              </a:cxn>
              <a:cxn ang="0">
                <a:pos x="70" y="1003"/>
              </a:cxn>
              <a:cxn ang="0">
                <a:pos x="58" y="657"/>
              </a:cxn>
              <a:cxn ang="0">
                <a:pos x="463" y="109"/>
              </a:cxn>
              <a:cxn ang="0">
                <a:pos x="58" y="581"/>
              </a:cxn>
              <a:cxn ang="0">
                <a:pos x="0" y="0"/>
              </a:cxn>
              <a:cxn ang="0">
                <a:pos x="0" y="2251"/>
              </a:cxn>
              <a:cxn ang="0">
                <a:pos x="152" y="2251"/>
              </a:cxn>
              <a:cxn ang="0">
                <a:pos x="102" y="1607"/>
              </a:cxn>
              <a:cxn ang="0">
                <a:pos x="102" y="1607"/>
              </a:cxn>
              <a:cxn ang="0">
                <a:pos x="102" y="1607"/>
              </a:cxn>
            </a:cxnLst>
            <a:rect l="0" t="0" r="r" b="b"/>
            <a:pathLst>
              <a:path w="877" h="2251">
                <a:moveTo>
                  <a:pt x="102" y="1607"/>
                </a:moveTo>
                <a:lnTo>
                  <a:pt x="869" y="1140"/>
                </a:lnTo>
                <a:lnTo>
                  <a:pt x="89" y="1479"/>
                </a:lnTo>
                <a:lnTo>
                  <a:pt x="70" y="1134"/>
                </a:lnTo>
                <a:lnTo>
                  <a:pt x="877" y="511"/>
                </a:lnTo>
                <a:lnTo>
                  <a:pt x="70" y="1003"/>
                </a:lnTo>
                <a:lnTo>
                  <a:pt x="58" y="657"/>
                </a:lnTo>
                <a:lnTo>
                  <a:pt x="463" y="109"/>
                </a:lnTo>
                <a:lnTo>
                  <a:pt x="58" y="581"/>
                </a:lnTo>
                <a:lnTo>
                  <a:pt x="0" y="0"/>
                </a:lnTo>
                <a:lnTo>
                  <a:pt x="0" y="2251"/>
                </a:lnTo>
                <a:lnTo>
                  <a:pt x="152" y="2251"/>
                </a:lnTo>
                <a:lnTo>
                  <a:pt x="102" y="1607"/>
                </a:lnTo>
                <a:lnTo>
                  <a:pt x="102" y="1607"/>
                </a:lnTo>
                <a:lnTo>
                  <a:pt x="102" y="1607"/>
                </a:lnTo>
                <a:close/>
              </a:path>
            </a:pathLst>
          </a:custGeom>
          <a:solidFill>
            <a:srgbClr val="4D4D4D">
              <a:alpha val="32000"/>
            </a:srgbClr>
          </a:solidFill>
          <a:ln w="25400" cmpd="sng">
            <a:noFill/>
            <a:miter lim="800000"/>
          </a:ln>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en-US" sz="1600">
              <a:solidFill>
                <a:srgbClr val="4D4D4D">
                  <a:lumMod val="50000"/>
                </a:srgbClr>
              </a:solidFill>
              <a:sym typeface="Arial" panose="020B0604020202020204" pitchFamily="34" charset="0"/>
            </a:endParaRPr>
          </a:p>
        </p:txBody>
      </p:sp>
      <p:sp>
        <p:nvSpPr>
          <p:cNvPr id="18" name="TextBox 13"/>
          <p:cNvSpPr txBox="1">
            <a:spLocks noChangeArrowheads="1"/>
          </p:cNvSpPr>
          <p:nvPr>
            <p:custDataLst>
              <p:tags r:id="rId19"/>
            </p:custDataLst>
          </p:nvPr>
        </p:nvSpPr>
        <p:spPr bwMode="auto">
          <a:xfrm flipH="1">
            <a:off x="1950720" y="3591560"/>
            <a:ext cx="254317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2. 专业技术素质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20" name="组合 19"/>
          <p:cNvGrpSpPr/>
          <p:nvPr/>
        </p:nvGrpSpPr>
        <p:grpSpPr>
          <a:xfrm>
            <a:off x="2947035" y="2162175"/>
            <a:ext cx="2545080" cy="1008380"/>
            <a:chOff x="2263" y="6983"/>
            <a:chExt cx="4008" cy="1588"/>
          </a:xfrm>
        </p:grpSpPr>
        <p:sp>
          <p:nvSpPr>
            <p:cNvPr id="21" name="TextBox 13"/>
            <p:cNvSpPr txBox="1">
              <a:spLocks noChangeArrowheads="1"/>
            </p:cNvSpPr>
            <p:nvPr>
              <p:custDataLst>
                <p:tags r:id="rId20"/>
              </p:custDataLst>
            </p:nvPr>
          </p:nvSpPr>
          <p:spPr bwMode="auto">
            <a:xfrm flipH="1">
              <a:off x="2263" y="6983"/>
              <a:ext cx="4005"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3. 人际交往素质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TextBox 13"/>
            <p:cNvSpPr txBox="1">
              <a:spLocks noChangeArrowheads="1"/>
            </p:cNvSpPr>
            <p:nvPr>
              <p:custDataLst>
                <p:tags r:id="rId21"/>
              </p:custDataLst>
            </p:nvPr>
          </p:nvSpPr>
          <p:spPr bwMode="auto">
            <a:xfrm flipH="1">
              <a:off x="2266" y="7466"/>
              <a:ext cx="4005" cy="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marL="285750" indent="-285750" algn="l" eaLnBrk="1" hangingPunct="1">
                <a:lnSpc>
                  <a:spcPct val="100000"/>
                </a:lnSpc>
                <a:spcBef>
                  <a:spcPct val="20000"/>
                </a:spcBef>
                <a:buFont typeface="Arial" panose="020B0604020202020204" pitchFamily="34" charset="0"/>
                <a:buChar char="•"/>
              </a:pPr>
              <a:r>
                <a:rPr lang="en-US" altLang="zh-CN" sz="1800" dirty="0">
                  <a:latin typeface="微软雅黑" panose="020B0503020204020204" charset="-122"/>
                  <a:ea typeface="微软雅黑" panose="020B0503020204020204" charset="-122"/>
                  <a:sym typeface="Arial" panose="020B0604020202020204" pitchFamily="34" charset="0"/>
                </a:rPr>
                <a:t>人际协调素质</a:t>
              </a:r>
              <a:endParaRPr lang="en-US" altLang="zh-CN" sz="1800" dirty="0">
                <a:latin typeface="微软雅黑" panose="020B0503020204020204" charset="-122"/>
                <a:ea typeface="微软雅黑" panose="020B0503020204020204" charset="-122"/>
                <a:sym typeface="Arial" panose="020B0604020202020204" pitchFamily="34" charset="0"/>
              </a:endParaRPr>
            </a:p>
            <a:p>
              <a:pPr marL="285750" indent="-285750" algn="l" eaLnBrk="1" hangingPunct="1">
                <a:lnSpc>
                  <a:spcPct val="100000"/>
                </a:lnSpc>
                <a:spcBef>
                  <a:spcPct val="20000"/>
                </a:spcBef>
                <a:buFont typeface="Arial" panose="020B0604020202020204" pitchFamily="34" charset="0"/>
                <a:buChar char="•"/>
              </a:pPr>
              <a:r>
                <a:rPr lang="en-US" altLang="zh-CN" sz="1800" dirty="0">
                  <a:latin typeface="微软雅黑" panose="020B0503020204020204" charset="-122"/>
                  <a:ea typeface="微软雅黑" panose="020B0503020204020204" charset="-122"/>
                  <a:sym typeface="Arial" panose="020B0604020202020204" pitchFamily="34" charset="0"/>
                </a:rPr>
                <a:t>沟通素质</a:t>
              </a:r>
              <a:endParaRPr lang="en-US" altLang="zh-CN" sz="1800" dirty="0">
                <a:latin typeface="微软雅黑" panose="020B0503020204020204" charset="-122"/>
                <a:ea typeface="微软雅黑" panose="020B0503020204020204" charset="-122"/>
                <a:sym typeface="Arial" panose="020B0604020202020204" pitchFamily="34" charset="0"/>
              </a:endParaRPr>
            </a:p>
          </p:txBody>
        </p:sp>
      </p:grpSp>
      <p:sp>
        <p:nvSpPr>
          <p:cNvPr id="35" name="TextBox 13"/>
          <p:cNvSpPr txBox="1">
            <a:spLocks noChangeArrowheads="1"/>
          </p:cNvSpPr>
          <p:nvPr>
            <p:custDataLst>
              <p:tags r:id="rId22"/>
            </p:custDataLst>
          </p:nvPr>
        </p:nvSpPr>
        <p:spPr bwMode="auto">
          <a:xfrm flipH="1">
            <a:off x="5935980" y="1764030"/>
            <a:ext cx="254317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4. 良好文化素质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1" name="TextBox 13"/>
          <p:cNvSpPr txBox="1">
            <a:spLocks noChangeArrowheads="1"/>
          </p:cNvSpPr>
          <p:nvPr>
            <p:custDataLst>
              <p:tags r:id="rId23"/>
            </p:custDataLst>
          </p:nvPr>
        </p:nvSpPr>
        <p:spPr bwMode="auto">
          <a:xfrm flipH="1">
            <a:off x="7630160" y="2510790"/>
            <a:ext cx="254317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5. 更新知识素质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53" name="组合 52"/>
          <p:cNvGrpSpPr/>
          <p:nvPr/>
        </p:nvGrpSpPr>
        <p:grpSpPr>
          <a:xfrm>
            <a:off x="8430895" y="3378200"/>
            <a:ext cx="2545080" cy="676275"/>
            <a:chOff x="2263" y="6983"/>
            <a:chExt cx="4008" cy="1065"/>
          </a:xfrm>
        </p:grpSpPr>
        <p:sp>
          <p:nvSpPr>
            <p:cNvPr id="54" name="TextBox 13"/>
            <p:cNvSpPr txBox="1">
              <a:spLocks noChangeArrowheads="1"/>
            </p:cNvSpPr>
            <p:nvPr>
              <p:custDataLst>
                <p:tags r:id="rId24"/>
              </p:custDataLst>
            </p:nvPr>
          </p:nvSpPr>
          <p:spPr bwMode="auto">
            <a:xfrm flipH="1">
              <a:off x="2263" y="6983"/>
              <a:ext cx="4005"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6. 身心平衡素质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5" name="TextBox 13"/>
            <p:cNvSpPr txBox="1">
              <a:spLocks noChangeArrowheads="1"/>
            </p:cNvSpPr>
            <p:nvPr>
              <p:custDataLst>
                <p:tags r:id="rId25"/>
              </p:custDataLst>
            </p:nvPr>
          </p:nvSpPr>
          <p:spPr bwMode="auto">
            <a:xfrm flipH="1">
              <a:off x="2266" y="7466"/>
              <a:ext cx="4005"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altLang="zh-CN" sz="1800" dirty="0">
                  <a:latin typeface="微软雅黑" panose="020B0503020204020204" charset="-122"/>
                  <a:ea typeface="微软雅黑" panose="020B0503020204020204" charset="-122"/>
                  <a:sym typeface="Arial" panose="020B0604020202020204" pitchFamily="34" charset="0"/>
                </a:rPr>
                <a:t>生理健康和心理健康</a:t>
              </a:r>
              <a:endParaRPr lang="en-US" altLang="zh-CN" sz="1800" dirty="0">
                <a:latin typeface="微软雅黑" panose="020B0503020204020204" charset="-122"/>
                <a:ea typeface="微软雅黑" panose="020B0503020204020204" charset="-122"/>
                <a:sym typeface="Arial" panose="020B0604020202020204" pitchFamily="34" charset="0"/>
              </a:endParaRPr>
            </a:p>
          </p:txBody>
        </p:sp>
      </p:grpSp>
      <p:sp>
        <p:nvSpPr>
          <p:cNvPr id="57" name="TextBox 13"/>
          <p:cNvSpPr txBox="1">
            <a:spLocks noChangeArrowheads="1"/>
          </p:cNvSpPr>
          <p:nvPr>
            <p:custDataLst>
              <p:tags r:id="rId26"/>
            </p:custDataLst>
          </p:nvPr>
        </p:nvSpPr>
        <p:spPr bwMode="auto">
          <a:xfrm flipH="1">
            <a:off x="8527415" y="4681220"/>
            <a:ext cx="254317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0" rIns="46800" bIns="0" anchor="ctr" anchorCtr="0">
            <a:spAutoFit/>
          </a:bodyPr>
          <a:lstStyle>
            <a:lvl1pPr defTabSz="1216025">
              <a:defRPr>
                <a:solidFill>
                  <a:srgbClr val="262626"/>
                </a:solidFill>
                <a:latin typeface="Calibri" panose="020F0502020204030204" pitchFamily="34" charset="0"/>
                <a:ea typeface="宋体" panose="02010600030101010101" pitchFamily="2" charset="-122"/>
              </a:defRPr>
            </a:lvl1pPr>
            <a:lvl2pPr marL="742950" indent="-285750" defTabSz="1216025">
              <a:defRPr>
                <a:solidFill>
                  <a:srgbClr val="262626"/>
                </a:solidFill>
                <a:latin typeface="Calibri" panose="020F0502020204030204" pitchFamily="34" charset="0"/>
                <a:ea typeface="宋体" panose="02010600030101010101" pitchFamily="2" charset="-122"/>
              </a:defRPr>
            </a:lvl2pPr>
            <a:lvl3pPr marL="1143000" indent="-228600" defTabSz="1216025">
              <a:defRPr>
                <a:solidFill>
                  <a:srgbClr val="262626"/>
                </a:solidFill>
                <a:latin typeface="Calibri" panose="020F0502020204030204" pitchFamily="34" charset="0"/>
                <a:ea typeface="宋体" panose="02010600030101010101" pitchFamily="2" charset="-122"/>
              </a:defRPr>
            </a:lvl3pPr>
            <a:lvl4pPr marL="1600200" indent="-228600" defTabSz="1216025">
              <a:defRPr>
                <a:solidFill>
                  <a:srgbClr val="262626"/>
                </a:solidFill>
                <a:latin typeface="Calibri" panose="020F0502020204030204" pitchFamily="34" charset="0"/>
                <a:ea typeface="宋体" panose="02010600030101010101" pitchFamily="2" charset="-122"/>
              </a:defRPr>
            </a:lvl4pPr>
            <a:lvl5pPr marL="2057400" indent="-228600" defTabSz="1216025">
              <a:defRPr>
                <a:solidFill>
                  <a:srgbClr val="262626"/>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262626"/>
                </a:solidFill>
                <a:latin typeface="Calibri" panose="020F0502020204030204" pitchFamily="34" charset="0"/>
                <a:ea typeface="宋体" panose="02010600030101010101" pitchFamily="2" charset="-122"/>
              </a:defRPr>
            </a:lvl9pPr>
          </a:lstStyle>
          <a:p>
            <a:pPr algn="l" eaLnBrk="1" hangingPunct="1">
              <a:lnSpc>
                <a:spcPct val="100000"/>
              </a:lnSpc>
              <a:spcBef>
                <a:spcPct val="20000"/>
              </a:spcBef>
            </a:pPr>
            <a:r>
              <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rPr>
              <a:t>7. 抗挫折素质</a:t>
            </a:r>
            <a:endParaRPr lang="en-US" sz="2000" b="1"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776605" y="1016635"/>
            <a:ext cx="4177030" cy="460375"/>
          </a:xfrm>
          <a:prstGeom prst="rect">
            <a:avLst/>
          </a:prstGeom>
          <a:noFill/>
        </p:spPr>
        <p:txBody>
          <a:bodyPr wrap="square" rtlCol="0" anchor="t">
            <a:spAutoFit/>
          </a:bodyPr>
          <a:p>
            <a:pPr algn="l"/>
            <a:r>
              <a:rPr lang="en-US" altLang="zh-CN" sz="2400" b="1">
                <a:latin typeface="微软雅黑" panose="020B0503020204020204" charset="-122"/>
                <a:ea typeface="微软雅黑" panose="020B0503020204020204" charset="-122"/>
              </a:rPr>
              <a:t>（四）专业与职业</a:t>
            </a:r>
            <a:endParaRPr lang="en-US" altLang="zh-CN" sz="2400" b="1">
              <a:latin typeface="微软雅黑" panose="020B0503020204020204" charset="-122"/>
              <a:ea typeface="微软雅黑" panose="020B0503020204020204" charset="-122"/>
            </a:endParaRPr>
          </a:p>
        </p:txBody>
      </p:sp>
      <p:sp>
        <p:nvSpPr>
          <p:cNvPr id="11" name="文本框 10"/>
          <p:cNvSpPr txBox="1"/>
          <p:nvPr>
            <p:custDataLst>
              <p:tags r:id="rId1"/>
            </p:custDataLst>
          </p:nvPr>
        </p:nvSpPr>
        <p:spPr>
          <a:xfrm>
            <a:off x="745287" y="1681584"/>
            <a:ext cx="3092450" cy="460375"/>
          </a:xfrm>
          <a:prstGeom prst="rect">
            <a:avLst/>
          </a:prstGeom>
          <a:noFill/>
        </p:spPr>
        <p:txBody>
          <a:bodyPr wrap="none" rtlCol="0" anchor="t">
            <a:spAutoFit/>
          </a:bodyPr>
          <a:p>
            <a:pPr algn="l"/>
            <a:r>
              <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rPr>
              <a:t>1. 专业对职业的影响</a:t>
            </a:r>
            <a:endPar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endParaRPr>
          </a:p>
        </p:txBody>
      </p:sp>
      <p:sp>
        <p:nvSpPr>
          <p:cNvPr id="29" name="任意多边形 28"/>
          <p:cNvSpPr/>
          <p:nvPr>
            <p:custDataLst>
              <p:tags r:id="rId2"/>
            </p:custDataLst>
          </p:nvPr>
        </p:nvSpPr>
        <p:spPr bwMode="auto">
          <a:xfrm>
            <a:off x="1001165" y="2400082"/>
            <a:ext cx="5705934" cy="584789"/>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fontScale="5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3"/>
            </p:custDataLst>
          </p:nvPr>
        </p:nvSpPr>
        <p:spPr bwMode="auto">
          <a:xfrm>
            <a:off x="1001165" y="3371662"/>
            <a:ext cx="5396425" cy="584789"/>
          </a:xfrm>
          <a:custGeom>
            <a:avLst/>
            <a:gdLst>
              <a:gd name="connsiteX0" fmla="*/ 8653590 w 9040730"/>
              <a:gd name="connsiteY0" fmla="*/ 443714 h 979708"/>
              <a:gd name="connsiteX1" fmla="*/ 0 w 9040730"/>
              <a:gd name="connsiteY1" fmla="*/ 443714 h 979708"/>
              <a:gd name="connsiteX2" fmla="*/ 0 w 9040730"/>
              <a:gd name="connsiteY2" fmla="*/ 332875 h 979708"/>
              <a:gd name="connsiteX3" fmla="*/ 8421127 w 9040730"/>
              <a:gd name="connsiteY3" fmla="*/ 332875 h 979708"/>
              <a:gd name="connsiteX4" fmla="*/ 8395561 w 9040730"/>
              <a:gd name="connsiteY4" fmla="*/ 313673 h 979708"/>
              <a:gd name="connsiteX5" fmla="*/ 8389119 w 9040730"/>
              <a:gd name="connsiteY5" fmla="*/ 306607 h 979708"/>
              <a:gd name="connsiteX6" fmla="*/ 8382676 w 9040730"/>
              <a:gd name="connsiteY6" fmla="*/ 299541 h 979708"/>
              <a:gd name="connsiteX7" fmla="*/ 8377154 w 9040730"/>
              <a:gd name="connsiteY7" fmla="*/ 292475 h 979708"/>
              <a:gd name="connsiteX8" fmla="*/ 8372245 w 9040730"/>
              <a:gd name="connsiteY8" fmla="*/ 284487 h 979708"/>
              <a:gd name="connsiteX9" fmla="*/ 8367337 w 9040730"/>
              <a:gd name="connsiteY9" fmla="*/ 276807 h 979708"/>
              <a:gd name="connsiteX10" fmla="*/ 8362735 w 9040730"/>
              <a:gd name="connsiteY10" fmla="*/ 269126 h 979708"/>
              <a:gd name="connsiteX11" fmla="*/ 8358747 w 9040730"/>
              <a:gd name="connsiteY11" fmla="*/ 260831 h 979708"/>
              <a:gd name="connsiteX12" fmla="*/ 8355372 w 9040730"/>
              <a:gd name="connsiteY12" fmla="*/ 252844 h 979708"/>
              <a:gd name="connsiteX13" fmla="*/ 8351998 w 9040730"/>
              <a:gd name="connsiteY13" fmla="*/ 244241 h 979708"/>
              <a:gd name="connsiteX14" fmla="*/ 8349237 w 9040730"/>
              <a:gd name="connsiteY14" fmla="*/ 235639 h 979708"/>
              <a:gd name="connsiteX15" fmla="*/ 8347089 w 9040730"/>
              <a:gd name="connsiteY15" fmla="*/ 227344 h 979708"/>
              <a:gd name="connsiteX16" fmla="*/ 8344942 w 9040730"/>
              <a:gd name="connsiteY16" fmla="*/ 218742 h 979708"/>
              <a:gd name="connsiteX17" fmla="*/ 8343714 w 9040730"/>
              <a:gd name="connsiteY17" fmla="*/ 209832 h 979708"/>
              <a:gd name="connsiteX18" fmla="*/ 8342487 w 9040730"/>
              <a:gd name="connsiteY18" fmla="*/ 201230 h 979708"/>
              <a:gd name="connsiteX19" fmla="*/ 8342180 w 9040730"/>
              <a:gd name="connsiteY19" fmla="*/ 192321 h 979708"/>
              <a:gd name="connsiteX20" fmla="*/ 8341874 w 9040730"/>
              <a:gd name="connsiteY20" fmla="*/ 183719 h 979708"/>
              <a:gd name="connsiteX21" fmla="*/ 8342180 w 9040730"/>
              <a:gd name="connsiteY21" fmla="*/ 175116 h 979708"/>
              <a:gd name="connsiteX22" fmla="*/ 8342487 w 9040730"/>
              <a:gd name="connsiteY22" fmla="*/ 166207 h 979708"/>
              <a:gd name="connsiteX23" fmla="*/ 8343714 w 9040730"/>
              <a:gd name="connsiteY23" fmla="*/ 157298 h 979708"/>
              <a:gd name="connsiteX24" fmla="*/ 8344942 w 9040730"/>
              <a:gd name="connsiteY24" fmla="*/ 148388 h 979708"/>
              <a:gd name="connsiteX25" fmla="*/ 8347089 w 9040730"/>
              <a:gd name="connsiteY25" fmla="*/ 140093 h 979708"/>
              <a:gd name="connsiteX26" fmla="*/ 8349237 w 9040730"/>
              <a:gd name="connsiteY26" fmla="*/ 131491 h 979708"/>
              <a:gd name="connsiteX27" fmla="*/ 8351998 w 9040730"/>
              <a:gd name="connsiteY27" fmla="*/ 122889 h 979708"/>
              <a:gd name="connsiteX28" fmla="*/ 8355372 w 9040730"/>
              <a:gd name="connsiteY28" fmla="*/ 114594 h 979708"/>
              <a:gd name="connsiteX29" fmla="*/ 8358747 w 9040730"/>
              <a:gd name="connsiteY29" fmla="*/ 106299 h 979708"/>
              <a:gd name="connsiteX30" fmla="*/ 8362735 w 9040730"/>
              <a:gd name="connsiteY30" fmla="*/ 98311 h 979708"/>
              <a:gd name="connsiteX31" fmla="*/ 8367337 w 9040730"/>
              <a:gd name="connsiteY31" fmla="*/ 90630 h 979708"/>
              <a:gd name="connsiteX32" fmla="*/ 8372245 w 9040730"/>
              <a:gd name="connsiteY32" fmla="*/ 82643 h 979708"/>
              <a:gd name="connsiteX33" fmla="*/ 8377154 w 9040730"/>
              <a:gd name="connsiteY33" fmla="*/ 75269 h 979708"/>
              <a:gd name="connsiteX34" fmla="*/ 8382676 w 9040730"/>
              <a:gd name="connsiteY34" fmla="*/ 67896 h 979708"/>
              <a:gd name="connsiteX35" fmla="*/ 8389119 w 9040730"/>
              <a:gd name="connsiteY35" fmla="*/ 60830 h 979708"/>
              <a:gd name="connsiteX36" fmla="*/ 8395561 w 9040730"/>
              <a:gd name="connsiteY36" fmla="*/ 53764 h 979708"/>
              <a:gd name="connsiteX37" fmla="*/ 8402310 w 9040730"/>
              <a:gd name="connsiteY37" fmla="*/ 47312 h 979708"/>
              <a:gd name="connsiteX38" fmla="*/ 8409673 w 9040730"/>
              <a:gd name="connsiteY38" fmla="*/ 41475 h 979708"/>
              <a:gd name="connsiteX39" fmla="*/ 8416729 w 9040730"/>
              <a:gd name="connsiteY39" fmla="*/ 35638 h 979708"/>
              <a:gd name="connsiteX40" fmla="*/ 8424399 w 9040730"/>
              <a:gd name="connsiteY40" fmla="*/ 30415 h 979708"/>
              <a:gd name="connsiteX41" fmla="*/ 8431762 w 9040730"/>
              <a:gd name="connsiteY41" fmla="*/ 25499 h 979708"/>
              <a:gd name="connsiteX42" fmla="*/ 8440045 w 9040730"/>
              <a:gd name="connsiteY42" fmla="*/ 21198 h 979708"/>
              <a:gd name="connsiteX43" fmla="*/ 8448021 w 9040730"/>
              <a:gd name="connsiteY43" fmla="*/ 16897 h 979708"/>
              <a:gd name="connsiteX44" fmla="*/ 8456304 w 9040730"/>
              <a:gd name="connsiteY44" fmla="*/ 13518 h 979708"/>
              <a:gd name="connsiteX45" fmla="*/ 8464281 w 9040730"/>
              <a:gd name="connsiteY45" fmla="*/ 10138 h 979708"/>
              <a:gd name="connsiteX46" fmla="*/ 8472871 w 9040730"/>
              <a:gd name="connsiteY46" fmla="*/ 7680 h 979708"/>
              <a:gd name="connsiteX47" fmla="*/ 8481461 w 9040730"/>
              <a:gd name="connsiteY47" fmla="*/ 5223 h 979708"/>
              <a:gd name="connsiteX48" fmla="*/ 8490051 w 9040730"/>
              <a:gd name="connsiteY48" fmla="*/ 3687 h 979708"/>
              <a:gd name="connsiteX49" fmla="*/ 8498948 w 9040730"/>
              <a:gd name="connsiteY49" fmla="*/ 2150 h 979708"/>
              <a:gd name="connsiteX50" fmla="*/ 8507231 w 9040730"/>
              <a:gd name="connsiteY50" fmla="*/ 1229 h 979708"/>
              <a:gd name="connsiteX51" fmla="*/ 8516128 w 9040730"/>
              <a:gd name="connsiteY51" fmla="*/ 307 h 979708"/>
              <a:gd name="connsiteX52" fmla="*/ 8525024 w 9040730"/>
              <a:gd name="connsiteY52" fmla="*/ 0 h 979708"/>
              <a:gd name="connsiteX53" fmla="*/ 8533921 w 9040730"/>
              <a:gd name="connsiteY53" fmla="*/ 307 h 979708"/>
              <a:gd name="connsiteX54" fmla="*/ 8542511 w 9040730"/>
              <a:gd name="connsiteY54" fmla="*/ 1229 h 979708"/>
              <a:gd name="connsiteX55" fmla="*/ 8551408 w 9040730"/>
              <a:gd name="connsiteY55" fmla="*/ 2150 h 979708"/>
              <a:gd name="connsiteX56" fmla="*/ 8559998 w 9040730"/>
              <a:gd name="connsiteY56" fmla="*/ 3687 h 979708"/>
              <a:gd name="connsiteX57" fmla="*/ 8568895 w 9040730"/>
              <a:gd name="connsiteY57" fmla="*/ 5223 h 979708"/>
              <a:gd name="connsiteX58" fmla="*/ 8577178 w 9040730"/>
              <a:gd name="connsiteY58" fmla="*/ 7680 h 979708"/>
              <a:gd name="connsiteX59" fmla="*/ 8585768 w 9040730"/>
              <a:gd name="connsiteY59" fmla="*/ 10138 h 979708"/>
              <a:gd name="connsiteX60" fmla="*/ 8594051 w 9040730"/>
              <a:gd name="connsiteY60" fmla="*/ 13518 h 979708"/>
              <a:gd name="connsiteX61" fmla="*/ 8602334 w 9040730"/>
              <a:gd name="connsiteY61" fmla="*/ 16897 h 979708"/>
              <a:gd name="connsiteX62" fmla="*/ 8610311 w 9040730"/>
              <a:gd name="connsiteY62" fmla="*/ 21198 h 979708"/>
              <a:gd name="connsiteX63" fmla="*/ 8618287 w 9040730"/>
              <a:gd name="connsiteY63" fmla="*/ 25499 h 979708"/>
              <a:gd name="connsiteX64" fmla="*/ 8625957 w 9040730"/>
              <a:gd name="connsiteY64" fmla="*/ 30415 h 979708"/>
              <a:gd name="connsiteX65" fmla="*/ 8633320 w 9040730"/>
              <a:gd name="connsiteY65" fmla="*/ 35638 h 979708"/>
              <a:gd name="connsiteX66" fmla="*/ 8640682 w 9040730"/>
              <a:gd name="connsiteY66" fmla="*/ 41475 h 979708"/>
              <a:gd name="connsiteX67" fmla="*/ 8647738 w 9040730"/>
              <a:gd name="connsiteY67" fmla="*/ 47312 h 979708"/>
              <a:gd name="connsiteX68" fmla="*/ 8654488 w 9040730"/>
              <a:gd name="connsiteY68" fmla="*/ 53764 h 979708"/>
              <a:gd name="connsiteX69" fmla="*/ 8987043 w 9040730"/>
              <a:gd name="connsiteY69" fmla="*/ 386793 h 979708"/>
              <a:gd name="connsiteX70" fmla="*/ 8992872 w 9040730"/>
              <a:gd name="connsiteY70" fmla="*/ 392937 h 979708"/>
              <a:gd name="connsiteX71" fmla="*/ 8998700 w 9040730"/>
              <a:gd name="connsiteY71" fmla="*/ 399696 h 979708"/>
              <a:gd name="connsiteX72" fmla="*/ 9004223 w 9040730"/>
              <a:gd name="connsiteY72" fmla="*/ 406455 h 979708"/>
              <a:gd name="connsiteX73" fmla="*/ 9009131 w 9040730"/>
              <a:gd name="connsiteY73" fmla="*/ 413828 h 979708"/>
              <a:gd name="connsiteX74" fmla="*/ 9014040 w 9040730"/>
              <a:gd name="connsiteY74" fmla="*/ 421509 h 979708"/>
              <a:gd name="connsiteX75" fmla="*/ 9018335 w 9040730"/>
              <a:gd name="connsiteY75" fmla="*/ 428882 h 979708"/>
              <a:gd name="connsiteX76" fmla="*/ 9022323 w 9040730"/>
              <a:gd name="connsiteY76" fmla="*/ 436870 h 979708"/>
              <a:gd name="connsiteX77" fmla="*/ 9026311 w 9040730"/>
              <a:gd name="connsiteY77" fmla="*/ 445165 h 979708"/>
              <a:gd name="connsiteX78" fmla="*/ 9029379 w 9040730"/>
              <a:gd name="connsiteY78" fmla="*/ 453153 h 979708"/>
              <a:gd name="connsiteX79" fmla="*/ 9032140 w 9040730"/>
              <a:gd name="connsiteY79" fmla="*/ 461755 h 979708"/>
              <a:gd name="connsiteX80" fmla="*/ 9034594 w 9040730"/>
              <a:gd name="connsiteY80" fmla="*/ 470357 h 979708"/>
              <a:gd name="connsiteX81" fmla="*/ 9036742 w 9040730"/>
              <a:gd name="connsiteY81" fmla="*/ 479266 h 979708"/>
              <a:gd name="connsiteX82" fmla="*/ 9038582 w 9040730"/>
              <a:gd name="connsiteY82" fmla="*/ 488483 h 979708"/>
              <a:gd name="connsiteX83" fmla="*/ 9039503 w 9040730"/>
              <a:gd name="connsiteY83" fmla="*/ 497700 h 979708"/>
              <a:gd name="connsiteX84" fmla="*/ 9040423 w 9040730"/>
              <a:gd name="connsiteY84" fmla="*/ 506916 h 979708"/>
              <a:gd name="connsiteX85" fmla="*/ 9040730 w 9040730"/>
              <a:gd name="connsiteY85" fmla="*/ 516440 h 979708"/>
              <a:gd name="connsiteX86" fmla="*/ 9040423 w 9040730"/>
              <a:gd name="connsiteY86" fmla="*/ 525964 h 979708"/>
              <a:gd name="connsiteX87" fmla="*/ 9039503 w 9040730"/>
              <a:gd name="connsiteY87" fmla="*/ 535181 h 979708"/>
              <a:gd name="connsiteX88" fmla="*/ 9038582 w 9040730"/>
              <a:gd name="connsiteY88" fmla="*/ 544397 h 979708"/>
              <a:gd name="connsiteX89" fmla="*/ 9036742 w 9040730"/>
              <a:gd name="connsiteY89" fmla="*/ 553307 h 979708"/>
              <a:gd name="connsiteX90" fmla="*/ 9034594 w 9040730"/>
              <a:gd name="connsiteY90" fmla="*/ 562524 h 979708"/>
              <a:gd name="connsiteX91" fmla="*/ 9032140 w 9040730"/>
              <a:gd name="connsiteY91" fmla="*/ 570819 h 979708"/>
              <a:gd name="connsiteX92" fmla="*/ 9029379 w 9040730"/>
              <a:gd name="connsiteY92" fmla="*/ 579421 h 979708"/>
              <a:gd name="connsiteX93" fmla="*/ 9026311 w 9040730"/>
              <a:gd name="connsiteY93" fmla="*/ 587716 h 979708"/>
              <a:gd name="connsiteX94" fmla="*/ 9022323 w 9040730"/>
              <a:gd name="connsiteY94" fmla="*/ 596011 h 979708"/>
              <a:gd name="connsiteX95" fmla="*/ 9018335 w 9040730"/>
              <a:gd name="connsiteY95" fmla="*/ 603691 h 979708"/>
              <a:gd name="connsiteX96" fmla="*/ 9014040 w 9040730"/>
              <a:gd name="connsiteY96" fmla="*/ 611679 h 979708"/>
              <a:gd name="connsiteX97" fmla="*/ 9009131 w 9040730"/>
              <a:gd name="connsiteY97" fmla="*/ 619052 h 979708"/>
              <a:gd name="connsiteX98" fmla="*/ 9004223 w 9040730"/>
              <a:gd name="connsiteY98" fmla="*/ 626426 h 979708"/>
              <a:gd name="connsiteX99" fmla="*/ 8998700 w 9040730"/>
              <a:gd name="connsiteY99" fmla="*/ 633185 h 979708"/>
              <a:gd name="connsiteX100" fmla="*/ 8992872 w 9040730"/>
              <a:gd name="connsiteY100" fmla="*/ 639943 h 979708"/>
              <a:gd name="connsiteX101" fmla="*/ 8987043 w 9040730"/>
              <a:gd name="connsiteY101" fmla="*/ 646088 h 979708"/>
              <a:gd name="connsiteX102" fmla="*/ 8654488 w 9040730"/>
              <a:gd name="connsiteY102" fmla="*/ 978809 h 979708"/>
              <a:gd name="connsiteX103" fmla="*/ 8653590 w 9040730"/>
              <a:gd name="connsiteY103" fmla="*/ 979708 h 979708"/>
              <a:gd name="connsiteX104" fmla="*/ 8745030 w 9040730"/>
              <a:gd name="connsiteY104" fmla="*/ 535154 h 979708"/>
              <a:gd name="connsiteX0-1" fmla="*/ 8653590 w 9040730"/>
              <a:gd name="connsiteY0-2" fmla="*/ 443714 h 979708"/>
              <a:gd name="connsiteX1-3" fmla="*/ 0 w 9040730"/>
              <a:gd name="connsiteY1-4" fmla="*/ 443714 h 979708"/>
              <a:gd name="connsiteX2-5" fmla="*/ 0 w 9040730"/>
              <a:gd name="connsiteY2-6" fmla="*/ 332875 h 979708"/>
              <a:gd name="connsiteX3-7" fmla="*/ 8421127 w 9040730"/>
              <a:gd name="connsiteY3-8" fmla="*/ 332875 h 979708"/>
              <a:gd name="connsiteX4-9" fmla="*/ 8395561 w 9040730"/>
              <a:gd name="connsiteY4-10" fmla="*/ 313673 h 979708"/>
              <a:gd name="connsiteX5-11" fmla="*/ 8389119 w 9040730"/>
              <a:gd name="connsiteY5-12" fmla="*/ 306607 h 979708"/>
              <a:gd name="connsiteX6-13" fmla="*/ 8382676 w 9040730"/>
              <a:gd name="connsiteY6-14" fmla="*/ 299541 h 979708"/>
              <a:gd name="connsiteX7-15" fmla="*/ 8377154 w 9040730"/>
              <a:gd name="connsiteY7-16" fmla="*/ 292475 h 979708"/>
              <a:gd name="connsiteX8-17" fmla="*/ 8372245 w 9040730"/>
              <a:gd name="connsiteY8-18" fmla="*/ 284487 h 979708"/>
              <a:gd name="connsiteX9-19" fmla="*/ 8367337 w 9040730"/>
              <a:gd name="connsiteY9-20" fmla="*/ 276807 h 979708"/>
              <a:gd name="connsiteX10-21" fmla="*/ 8362735 w 9040730"/>
              <a:gd name="connsiteY10-22" fmla="*/ 269126 h 979708"/>
              <a:gd name="connsiteX11-23" fmla="*/ 8358747 w 9040730"/>
              <a:gd name="connsiteY11-24" fmla="*/ 260831 h 979708"/>
              <a:gd name="connsiteX12-25" fmla="*/ 8355372 w 9040730"/>
              <a:gd name="connsiteY12-26" fmla="*/ 252844 h 979708"/>
              <a:gd name="connsiteX13-27" fmla="*/ 8351998 w 9040730"/>
              <a:gd name="connsiteY13-28" fmla="*/ 244241 h 979708"/>
              <a:gd name="connsiteX14-29" fmla="*/ 8349237 w 9040730"/>
              <a:gd name="connsiteY14-30" fmla="*/ 235639 h 979708"/>
              <a:gd name="connsiteX15-31" fmla="*/ 8347089 w 9040730"/>
              <a:gd name="connsiteY15-32" fmla="*/ 227344 h 979708"/>
              <a:gd name="connsiteX16-33" fmla="*/ 8344942 w 9040730"/>
              <a:gd name="connsiteY16-34" fmla="*/ 218742 h 979708"/>
              <a:gd name="connsiteX17-35" fmla="*/ 8343714 w 9040730"/>
              <a:gd name="connsiteY17-36" fmla="*/ 209832 h 979708"/>
              <a:gd name="connsiteX18-37" fmla="*/ 8342487 w 9040730"/>
              <a:gd name="connsiteY18-38" fmla="*/ 201230 h 979708"/>
              <a:gd name="connsiteX19-39" fmla="*/ 8342180 w 9040730"/>
              <a:gd name="connsiteY19-40" fmla="*/ 192321 h 979708"/>
              <a:gd name="connsiteX20-41" fmla="*/ 8341874 w 9040730"/>
              <a:gd name="connsiteY20-42" fmla="*/ 183719 h 979708"/>
              <a:gd name="connsiteX21-43" fmla="*/ 8342180 w 9040730"/>
              <a:gd name="connsiteY21-44" fmla="*/ 175116 h 979708"/>
              <a:gd name="connsiteX22-45" fmla="*/ 8342487 w 9040730"/>
              <a:gd name="connsiteY22-46" fmla="*/ 166207 h 979708"/>
              <a:gd name="connsiteX23-47" fmla="*/ 8343714 w 9040730"/>
              <a:gd name="connsiteY23-48" fmla="*/ 157298 h 979708"/>
              <a:gd name="connsiteX24-49" fmla="*/ 8344942 w 9040730"/>
              <a:gd name="connsiteY24-50" fmla="*/ 148388 h 979708"/>
              <a:gd name="connsiteX25-51" fmla="*/ 8347089 w 9040730"/>
              <a:gd name="connsiteY25-52" fmla="*/ 140093 h 979708"/>
              <a:gd name="connsiteX26-53" fmla="*/ 8349237 w 9040730"/>
              <a:gd name="connsiteY26-54" fmla="*/ 131491 h 979708"/>
              <a:gd name="connsiteX27-55" fmla="*/ 8351998 w 9040730"/>
              <a:gd name="connsiteY27-56" fmla="*/ 122889 h 979708"/>
              <a:gd name="connsiteX28-57" fmla="*/ 8355372 w 9040730"/>
              <a:gd name="connsiteY28-58" fmla="*/ 114594 h 979708"/>
              <a:gd name="connsiteX29-59" fmla="*/ 8358747 w 9040730"/>
              <a:gd name="connsiteY29-60" fmla="*/ 106299 h 979708"/>
              <a:gd name="connsiteX30-61" fmla="*/ 8362735 w 9040730"/>
              <a:gd name="connsiteY30-62" fmla="*/ 98311 h 979708"/>
              <a:gd name="connsiteX31-63" fmla="*/ 8367337 w 9040730"/>
              <a:gd name="connsiteY31-64" fmla="*/ 90630 h 979708"/>
              <a:gd name="connsiteX32-65" fmla="*/ 8372245 w 9040730"/>
              <a:gd name="connsiteY32-66" fmla="*/ 82643 h 979708"/>
              <a:gd name="connsiteX33-67" fmla="*/ 8377154 w 9040730"/>
              <a:gd name="connsiteY33-68" fmla="*/ 75269 h 979708"/>
              <a:gd name="connsiteX34-69" fmla="*/ 8382676 w 9040730"/>
              <a:gd name="connsiteY34-70" fmla="*/ 67896 h 979708"/>
              <a:gd name="connsiteX35-71" fmla="*/ 8389119 w 9040730"/>
              <a:gd name="connsiteY35-72" fmla="*/ 60830 h 979708"/>
              <a:gd name="connsiteX36-73" fmla="*/ 8395561 w 9040730"/>
              <a:gd name="connsiteY36-74" fmla="*/ 53764 h 979708"/>
              <a:gd name="connsiteX37-75" fmla="*/ 8402310 w 9040730"/>
              <a:gd name="connsiteY37-76" fmla="*/ 47312 h 979708"/>
              <a:gd name="connsiteX38-77" fmla="*/ 8409673 w 9040730"/>
              <a:gd name="connsiteY38-78" fmla="*/ 41475 h 979708"/>
              <a:gd name="connsiteX39-79" fmla="*/ 8416729 w 9040730"/>
              <a:gd name="connsiteY39-80" fmla="*/ 35638 h 979708"/>
              <a:gd name="connsiteX40-81" fmla="*/ 8424399 w 9040730"/>
              <a:gd name="connsiteY40-82" fmla="*/ 30415 h 979708"/>
              <a:gd name="connsiteX41-83" fmla="*/ 8431762 w 9040730"/>
              <a:gd name="connsiteY41-84" fmla="*/ 25499 h 979708"/>
              <a:gd name="connsiteX42-85" fmla="*/ 8440045 w 9040730"/>
              <a:gd name="connsiteY42-86" fmla="*/ 21198 h 979708"/>
              <a:gd name="connsiteX43-87" fmla="*/ 8448021 w 9040730"/>
              <a:gd name="connsiteY43-88" fmla="*/ 16897 h 979708"/>
              <a:gd name="connsiteX44-89" fmla="*/ 8456304 w 9040730"/>
              <a:gd name="connsiteY44-90" fmla="*/ 13518 h 979708"/>
              <a:gd name="connsiteX45-91" fmla="*/ 8464281 w 9040730"/>
              <a:gd name="connsiteY45-92" fmla="*/ 10138 h 979708"/>
              <a:gd name="connsiteX46-93" fmla="*/ 8472871 w 9040730"/>
              <a:gd name="connsiteY46-94" fmla="*/ 7680 h 979708"/>
              <a:gd name="connsiteX47-95" fmla="*/ 8481461 w 9040730"/>
              <a:gd name="connsiteY47-96" fmla="*/ 5223 h 979708"/>
              <a:gd name="connsiteX48-97" fmla="*/ 8490051 w 9040730"/>
              <a:gd name="connsiteY48-98" fmla="*/ 3687 h 979708"/>
              <a:gd name="connsiteX49-99" fmla="*/ 8498948 w 9040730"/>
              <a:gd name="connsiteY49-100" fmla="*/ 2150 h 979708"/>
              <a:gd name="connsiteX50-101" fmla="*/ 8507231 w 9040730"/>
              <a:gd name="connsiteY50-102" fmla="*/ 1229 h 979708"/>
              <a:gd name="connsiteX51-103" fmla="*/ 8516128 w 9040730"/>
              <a:gd name="connsiteY51-104" fmla="*/ 307 h 979708"/>
              <a:gd name="connsiteX52-105" fmla="*/ 8525024 w 9040730"/>
              <a:gd name="connsiteY52-106" fmla="*/ 0 h 979708"/>
              <a:gd name="connsiteX53-107" fmla="*/ 8533921 w 9040730"/>
              <a:gd name="connsiteY53-108" fmla="*/ 307 h 979708"/>
              <a:gd name="connsiteX54-109" fmla="*/ 8542511 w 9040730"/>
              <a:gd name="connsiteY54-110" fmla="*/ 1229 h 979708"/>
              <a:gd name="connsiteX55-111" fmla="*/ 8551408 w 9040730"/>
              <a:gd name="connsiteY55-112" fmla="*/ 2150 h 979708"/>
              <a:gd name="connsiteX56-113" fmla="*/ 8559998 w 9040730"/>
              <a:gd name="connsiteY56-114" fmla="*/ 3687 h 979708"/>
              <a:gd name="connsiteX57-115" fmla="*/ 8568895 w 9040730"/>
              <a:gd name="connsiteY57-116" fmla="*/ 5223 h 979708"/>
              <a:gd name="connsiteX58-117" fmla="*/ 8577178 w 9040730"/>
              <a:gd name="connsiteY58-118" fmla="*/ 7680 h 979708"/>
              <a:gd name="connsiteX59-119" fmla="*/ 8585768 w 9040730"/>
              <a:gd name="connsiteY59-120" fmla="*/ 10138 h 979708"/>
              <a:gd name="connsiteX60-121" fmla="*/ 8594051 w 9040730"/>
              <a:gd name="connsiteY60-122" fmla="*/ 13518 h 979708"/>
              <a:gd name="connsiteX61-123" fmla="*/ 8602334 w 9040730"/>
              <a:gd name="connsiteY61-124" fmla="*/ 16897 h 979708"/>
              <a:gd name="connsiteX62-125" fmla="*/ 8610311 w 9040730"/>
              <a:gd name="connsiteY62-126" fmla="*/ 21198 h 979708"/>
              <a:gd name="connsiteX63-127" fmla="*/ 8618287 w 9040730"/>
              <a:gd name="connsiteY63-128" fmla="*/ 25499 h 979708"/>
              <a:gd name="connsiteX64-129" fmla="*/ 8625957 w 9040730"/>
              <a:gd name="connsiteY64-130" fmla="*/ 30415 h 979708"/>
              <a:gd name="connsiteX65-131" fmla="*/ 8633320 w 9040730"/>
              <a:gd name="connsiteY65-132" fmla="*/ 35638 h 979708"/>
              <a:gd name="connsiteX66-133" fmla="*/ 8640682 w 9040730"/>
              <a:gd name="connsiteY66-134" fmla="*/ 41475 h 979708"/>
              <a:gd name="connsiteX67-135" fmla="*/ 8647738 w 9040730"/>
              <a:gd name="connsiteY67-136" fmla="*/ 47312 h 979708"/>
              <a:gd name="connsiteX68-137" fmla="*/ 8654488 w 9040730"/>
              <a:gd name="connsiteY68-138" fmla="*/ 53764 h 979708"/>
              <a:gd name="connsiteX69-139" fmla="*/ 8987043 w 9040730"/>
              <a:gd name="connsiteY69-140" fmla="*/ 386793 h 979708"/>
              <a:gd name="connsiteX70-141" fmla="*/ 8992872 w 9040730"/>
              <a:gd name="connsiteY70-142" fmla="*/ 392937 h 979708"/>
              <a:gd name="connsiteX71-143" fmla="*/ 8998700 w 9040730"/>
              <a:gd name="connsiteY71-144" fmla="*/ 399696 h 979708"/>
              <a:gd name="connsiteX72-145" fmla="*/ 9004223 w 9040730"/>
              <a:gd name="connsiteY72-146" fmla="*/ 406455 h 979708"/>
              <a:gd name="connsiteX73-147" fmla="*/ 9009131 w 9040730"/>
              <a:gd name="connsiteY73-148" fmla="*/ 413828 h 979708"/>
              <a:gd name="connsiteX74-149" fmla="*/ 9014040 w 9040730"/>
              <a:gd name="connsiteY74-150" fmla="*/ 421509 h 979708"/>
              <a:gd name="connsiteX75-151" fmla="*/ 9018335 w 9040730"/>
              <a:gd name="connsiteY75-152" fmla="*/ 428882 h 979708"/>
              <a:gd name="connsiteX76-153" fmla="*/ 9022323 w 9040730"/>
              <a:gd name="connsiteY76-154" fmla="*/ 436870 h 979708"/>
              <a:gd name="connsiteX77-155" fmla="*/ 9026311 w 9040730"/>
              <a:gd name="connsiteY77-156" fmla="*/ 445165 h 979708"/>
              <a:gd name="connsiteX78-157" fmla="*/ 9029379 w 9040730"/>
              <a:gd name="connsiteY78-158" fmla="*/ 453153 h 979708"/>
              <a:gd name="connsiteX79-159" fmla="*/ 9032140 w 9040730"/>
              <a:gd name="connsiteY79-160" fmla="*/ 461755 h 979708"/>
              <a:gd name="connsiteX80-161" fmla="*/ 9034594 w 9040730"/>
              <a:gd name="connsiteY80-162" fmla="*/ 470357 h 979708"/>
              <a:gd name="connsiteX81-163" fmla="*/ 9036742 w 9040730"/>
              <a:gd name="connsiteY81-164" fmla="*/ 479266 h 979708"/>
              <a:gd name="connsiteX82-165" fmla="*/ 9038582 w 9040730"/>
              <a:gd name="connsiteY82-166" fmla="*/ 488483 h 979708"/>
              <a:gd name="connsiteX83-167" fmla="*/ 9039503 w 9040730"/>
              <a:gd name="connsiteY83-168" fmla="*/ 497700 h 979708"/>
              <a:gd name="connsiteX84-169" fmla="*/ 9040423 w 9040730"/>
              <a:gd name="connsiteY84-170" fmla="*/ 506916 h 979708"/>
              <a:gd name="connsiteX85-171" fmla="*/ 9040730 w 9040730"/>
              <a:gd name="connsiteY85-172" fmla="*/ 516440 h 979708"/>
              <a:gd name="connsiteX86-173" fmla="*/ 9040423 w 9040730"/>
              <a:gd name="connsiteY86-174" fmla="*/ 525964 h 979708"/>
              <a:gd name="connsiteX87-175" fmla="*/ 9039503 w 9040730"/>
              <a:gd name="connsiteY87-176" fmla="*/ 535181 h 979708"/>
              <a:gd name="connsiteX88-177" fmla="*/ 9038582 w 9040730"/>
              <a:gd name="connsiteY88-178" fmla="*/ 544397 h 979708"/>
              <a:gd name="connsiteX89-179" fmla="*/ 9036742 w 9040730"/>
              <a:gd name="connsiteY89-180" fmla="*/ 553307 h 979708"/>
              <a:gd name="connsiteX90-181" fmla="*/ 9034594 w 9040730"/>
              <a:gd name="connsiteY90-182" fmla="*/ 562524 h 979708"/>
              <a:gd name="connsiteX91-183" fmla="*/ 9032140 w 9040730"/>
              <a:gd name="connsiteY91-184" fmla="*/ 570819 h 979708"/>
              <a:gd name="connsiteX92-185" fmla="*/ 9029379 w 9040730"/>
              <a:gd name="connsiteY92-186" fmla="*/ 579421 h 979708"/>
              <a:gd name="connsiteX93-187" fmla="*/ 9026311 w 9040730"/>
              <a:gd name="connsiteY93-188" fmla="*/ 587716 h 979708"/>
              <a:gd name="connsiteX94-189" fmla="*/ 9022323 w 9040730"/>
              <a:gd name="connsiteY94-190" fmla="*/ 596011 h 979708"/>
              <a:gd name="connsiteX95-191" fmla="*/ 9018335 w 9040730"/>
              <a:gd name="connsiteY95-192" fmla="*/ 603691 h 979708"/>
              <a:gd name="connsiteX96-193" fmla="*/ 9014040 w 9040730"/>
              <a:gd name="connsiteY96-194" fmla="*/ 611679 h 979708"/>
              <a:gd name="connsiteX97-195" fmla="*/ 9009131 w 9040730"/>
              <a:gd name="connsiteY97-196" fmla="*/ 619052 h 979708"/>
              <a:gd name="connsiteX98-197" fmla="*/ 9004223 w 9040730"/>
              <a:gd name="connsiteY98-198" fmla="*/ 626426 h 979708"/>
              <a:gd name="connsiteX99-199" fmla="*/ 8998700 w 9040730"/>
              <a:gd name="connsiteY99-200" fmla="*/ 633185 h 979708"/>
              <a:gd name="connsiteX100-201" fmla="*/ 8992872 w 9040730"/>
              <a:gd name="connsiteY100-202" fmla="*/ 639943 h 979708"/>
              <a:gd name="connsiteX101-203" fmla="*/ 8987043 w 9040730"/>
              <a:gd name="connsiteY101-204" fmla="*/ 646088 h 979708"/>
              <a:gd name="connsiteX102-205" fmla="*/ 8654488 w 9040730"/>
              <a:gd name="connsiteY102-206" fmla="*/ 978809 h 979708"/>
              <a:gd name="connsiteX103-207" fmla="*/ 8653590 w 9040730"/>
              <a:gd name="connsiteY103-208" fmla="*/ 979708 h 979708"/>
              <a:gd name="connsiteX0-209" fmla="*/ 0 w 9040730"/>
              <a:gd name="connsiteY0-210" fmla="*/ 443714 h 979708"/>
              <a:gd name="connsiteX1-211" fmla="*/ 0 w 9040730"/>
              <a:gd name="connsiteY1-212" fmla="*/ 332875 h 979708"/>
              <a:gd name="connsiteX2-213" fmla="*/ 8421127 w 9040730"/>
              <a:gd name="connsiteY2-214" fmla="*/ 332875 h 979708"/>
              <a:gd name="connsiteX3-215" fmla="*/ 8395561 w 9040730"/>
              <a:gd name="connsiteY3-216" fmla="*/ 313673 h 979708"/>
              <a:gd name="connsiteX4-217" fmla="*/ 8389119 w 9040730"/>
              <a:gd name="connsiteY4-218" fmla="*/ 306607 h 979708"/>
              <a:gd name="connsiteX5-219" fmla="*/ 8382676 w 9040730"/>
              <a:gd name="connsiteY5-220" fmla="*/ 299541 h 979708"/>
              <a:gd name="connsiteX6-221" fmla="*/ 8377154 w 9040730"/>
              <a:gd name="connsiteY6-222" fmla="*/ 292475 h 979708"/>
              <a:gd name="connsiteX7-223" fmla="*/ 8372245 w 9040730"/>
              <a:gd name="connsiteY7-224" fmla="*/ 284487 h 979708"/>
              <a:gd name="connsiteX8-225" fmla="*/ 8367337 w 9040730"/>
              <a:gd name="connsiteY8-226" fmla="*/ 276807 h 979708"/>
              <a:gd name="connsiteX9-227" fmla="*/ 8362735 w 9040730"/>
              <a:gd name="connsiteY9-228" fmla="*/ 269126 h 979708"/>
              <a:gd name="connsiteX10-229" fmla="*/ 8358747 w 9040730"/>
              <a:gd name="connsiteY10-230" fmla="*/ 260831 h 979708"/>
              <a:gd name="connsiteX11-231" fmla="*/ 8355372 w 9040730"/>
              <a:gd name="connsiteY11-232" fmla="*/ 252844 h 979708"/>
              <a:gd name="connsiteX12-233" fmla="*/ 8351998 w 9040730"/>
              <a:gd name="connsiteY12-234" fmla="*/ 244241 h 979708"/>
              <a:gd name="connsiteX13-235" fmla="*/ 8349237 w 9040730"/>
              <a:gd name="connsiteY13-236" fmla="*/ 235639 h 979708"/>
              <a:gd name="connsiteX14-237" fmla="*/ 8347089 w 9040730"/>
              <a:gd name="connsiteY14-238" fmla="*/ 227344 h 979708"/>
              <a:gd name="connsiteX15-239" fmla="*/ 8344942 w 9040730"/>
              <a:gd name="connsiteY15-240" fmla="*/ 218742 h 979708"/>
              <a:gd name="connsiteX16-241" fmla="*/ 8343714 w 9040730"/>
              <a:gd name="connsiteY16-242" fmla="*/ 209832 h 979708"/>
              <a:gd name="connsiteX17-243" fmla="*/ 8342487 w 9040730"/>
              <a:gd name="connsiteY17-244" fmla="*/ 201230 h 979708"/>
              <a:gd name="connsiteX18-245" fmla="*/ 8342180 w 9040730"/>
              <a:gd name="connsiteY18-246" fmla="*/ 192321 h 979708"/>
              <a:gd name="connsiteX19-247" fmla="*/ 8341874 w 9040730"/>
              <a:gd name="connsiteY19-248" fmla="*/ 183719 h 979708"/>
              <a:gd name="connsiteX20-249" fmla="*/ 8342180 w 9040730"/>
              <a:gd name="connsiteY20-250" fmla="*/ 175116 h 979708"/>
              <a:gd name="connsiteX21-251" fmla="*/ 8342487 w 9040730"/>
              <a:gd name="connsiteY21-252" fmla="*/ 166207 h 979708"/>
              <a:gd name="connsiteX22-253" fmla="*/ 8343714 w 9040730"/>
              <a:gd name="connsiteY22-254" fmla="*/ 157298 h 979708"/>
              <a:gd name="connsiteX23-255" fmla="*/ 8344942 w 9040730"/>
              <a:gd name="connsiteY23-256" fmla="*/ 148388 h 979708"/>
              <a:gd name="connsiteX24-257" fmla="*/ 8347089 w 9040730"/>
              <a:gd name="connsiteY24-258" fmla="*/ 140093 h 979708"/>
              <a:gd name="connsiteX25-259" fmla="*/ 8349237 w 9040730"/>
              <a:gd name="connsiteY25-260" fmla="*/ 131491 h 979708"/>
              <a:gd name="connsiteX26-261" fmla="*/ 8351998 w 9040730"/>
              <a:gd name="connsiteY26-262" fmla="*/ 122889 h 979708"/>
              <a:gd name="connsiteX27-263" fmla="*/ 8355372 w 9040730"/>
              <a:gd name="connsiteY27-264" fmla="*/ 114594 h 979708"/>
              <a:gd name="connsiteX28-265" fmla="*/ 8358747 w 9040730"/>
              <a:gd name="connsiteY28-266" fmla="*/ 106299 h 979708"/>
              <a:gd name="connsiteX29-267" fmla="*/ 8362735 w 9040730"/>
              <a:gd name="connsiteY29-268" fmla="*/ 98311 h 979708"/>
              <a:gd name="connsiteX30-269" fmla="*/ 8367337 w 9040730"/>
              <a:gd name="connsiteY30-270" fmla="*/ 90630 h 979708"/>
              <a:gd name="connsiteX31-271" fmla="*/ 8372245 w 9040730"/>
              <a:gd name="connsiteY31-272" fmla="*/ 82643 h 979708"/>
              <a:gd name="connsiteX32-273" fmla="*/ 8377154 w 9040730"/>
              <a:gd name="connsiteY32-274" fmla="*/ 75269 h 979708"/>
              <a:gd name="connsiteX33-275" fmla="*/ 8382676 w 9040730"/>
              <a:gd name="connsiteY33-276" fmla="*/ 67896 h 979708"/>
              <a:gd name="connsiteX34-277" fmla="*/ 8389119 w 9040730"/>
              <a:gd name="connsiteY34-278" fmla="*/ 60830 h 979708"/>
              <a:gd name="connsiteX35-279" fmla="*/ 8395561 w 9040730"/>
              <a:gd name="connsiteY35-280" fmla="*/ 53764 h 979708"/>
              <a:gd name="connsiteX36-281" fmla="*/ 8402310 w 9040730"/>
              <a:gd name="connsiteY36-282" fmla="*/ 47312 h 979708"/>
              <a:gd name="connsiteX37-283" fmla="*/ 8409673 w 9040730"/>
              <a:gd name="connsiteY37-284" fmla="*/ 41475 h 979708"/>
              <a:gd name="connsiteX38-285" fmla="*/ 8416729 w 9040730"/>
              <a:gd name="connsiteY38-286" fmla="*/ 35638 h 979708"/>
              <a:gd name="connsiteX39-287" fmla="*/ 8424399 w 9040730"/>
              <a:gd name="connsiteY39-288" fmla="*/ 30415 h 979708"/>
              <a:gd name="connsiteX40-289" fmla="*/ 8431762 w 9040730"/>
              <a:gd name="connsiteY40-290" fmla="*/ 25499 h 979708"/>
              <a:gd name="connsiteX41-291" fmla="*/ 8440045 w 9040730"/>
              <a:gd name="connsiteY41-292" fmla="*/ 21198 h 979708"/>
              <a:gd name="connsiteX42-293" fmla="*/ 8448021 w 9040730"/>
              <a:gd name="connsiteY42-294" fmla="*/ 16897 h 979708"/>
              <a:gd name="connsiteX43-295" fmla="*/ 8456304 w 9040730"/>
              <a:gd name="connsiteY43-296" fmla="*/ 13518 h 979708"/>
              <a:gd name="connsiteX44-297" fmla="*/ 8464281 w 9040730"/>
              <a:gd name="connsiteY44-298" fmla="*/ 10138 h 979708"/>
              <a:gd name="connsiteX45-299" fmla="*/ 8472871 w 9040730"/>
              <a:gd name="connsiteY45-300" fmla="*/ 7680 h 979708"/>
              <a:gd name="connsiteX46-301" fmla="*/ 8481461 w 9040730"/>
              <a:gd name="connsiteY46-302" fmla="*/ 5223 h 979708"/>
              <a:gd name="connsiteX47-303" fmla="*/ 8490051 w 9040730"/>
              <a:gd name="connsiteY47-304" fmla="*/ 3687 h 979708"/>
              <a:gd name="connsiteX48-305" fmla="*/ 8498948 w 9040730"/>
              <a:gd name="connsiteY48-306" fmla="*/ 2150 h 979708"/>
              <a:gd name="connsiteX49-307" fmla="*/ 8507231 w 9040730"/>
              <a:gd name="connsiteY49-308" fmla="*/ 1229 h 979708"/>
              <a:gd name="connsiteX50-309" fmla="*/ 8516128 w 9040730"/>
              <a:gd name="connsiteY50-310" fmla="*/ 307 h 979708"/>
              <a:gd name="connsiteX51-311" fmla="*/ 8525024 w 9040730"/>
              <a:gd name="connsiteY51-312" fmla="*/ 0 h 979708"/>
              <a:gd name="connsiteX52-313" fmla="*/ 8533921 w 9040730"/>
              <a:gd name="connsiteY52-314" fmla="*/ 307 h 979708"/>
              <a:gd name="connsiteX53-315" fmla="*/ 8542511 w 9040730"/>
              <a:gd name="connsiteY53-316" fmla="*/ 1229 h 979708"/>
              <a:gd name="connsiteX54-317" fmla="*/ 8551408 w 9040730"/>
              <a:gd name="connsiteY54-318" fmla="*/ 2150 h 979708"/>
              <a:gd name="connsiteX55-319" fmla="*/ 8559998 w 9040730"/>
              <a:gd name="connsiteY55-320" fmla="*/ 3687 h 979708"/>
              <a:gd name="connsiteX56-321" fmla="*/ 8568895 w 9040730"/>
              <a:gd name="connsiteY56-322" fmla="*/ 5223 h 979708"/>
              <a:gd name="connsiteX57-323" fmla="*/ 8577178 w 9040730"/>
              <a:gd name="connsiteY57-324" fmla="*/ 7680 h 979708"/>
              <a:gd name="connsiteX58-325" fmla="*/ 8585768 w 9040730"/>
              <a:gd name="connsiteY58-326" fmla="*/ 10138 h 979708"/>
              <a:gd name="connsiteX59-327" fmla="*/ 8594051 w 9040730"/>
              <a:gd name="connsiteY59-328" fmla="*/ 13518 h 979708"/>
              <a:gd name="connsiteX60-329" fmla="*/ 8602334 w 9040730"/>
              <a:gd name="connsiteY60-330" fmla="*/ 16897 h 979708"/>
              <a:gd name="connsiteX61-331" fmla="*/ 8610311 w 9040730"/>
              <a:gd name="connsiteY61-332" fmla="*/ 21198 h 979708"/>
              <a:gd name="connsiteX62-333" fmla="*/ 8618287 w 9040730"/>
              <a:gd name="connsiteY62-334" fmla="*/ 25499 h 979708"/>
              <a:gd name="connsiteX63-335" fmla="*/ 8625957 w 9040730"/>
              <a:gd name="connsiteY63-336" fmla="*/ 30415 h 979708"/>
              <a:gd name="connsiteX64-337" fmla="*/ 8633320 w 9040730"/>
              <a:gd name="connsiteY64-338" fmla="*/ 35638 h 979708"/>
              <a:gd name="connsiteX65-339" fmla="*/ 8640682 w 9040730"/>
              <a:gd name="connsiteY65-340" fmla="*/ 41475 h 979708"/>
              <a:gd name="connsiteX66-341" fmla="*/ 8647738 w 9040730"/>
              <a:gd name="connsiteY66-342" fmla="*/ 47312 h 979708"/>
              <a:gd name="connsiteX67-343" fmla="*/ 8654488 w 9040730"/>
              <a:gd name="connsiteY67-344" fmla="*/ 53764 h 979708"/>
              <a:gd name="connsiteX68-345" fmla="*/ 8987043 w 9040730"/>
              <a:gd name="connsiteY68-346" fmla="*/ 386793 h 979708"/>
              <a:gd name="connsiteX69-347" fmla="*/ 8992872 w 9040730"/>
              <a:gd name="connsiteY69-348" fmla="*/ 392937 h 979708"/>
              <a:gd name="connsiteX70-349" fmla="*/ 8998700 w 9040730"/>
              <a:gd name="connsiteY70-350" fmla="*/ 399696 h 979708"/>
              <a:gd name="connsiteX71-351" fmla="*/ 9004223 w 9040730"/>
              <a:gd name="connsiteY71-352" fmla="*/ 406455 h 979708"/>
              <a:gd name="connsiteX72-353" fmla="*/ 9009131 w 9040730"/>
              <a:gd name="connsiteY72-354" fmla="*/ 413828 h 979708"/>
              <a:gd name="connsiteX73-355" fmla="*/ 9014040 w 9040730"/>
              <a:gd name="connsiteY73-356" fmla="*/ 421509 h 979708"/>
              <a:gd name="connsiteX74-357" fmla="*/ 9018335 w 9040730"/>
              <a:gd name="connsiteY74-358" fmla="*/ 428882 h 979708"/>
              <a:gd name="connsiteX75-359" fmla="*/ 9022323 w 9040730"/>
              <a:gd name="connsiteY75-360" fmla="*/ 436870 h 979708"/>
              <a:gd name="connsiteX76-361" fmla="*/ 9026311 w 9040730"/>
              <a:gd name="connsiteY76-362" fmla="*/ 445165 h 979708"/>
              <a:gd name="connsiteX77-363" fmla="*/ 9029379 w 9040730"/>
              <a:gd name="connsiteY77-364" fmla="*/ 453153 h 979708"/>
              <a:gd name="connsiteX78-365" fmla="*/ 9032140 w 9040730"/>
              <a:gd name="connsiteY78-366" fmla="*/ 461755 h 979708"/>
              <a:gd name="connsiteX79-367" fmla="*/ 9034594 w 9040730"/>
              <a:gd name="connsiteY79-368" fmla="*/ 470357 h 979708"/>
              <a:gd name="connsiteX80-369" fmla="*/ 9036742 w 9040730"/>
              <a:gd name="connsiteY80-370" fmla="*/ 479266 h 979708"/>
              <a:gd name="connsiteX81-371" fmla="*/ 9038582 w 9040730"/>
              <a:gd name="connsiteY81-372" fmla="*/ 488483 h 979708"/>
              <a:gd name="connsiteX82-373" fmla="*/ 9039503 w 9040730"/>
              <a:gd name="connsiteY82-374" fmla="*/ 497700 h 979708"/>
              <a:gd name="connsiteX83-375" fmla="*/ 9040423 w 9040730"/>
              <a:gd name="connsiteY83-376" fmla="*/ 506916 h 979708"/>
              <a:gd name="connsiteX84-377" fmla="*/ 9040730 w 9040730"/>
              <a:gd name="connsiteY84-378" fmla="*/ 516440 h 979708"/>
              <a:gd name="connsiteX85-379" fmla="*/ 9040423 w 9040730"/>
              <a:gd name="connsiteY85-380" fmla="*/ 525964 h 979708"/>
              <a:gd name="connsiteX86-381" fmla="*/ 9039503 w 9040730"/>
              <a:gd name="connsiteY86-382" fmla="*/ 535181 h 979708"/>
              <a:gd name="connsiteX87-383" fmla="*/ 9038582 w 9040730"/>
              <a:gd name="connsiteY87-384" fmla="*/ 544397 h 979708"/>
              <a:gd name="connsiteX88-385" fmla="*/ 9036742 w 9040730"/>
              <a:gd name="connsiteY88-386" fmla="*/ 553307 h 979708"/>
              <a:gd name="connsiteX89-387" fmla="*/ 9034594 w 9040730"/>
              <a:gd name="connsiteY89-388" fmla="*/ 562524 h 979708"/>
              <a:gd name="connsiteX90-389" fmla="*/ 9032140 w 9040730"/>
              <a:gd name="connsiteY90-390" fmla="*/ 570819 h 979708"/>
              <a:gd name="connsiteX91-391" fmla="*/ 9029379 w 9040730"/>
              <a:gd name="connsiteY91-392" fmla="*/ 579421 h 979708"/>
              <a:gd name="connsiteX92-393" fmla="*/ 9026311 w 9040730"/>
              <a:gd name="connsiteY92-394" fmla="*/ 587716 h 979708"/>
              <a:gd name="connsiteX93-395" fmla="*/ 9022323 w 9040730"/>
              <a:gd name="connsiteY93-396" fmla="*/ 596011 h 979708"/>
              <a:gd name="connsiteX94-397" fmla="*/ 9018335 w 9040730"/>
              <a:gd name="connsiteY94-398" fmla="*/ 603691 h 979708"/>
              <a:gd name="connsiteX95-399" fmla="*/ 9014040 w 9040730"/>
              <a:gd name="connsiteY95-400" fmla="*/ 611679 h 979708"/>
              <a:gd name="connsiteX96-401" fmla="*/ 9009131 w 9040730"/>
              <a:gd name="connsiteY96-402" fmla="*/ 619052 h 979708"/>
              <a:gd name="connsiteX97-403" fmla="*/ 9004223 w 9040730"/>
              <a:gd name="connsiteY97-404" fmla="*/ 626426 h 979708"/>
              <a:gd name="connsiteX98-405" fmla="*/ 8998700 w 9040730"/>
              <a:gd name="connsiteY98-406" fmla="*/ 633185 h 979708"/>
              <a:gd name="connsiteX99-407" fmla="*/ 8992872 w 9040730"/>
              <a:gd name="connsiteY99-408" fmla="*/ 639943 h 979708"/>
              <a:gd name="connsiteX100-409" fmla="*/ 8987043 w 9040730"/>
              <a:gd name="connsiteY100-410" fmla="*/ 646088 h 979708"/>
              <a:gd name="connsiteX101-411" fmla="*/ 8654488 w 9040730"/>
              <a:gd name="connsiteY101-412" fmla="*/ 978809 h 979708"/>
              <a:gd name="connsiteX102-413" fmla="*/ 8653590 w 9040730"/>
              <a:gd name="connsiteY102-414" fmla="*/ 979708 h 979708"/>
              <a:gd name="connsiteX0-415" fmla="*/ 0 w 9040730"/>
              <a:gd name="connsiteY0-416" fmla="*/ 332875 h 979708"/>
              <a:gd name="connsiteX1-417" fmla="*/ 8421127 w 9040730"/>
              <a:gd name="connsiteY1-418" fmla="*/ 332875 h 979708"/>
              <a:gd name="connsiteX2-419" fmla="*/ 8395561 w 9040730"/>
              <a:gd name="connsiteY2-420" fmla="*/ 313673 h 979708"/>
              <a:gd name="connsiteX3-421" fmla="*/ 8389119 w 9040730"/>
              <a:gd name="connsiteY3-422" fmla="*/ 306607 h 979708"/>
              <a:gd name="connsiteX4-423" fmla="*/ 8382676 w 9040730"/>
              <a:gd name="connsiteY4-424" fmla="*/ 299541 h 979708"/>
              <a:gd name="connsiteX5-425" fmla="*/ 8377154 w 9040730"/>
              <a:gd name="connsiteY5-426" fmla="*/ 292475 h 979708"/>
              <a:gd name="connsiteX6-427" fmla="*/ 8372245 w 9040730"/>
              <a:gd name="connsiteY6-428" fmla="*/ 284487 h 979708"/>
              <a:gd name="connsiteX7-429" fmla="*/ 8367337 w 9040730"/>
              <a:gd name="connsiteY7-430" fmla="*/ 276807 h 979708"/>
              <a:gd name="connsiteX8-431" fmla="*/ 8362735 w 9040730"/>
              <a:gd name="connsiteY8-432" fmla="*/ 269126 h 979708"/>
              <a:gd name="connsiteX9-433" fmla="*/ 8358747 w 9040730"/>
              <a:gd name="connsiteY9-434" fmla="*/ 260831 h 979708"/>
              <a:gd name="connsiteX10-435" fmla="*/ 8355372 w 9040730"/>
              <a:gd name="connsiteY10-436" fmla="*/ 252844 h 979708"/>
              <a:gd name="connsiteX11-437" fmla="*/ 8351998 w 9040730"/>
              <a:gd name="connsiteY11-438" fmla="*/ 244241 h 979708"/>
              <a:gd name="connsiteX12-439" fmla="*/ 8349237 w 9040730"/>
              <a:gd name="connsiteY12-440" fmla="*/ 235639 h 979708"/>
              <a:gd name="connsiteX13-441" fmla="*/ 8347089 w 9040730"/>
              <a:gd name="connsiteY13-442" fmla="*/ 227344 h 979708"/>
              <a:gd name="connsiteX14-443" fmla="*/ 8344942 w 9040730"/>
              <a:gd name="connsiteY14-444" fmla="*/ 218742 h 979708"/>
              <a:gd name="connsiteX15-445" fmla="*/ 8343714 w 9040730"/>
              <a:gd name="connsiteY15-446" fmla="*/ 209832 h 979708"/>
              <a:gd name="connsiteX16-447" fmla="*/ 8342487 w 9040730"/>
              <a:gd name="connsiteY16-448" fmla="*/ 201230 h 979708"/>
              <a:gd name="connsiteX17-449" fmla="*/ 8342180 w 9040730"/>
              <a:gd name="connsiteY17-450" fmla="*/ 192321 h 979708"/>
              <a:gd name="connsiteX18-451" fmla="*/ 8341874 w 9040730"/>
              <a:gd name="connsiteY18-452" fmla="*/ 183719 h 979708"/>
              <a:gd name="connsiteX19-453" fmla="*/ 8342180 w 9040730"/>
              <a:gd name="connsiteY19-454" fmla="*/ 175116 h 979708"/>
              <a:gd name="connsiteX20-455" fmla="*/ 8342487 w 9040730"/>
              <a:gd name="connsiteY20-456" fmla="*/ 166207 h 979708"/>
              <a:gd name="connsiteX21-457" fmla="*/ 8343714 w 9040730"/>
              <a:gd name="connsiteY21-458" fmla="*/ 157298 h 979708"/>
              <a:gd name="connsiteX22-459" fmla="*/ 8344942 w 9040730"/>
              <a:gd name="connsiteY22-460" fmla="*/ 148388 h 979708"/>
              <a:gd name="connsiteX23-461" fmla="*/ 8347089 w 9040730"/>
              <a:gd name="connsiteY23-462" fmla="*/ 140093 h 979708"/>
              <a:gd name="connsiteX24-463" fmla="*/ 8349237 w 9040730"/>
              <a:gd name="connsiteY24-464" fmla="*/ 131491 h 979708"/>
              <a:gd name="connsiteX25-465" fmla="*/ 8351998 w 9040730"/>
              <a:gd name="connsiteY25-466" fmla="*/ 122889 h 979708"/>
              <a:gd name="connsiteX26-467" fmla="*/ 8355372 w 9040730"/>
              <a:gd name="connsiteY26-468" fmla="*/ 114594 h 979708"/>
              <a:gd name="connsiteX27-469" fmla="*/ 8358747 w 9040730"/>
              <a:gd name="connsiteY27-470" fmla="*/ 106299 h 979708"/>
              <a:gd name="connsiteX28-471" fmla="*/ 8362735 w 9040730"/>
              <a:gd name="connsiteY28-472" fmla="*/ 98311 h 979708"/>
              <a:gd name="connsiteX29-473" fmla="*/ 8367337 w 9040730"/>
              <a:gd name="connsiteY29-474" fmla="*/ 90630 h 979708"/>
              <a:gd name="connsiteX30-475" fmla="*/ 8372245 w 9040730"/>
              <a:gd name="connsiteY30-476" fmla="*/ 82643 h 979708"/>
              <a:gd name="connsiteX31-477" fmla="*/ 8377154 w 9040730"/>
              <a:gd name="connsiteY31-478" fmla="*/ 75269 h 979708"/>
              <a:gd name="connsiteX32-479" fmla="*/ 8382676 w 9040730"/>
              <a:gd name="connsiteY32-480" fmla="*/ 67896 h 979708"/>
              <a:gd name="connsiteX33-481" fmla="*/ 8389119 w 9040730"/>
              <a:gd name="connsiteY33-482" fmla="*/ 60830 h 979708"/>
              <a:gd name="connsiteX34-483" fmla="*/ 8395561 w 9040730"/>
              <a:gd name="connsiteY34-484" fmla="*/ 53764 h 979708"/>
              <a:gd name="connsiteX35-485" fmla="*/ 8402310 w 9040730"/>
              <a:gd name="connsiteY35-486" fmla="*/ 47312 h 979708"/>
              <a:gd name="connsiteX36-487" fmla="*/ 8409673 w 9040730"/>
              <a:gd name="connsiteY36-488" fmla="*/ 41475 h 979708"/>
              <a:gd name="connsiteX37-489" fmla="*/ 8416729 w 9040730"/>
              <a:gd name="connsiteY37-490" fmla="*/ 35638 h 979708"/>
              <a:gd name="connsiteX38-491" fmla="*/ 8424399 w 9040730"/>
              <a:gd name="connsiteY38-492" fmla="*/ 30415 h 979708"/>
              <a:gd name="connsiteX39-493" fmla="*/ 8431762 w 9040730"/>
              <a:gd name="connsiteY39-494" fmla="*/ 25499 h 979708"/>
              <a:gd name="connsiteX40-495" fmla="*/ 8440045 w 9040730"/>
              <a:gd name="connsiteY40-496" fmla="*/ 21198 h 979708"/>
              <a:gd name="connsiteX41-497" fmla="*/ 8448021 w 9040730"/>
              <a:gd name="connsiteY41-498" fmla="*/ 16897 h 979708"/>
              <a:gd name="connsiteX42-499" fmla="*/ 8456304 w 9040730"/>
              <a:gd name="connsiteY42-500" fmla="*/ 13518 h 979708"/>
              <a:gd name="connsiteX43-501" fmla="*/ 8464281 w 9040730"/>
              <a:gd name="connsiteY43-502" fmla="*/ 10138 h 979708"/>
              <a:gd name="connsiteX44-503" fmla="*/ 8472871 w 9040730"/>
              <a:gd name="connsiteY44-504" fmla="*/ 7680 h 979708"/>
              <a:gd name="connsiteX45-505" fmla="*/ 8481461 w 9040730"/>
              <a:gd name="connsiteY45-506" fmla="*/ 5223 h 979708"/>
              <a:gd name="connsiteX46-507" fmla="*/ 8490051 w 9040730"/>
              <a:gd name="connsiteY46-508" fmla="*/ 3687 h 979708"/>
              <a:gd name="connsiteX47-509" fmla="*/ 8498948 w 9040730"/>
              <a:gd name="connsiteY47-510" fmla="*/ 2150 h 979708"/>
              <a:gd name="connsiteX48-511" fmla="*/ 8507231 w 9040730"/>
              <a:gd name="connsiteY48-512" fmla="*/ 1229 h 979708"/>
              <a:gd name="connsiteX49-513" fmla="*/ 8516128 w 9040730"/>
              <a:gd name="connsiteY49-514" fmla="*/ 307 h 979708"/>
              <a:gd name="connsiteX50-515" fmla="*/ 8525024 w 9040730"/>
              <a:gd name="connsiteY50-516" fmla="*/ 0 h 979708"/>
              <a:gd name="connsiteX51-517" fmla="*/ 8533921 w 9040730"/>
              <a:gd name="connsiteY51-518" fmla="*/ 307 h 979708"/>
              <a:gd name="connsiteX52-519" fmla="*/ 8542511 w 9040730"/>
              <a:gd name="connsiteY52-520" fmla="*/ 1229 h 979708"/>
              <a:gd name="connsiteX53-521" fmla="*/ 8551408 w 9040730"/>
              <a:gd name="connsiteY53-522" fmla="*/ 2150 h 979708"/>
              <a:gd name="connsiteX54-523" fmla="*/ 8559998 w 9040730"/>
              <a:gd name="connsiteY54-524" fmla="*/ 3687 h 979708"/>
              <a:gd name="connsiteX55-525" fmla="*/ 8568895 w 9040730"/>
              <a:gd name="connsiteY55-526" fmla="*/ 5223 h 979708"/>
              <a:gd name="connsiteX56-527" fmla="*/ 8577178 w 9040730"/>
              <a:gd name="connsiteY56-528" fmla="*/ 7680 h 979708"/>
              <a:gd name="connsiteX57-529" fmla="*/ 8585768 w 9040730"/>
              <a:gd name="connsiteY57-530" fmla="*/ 10138 h 979708"/>
              <a:gd name="connsiteX58-531" fmla="*/ 8594051 w 9040730"/>
              <a:gd name="connsiteY58-532" fmla="*/ 13518 h 979708"/>
              <a:gd name="connsiteX59-533" fmla="*/ 8602334 w 9040730"/>
              <a:gd name="connsiteY59-534" fmla="*/ 16897 h 979708"/>
              <a:gd name="connsiteX60-535" fmla="*/ 8610311 w 9040730"/>
              <a:gd name="connsiteY60-536" fmla="*/ 21198 h 979708"/>
              <a:gd name="connsiteX61-537" fmla="*/ 8618287 w 9040730"/>
              <a:gd name="connsiteY61-538" fmla="*/ 25499 h 979708"/>
              <a:gd name="connsiteX62-539" fmla="*/ 8625957 w 9040730"/>
              <a:gd name="connsiteY62-540" fmla="*/ 30415 h 979708"/>
              <a:gd name="connsiteX63-541" fmla="*/ 8633320 w 9040730"/>
              <a:gd name="connsiteY63-542" fmla="*/ 35638 h 979708"/>
              <a:gd name="connsiteX64-543" fmla="*/ 8640682 w 9040730"/>
              <a:gd name="connsiteY64-544" fmla="*/ 41475 h 979708"/>
              <a:gd name="connsiteX65-545" fmla="*/ 8647738 w 9040730"/>
              <a:gd name="connsiteY65-546" fmla="*/ 47312 h 979708"/>
              <a:gd name="connsiteX66-547" fmla="*/ 8654488 w 9040730"/>
              <a:gd name="connsiteY66-548" fmla="*/ 53764 h 979708"/>
              <a:gd name="connsiteX67-549" fmla="*/ 8987043 w 9040730"/>
              <a:gd name="connsiteY67-550" fmla="*/ 386793 h 979708"/>
              <a:gd name="connsiteX68-551" fmla="*/ 8992872 w 9040730"/>
              <a:gd name="connsiteY68-552" fmla="*/ 392937 h 979708"/>
              <a:gd name="connsiteX69-553" fmla="*/ 8998700 w 9040730"/>
              <a:gd name="connsiteY69-554" fmla="*/ 399696 h 979708"/>
              <a:gd name="connsiteX70-555" fmla="*/ 9004223 w 9040730"/>
              <a:gd name="connsiteY70-556" fmla="*/ 406455 h 979708"/>
              <a:gd name="connsiteX71-557" fmla="*/ 9009131 w 9040730"/>
              <a:gd name="connsiteY71-558" fmla="*/ 413828 h 979708"/>
              <a:gd name="connsiteX72-559" fmla="*/ 9014040 w 9040730"/>
              <a:gd name="connsiteY72-560" fmla="*/ 421509 h 979708"/>
              <a:gd name="connsiteX73-561" fmla="*/ 9018335 w 9040730"/>
              <a:gd name="connsiteY73-562" fmla="*/ 428882 h 979708"/>
              <a:gd name="connsiteX74-563" fmla="*/ 9022323 w 9040730"/>
              <a:gd name="connsiteY74-564" fmla="*/ 436870 h 979708"/>
              <a:gd name="connsiteX75-565" fmla="*/ 9026311 w 9040730"/>
              <a:gd name="connsiteY75-566" fmla="*/ 445165 h 979708"/>
              <a:gd name="connsiteX76-567" fmla="*/ 9029379 w 9040730"/>
              <a:gd name="connsiteY76-568" fmla="*/ 453153 h 979708"/>
              <a:gd name="connsiteX77-569" fmla="*/ 9032140 w 9040730"/>
              <a:gd name="connsiteY77-570" fmla="*/ 461755 h 979708"/>
              <a:gd name="connsiteX78-571" fmla="*/ 9034594 w 9040730"/>
              <a:gd name="connsiteY78-572" fmla="*/ 470357 h 979708"/>
              <a:gd name="connsiteX79-573" fmla="*/ 9036742 w 9040730"/>
              <a:gd name="connsiteY79-574" fmla="*/ 479266 h 979708"/>
              <a:gd name="connsiteX80-575" fmla="*/ 9038582 w 9040730"/>
              <a:gd name="connsiteY80-576" fmla="*/ 488483 h 979708"/>
              <a:gd name="connsiteX81-577" fmla="*/ 9039503 w 9040730"/>
              <a:gd name="connsiteY81-578" fmla="*/ 497700 h 979708"/>
              <a:gd name="connsiteX82-579" fmla="*/ 9040423 w 9040730"/>
              <a:gd name="connsiteY82-580" fmla="*/ 506916 h 979708"/>
              <a:gd name="connsiteX83-581" fmla="*/ 9040730 w 9040730"/>
              <a:gd name="connsiteY83-582" fmla="*/ 516440 h 979708"/>
              <a:gd name="connsiteX84-583" fmla="*/ 9040423 w 9040730"/>
              <a:gd name="connsiteY84-584" fmla="*/ 525964 h 979708"/>
              <a:gd name="connsiteX85-585" fmla="*/ 9039503 w 9040730"/>
              <a:gd name="connsiteY85-586" fmla="*/ 535181 h 979708"/>
              <a:gd name="connsiteX86-587" fmla="*/ 9038582 w 9040730"/>
              <a:gd name="connsiteY86-588" fmla="*/ 544397 h 979708"/>
              <a:gd name="connsiteX87-589" fmla="*/ 9036742 w 9040730"/>
              <a:gd name="connsiteY87-590" fmla="*/ 553307 h 979708"/>
              <a:gd name="connsiteX88-591" fmla="*/ 9034594 w 9040730"/>
              <a:gd name="connsiteY88-592" fmla="*/ 562524 h 979708"/>
              <a:gd name="connsiteX89-593" fmla="*/ 9032140 w 9040730"/>
              <a:gd name="connsiteY89-594" fmla="*/ 570819 h 979708"/>
              <a:gd name="connsiteX90-595" fmla="*/ 9029379 w 9040730"/>
              <a:gd name="connsiteY90-596" fmla="*/ 579421 h 979708"/>
              <a:gd name="connsiteX91-597" fmla="*/ 9026311 w 9040730"/>
              <a:gd name="connsiteY91-598" fmla="*/ 587716 h 979708"/>
              <a:gd name="connsiteX92-599" fmla="*/ 9022323 w 9040730"/>
              <a:gd name="connsiteY92-600" fmla="*/ 596011 h 979708"/>
              <a:gd name="connsiteX93-601" fmla="*/ 9018335 w 9040730"/>
              <a:gd name="connsiteY93-602" fmla="*/ 603691 h 979708"/>
              <a:gd name="connsiteX94-603" fmla="*/ 9014040 w 9040730"/>
              <a:gd name="connsiteY94-604" fmla="*/ 611679 h 979708"/>
              <a:gd name="connsiteX95-605" fmla="*/ 9009131 w 9040730"/>
              <a:gd name="connsiteY95-606" fmla="*/ 619052 h 979708"/>
              <a:gd name="connsiteX96-607" fmla="*/ 9004223 w 9040730"/>
              <a:gd name="connsiteY96-608" fmla="*/ 626426 h 979708"/>
              <a:gd name="connsiteX97-609" fmla="*/ 8998700 w 9040730"/>
              <a:gd name="connsiteY97-610" fmla="*/ 633185 h 979708"/>
              <a:gd name="connsiteX98-611" fmla="*/ 8992872 w 9040730"/>
              <a:gd name="connsiteY98-612" fmla="*/ 639943 h 979708"/>
              <a:gd name="connsiteX99-613" fmla="*/ 8987043 w 9040730"/>
              <a:gd name="connsiteY99-614" fmla="*/ 646088 h 979708"/>
              <a:gd name="connsiteX100-615" fmla="*/ 8654488 w 9040730"/>
              <a:gd name="connsiteY100-616" fmla="*/ 978809 h 979708"/>
              <a:gd name="connsiteX101-617" fmla="*/ 8653590 w 9040730"/>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040730" h="979708">
                <a:moveTo>
                  <a:pt x="0" y="332875"/>
                </a:moveTo>
                <a:lnTo>
                  <a:pt x="8421127" y="332875"/>
                </a:lnTo>
                <a:lnTo>
                  <a:pt x="8395561" y="313673"/>
                </a:lnTo>
                <a:lnTo>
                  <a:pt x="8389119" y="306607"/>
                </a:lnTo>
                <a:lnTo>
                  <a:pt x="8382676" y="299541"/>
                </a:lnTo>
                <a:lnTo>
                  <a:pt x="8377154" y="292475"/>
                </a:lnTo>
                <a:lnTo>
                  <a:pt x="8372245" y="284487"/>
                </a:lnTo>
                <a:lnTo>
                  <a:pt x="8367337" y="276807"/>
                </a:lnTo>
                <a:lnTo>
                  <a:pt x="8362735" y="269126"/>
                </a:lnTo>
                <a:lnTo>
                  <a:pt x="8358747" y="260831"/>
                </a:lnTo>
                <a:lnTo>
                  <a:pt x="8355372" y="252844"/>
                </a:lnTo>
                <a:lnTo>
                  <a:pt x="8351998" y="244241"/>
                </a:lnTo>
                <a:lnTo>
                  <a:pt x="8349237" y="235639"/>
                </a:lnTo>
                <a:lnTo>
                  <a:pt x="8347089" y="227344"/>
                </a:lnTo>
                <a:lnTo>
                  <a:pt x="8344942" y="218742"/>
                </a:lnTo>
                <a:lnTo>
                  <a:pt x="8343714" y="209832"/>
                </a:lnTo>
                <a:lnTo>
                  <a:pt x="8342487" y="201230"/>
                </a:lnTo>
                <a:cubicBezTo>
                  <a:pt x="8342385" y="198260"/>
                  <a:pt x="8342282" y="195291"/>
                  <a:pt x="8342180" y="192321"/>
                </a:cubicBezTo>
                <a:lnTo>
                  <a:pt x="8341874" y="183719"/>
                </a:lnTo>
                <a:lnTo>
                  <a:pt x="8342180" y="175116"/>
                </a:lnTo>
                <a:cubicBezTo>
                  <a:pt x="8342282" y="172146"/>
                  <a:pt x="8342385" y="169177"/>
                  <a:pt x="8342487" y="166207"/>
                </a:cubicBezTo>
                <a:lnTo>
                  <a:pt x="8343714" y="157298"/>
                </a:lnTo>
                <a:lnTo>
                  <a:pt x="8344942" y="148388"/>
                </a:lnTo>
                <a:lnTo>
                  <a:pt x="8347089" y="140093"/>
                </a:lnTo>
                <a:lnTo>
                  <a:pt x="8349237" y="131491"/>
                </a:lnTo>
                <a:lnTo>
                  <a:pt x="8351998" y="122889"/>
                </a:lnTo>
                <a:lnTo>
                  <a:pt x="8355372" y="114594"/>
                </a:lnTo>
                <a:lnTo>
                  <a:pt x="8358747" y="106299"/>
                </a:lnTo>
                <a:lnTo>
                  <a:pt x="8362735" y="98311"/>
                </a:lnTo>
                <a:lnTo>
                  <a:pt x="8367337" y="90630"/>
                </a:lnTo>
                <a:lnTo>
                  <a:pt x="8372245" y="82643"/>
                </a:lnTo>
                <a:lnTo>
                  <a:pt x="8377154" y="75269"/>
                </a:lnTo>
                <a:lnTo>
                  <a:pt x="8382676" y="67896"/>
                </a:lnTo>
                <a:lnTo>
                  <a:pt x="8389119" y="60830"/>
                </a:lnTo>
                <a:lnTo>
                  <a:pt x="8395561" y="53764"/>
                </a:lnTo>
                <a:lnTo>
                  <a:pt x="8402310" y="47312"/>
                </a:lnTo>
                <a:lnTo>
                  <a:pt x="8409673" y="41475"/>
                </a:lnTo>
                <a:lnTo>
                  <a:pt x="8416729" y="35638"/>
                </a:lnTo>
                <a:lnTo>
                  <a:pt x="8424399" y="30415"/>
                </a:lnTo>
                <a:lnTo>
                  <a:pt x="8431762" y="25499"/>
                </a:lnTo>
                <a:lnTo>
                  <a:pt x="8440045" y="21198"/>
                </a:lnTo>
                <a:lnTo>
                  <a:pt x="8448021" y="16897"/>
                </a:lnTo>
                <a:lnTo>
                  <a:pt x="8456304" y="13518"/>
                </a:lnTo>
                <a:lnTo>
                  <a:pt x="8464281" y="10138"/>
                </a:lnTo>
                <a:lnTo>
                  <a:pt x="8472871" y="7680"/>
                </a:lnTo>
                <a:lnTo>
                  <a:pt x="8481461" y="5223"/>
                </a:lnTo>
                <a:lnTo>
                  <a:pt x="8490051" y="3687"/>
                </a:lnTo>
                <a:lnTo>
                  <a:pt x="8498948" y="2150"/>
                </a:lnTo>
                <a:lnTo>
                  <a:pt x="8507231" y="1229"/>
                </a:lnTo>
                <a:lnTo>
                  <a:pt x="8516128" y="307"/>
                </a:lnTo>
                <a:lnTo>
                  <a:pt x="8525024" y="0"/>
                </a:lnTo>
                <a:lnTo>
                  <a:pt x="8533921" y="307"/>
                </a:lnTo>
                <a:lnTo>
                  <a:pt x="8542511" y="1229"/>
                </a:lnTo>
                <a:lnTo>
                  <a:pt x="8551408" y="2150"/>
                </a:lnTo>
                <a:lnTo>
                  <a:pt x="8559998" y="3687"/>
                </a:lnTo>
                <a:lnTo>
                  <a:pt x="8568895" y="5223"/>
                </a:lnTo>
                <a:lnTo>
                  <a:pt x="8577178" y="7680"/>
                </a:lnTo>
                <a:lnTo>
                  <a:pt x="8585768" y="10138"/>
                </a:lnTo>
                <a:lnTo>
                  <a:pt x="8594051" y="13518"/>
                </a:lnTo>
                <a:lnTo>
                  <a:pt x="8602334" y="16897"/>
                </a:lnTo>
                <a:lnTo>
                  <a:pt x="8610311" y="21198"/>
                </a:lnTo>
                <a:lnTo>
                  <a:pt x="8618287" y="25499"/>
                </a:lnTo>
                <a:lnTo>
                  <a:pt x="8625957" y="30415"/>
                </a:lnTo>
                <a:lnTo>
                  <a:pt x="8633320" y="35638"/>
                </a:lnTo>
                <a:lnTo>
                  <a:pt x="8640682" y="41475"/>
                </a:lnTo>
                <a:lnTo>
                  <a:pt x="8647738" y="47312"/>
                </a:lnTo>
                <a:lnTo>
                  <a:pt x="8654488" y="53764"/>
                </a:lnTo>
                <a:lnTo>
                  <a:pt x="8987043" y="386793"/>
                </a:lnTo>
                <a:lnTo>
                  <a:pt x="8992872" y="392937"/>
                </a:lnTo>
                <a:lnTo>
                  <a:pt x="8998700" y="399696"/>
                </a:lnTo>
                <a:lnTo>
                  <a:pt x="9004223" y="406455"/>
                </a:lnTo>
                <a:lnTo>
                  <a:pt x="9009131" y="413828"/>
                </a:lnTo>
                <a:lnTo>
                  <a:pt x="9014040" y="421509"/>
                </a:lnTo>
                <a:lnTo>
                  <a:pt x="9018335" y="428882"/>
                </a:lnTo>
                <a:lnTo>
                  <a:pt x="9022323" y="436870"/>
                </a:lnTo>
                <a:lnTo>
                  <a:pt x="9026311" y="445165"/>
                </a:lnTo>
                <a:lnTo>
                  <a:pt x="9029379" y="453153"/>
                </a:lnTo>
                <a:lnTo>
                  <a:pt x="9032140" y="461755"/>
                </a:lnTo>
                <a:lnTo>
                  <a:pt x="9034594" y="470357"/>
                </a:lnTo>
                <a:lnTo>
                  <a:pt x="9036742" y="479266"/>
                </a:lnTo>
                <a:lnTo>
                  <a:pt x="9038582" y="488483"/>
                </a:lnTo>
                <a:lnTo>
                  <a:pt x="9039503" y="497700"/>
                </a:lnTo>
                <a:cubicBezTo>
                  <a:pt x="9039810" y="500772"/>
                  <a:pt x="9040116" y="503844"/>
                  <a:pt x="9040423" y="506916"/>
                </a:cubicBezTo>
                <a:cubicBezTo>
                  <a:pt x="9040525" y="510091"/>
                  <a:pt x="9040628" y="513265"/>
                  <a:pt x="9040730" y="516440"/>
                </a:cubicBezTo>
                <a:cubicBezTo>
                  <a:pt x="9040628" y="519615"/>
                  <a:pt x="9040525" y="522789"/>
                  <a:pt x="9040423" y="525964"/>
                </a:cubicBezTo>
                <a:cubicBezTo>
                  <a:pt x="9040116" y="529036"/>
                  <a:pt x="9039810" y="532109"/>
                  <a:pt x="9039503" y="535181"/>
                </a:cubicBezTo>
                <a:lnTo>
                  <a:pt x="9038582" y="544397"/>
                </a:lnTo>
                <a:lnTo>
                  <a:pt x="9036742" y="553307"/>
                </a:lnTo>
                <a:lnTo>
                  <a:pt x="9034594" y="562524"/>
                </a:lnTo>
                <a:lnTo>
                  <a:pt x="9032140" y="570819"/>
                </a:lnTo>
                <a:lnTo>
                  <a:pt x="9029379" y="579421"/>
                </a:lnTo>
                <a:lnTo>
                  <a:pt x="9026311" y="587716"/>
                </a:lnTo>
                <a:lnTo>
                  <a:pt x="9022323" y="596011"/>
                </a:lnTo>
                <a:lnTo>
                  <a:pt x="9018335" y="603691"/>
                </a:lnTo>
                <a:lnTo>
                  <a:pt x="9014040" y="611679"/>
                </a:lnTo>
                <a:lnTo>
                  <a:pt x="9009131" y="619052"/>
                </a:lnTo>
                <a:lnTo>
                  <a:pt x="9004223" y="626426"/>
                </a:lnTo>
                <a:lnTo>
                  <a:pt x="8998700" y="633185"/>
                </a:lnTo>
                <a:lnTo>
                  <a:pt x="8992872" y="639943"/>
                </a:lnTo>
                <a:lnTo>
                  <a:pt x="8987043" y="646088"/>
                </a:lnTo>
                <a:lnTo>
                  <a:pt x="8654488" y="978809"/>
                </a:lnTo>
                <a:lnTo>
                  <a:pt x="8653590" y="979708"/>
                </a:lnTo>
              </a:path>
            </a:pathLst>
          </a:custGeom>
          <a:noFill/>
          <a:ln w="28575">
            <a:solidFill>
              <a:srgbClr val="1F74AD"/>
            </a:solidFill>
          </a:ln>
        </p:spPr>
        <p:txBody>
          <a:bodyPr wrap="square" tIns="360000" anchor="ctr">
            <a:normAutofit fontScale="5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2" name="任意多边形 31"/>
          <p:cNvSpPr/>
          <p:nvPr>
            <p:custDataLst>
              <p:tags r:id="rId4"/>
            </p:custDataLst>
          </p:nvPr>
        </p:nvSpPr>
        <p:spPr bwMode="auto">
          <a:xfrm>
            <a:off x="1001165" y="4343241"/>
            <a:ext cx="5086915" cy="584789"/>
          </a:xfrm>
          <a:custGeom>
            <a:avLst/>
            <a:gdLst>
              <a:gd name="connsiteX0" fmla="*/ 8135062 w 8522202"/>
              <a:gd name="connsiteY0" fmla="*/ 443714 h 979708"/>
              <a:gd name="connsiteX1" fmla="*/ 0 w 8522202"/>
              <a:gd name="connsiteY1" fmla="*/ 443714 h 979708"/>
              <a:gd name="connsiteX2" fmla="*/ 0 w 8522202"/>
              <a:gd name="connsiteY2" fmla="*/ 332875 h 979708"/>
              <a:gd name="connsiteX3" fmla="*/ 7902599 w 8522202"/>
              <a:gd name="connsiteY3" fmla="*/ 332875 h 979708"/>
              <a:gd name="connsiteX4" fmla="*/ 7877033 w 8522202"/>
              <a:gd name="connsiteY4" fmla="*/ 313673 h 979708"/>
              <a:gd name="connsiteX5" fmla="*/ 7870591 w 8522202"/>
              <a:gd name="connsiteY5" fmla="*/ 306607 h 979708"/>
              <a:gd name="connsiteX6" fmla="*/ 7864148 w 8522202"/>
              <a:gd name="connsiteY6" fmla="*/ 299541 h 979708"/>
              <a:gd name="connsiteX7" fmla="*/ 7858626 w 8522202"/>
              <a:gd name="connsiteY7" fmla="*/ 292475 h 979708"/>
              <a:gd name="connsiteX8" fmla="*/ 7853717 w 8522202"/>
              <a:gd name="connsiteY8" fmla="*/ 284487 h 979708"/>
              <a:gd name="connsiteX9" fmla="*/ 7848809 w 8522202"/>
              <a:gd name="connsiteY9" fmla="*/ 276807 h 979708"/>
              <a:gd name="connsiteX10" fmla="*/ 7844207 w 8522202"/>
              <a:gd name="connsiteY10" fmla="*/ 269126 h 979708"/>
              <a:gd name="connsiteX11" fmla="*/ 7840219 w 8522202"/>
              <a:gd name="connsiteY11" fmla="*/ 260831 h 979708"/>
              <a:gd name="connsiteX12" fmla="*/ 7836844 w 8522202"/>
              <a:gd name="connsiteY12" fmla="*/ 252844 h 979708"/>
              <a:gd name="connsiteX13" fmla="*/ 7833470 w 8522202"/>
              <a:gd name="connsiteY13" fmla="*/ 244241 h 979708"/>
              <a:gd name="connsiteX14" fmla="*/ 7830709 w 8522202"/>
              <a:gd name="connsiteY14" fmla="*/ 235639 h 979708"/>
              <a:gd name="connsiteX15" fmla="*/ 7828561 w 8522202"/>
              <a:gd name="connsiteY15" fmla="*/ 227344 h 979708"/>
              <a:gd name="connsiteX16" fmla="*/ 7826414 w 8522202"/>
              <a:gd name="connsiteY16" fmla="*/ 218742 h 979708"/>
              <a:gd name="connsiteX17" fmla="*/ 7825186 w 8522202"/>
              <a:gd name="connsiteY17" fmla="*/ 209832 h 979708"/>
              <a:gd name="connsiteX18" fmla="*/ 7823959 w 8522202"/>
              <a:gd name="connsiteY18" fmla="*/ 201230 h 979708"/>
              <a:gd name="connsiteX19" fmla="*/ 7823652 w 8522202"/>
              <a:gd name="connsiteY19" fmla="*/ 192321 h 979708"/>
              <a:gd name="connsiteX20" fmla="*/ 7823346 w 8522202"/>
              <a:gd name="connsiteY20" fmla="*/ 183719 h 979708"/>
              <a:gd name="connsiteX21" fmla="*/ 7823652 w 8522202"/>
              <a:gd name="connsiteY21" fmla="*/ 175116 h 979708"/>
              <a:gd name="connsiteX22" fmla="*/ 7823959 w 8522202"/>
              <a:gd name="connsiteY22" fmla="*/ 166207 h 979708"/>
              <a:gd name="connsiteX23" fmla="*/ 7825186 w 8522202"/>
              <a:gd name="connsiteY23" fmla="*/ 157298 h 979708"/>
              <a:gd name="connsiteX24" fmla="*/ 7826414 w 8522202"/>
              <a:gd name="connsiteY24" fmla="*/ 148388 h 979708"/>
              <a:gd name="connsiteX25" fmla="*/ 7828561 w 8522202"/>
              <a:gd name="connsiteY25" fmla="*/ 140093 h 979708"/>
              <a:gd name="connsiteX26" fmla="*/ 7830709 w 8522202"/>
              <a:gd name="connsiteY26" fmla="*/ 131491 h 979708"/>
              <a:gd name="connsiteX27" fmla="*/ 7833470 w 8522202"/>
              <a:gd name="connsiteY27" fmla="*/ 122889 h 979708"/>
              <a:gd name="connsiteX28" fmla="*/ 7836844 w 8522202"/>
              <a:gd name="connsiteY28" fmla="*/ 114594 h 979708"/>
              <a:gd name="connsiteX29" fmla="*/ 7840219 w 8522202"/>
              <a:gd name="connsiteY29" fmla="*/ 106299 h 979708"/>
              <a:gd name="connsiteX30" fmla="*/ 7844207 w 8522202"/>
              <a:gd name="connsiteY30" fmla="*/ 98311 h 979708"/>
              <a:gd name="connsiteX31" fmla="*/ 7848809 w 8522202"/>
              <a:gd name="connsiteY31" fmla="*/ 90630 h 979708"/>
              <a:gd name="connsiteX32" fmla="*/ 7853717 w 8522202"/>
              <a:gd name="connsiteY32" fmla="*/ 82643 h 979708"/>
              <a:gd name="connsiteX33" fmla="*/ 7858626 w 8522202"/>
              <a:gd name="connsiteY33" fmla="*/ 75269 h 979708"/>
              <a:gd name="connsiteX34" fmla="*/ 7864148 w 8522202"/>
              <a:gd name="connsiteY34" fmla="*/ 67896 h 979708"/>
              <a:gd name="connsiteX35" fmla="*/ 7870591 w 8522202"/>
              <a:gd name="connsiteY35" fmla="*/ 60830 h 979708"/>
              <a:gd name="connsiteX36" fmla="*/ 7877033 w 8522202"/>
              <a:gd name="connsiteY36" fmla="*/ 53764 h 979708"/>
              <a:gd name="connsiteX37" fmla="*/ 7883782 w 8522202"/>
              <a:gd name="connsiteY37" fmla="*/ 47312 h 979708"/>
              <a:gd name="connsiteX38" fmla="*/ 7891145 w 8522202"/>
              <a:gd name="connsiteY38" fmla="*/ 41475 h 979708"/>
              <a:gd name="connsiteX39" fmla="*/ 7898201 w 8522202"/>
              <a:gd name="connsiteY39" fmla="*/ 35638 h 979708"/>
              <a:gd name="connsiteX40" fmla="*/ 7905871 w 8522202"/>
              <a:gd name="connsiteY40" fmla="*/ 30415 h 979708"/>
              <a:gd name="connsiteX41" fmla="*/ 7913234 w 8522202"/>
              <a:gd name="connsiteY41" fmla="*/ 25499 h 979708"/>
              <a:gd name="connsiteX42" fmla="*/ 7921517 w 8522202"/>
              <a:gd name="connsiteY42" fmla="*/ 21198 h 979708"/>
              <a:gd name="connsiteX43" fmla="*/ 7929493 w 8522202"/>
              <a:gd name="connsiteY43" fmla="*/ 16897 h 979708"/>
              <a:gd name="connsiteX44" fmla="*/ 7937776 w 8522202"/>
              <a:gd name="connsiteY44" fmla="*/ 13518 h 979708"/>
              <a:gd name="connsiteX45" fmla="*/ 7945753 w 8522202"/>
              <a:gd name="connsiteY45" fmla="*/ 10138 h 979708"/>
              <a:gd name="connsiteX46" fmla="*/ 7954343 w 8522202"/>
              <a:gd name="connsiteY46" fmla="*/ 7680 h 979708"/>
              <a:gd name="connsiteX47" fmla="*/ 7962933 w 8522202"/>
              <a:gd name="connsiteY47" fmla="*/ 5223 h 979708"/>
              <a:gd name="connsiteX48" fmla="*/ 7971523 w 8522202"/>
              <a:gd name="connsiteY48" fmla="*/ 3687 h 979708"/>
              <a:gd name="connsiteX49" fmla="*/ 7980420 w 8522202"/>
              <a:gd name="connsiteY49" fmla="*/ 2150 h 979708"/>
              <a:gd name="connsiteX50" fmla="*/ 7988703 w 8522202"/>
              <a:gd name="connsiteY50" fmla="*/ 1229 h 979708"/>
              <a:gd name="connsiteX51" fmla="*/ 7997600 w 8522202"/>
              <a:gd name="connsiteY51" fmla="*/ 307 h 979708"/>
              <a:gd name="connsiteX52" fmla="*/ 8006496 w 8522202"/>
              <a:gd name="connsiteY52" fmla="*/ 0 h 979708"/>
              <a:gd name="connsiteX53" fmla="*/ 8015393 w 8522202"/>
              <a:gd name="connsiteY53" fmla="*/ 307 h 979708"/>
              <a:gd name="connsiteX54" fmla="*/ 8023983 w 8522202"/>
              <a:gd name="connsiteY54" fmla="*/ 1229 h 979708"/>
              <a:gd name="connsiteX55" fmla="*/ 8032880 w 8522202"/>
              <a:gd name="connsiteY55" fmla="*/ 2150 h 979708"/>
              <a:gd name="connsiteX56" fmla="*/ 8041470 w 8522202"/>
              <a:gd name="connsiteY56" fmla="*/ 3687 h 979708"/>
              <a:gd name="connsiteX57" fmla="*/ 8050367 w 8522202"/>
              <a:gd name="connsiteY57" fmla="*/ 5223 h 979708"/>
              <a:gd name="connsiteX58" fmla="*/ 8058650 w 8522202"/>
              <a:gd name="connsiteY58" fmla="*/ 7680 h 979708"/>
              <a:gd name="connsiteX59" fmla="*/ 8067240 w 8522202"/>
              <a:gd name="connsiteY59" fmla="*/ 10138 h 979708"/>
              <a:gd name="connsiteX60" fmla="*/ 8075523 w 8522202"/>
              <a:gd name="connsiteY60" fmla="*/ 13518 h 979708"/>
              <a:gd name="connsiteX61" fmla="*/ 8083806 w 8522202"/>
              <a:gd name="connsiteY61" fmla="*/ 16897 h 979708"/>
              <a:gd name="connsiteX62" fmla="*/ 8091783 w 8522202"/>
              <a:gd name="connsiteY62" fmla="*/ 21198 h 979708"/>
              <a:gd name="connsiteX63" fmla="*/ 8099759 w 8522202"/>
              <a:gd name="connsiteY63" fmla="*/ 25499 h 979708"/>
              <a:gd name="connsiteX64" fmla="*/ 8107429 w 8522202"/>
              <a:gd name="connsiteY64" fmla="*/ 30415 h 979708"/>
              <a:gd name="connsiteX65" fmla="*/ 8114792 w 8522202"/>
              <a:gd name="connsiteY65" fmla="*/ 35638 h 979708"/>
              <a:gd name="connsiteX66" fmla="*/ 8122154 w 8522202"/>
              <a:gd name="connsiteY66" fmla="*/ 41475 h 979708"/>
              <a:gd name="connsiteX67" fmla="*/ 8129210 w 8522202"/>
              <a:gd name="connsiteY67" fmla="*/ 47312 h 979708"/>
              <a:gd name="connsiteX68" fmla="*/ 8135960 w 8522202"/>
              <a:gd name="connsiteY68" fmla="*/ 53764 h 979708"/>
              <a:gd name="connsiteX69" fmla="*/ 8468515 w 8522202"/>
              <a:gd name="connsiteY69" fmla="*/ 386793 h 979708"/>
              <a:gd name="connsiteX70" fmla="*/ 8474344 w 8522202"/>
              <a:gd name="connsiteY70" fmla="*/ 392937 h 979708"/>
              <a:gd name="connsiteX71" fmla="*/ 8480172 w 8522202"/>
              <a:gd name="connsiteY71" fmla="*/ 399696 h 979708"/>
              <a:gd name="connsiteX72" fmla="*/ 8485695 w 8522202"/>
              <a:gd name="connsiteY72" fmla="*/ 406455 h 979708"/>
              <a:gd name="connsiteX73" fmla="*/ 8490603 w 8522202"/>
              <a:gd name="connsiteY73" fmla="*/ 413828 h 979708"/>
              <a:gd name="connsiteX74" fmla="*/ 8495512 w 8522202"/>
              <a:gd name="connsiteY74" fmla="*/ 421509 h 979708"/>
              <a:gd name="connsiteX75" fmla="*/ 8499807 w 8522202"/>
              <a:gd name="connsiteY75" fmla="*/ 428882 h 979708"/>
              <a:gd name="connsiteX76" fmla="*/ 8503795 w 8522202"/>
              <a:gd name="connsiteY76" fmla="*/ 436870 h 979708"/>
              <a:gd name="connsiteX77" fmla="*/ 8507783 w 8522202"/>
              <a:gd name="connsiteY77" fmla="*/ 445165 h 979708"/>
              <a:gd name="connsiteX78" fmla="*/ 8510851 w 8522202"/>
              <a:gd name="connsiteY78" fmla="*/ 453153 h 979708"/>
              <a:gd name="connsiteX79" fmla="*/ 8513612 w 8522202"/>
              <a:gd name="connsiteY79" fmla="*/ 461755 h 979708"/>
              <a:gd name="connsiteX80" fmla="*/ 8516066 w 8522202"/>
              <a:gd name="connsiteY80" fmla="*/ 470357 h 979708"/>
              <a:gd name="connsiteX81" fmla="*/ 8518214 w 8522202"/>
              <a:gd name="connsiteY81" fmla="*/ 479266 h 979708"/>
              <a:gd name="connsiteX82" fmla="*/ 8520054 w 8522202"/>
              <a:gd name="connsiteY82" fmla="*/ 488483 h 979708"/>
              <a:gd name="connsiteX83" fmla="*/ 8520975 w 8522202"/>
              <a:gd name="connsiteY83" fmla="*/ 497700 h 979708"/>
              <a:gd name="connsiteX84" fmla="*/ 8521895 w 8522202"/>
              <a:gd name="connsiteY84" fmla="*/ 506916 h 979708"/>
              <a:gd name="connsiteX85" fmla="*/ 8522202 w 8522202"/>
              <a:gd name="connsiteY85" fmla="*/ 516440 h 979708"/>
              <a:gd name="connsiteX86" fmla="*/ 8521895 w 8522202"/>
              <a:gd name="connsiteY86" fmla="*/ 525964 h 979708"/>
              <a:gd name="connsiteX87" fmla="*/ 8520975 w 8522202"/>
              <a:gd name="connsiteY87" fmla="*/ 535181 h 979708"/>
              <a:gd name="connsiteX88" fmla="*/ 8520054 w 8522202"/>
              <a:gd name="connsiteY88" fmla="*/ 544397 h 979708"/>
              <a:gd name="connsiteX89" fmla="*/ 8518214 w 8522202"/>
              <a:gd name="connsiteY89" fmla="*/ 553307 h 979708"/>
              <a:gd name="connsiteX90" fmla="*/ 8516066 w 8522202"/>
              <a:gd name="connsiteY90" fmla="*/ 562524 h 979708"/>
              <a:gd name="connsiteX91" fmla="*/ 8513612 w 8522202"/>
              <a:gd name="connsiteY91" fmla="*/ 570819 h 979708"/>
              <a:gd name="connsiteX92" fmla="*/ 8510851 w 8522202"/>
              <a:gd name="connsiteY92" fmla="*/ 579421 h 979708"/>
              <a:gd name="connsiteX93" fmla="*/ 8507783 w 8522202"/>
              <a:gd name="connsiteY93" fmla="*/ 587716 h 979708"/>
              <a:gd name="connsiteX94" fmla="*/ 8503795 w 8522202"/>
              <a:gd name="connsiteY94" fmla="*/ 596011 h 979708"/>
              <a:gd name="connsiteX95" fmla="*/ 8499807 w 8522202"/>
              <a:gd name="connsiteY95" fmla="*/ 603691 h 979708"/>
              <a:gd name="connsiteX96" fmla="*/ 8495512 w 8522202"/>
              <a:gd name="connsiteY96" fmla="*/ 611679 h 979708"/>
              <a:gd name="connsiteX97" fmla="*/ 8490603 w 8522202"/>
              <a:gd name="connsiteY97" fmla="*/ 619052 h 979708"/>
              <a:gd name="connsiteX98" fmla="*/ 8485695 w 8522202"/>
              <a:gd name="connsiteY98" fmla="*/ 626426 h 979708"/>
              <a:gd name="connsiteX99" fmla="*/ 8480172 w 8522202"/>
              <a:gd name="connsiteY99" fmla="*/ 633185 h 979708"/>
              <a:gd name="connsiteX100" fmla="*/ 8474344 w 8522202"/>
              <a:gd name="connsiteY100" fmla="*/ 639943 h 979708"/>
              <a:gd name="connsiteX101" fmla="*/ 8468515 w 8522202"/>
              <a:gd name="connsiteY101" fmla="*/ 646088 h 979708"/>
              <a:gd name="connsiteX102" fmla="*/ 8135960 w 8522202"/>
              <a:gd name="connsiteY102" fmla="*/ 978809 h 979708"/>
              <a:gd name="connsiteX103" fmla="*/ 8135062 w 8522202"/>
              <a:gd name="connsiteY103" fmla="*/ 979708 h 979708"/>
              <a:gd name="connsiteX104" fmla="*/ 8226502 w 8522202"/>
              <a:gd name="connsiteY104" fmla="*/ 535154 h 979708"/>
              <a:gd name="connsiteX0-1" fmla="*/ 8135062 w 8522202"/>
              <a:gd name="connsiteY0-2" fmla="*/ 443714 h 979708"/>
              <a:gd name="connsiteX1-3" fmla="*/ 0 w 8522202"/>
              <a:gd name="connsiteY1-4" fmla="*/ 443714 h 979708"/>
              <a:gd name="connsiteX2-5" fmla="*/ 0 w 8522202"/>
              <a:gd name="connsiteY2-6" fmla="*/ 332875 h 979708"/>
              <a:gd name="connsiteX3-7" fmla="*/ 7902599 w 8522202"/>
              <a:gd name="connsiteY3-8" fmla="*/ 332875 h 979708"/>
              <a:gd name="connsiteX4-9" fmla="*/ 7877033 w 8522202"/>
              <a:gd name="connsiteY4-10" fmla="*/ 313673 h 979708"/>
              <a:gd name="connsiteX5-11" fmla="*/ 7870591 w 8522202"/>
              <a:gd name="connsiteY5-12" fmla="*/ 306607 h 979708"/>
              <a:gd name="connsiteX6-13" fmla="*/ 7864148 w 8522202"/>
              <a:gd name="connsiteY6-14" fmla="*/ 299541 h 979708"/>
              <a:gd name="connsiteX7-15" fmla="*/ 7858626 w 8522202"/>
              <a:gd name="connsiteY7-16" fmla="*/ 292475 h 979708"/>
              <a:gd name="connsiteX8-17" fmla="*/ 7853717 w 8522202"/>
              <a:gd name="connsiteY8-18" fmla="*/ 284487 h 979708"/>
              <a:gd name="connsiteX9-19" fmla="*/ 7848809 w 8522202"/>
              <a:gd name="connsiteY9-20" fmla="*/ 276807 h 979708"/>
              <a:gd name="connsiteX10-21" fmla="*/ 7844207 w 8522202"/>
              <a:gd name="connsiteY10-22" fmla="*/ 269126 h 979708"/>
              <a:gd name="connsiteX11-23" fmla="*/ 7840219 w 8522202"/>
              <a:gd name="connsiteY11-24" fmla="*/ 260831 h 979708"/>
              <a:gd name="connsiteX12-25" fmla="*/ 7836844 w 8522202"/>
              <a:gd name="connsiteY12-26" fmla="*/ 252844 h 979708"/>
              <a:gd name="connsiteX13-27" fmla="*/ 7833470 w 8522202"/>
              <a:gd name="connsiteY13-28" fmla="*/ 244241 h 979708"/>
              <a:gd name="connsiteX14-29" fmla="*/ 7830709 w 8522202"/>
              <a:gd name="connsiteY14-30" fmla="*/ 235639 h 979708"/>
              <a:gd name="connsiteX15-31" fmla="*/ 7828561 w 8522202"/>
              <a:gd name="connsiteY15-32" fmla="*/ 227344 h 979708"/>
              <a:gd name="connsiteX16-33" fmla="*/ 7826414 w 8522202"/>
              <a:gd name="connsiteY16-34" fmla="*/ 218742 h 979708"/>
              <a:gd name="connsiteX17-35" fmla="*/ 7825186 w 8522202"/>
              <a:gd name="connsiteY17-36" fmla="*/ 209832 h 979708"/>
              <a:gd name="connsiteX18-37" fmla="*/ 7823959 w 8522202"/>
              <a:gd name="connsiteY18-38" fmla="*/ 201230 h 979708"/>
              <a:gd name="connsiteX19-39" fmla="*/ 7823652 w 8522202"/>
              <a:gd name="connsiteY19-40" fmla="*/ 192321 h 979708"/>
              <a:gd name="connsiteX20-41" fmla="*/ 7823346 w 8522202"/>
              <a:gd name="connsiteY20-42" fmla="*/ 183719 h 979708"/>
              <a:gd name="connsiteX21-43" fmla="*/ 7823652 w 8522202"/>
              <a:gd name="connsiteY21-44" fmla="*/ 175116 h 979708"/>
              <a:gd name="connsiteX22-45" fmla="*/ 7823959 w 8522202"/>
              <a:gd name="connsiteY22-46" fmla="*/ 166207 h 979708"/>
              <a:gd name="connsiteX23-47" fmla="*/ 7825186 w 8522202"/>
              <a:gd name="connsiteY23-48" fmla="*/ 157298 h 979708"/>
              <a:gd name="connsiteX24-49" fmla="*/ 7826414 w 8522202"/>
              <a:gd name="connsiteY24-50" fmla="*/ 148388 h 979708"/>
              <a:gd name="connsiteX25-51" fmla="*/ 7828561 w 8522202"/>
              <a:gd name="connsiteY25-52" fmla="*/ 140093 h 979708"/>
              <a:gd name="connsiteX26-53" fmla="*/ 7830709 w 8522202"/>
              <a:gd name="connsiteY26-54" fmla="*/ 131491 h 979708"/>
              <a:gd name="connsiteX27-55" fmla="*/ 7833470 w 8522202"/>
              <a:gd name="connsiteY27-56" fmla="*/ 122889 h 979708"/>
              <a:gd name="connsiteX28-57" fmla="*/ 7836844 w 8522202"/>
              <a:gd name="connsiteY28-58" fmla="*/ 114594 h 979708"/>
              <a:gd name="connsiteX29-59" fmla="*/ 7840219 w 8522202"/>
              <a:gd name="connsiteY29-60" fmla="*/ 106299 h 979708"/>
              <a:gd name="connsiteX30-61" fmla="*/ 7844207 w 8522202"/>
              <a:gd name="connsiteY30-62" fmla="*/ 98311 h 979708"/>
              <a:gd name="connsiteX31-63" fmla="*/ 7848809 w 8522202"/>
              <a:gd name="connsiteY31-64" fmla="*/ 90630 h 979708"/>
              <a:gd name="connsiteX32-65" fmla="*/ 7853717 w 8522202"/>
              <a:gd name="connsiteY32-66" fmla="*/ 82643 h 979708"/>
              <a:gd name="connsiteX33-67" fmla="*/ 7858626 w 8522202"/>
              <a:gd name="connsiteY33-68" fmla="*/ 75269 h 979708"/>
              <a:gd name="connsiteX34-69" fmla="*/ 7864148 w 8522202"/>
              <a:gd name="connsiteY34-70" fmla="*/ 67896 h 979708"/>
              <a:gd name="connsiteX35-71" fmla="*/ 7870591 w 8522202"/>
              <a:gd name="connsiteY35-72" fmla="*/ 60830 h 979708"/>
              <a:gd name="connsiteX36-73" fmla="*/ 7877033 w 8522202"/>
              <a:gd name="connsiteY36-74" fmla="*/ 53764 h 979708"/>
              <a:gd name="connsiteX37-75" fmla="*/ 7883782 w 8522202"/>
              <a:gd name="connsiteY37-76" fmla="*/ 47312 h 979708"/>
              <a:gd name="connsiteX38-77" fmla="*/ 7891145 w 8522202"/>
              <a:gd name="connsiteY38-78" fmla="*/ 41475 h 979708"/>
              <a:gd name="connsiteX39-79" fmla="*/ 7898201 w 8522202"/>
              <a:gd name="connsiteY39-80" fmla="*/ 35638 h 979708"/>
              <a:gd name="connsiteX40-81" fmla="*/ 7905871 w 8522202"/>
              <a:gd name="connsiteY40-82" fmla="*/ 30415 h 979708"/>
              <a:gd name="connsiteX41-83" fmla="*/ 7913234 w 8522202"/>
              <a:gd name="connsiteY41-84" fmla="*/ 25499 h 979708"/>
              <a:gd name="connsiteX42-85" fmla="*/ 7921517 w 8522202"/>
              <a:gd name="connsiteY42-86" fmla="*/ 21198 h 979708"/>
              <a:gd name="connsiteX43-87" fmla="*/ 7929493 w 8522202"/>
              <a:gd name="connsiteY43-88" fmla="*/ 16897 h 979708"/>
              <a:gd name="connsiteX44-89" fmla="*/ 7937776 w 8522202"/>
              <a:gd name="connsiteY44-90" fmla="*/ 13518 h 979708"/>
              <a:gd name="connsiteX45-91" fmla="*/ 7945753 w 8522202"/>
              <a:gd name="connsiteY45-92" fmla="*/ 10138 h 979708"/>
              <a:gd name="connsiteX46-93" fmla="*/ 7954343 w 8522202"/>
              <a:gd name="connsiteY46-94" fmla="*/ 7680 h 979708"/>
              <a:gd name="connsiteX47-95" fmla="*/ 7962933 w 8522202"/>
              <a:gd name="connsiteY47-96" fmla="*/ 5223 h 979708"/>
              <a:gd name="connsiteX48-97" fmla="*/ 7971523 w 8522202"/>
              <a:gd name="connsiteY48-98" fmla="*/ 3687 h 979708"/>
              <a:gd name="connsiteX49-99" fmla="*/ 7980420 w 8522202"/>
              <a:gd name="connsiteY49-100" fmla="*/ 2150 h 979708"/>
              <a:gd name="connsiteX50-101" fmla="*/ 7988703 w 8522202"/>
              <a:gd name="connsiteY50-102" fmla="*/ 1229 h 979708"/>
              <a:gd name="connsiteX51-103" fmla="*/ 7997600 w 8522202"/>
              <a:gd name="connsiteY51-104" fmla="*/ 307 h 979708"/>
              <a:gd name="connsiteX52-105" fmla="*/ 8006496 w 8522202"/>
              <a:gd name="connsiteY52-106" fmla="*/ 0 h 979708"/>
              <a:gd name="connsiteX53-107" fmla="*/ 8015393 w 8522202"/>
              <a:gd name="connsiteY53-108" fmla="*/ 307 h 979708"/>
              <a:gd name="connsiteX54-109" fmla="*/ 8023983 w 8522202"/>
              <a:gd name="connsiteY54-110" fmla="*/ 1229 h 979708"/>
              <a:gd name="connsiteX55-111" fmla="*/ 8032880 w 8522202"/>
              <a:gd name="connsiteY55-112" fmla="*/ 2150 h 979708"/>
              <a:gd name="connsiteX56-113" fmla="*/ 8041470 w 8522202"/>
              <a:gd name="connsiteY56-114" fmla="*/ 3687 h 979708"/>
              <a:gd name="connsiteX57-115" fmla="*/ 8050367 w 8522202"/>
              <a:gd name="connsiteY57-116" fmla="*/ 5223 h 979708"/>
              <a:gd name="connsiteX58-117" fmla="*/ 8058650 w 8522202"/>
              <a:gd name="connsiteY58-118" fmla="*/ 7680 h 979708"/>
              <a:gd name="connsiteX59-119" fmla="*/ 8067240 w 8522202"/>
              <a:gd name="connsiteY59-120" fmla="*/ 10138 h 979708"/>
              <a:gd name="connsiteX60-121" fmla="*/ 8075523 w 8522202"/>
              <a:gd name="connsiteY60-122" fmla="*/ 13518 h 979708"/>
              <a:gd name="connsiteX61-123" fmla="*/ 8083806 w 8522202"/>
              <a:gd name="connsiteY61-124" fmla="*/ 16897 h 979708"/>
              <a:gd name="connsiteX62-125" fmla="*/ 8091783 w 8522202"/>
              <a:gd name="connsiteY62-126" fmla="*/ 21198 h 979708"/>
              <a:gd name="connsiteX63-127" fmla="*/ 8099759 w 8522202"/>
              <a:gd name="connsiteY63-128" fmla="*/ 25499 h 979708"/>
              <a:gd name="connsiteX64-129" fmla="*/ 8107429 w 8522202"/>
              <a:gd name="connsiteY64-130" fmla="*/ 30415 h 979708"/>
              <a:gd name="connsiteX65-131" fmla="*/ 8114792 w 8522202"/>
              <a:gd name="connsiteY65-132" fmla="*/ 35638 h 979708"/>
              <a:gd name="connsiteX66-133" fmla="*/ 8122154 w 8522202"/>
              <a:gd name="connsiteY66-134" fmla="*/ 41475 h 979708"/>
              <a:gd name="connsiteX67-135" fmla="*/ 8129210 w 8522202"/>
              <a:gd name="connsiteY67-136" fmla="*/ 47312 h 979708"/>
              <a:gd name="connsiteX68-137" fmla="*/ 8135960 w 8522202"/>
              <a:gd name="connsiteY68-138" fmla="*/ 53764 h 979708"/>
              <a:gd name="connsiteX69-139" fmla="*/ 8468515 w 8522202"/>
              <a:gd name="connsiteY69-140" fmla="*/ 386793 h 979708"/>
              <a:gd name="connsiteX70-141" fmla="*/ 8474344 w 8522202"/>
              <a:gd name="connsiteY70-142" fmla="*/ 392937 h 979708"/>
              <a:gd name="connsiteX71-143" fmla="*/ 8480172 w 8522202"/>
              <a:gd name="connsiteY71-144" fmla="*/ 399696 h 979708"/>
              <a:gd name="connsiteX72-145" fmla="*/ 8485695 w 8522202"/>
              <a:gd name="connsiteY72-146" fmla="*/ 406455 h 979708"/>
              <a:gd name="connsiteX73-147" fmla="*/ 8490603 w 8522202"/>
              <a:gd name="connsiteY73-148" fmla="*/ 413828 h 979708"/>
              <a:gd name="connsiteX74-149" fmla="*/ 8495512 w 8522202"/>
              <a:gd name="connsiteY74-150" fmla="*/ 421509 h 979708"/>
              <a:gd name="connsiteX75-151" fmla="*/ 8499807 w 8522202"/>
              <a:gd name="connsiteY75-152" fmla="*/ 428882 h 979708"/>
              <a:gd name="connsiteX76-153" fmla="*/ 8503795 w 8522202"/>
              <a:gd name="connsiteY76-154" fmla="*/ 436870 h 979708"/>
              <a:gd name="connsiteX77-155" fmla="*/ 8507783 w 8522202"/>
              <a:gd name="connsiteY77-156" fmla="*/ 445165 h 979708"/>
              <a:gd name="connsiteX78-157" fmla="*/ 8510851 w 8522202"/>
              <a:gd name="connsiteY78-158" fmla="*/ 453153 h 979708"/>
              <a:gd name="connsiteX79-159" fmla="*/ 8513612 w 8522202"/>
              <a:gd name="connsiteY79-160" fmla="*/ 461755 h 979708"/>
              <a:gd name="connsiteX80-161" fmla="*/ 8516066 w 8522202"/>
              <a:gd name="connsiteY80-162" fmla="*/ 470357 h 979708"/>
              <a:gd name="connsiteX81-163" fmla="*/ 8518214 w 8522202"/>
              <a:gd name="connsiteY81-164" fmla="*/ 479266 h 979708"/>
              <a:gd name="connsiteX82-165" fmla="*/ 8520054 w 8522202"/>
              <a:gd name="connsiteY82-166" fmla="*/ 488483 h 979708"/>
              <a:gd name="connsiteX83-167" fmla="*/ 8520975 w 8522202"/>
              <a:gd name="connsiteY83-168" fmla="*/ 497700 h 979708"/>
              <a:gd name="connsiteX84-169" fmla="*/ 8521895 w 8522202"/>
              <a:gd name="connsiteY84-170" fmla="*/ 506916 h 979708"/>
              <a:gd name="connsiteX85-171" fmla="*/ 8522202 w 8522202"/>
              <a:gd name="connsiteY85-172" fmla="*/ 516440 h 979708"/>
              <a:gd name="connsiteX86-173" fmla="*/ 8521895 w 8522202"/>
              <a:gd name="connsiteY86-174" fmla="*/ 525964 h 979708"/>
              <a:gd name="connsiteX87-175" fmla="*/ 8520975 w 8522202"/>
              <a:gd name="connsiteY87-176" fmla="*/ 535181 h 979708"/>
              <a:gd name="connsiteX88-177" fmla="*/ 8520054 w 8522202"/>
              <a:gd name="connsiteY88-178" fmla="*/ 544397 h 979708"/>
              <a:gd name="connsiteX89-179" fmla="*/ 8518214 w 8522202"/>
              <a:gd name="connsiteY89-180" fmla="*/ 553307 h 979708"/>
              <a:gd name="connsiteX90-181" fmla="*/ 8516066 w 8522202"/>
              <a:gd name="connsiteY90-182" fmla="*/ 562524 h 979708"/>
              <a:gd name="connsiteX91-183" fmla="*/ 8513612 w 8522202"/>
              <a:gd name="connsiteY91-184" fmla="*/ 570819 h 979708"/>
              <a:gd name="connsiteX92-185" fmla="*/ 8510851 w 8522202"/>
              <a:gd name="connsiteY92-186" fmla="*/ 579421 h 979708"/>
              <a:gd name="connsiteX93-187" fmla="*/ 8507783 w 8522202"/>
              <a:gd name="connsiteY93-188" fmla="*/ 587716 h 979708"/>
              <a:gd name="connsiteX94-189" fmla="*/ 8503795 w 8522202"/>
              <a:gd name="connsiteY94-190" fmla="*/ 596011 h 979708"/>
              <a:gd name="connsiteX95-191" fmla="*/ 8499807 w 8522202"/>
              <a:gd name="connsiteY95-192" fmla="*/ 603691 h 979708"/>
              <a:gd name="connsiteX96-193" fmla="*/ 8495512 w 8522202"/>
              <a:gd name="connsiteY96-194" fmla="*/ 611679 h 979708"/>
              <a:gd name="connsiteX97-195" fmla="*/ 8490603 w 8522202"/>
              <a:gd name="connsiteY97-196" fmla="*/ 619052 h 979708"/>
              <a:gd name="connsiteX98-197" fmla="*/ 8485695 w 8522202"/>
              <a:gd name="connsiteY98-198" fmla="*/ 626426 h 979708"/>
              <a:gd name="connsiteX99-199" fmla="*/ 8480172 w 8522202"/>
              <a:gd name="connsiteY99-200" fmla="*/ 633185 h 979708"/>
              <a:gd name="connsiteX100-201" fmla="*/ 8474344 w 8522202"/>
              <a:gd name="connsiteY100-202" fmla="*/ 639943 h 979708"/>
              <a:gd name="connsiteX101-203" fmla="*/ 8468515 w 8522202"/>
              <a:gd name="connsiteY101-204" fmla="*/ 646088 h 979708"/>
              <a:gd name="connsiteX102-205" fmla="*/ 8135960 w 8522202"/>
              <a:gd name="connsiteY102-206" fmla="*/ 978809 h 979708"/>
              <a:gd name="connsiteX103-207" fmla="*/ 8135062 w 8522202"/>
              <a:gd name="connsiteY103-208" fmla="*/ 979708 h 979708"/>
              <a:gd name="connsiteX0-209" fmla="*/ 0 w 8522202"/>
              <a:gd name="connsiteY0-210" fmla="*/ 443714 h 979708"/>
              <a:gd name="connsiteX1-211" fmla="*/ 0 w 8522202"/>
              <a:gd name="connsiteY1-212" fmla="*/ 332875 h 979708"/>
              <a:gd name="connsiteX2-213" fmla="*/ 7902599 w 8522202"/>
              <a:gd name="connsiteY2-214" fmla="*/ 332875 h 979708"/>
              <a:gd name="connsiteX3-215" fmla="*/ 7877033 w 8522202"/>
              <a:gd name="connsiteY3-216" fmla="*/ 313673 h 979708"/>
              <a:gd name="connsiteX4-217" fmla="*/ 7870591 w 8522202"/>
              <a:gd name="connsiteY4-218" fmla="*/ 306607 h 979708"/>
              <a:gd name="connsiteX5-219" fmla="*/ 7864148 w 8522202"/>
              <a:gd name="connsiteY5-220" fmla="*/ 299541 h 979708"/>
              <a:gd name="connsiteX6-221" fmla="*/ 7858626 w 8522202"/>
              <a:gd name="connsiteY6-222" fmla="*/ 292475 h 979708"/>
              <a:gd name="connsiteX7-223" fmla="*/ 7853717 w 8522202"/>
              <a:gd name="connsiteY7-224" fmla="*/ 284487 h 979708"/>
              <a:gd name="connsiteX8-225" fmla="*/ 7848809 w 8522202"/>
              <a:gd name="connsiteY8-226" fmla="*/ 276807 h 979708"/>
              <a:gd name="connsiteX9-227" fmla="*/ 7844207 w 8522202"/>
              <a:gd name="connsiteY9-228" fmla="*/ 269126 h 979708"/>
              <a:gd name="connsiteX10-229" fmla="*/ 7840219 w 8522202"/>
              <a:gd name="connsiteY10-230" fmla="*/ 260831 h 979708"/>
              <a:gd name="connsiteX11-231" fmla="*/ 7836844 w 8522202"/>
              <a:gd name="connsiteY11-232" fmla="*/ 252844 h 979708"/>
              <a:gd name="connsiteX12-233" fmla="*/ 7833470 w 8522202"/>
              <a:gd name="connsiteY12-234" fmla="*/ 244241 h 979708"/>
              <a:gd name="connsiteX13-235" fmla="*/ 7830709 w 8522202"/>
              <a:gd name="connsiteY13-236" fmla="*/ 235639 h 979708"/>
              <a:gd name="connsiteX14-237" fmla="*/ 7828561 w 8522202"/>
              <a:gd name="connsiteY14-238" fmla="*/ 227344 h 979708"/>
              <a:gd name="connsiteX15-239" fmla="*/ 7826414 w 8522202"/>
              <a:gd name="connsiteY15-240" fmla="*/ 218742 h 979708"/>
              <a:gd name="connsiteX16-241" fmla="*/ 7825186 w 8522202"/>
              <a:gd name="connsiteY16-242" fmla="*/ 209832 h 979708"/>
              <a:gd name="connsiteX17-243" fmla="*/ 7823959 w 8522202"/>
              <a:gd name="connsiteY17-244" fmla="*/ 201230 h 979708"/>
              <a:gd name="connsiteX18-245" fmla="*/ 7823652 w 8522202"/>
              <a:gd name="connsiteY18-246" fmla="*/ 192321 h 979708"/>
              <a:gd name="connsiteX19-247" fmla="*/ 7823346 w 8522202"/>
              <a:gd name="connsiteY19-248" fmla="*/ 183719 h 979708"/>
              <a:gd name="connsiteX20-249" fmla="*/ 7823652 w 8522202"/>
              <a:gd name="connsiteY20-250" fmla="*/ 175116 h 979708"/>
              <a:gd name="connsiteX21-251" fmla="*/ 7823959 w 8522202"/>
              <a:gd name="connsiteY21-252" fmla="*/ 166207 h 979708"/>
              <a:gd name="connsiteX22-253" fmla="*/ 7825186 w 8522202"/>
              <a:gd name="connsiteY22-254" fmla="*/ 157298 h 979708"/>
              <a:gd name="connsiteX23-255" fmla="*/ 7826414 w 8522202"/>
              <a:gd name="connsiteY23-256" fmla="*/ 148388 h 979708"/>
              <a:gd name="connsiteX24-257" fmla="*/ 7828561 w 8522202"/>
              <a:gd name="connsiteY24-258" fmla="*/ 140093 h 979708"/>
              <a:gd name="connsiteX25-259" fmla="*/ 7830709 w 8522202"/>
              <a:gd name="connsiteY25-260" fmla="*/ 131491 h 979708"/>
              <a:gd name="connsiteX26-261" fmla="*/ 7833470 w 8522202"/>
              <a:gd name="connsiteY26-262" fmla="*/ 122889 h 979708"/>
              <a:gd name="connsiteX27-263" fmla="*/ 7836844 w 8522202"/>
              <a:gd name="connsiteY27-264" fmla="*/ 114594 h 979708"/>
              <a:gd name="connsiteX28-265" fmla="*/ 7840219 w 8522202"/>
              <a:gd name="connsiteY28-266" fmla="*/ 106299 h 979708"/>
              <a:gd name="connsiteX29-267" fmla="*/ 7844207 w 8522202"/>
              <a:gd name="connsiteY29-268" fmla="*/ 98311 h 979708"/>
              <a:gd name="connsiteX30-269" fmla="*/ 7848809 w 8522202"/>
              <a:gd name="connsiteY30-270" fmla="*/ 90630 h 979708"/>
              <a:gd name="connsiteX31-271" fmla="*/ 7853717 w 8522202"/>
              <a:gd name="connsiteY31-272" fmla="*/ 82643 h 979708"/>
              <a:gd name="connsiteX32-273" fmla="*/ 7858626 w 8522202"/>
              <a:gd name="connsiteY32-274" fmla="*/ 75269 h 979708"/>
              <a:gd name="connsiteX33-275" fmla="*/ 7864148 w 8522202"/>
              <a:gd name="connsiteY33-276" fmla="*/ 67896 h 979708"/>
              <a:gd name="connsiteX34-277" fmla="*/ 7870591 w 8522202"/>
              <a:gd name="connsiteY34-278" fmla="*/ 60830 h 979708"/>
              <a:gd name="connsiteX35-279" fmla="*/ 7877033 w 8522202"/>
              <a:gd name="connsiteY35-280" fmla="*/ 53764 h 979708"/>
              <a:gd name="connsiteX36-281" fmla="*/ 7883782 w 8522202"/>
              <a:gd name="connsiteY36-282" fmla="*/ 47312 h 979708"/>
              <a:gd name="connsiteX37-283" fmla="*/ 7891145 w 8522202"/>
              <a:gd name="connsiteY37-284" fmla="*/ 41475 h 979708"/>
              <a:gd name="connsiteX38-285" fmla="*/ 7898201 w 8522202"/>
              <a:gd name="connsiteY38-286" fmla="*/ 35638 h 979708"/>
              <a:gd name="connsiteX39-287" fmla="*/ 7905871 w 8522202"/>
              <a:gd name="connsiteY39-288" fmla="*/ 30415 h 979708"/>
              <a:gd name="connsiteX40-289" fmla="*/ 7913234 w 8522202"/>
              <a:gd name="connsiteY40-290" fmla="*/ 25499 h 979708"/>
              <a:gd name="connsiteX41-291" fmla="*/ 7921517 w 8522202"/>
              <a:gd name="connsiteY41-292" fmla="*/ 21198 h 979708"/>
              <a:gd name="connsiteX42-293" fmla="*/ 7929493 w 8522202"/>
              <a:gd name="connsiteY42-294" fmla="*/ 16897 h 979708"/>
              <a:gd name="connsiteX43-295" fmla="*/ 7937776 w 8522202"/>
              <a:gd name="connsiteY43-296" fmla="*/ 13518 h 979708"/>
              <a:gd name="connsiteX44-297" fmla="*/ 7945753 w 8522202"/>
              <a:gd name="connsiteY44-298" fmla="*/ 10138 h 979708"/>
              <a:gd name="connsiteX45-299" fmla="*/ 7954343 w 8522202"/>
              <a:gd name="connsiteY45-300" fmla="*/ 7680 h 979708"/>
              <a:gd name="connsiteX46-301" fmla="*/ 7962933 w 8522202"/>
              <a:gd name="connsiteY46-302" fmla="*/ 5223 h 979708"/>
              <a:gd name="connsiteX47-303" fmla="*/ 7971523 w 8522202"/>
              <a:gd name="connsiteY47-304" fmla="*/ 3687 h 979708"/>
              <a:gd name="connsiteX48-305" fmla="*/ 7980420 w 8522202"/>
              <a:gd name="connsiteY48-306" fmla="*/ 2150 h 979708"/>
              <a:gd name="connsiteX49-307" fmla="*/ 7988703 w 8522202"/>
              <a:gd name="connsiteY49-308" fmla="*/ 1229 h 979708"/>
              <a:gd name="connsiteX50-309" fmla="*/ 7997600 w 8522202"/>
              <a:gd name="connsiteY50-310" fmla="*/ 307 h 979708"/>
              <a:gd name="connsiteX51-311" fmla="*/ 8006496 w 8522202"/>
              <a:gd name="connsiteY51-312" fmla="*/ 0 h 979708"/>
              <a:gd name="connsiteX52-313" fmla="*/ 8015393 w 8522202"/>
              <a:gd name="connsiteY52-314" fmla="*/ 307 h 979708"/>
              <a:gd name="connsiteX53-315" fmla="*/ 8023983 w 8522202"/>
              <a:gd name="connsiteY53-316" fmla="*/ 1229 h 979708"/>
              <a:gd name="connsiteX54-317" fmla="*/ 8032880 w 8522202"/>
              <a:gd name="connsiteY54-318" fmla="*/ 2150 h 979708"/>
              <a:gd name="connsiteX55-319" fmla="*/ 8041470 w 8522202"/>
              <a:gd name="connsiteY55-320" fmla="*/ 3687 h 979708"/>
              <a:gd name="connsiteX56-321" fmla="*/ 8050367 w 8522202"/>
              <a:gd name="connsiteY56-322" fmla="*/ 5223 h 979708"/>
              <a:gd name="connsiteX57-323" fmla="*/ 8058650 w 8522202"/>
              <a:gd name="connsiteY57-324" fmla="*/ 7680 h 979708"/>
              <a:gd name="connsiteX58-325" fmla="*/ 8067240 w 8522202"/>
              <a:gd name="connsiteY58-326" fmla="*/ 10138 h 979708"/>
              <a:gd name="connsiteX59-327" fmla="*/ 8075523 w 8522202"/>
              <a:gd name="connsiteY59-328" fmla="*/ 13518 h 979708"/>
              <a:gd name="connsiteX60-329" fmla="*/ 8083806 w 8522202"/>
              <a:gd name="connsiteY60-330" fmla="*/ 16897 h 979708"/>
              <a:gd name="connsiteX61-331" fmla="*/ 8091783 w 8522202"/>
              <a:gd name="connsiteY61-332" fmla="*/ 21198 h 979708"/>
              <a:gd name="connsiteX62-333" fmla="*/ 8099759 w 8522202"/>
              <a:gd name="connsiteY62-334" fmla="*/ 25499 h 979708"/>
              <a:gd name="connsiteX63-335" fmla="*/ 8107429 w 8522202"/>
              <a:gd name="connsiteY63-336" fmla="*/ 30415 h 979708"/>
              <a:gd name="connsiteX64-337" fmla="*/ 8114792 w 8522202"/>
              <a:gd name="connsiteY64-338" fmla="*/ 35638 h 979708"/>
              <a:gd name="connsiteX65-339" fmla="*/ 8122154 w 8522202"/>
              <a:gd name="connsiteY65-340" fmla="*/ 41475 h 979708"/>
              <a:gd name="connsiteX66-341" fmla="*/ 8129210 w 8522202"/>
              <a:gd name="connsiteY66-342" fmla="*/ 47312 h 979708"/>
              <a:gd name="connsiteX67-343" fmla="*/ 8135960 w 8522202"/>
              <a:gd name="connsiteY67-344" fmla="*/ 53764 h 979708"/>
              <a:gd name="connsiteX68-345" fmla="*/ 8468515 w 8522202"/>
              <a:gd name="connsiteY68-346" fmla="*/ 386793 h 979708"/>
              <a:gd name="connsiteX69-347" fmla="*/ 8474344 w 8522202"/>
              <a:gd name="connsiteY69-348" fmla="*/ 392937 h 979708"/>
              <a:gd name="connsiteX70-349" fmla="*/ 8480172 w 8522202"/>
              <a:gd name="connsiteY70-350" fmla="*/ 399696 h 979708"/>
              <a:gd name="connsiteX71-351" fmla="*/ 8485695 w 8522202"/>
              <a:gd name="connsiteY71-352" fmla="*/ 406455 h 979708"/>
              <a:gd name="connsiteX72-353" fmla="*/ 8490603 w 8522202"/>
              <a:gd name="connsiteY72-354" fmla="*/ 413828 h 979708"/>
              <a:gd name="connsiteX73-355" fmla="*/ 8495512 w 8522202"/>
              <a:gd name="connsiteY73-356" fmla="*/ 421509 h 979708"/>
              <a:gd name="connsiteX74-357" fmla="*/ 8499807 w 8522202"/>
              <a:gd name="connsiteY74-358" fmla="*/ 428882 h 979708"/>
              <a:gd name="connsiteX75-359" fmla="*/ 8503795 w 8522202"/>
              <a:gd name="connsiteY75-360" fmla="*/ 436870 h 979708"/>
              <a:gd name="connsiteX76-361" fmla="*/ 8507783 w 8522202"/>
              <a:gd name="connsiteY76-362" fmla="*/ 445165 h 979708"/>
              <a:gd name="connsiteX77-363" fmla="*/ 8510851 w 8522202"/>
              <a:gd name="connsiteY77-364" fmla="*/ 453153 h 979708"/>
              <a:gd name="connsiteX78-365" fmla="*/ 8513612 w 8522202"/>
              <a:gd name="connsiteY78-366" fmla="*/ 461755 h 979708"/>
              <a:gd name="connsiteX79-367" fmla="*/ 8516066 w 8522202"/>
              <a:gd name="connsiteY79-368" fmla="*/ 470357 h 979708"/>
              <a:gd name="connsiteX80-369" fmla="*/ 8518214 w 8522202"/>
              <a:gd name="connsiteY80-370" fmla="*/ 479266 h 979708"/>
              <a:gd name="connsiteX81-371" fmla="*/ 8520054 w 8522202"/>
              <a:gd name="connsiteY81-372" fmla="*/ 488483 h 979708"/>
              <a:gd name="connsiteX82-373" fmla="*/ 8520975 w 8522202"/>
              <a:gd name="connsiteY82-374" fmla="*/ 497700 h 979708"/>
              <a:gd name="connsiteX83-375" fmla="*/ 8521895 w 8522202"/>
              <a:gd name="connsiteY83-376" fmla="*/ 506916 h 979708"/>
              <a:gd name="connsiteX84-377" fmla="*/ 8522202 w 8522202"/>
              <a:gd name="connsiteY84-378" fmla="*/ 516440 h 979708"/>
              <a:gd name="connsiteX85-379" fmla="*/ 8521895 w 8522202"/>
              <a:gd name="connsiteY85-380" fmla="*/ 525964 h 979708"/>
              <a:gd name="connsiteX86-381" fmla="*/ 8520975 w 8522202"/>
              <a:gd name="connsiteY86-382" fmla="*/ 535181 h 979708"/>
              <a:gd name="connsiteX87-383" fmla="*/ 8520054 w 8522202"/>
              <a:gd name="connsiteY87-384" fmla="*/ 544397 h 979708"/>
              <a:gd name="connsiteX88-385" fmla="*/ 8518214 w 8522202"/>
              <a:gd name="connsiteY88-386" fmla="*/ 553307 h 979708"/>
              <a:gd name="connsiteX89-387" fmla="*/ 8516066 w 8522202"/>
              <a:gd name="connsiteY89-388" fmla="*/ 562524 h 979708"/>
              <a:gd name="connsiteX90-389" fmla="*/ 8513612 w 8522202"/>
              <a:gd name="connsiteY90-390" fmla="*/ 570819 h 979708"/>
              <a:gd name="connsiteX91-391" fmla="*/ 8510851 w 8522202"/>
              <a:gd name="connsiteY91-392" fmla="*/ 579421 h 979708"/>
              <a:gd name="connsiteX92-393" fmla="*/ 8507783 w 8522202"/>
              <a:gd name="connsiteY92-394" fmla="*/ 587716 h 979708"/>
              <a:gd name="connsiteX93-395" fmla="*/ 8503795 w 8522202"/>
              <a:gd name="connsiteY93-396" fmla="*/ 596011 h 979708"/>
              <a:gd name="connsiteX94-397" fmla="*/ 8499807 w 8522202"/>
              <a:gd name="connsiteY94-398" fmla="*/ 603691 h 979708"/>
              <a:gd name="connsiteX95-399" fmla="*/ 8495512 w 8522202"/>
              <a:gd name="connsiteY95-400" fmla="*/ 611679 h 979708"/>
              <a:gd name="connsiteX96-401" fmla="*/ 8490603 w 8522202"/>
              <a:gd name="connsiteY96-402" fmla="*/ 619052 h 979708"/>
              <a:gd name="connsiteX97-403" fmla="*/ 8485695 w 8522202"/>
              <a:gd name="connsiteY97-404" fmla="*/ 626426 h 979708"/>
              <a:gd name="connsiteX98-405" fmla="*/ 8480172 w 8522202"/>
              <a:gd name="connsiteY98-406" fmla="*/ 633185 h 979708"/>
              <a:gd name="connsiteX99-407" fmla="*/ 8474344 w 8522202"/>
              <a:gd name="connsiteY99-408" fmla="*/ 639943 h 979708"/>
              <a:gd name="connsiteX100-409" fmla="*/ 8468515 w 8522202"/>
              <a:gd name="connsiteY100-410" fmla="*/ 646088 h 979708"/>
              <a:gd name="connsiteX101-411" fmla="*/ 8135960 w 8522202"/>
              <a:gd name="connsiteY101-412" fmla="*/ 978809 h 979708"/>
              <a:gd name="connsiteX102-413" fmla="*/ 8135062 w 8522202"/>
              <a:gd name="connsiteY102-414" fmla="*/ 979708 h 979708"/>
              <a:gd name="connsiteX0-415" fmla="*/ 0 w 8522202"/>
              <a:gd name="connsiteY0-416" fmla="*/ 332875 h 979708"/>
              <a:gd name="connsiteX1-417" fmla="*/ 7902599 w 8522202"/>
              <a:gd name="connsiteY1-418" fmla="*/ 332875 h 979708"/>
              <a:gd name="connsiteX2-419" fmla="*/ 7877033 w 8522202"/>
              <a:gd name="connsiteY2-420" fmla="*/ 313673 h 979708"/>
              <a:gd name="connsiteX3-421" fmla="*/ 7870591 w 8522202"/>
              <a:gd name="connsiteY3-422" fmla="*/ 306607 h 979708"/>
              <a:gd name="connsiteX4-423" fmla="*/ 7864148 w 8522202"/>
              <a:gd name="connsiteY4-424" fmla="*/ 299541 h 979708"/>
              <a:gd name="connsiteX5-425" fmla="*/ 7858626 w 8522202"/>
              <a:gd name="connsiteY5-426" fmla="*/ 292475 h 979708"/>
              <a:gd name="connsiteX6-427" fmla="*/ 7853717 w 8522202"/>
              <a:gd name="connsiteY6-428" fmla="*/ 284487 h 979708"/>
              <a:gd name="connsiteX7-429" fmla="*/ 7848809 w 8522202"/>
              <a:gd name="connsiteY7-430" fmla="*/ 276807 h 979708"/>
              <a:gd name="connsiteX8-431" fmla="*/ 7844207 w 8522202"/>
              <a:gd name="connsiteY8-432" fmla="*/ 269126 h 979708"/>
              <a:gd name="connsiteX9-433" fmla="*/ 7840219 w 8522202"/>
              <a:gd name="connsiteY9-434" fmla="*/ 260831 h 979708"/>
              <a:gd name="connsiteX10-435" fmla="*/ 7836844 w 8522202"/>
              <a:gd name="connsiteY10-436" fmla="*/ 252844 h 979708"/>
              <a:gd name="connsiteX11-437" fmla="*/ 7833470 w 8522202"/>
              <a:gd name="connsiteY11-438" fmla="*/ 244241 h 979708"/>
              <a:gd name="connsiteX12-439" fmla="*/ 7830709 w 8522202"/>
              <a:gd name="connsiteY12-440" fmla="*/ 235639 h 979708"/>
              <a:gd name="connsiteX13-441" fmla="*/ 7828561 w 8522202"/>
              <a:gd name="connsiteY13-442" fmla="*/ 227344 h 979708"/>
              <a:gd name="connsiteX14-443" fmla="*/ 7826414 w 8522202"/>
              <a:gd name="connsiteY14-444" fmla="*/ 218742 h 979708"/>
              <a:gd name="connsiteX15-445" fmla="*/ 7825186 w 8522202"/>
              <a:gd name="connsiteY15-446" fmla="*/ 209832 h 979708"/>
              <a:gd name="connsiteX16-447" fmla="*/ 7823959 w 8522202"/>
              <a:gd name="connsiteY16-448" fmla="*/ 201230 h 979708"/>
              <a:gd name="connsiteX17-449" fmla="*/ 7823652 w 8522202"/>
              <a:gd name="connsiteY17-450" fmla="*/ 192321 h 979708"/>
              <a:gd name="connsiteX18-451" fmla="*/ 7823346 w 8522202"/>
              <a:gd name="connsiteY18-452" fmla="*/ 183719 h 979708"/>
              <a:gd name="connsiteX19-453" fmla="*/ 7823652 w 8522202"/>
              <a:gd name="connsiteY19-454" fmla="*/ 175116 h 979708"/>
              <a:gd name="connsiteX20-455" fmla="*/ 7823959 w 8522202"/>
              <a:gd name="connsiteY20-456" fmla="*/ 166207 h 979708"/>
              <a:gd name="connsiteX21-457" fmla="*/ 7825186 w 8522202"/>
              <a:gd name="connsiteY21-458" fmla="*/ 157298 h 979708"/>
              <a:gd name="connsiteX22-459" fmla="*/ 7826414 w 8522202"/>
              <a:gd name="connsiteY22-460" fmla="*/ 148388 h 979708"/>
              <a:gd name="connsiteX23-461" fmla="*/ 7828561 w 8522202"/>
              <a:gd name="connsiteY23-462" fmla="*/ 140093 h 979708"/>
              <a:gd name="connsiteX24-463" fmla="*/ 7830709 w 8522202"/>
              <a:gd name="connsiteY24-464" fmla="*/ 131491 h 979708"/>
              <a:gd name="connsiteX25-465" fmla="*/ 7833470 w 8522202"/>
              <a:gd name="connsiteY25-466" fmla="*/ 122889 h 979708"/>
              <a:gd name="connsiteX26-467" fmla="*/ 7836844 w 8522202"/>
              <a:gd name="connsiteY26-468" fmla="*/ 114594 h 979708"/>
              <a:gd name="connsiteX27-469" fmla="*/ 7840219 w 8522202"/>
              <a:gd name="connsiteY27-470" fmla="*/ 106299 h 979708"/>
              <a:gd name="connsiteX28-471" fmla="*/ 7844207 w 8522202"/>
              <a:gd name="connsiteY28-472" fmla="*/ 98311 h 979708"/>
              <a:gd name="connsiteX29-473" fmla="*/ 7848809 w 8522202"/>
              <a:gd name="connsiteY29-474" fmla="*/ 90630 h 979708"/>
              <a:gd name="connsiteX30-475" fmla="*/ 7853717 w 8522202"/>
              <a:gd name="connsiteY30-476" fmla="*/ 82643 h 979708"/>
              <a:gd name="connsiteX31-477" fmla="*/ 7858626 w 8522202"/>
              <a:gd name="connsiteY31-478" fmla="*/ 75269 h 979708"/>
              <a:gd name="connsiteX32-479" fmla="*/ 7864148 w 8522202"/>
              <a:gd name="connsiteY32-480" fmla="*/ 67896 h 979708"/>
              <a:gd name="connsiteX33-481" fmla="*/ 7870591 w 8522202"/>
              <a:gd name="connsiteY33-482" fmla="*/ 60830 h 979708"/>
              <a:gd name="connsiteX34-483" fmla="*/ 7877033 w 8522202"/>
              <a:gd name="connsiteY34-484" fmla="*/ 53764 h 979708"/>
              <a:gd name="connsiteX35-485" fmla="*/ 7883782 w 8522202"/>
              <a:gd name="connsiteY35-486" fmla="*/ 47312 h 979708"/>
              <a:gd name="connsiteX36-487" fmla="*/ 7891145 w 8522202"/>
              <a:gd name="connsiteY36-488" fmla="*/ 41475 h 979708"/>
              <a:gd name="connsiteX37-489" fmla="*/ 7898201 w 8522202"/>
              <a:gd name="connsiteY37-490" fmla="*/ 35638 h 979708"/>
              <a:gd name="connsiteX38-491" fmla="*/ 7905871 w 8522202"/>
              <a:gd name="connsiteY38-492" fmla="*/ 30415 h 979708"/>
              <a:gd name="connsiteX39-493" fmla="*/ 7913234 w 8522202"/>
              <a:gd name="connsiteY39-494" fmla="*/ 25499 h 979708"/>
              <a:gd name="connsiteX40-495" fmla="*/ 7921517 w 8522202"/>
              <a:gd name="connsiteY40-496" fmla="*/ 21198 h 979708"/>
              <a:gd name="connsiteX41-497" fmla="*/ 7929493 w 8522202"/>
              <a:gd name="connsiteY41-498" fmla="*/ 16897 h 979708"/>
              <a:gd name="connsiteX42-499" fmla="*/ 7937776 w 8522202"/>
              <a:gd name="connsiteY42-500" fmla="*/ 13518 h 979708"/>
              <a:gd name="connsiteX43-501" fmla="*/ 7945753 w 8522202"/>
              <a:gd name="connsiteY43-502" fmla="*/ 10138 h 979708"/>
              <a:gd name="connsiteX44-503" fmla="*/ 7954343 w 8522202"/>
              <a:gd name="connsiteY44-504" fmla="*/ 7680 h 979708"/>
              <a:gd name="connsiteX45-505" fmla="*/ 7962933 w 8522202"/>
              <a:gd name="connsiteY45-506" fmla="*/ 5223 h 979708"/>
              <a:gd name="connsiteX46-507" fmla="*/ 7971523 w 8522202"/>
              <a:gd name="connsiteY46-508" fmla="*/ 3687 h 979708"/>
              <a:gd name="connsiteX47-509" fmla="*/ 7980420 w 8522202"/>
              <a:gd name="connsiteY47-510" fmla="*/ 2150 h 979708"/>
              <a:gd name="connsiteX48-511" fmla="*/ 7988703 w 8522202"/>
              <a:gd name="connsiteY48-512" fmla="*/ 1229 h 979708"/>
              <a:gd name="connsiteX49-513" fmla="*/ 7997600 w 8522202"/>
              <a:gd name="connsiteY49-514" fmla="*/ 307 h 979708"/>
              <a:gd name="connsiteX50-515" fmla="*/ 8006496 w 8522202"/>
              <a:gd name="connsiteY50-516" fmla="*/ 0 h 979708"/>
              <a:gd name="connsiteX51-517" fmla="*/ 8015393 w 8522202"/>
              <a:gd name="connsiteY51-518" fmla="*/ 307 h 979708"/>
              <a:gd name="connsiteX52-519" fmla="*/ 8023983 w 8522202"/>
              <a:gd name="connsiteY52-520" fmla="*/ 1229 h 979708"/>
              <a:gd name="connsiteX53-521" fmla="*/ 8032880 w 8522202"/>
              <a:gd name="connsiteY53-522" fmla="*/ 2150 h 979708"/>
              <a:gd name="connsiteX54-523" fmla="*/ 8041470 w 8522202"/>
              <a:gd name="connsiteY54-524" fmla="*/ 3687 h 979708"/>
              <a:gd name="connsiteX55-525" fmla="*/ 8050367 w 8522202"/>
              <a:gd name="connsiteY55-526" fmla="*/ 5223 h 979708"/>
              <a:gd name="connsiteX56-527" fmla="*/ 8058650 w 8522202"/>
              <a:gd name="connsiteY56-528" fmla="*/ 7680 h 979708"/>
              <a:gd name="connsiteX57-529" fmla="*/ 8067240 w 8522202"/>
              <a:gd name="connsiteY57-530" fmla="*/ 10138 h 979708"/>
              <a:gd name="connsiteX58-531" fmla="*/ 8075523 w 8522202"/>
              <a:gd name="connsiteY58-532" fmla="*/ 13518 h 979708"/>
              <a:gd name="connsiteX59-533" fmla="*/ 8083806 w 8522202"/>
              <a:gd name="connsiteY59-534" fmla="*/ 16897 h 979708"/>
              <a:gd name="connsiteX60-535" fmla="*/ 8091783 w 8522202"/>
              <a:gd name="connsiteY60-536" fmla="*/ 21198 h 979708"/>
              <a:gd name="connsiteX61-537" fmla="*/ 8099759 w 8522202"/>
              <a:gd name="connsiteY61-538" fmla="*/ 25499 h 979708"/>
              <a:gd name="connsiteX62-539" fmla="*/ 8107429 w 8522202"/>
              <a:gd name="connsiteY62-540" fmla="*/ 30415 h 979708"/>
              <a:gd name="connsiteX63-541" fmla="*/ 8114792 w 8522202"/>
              <a:gd name="connsiteY63-542" fmla="*/ 35638 h 979708"/>
              <a:gd name="connsiteX64-543" fmla="*/ 8122154 w 8522202"/>
              <a:gd name="connsiteY64-544" fmla="*/ 41475 h 979708"/>
              <a:gd name="connsiteX65-545" fmla="*/ 8129210 w 8522202"/>
              <a:gd name="connsiteY65-546" fmla="*/ 47312 h 979708"/>
              <a:gd name="connsiteX66-547" fmla="*/ 8135960 w 8522202"/>
              <a:gd name="connsiteY66-548" fmla="*/ 53764 h 979708"/>
              <a:gd name="connsiteX67-549" fmla="*/ 8468515 w 8522202"/>
              <a:gd name="connsiteY67-550" fmla="*/ 386793 h 979708"/>
              <a:gd name="connsiteX68-551" fmla="*/ 8474344 w 8522202"/>
              <a:gd name="connsiteY68-552" fmla="*/ 392937 h 979708"/>
              <a:gd name="connsiteX69-553" fmla="*/ 8480172 w 8522202"/>
              <a:gd name="connsiteY69-554" fmla="*/ 399696 h 979708"/>
              <a:gd name="connsiteX70-555" fmla="*/ 8485695 w 8522202"/>
              <a:gd name="connsiteY70-556" fmla="*/ 406455 h 979708"/>
              <a:gd name="connsiteX71-557" fmla="*/ 8490603 w 8522202"/>
              <a:gd name="connsiteY71-558" fmla="*/ 413828 h 979708"/>
              <a:gd name="connsiteX72-559" fmla="*/ 8495512 w 8522202"/>
              <a:gd name="connsiteY72-560" fmla="*/ 421509 h 979708"/>
              <a:gd name="connsiteX73-561" fmla="*/ 8499807 w 8522202"/>
              <a:gd name="connsiteY73-562" fmla="*/ 428882 h 979708"/>
              <a:gd name="connsiteX74-563" fmla="*/ 8503795 w 8522202"/>
              <a:gd name="connsiteY74-564" fmla="*/ 436870 h 979708"/>
              <a:gd name="connsiteX75-565" fmla="*/ 8507783 w 8522202"/>
              <a:gd name="connsiteY75-566" fmla="*/ 445165 h 979708"/>
              <a:gd name="connsiteX76-567" fmla="*/ 8510851 w 8522202"/>
              <a:gd name="connsiteY76-568" fmla="*/ 453153 h 979708"/>
              <a:gd name="connsiteX77-569" fmla="*/ 8513612 w 8522202"/>
              <a:gd name="connsiteY77-570" fmla="*/ 461755 h 979708"/>
              <a:gd name="connsiteX78-571" fmla="*/ 8516066 w 8522202"/>
              <a:gd name="connsiteY78-572" fmla="*/ 470357 h 979708"/>
              <a:gd name="connsiteX79-573" fmla="*/ 8518214 w 8522202"/>
              <a:gd name="connsiteY79-574" fmla="*/ 479266 h 979708"/>
              <a:gd name="connsiteX80-575" fmla="*/ 8520054 w 8522202"/>
              <a:gd name="connsiteY80-576" fmla="*/ 488483 h 979708"/>
              <a:gd name="connsiteX81-577" fmla="*/ 8520975 w 8522202"/>
              <a:gd name="connsiteY81-578" fmla="*/ 497700 h 979708"/>
              <a:gd name="connsiteX82-579" fmla="*/ 8521895 w 8522202"/>
              <a:gd name="connsiteY82-580" fmla="*/ 506916 h 979708"/>
              <a:gd name="connsiteX83-581" fmla="*/ 8522202 w 8522202"/>
              <a:gd name="connsiteY83-582" fmla="*/ 516440 h 979708"/>
              <a:gd name="connsiteX84-583" fmla="*/ 8521895 w 8522202"/>
              <a:gd name="connsiteY84-584" fmla="*/ 525964 h 979708"/>
              <a:gd name="connsiteX85-585" fmla="*/ 8520975 w 8522202"/>
              <a:gd name="connsiteY85-586" fmla="*/ 535181 h 979708"/>
              <a:gd name="connsiteX86-587" fmla="*/ 8520054 w 8522202"/>
              <a:gd name="connsiteY86-588" fmla="*/ 544397 h 979708"/>
              <a:gd name="connsiteX87-589" fmla="*/ 8518214 w 8522202"/>
              <a:gd name="connsiteY87-590" fmla="*/ 553307 h 979708"/>
              <a:gd name="connsiteX88-591" fmla="*/ 8516066 w 8522202"/>
              <a:gd name="connsiteY88-592" fmla="*/ 562524 h 979708"/>
              <a:gd name="connsiteX89-593" fmla="*/ 8513612 w 8522202"/>
              <a:gd name="connsiteY89-594" fmla="*/ 570819 h 979708"/>
              <a:gd name="connsiteX90-595" fmla="*/ 8510851 w 8522202"/>
              <a:gd name="connsiteY90-596" fmla="*/ 579421 h 979708"/>
              <a:gd name="connsiteX91-597" fmla="*/ 8507783 w 8522202"/>
              <a:gd name="connsiteY91-598" fmla="*/ 587716 h 979708"/>
              <a:gd name="connsiteX92-599" fmla="*/ 8503795 w 8522202"/>
              <a:gd name="connsiteY92-600" fmla="*/ 596011 h 979708"/>
              <a:gd name="connsiteX93-601" fmla="*/ 8499807 w 8522202"/>
              <a:gd name="connsiteY93-602" fmla="*/ 603691 h 979708"/>
              <a:gd name="connsiteX94-603" fmla="*/ 8495512 w 8522202"/>
              <a:gd name="connsiteY94-604" fmla="*/ 611679 h 979708"/>
              <a:gd name="connsiteX95-605" fmla="*/ 8490603 w 8522202"/>
              <a:gd name="connsiteY95-606" fmla="*/ 619052 h 979708"/>
              <a:gd name="connsiteX96-607" fmla="*/ 8485695 w 8522202"/>
              <a:gd name="connsiteY96-608" fmla="*/ 626426 h 979708"/>
              <a:gd name="connsiteX97-609" fmla="*/ 8480172 w 8522202"/>
              <a:gd name="connsiteY97-610" fmla="*/ 633185 h 979708"/>
              <a:gd name="connsiteX98-611" fmla="*/ 8474344 w 8522202"/>
              <a:gd name="connsiteY98-612" fmla="*/ 639943 h 979708"/>
              <a:gd name="connsiteX99-613" fmla="*/ 8468515 w 8522202"/>
              <a:gd name="connsiteY99-614" fmla="*/ 646088 h 979708"/>
              <a:gd name="connsiteX100-615" fmla="*/ 8135960 w 8522202"/>
              <a:gd name="connsiteY100-616" fmla="*/ 978809 h 979708"/>
              <a:gd name="connsiteX101-617" fmla="*/ 8135062 w 8522202"/>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522202" h="979708">
                <a:moveTo>
                  <a:pt x="0" y="332875"/>
                </a:moveTo>
                <a:lnTo>
                  <a:pt x="7902599" y="332875"/>
                </a:lnTo>
                <a:lnTo>
                  <a:pt x="7877033" y="313673"/>
                </a:lnTo>
                <a:lnTo>
                  <a:pt x="7870591" y="306607"/>
                </a:lnTo>
                <a:lnTo>
                  <a:pt x="7864148" y="299541"/>
                </a:lnTo>
                <a:lnTo>
                  <a:pt x="7858626" y="292475"/>
                </a:lnTo>
                <a:lnTo>
                  <a:pt x="7853717" y="284487"/>
                </a:lnTo>
                <a:lnTo>
                  <a:pt x="7848809" y="276807"/>
                </a:lnTo>
                <a:lnTo>
                  <a:pt x="7844207" y="269126"/>
                </a:lnTo>
                <a:lnTo>
                  <a:pt x="7840219" y="260831"/>
                </a:lnTo>
                <a:lnTo>
                  <a:pt x="7836844" y="252844"/>
                </a:lnTo>
                <a:lnTo>
                  <a:pt x="7833470" y="244241"/>
                </a:lnTo>
                <a:lnTo>
                  <a:pt x="7830709" y="235639"/>
                </a:lnTo>
                <a:lnTo>
                  <a:pt x="7828561" y="227344"/>
                </a:lnTo>
                <a:lnTo>
                  <a:pt x="7826414" y="218742"/>
                </a:lnTo>
                <a:lnTo>
                  <a:pt x="7825186" y="209832"/>
                </a:lnTo>
                <a:lnTo>
                  <a:pt x="7823959" y="201230"/>
                </a:lnTo>
                <a:cubicBezTo>
                  <a:pt x="7823857" y="198260"/>
                  <a:pt x="7823754" y="195291"/>
                  <a:pt x="7823652" y="192321"/>
                </a:cubicBezTo>
                <a:lnTo>
                  <a:pt x="7823346" y="183719"/>
                </a:lnTo>
                <a:lnTo>
                  <a:pt x="7823652" y="175116"/>
                </a:lnTo>
                <a:cubicBezTo>
                  <a:pt x="7823754" y="172146"/>
                  <a:pt x="7823857" y="169177"/>
                  <a:pt x="7823959" y="166207"/>
                </a:cubicBezTo>
                <a:lnTo>
                  <a:pt x="7825186" y="157298"/>
                </a:lnTo>
                <a:lnTo>
                  <a:pt x="7826414" y="148388"/>
                </a:lnTo>
                <a:lnTo>
                  <a:pt x="7828561" y="140093"/>
                </a:lnTo>
                <a:lnTo>
                  <a:pt x="7830709" y="131491"/>
                </a:lnTo>
                <a:lnTo>
                  <a:pt x="7833470" y="122889"/>
                </a:lnTo>
                <a:lnTo>
                  <a:pt x="7836844" y="114594"/>
                </a:lnTo>
                <a:lnTo>
                  <a:pt x="7840219" y="106299"/>
                </a:lnTo>
                <a:lnTo>
                  <a:pt x="7844207" y="98311"/>
                </a:lnTo>
                <a:lnTo>
                  <a:pt x="7848809" y="90630"/>
                </a:lnTo>
                <a:lnTo>
                  <a:pt x="7853717" y="82643"/>
                </a:lnTo>
                <a:lnTo>
                  <a:pt x="7858626" y="75269"/>
                </a:lnTo>
                <a:lnTo>
                  <a:pt x="7864148" y="67896"/>
                </a:lnTo>
                <a:lnTo>
                  <a:pt x="7870591" y="60830"/>
                </a:lnTo>
                <a:lnTo>
                  <a:pt x="7877033" y="53764"/>
                </a:lnTo>
                <a:lnTo>
                  <a:pt x="7883782" y="47312"/>
                </a:lnTo>
                <a:lnTo>
                  <a:pt x="7891145" y="41475"/>
                </a:lnTo>
                <a:lnTo>
                  <a:pt x="7898201" y="35638"/>
                </a:lnTo>
                <a:lnTo>
                  <a:pt x="7905871" y="30415"/>
                </a:lnTo>
                <a:lnTo>
                  <a:pt x="7913234" y="25499"/>
                </a:lnTo>
                <a:lnTo>
                  <a:pt x="7921517" y="21198"/>
                </a:lnTo>
                <a:lnTo>
                  <a:pt x="7929493" y="16897"/>
                </a:lnTo>
                <a:lnTo>
                  <a:pt x="7937776" y="13518"/>
                </a:lnTo>
                <a:lnTo>
                  <a:pt x="7945753" y="10138"/>
                </a:lnTo>
                <a:lnTo>
                  <a:pt x="7954343" y="7680"/>
                </a:lnTo>
                <a:lnTo>
                  <a:pt x="7962933" y="5223"/>
                </a:lnTo>
                <a:lnTo>
                  <a:pt x="7971523" y="3687"/>
                </a:lnTo>
                <a:lnTo>
                  <a:pt x="7980420" y="2150"/>
                </a:lnTo>
                <a:lnTo>
                  <a:pt x="7988703" y="1229"/>
                </a:lnTo>
                <a:lnTo>
                  <a:pt x="7997600" y="307"/>
                </a:lnTo>
                <a:lnTo>
                  <a:pt x="8006496" y="0"/>
                </a:lnTo>
                <a:lnTo>
                  <a:pt x="8015393" y="307"/>
                </a:lnTo>
                <a:lnTo>
                  <a:pt x="8023983" y="1229"/>
                </a:lnTo>
                <a:lnTo>
                  <a:pt x="8032880" y="2150"/>
                </a:lnTo>
                <a:lnTo>
                  <a:pt x="8041470" y="3687"/>
                </a:lnTo>
                <a:lnTo>
                  <a:pt x="8050367" y="5223"/>
                </a:lnTo>
                <a:lnTo>
                  <a:pt x="8058650" y="7680"/>
                </a:lnTo>
                <a:lnTo>
                  <a:pt x="8067240" y="10138"/>
                </a:lnTo>
                <a:lnTo>
                  <a:pt x="8075523" y="13518"/>
                </a:lnTo>
                <a:lnTo>
                  <a:pt x="8083806" y="16897"/>
                </a:lnTo>
                <a:lnTo>
                  <a:pt x="8091783" y="21198"/>
                </a:lnTo>
                <a:lnTo>
                  <a:pt x="8099759" y="25499"/>
                </a:lnTo>
                <a:lnTo>
                  <a:pt x="8107429" y="30415"/>
                </a:lnTo>
                <a:lnTo>
                  <a:pt x="8114792" y="35638"/>
                </a:lnTo>
                <a:lnTo>
                  <a:pt x="8122154" y="41475"/>
                </a:lnTo>
                <a:lnTo>
                  <a:pt x="8129210" y="47312"/>
                </a:lnTo>
                <a:lnTo>
                  <a:pt x="8135960" y="53764"/>
                </a:lnTo>
                <a:lnTo>
                  <a:pt x="8468515" y="386793"/>
                </a:lnTo>
                <a:lnTo>
                  <a:pt x="8474344" y="392937"/>
                </a:lnTo>
                <a:lnTo>
                  <a:pt x="8480172" y="399696"/>
                </a:lnTo>
                <a:lnTo>
                  <a:pt x="8485695" y="406455"/>
                </a:lnTo>
                <a:lnTo>
                  <a:pt x="8490603" y="413828"/>
                </a:lnTo>
                <a:lnTo>
                  <a:pt x="8495512" y="421509"/>
                </a:lnTo>
                <a:lnTo>
                  <a:pt x="8499807" y="428882"/>
                </a:lnTo>
                <a:lnTo>
                  <a:pt x="8503795" y="436870"/>
                </a:lnTo>
                <a:lnTo>
                  <a:pt x="8507783" y="445165"/>
                </a:lnTo>
                <a:lnTo>
                  <a:pt x="8510851" y="453153"/>
                </a:lnTo>
                <a:lnTo>
                  <a:pt x="8513612" y="461755"/>
                </a:lnTo>
                <a:lnTo>
                  <a:pt x="8516066" y="470357"/>
                </a:lnTo>
                <a:lnTo>
                  <a:pt x="8518214" y="479266"/>
                </a:lnTo>
                <a:lnTo>
                  <a:pt x="8520054" y="488483"/>
                </a:lnTo>
                <a:lnTo>
                  <a:pt x="8520975" y="497700"/>
                </a:lnTo>
                <a:cubicBezTo>
                  <a:pt x="8521282" y="500772"/>
                  <a:pt x="8521588" y="503844"/>
                  <a:pt x="8521895" y="506916"/>
                </a:cubicBezTo>
                <a:cubicBezTo>
                  <a:pt x="8521997" y="510091"/>
                  <a:pt x="8522100" y="513265"/>
                  <a:pt x="8522202" y="516440"/>
                </a:cubicBezTo>
                <a:cubicBezTo>
                  <a:pt x="8522100" y="519615"/>
                  <a:pt x="8521997" y="522789"/>
                  <a:pt x="8521895" y="525964"/>
                </a:cubicBezTo>
                <a:cubicBezTo>
                  <a:pt x="8521588" y="529036"/>
                  <a:pt x="8521282" y="532109"/>
                  <a:pt x="8520975" y="535181"/>
                </a:cubicBezTo>
                <a:lnTo>
                  <a:pt x="8520054" y="544397"/>
                </a:lnTo>
                <a:lnTo>
                  <a:pt x="8518214" y="553307"/>
                </a:lnTo>
                <a:lnTo>
                  <a:pt x="8516066" y="562524"/>
                </a:lnTo>
                <a:lnTo>
                  <a:pt x="8513612" y="570819"/>
                </a:lnTo>
                <a:lnTo>
                  <a:pt x="8510851" y="579421"/>
                </a:lnTo>
                <a:lnTo>
                  <a:pt x="8507783" y="587716"/>
                </a:lnTo>
                <a:lnTo>
                  <a:pt x="8503795" y="596011"/>
                </a:lnTo>
                <a:lnTo>
                  <a:pt x="8499807" y="603691"/>
                </a:lnTo>
                <a:lnTo>
                  <a:pt x="8495512" y="611679"/>
                </a:lnTo>
                <a:lnTo>
                  <a:pt x="8490603" y="619052"/>
                </a:lnTo>
                <a:lnTo>
                  <a:pt x="8485695" y="626426"/>
                </a:lnTo>
                <a:lnTo>
                  <a:pt x="8480172" y="633185"/>
                </a:lnTo>
                <a:lnTo>
                  <a:pt x="8474344" y="639943"/>
                </a:lnTo>
                <a:lnTo>
                  <a:pt x="8468515" y="646088"/>
                </a:lnTo>
                <a:lnTo>
                  <a:pt x="8135960" y="978809"/>
                </a:lnTo>
                <a:lnTo>
                  <a:pt x="8135062" y="979708"/>
                </a:lnTo>
              </a:path>
            </a:pathLst>
          </a:custGeom>
          <a:noFill/>
          <a:ln w="28575">
            <a:solidFill>
              <a:srgbClr val="1F74AD"/>
            </a:solidFill>
          </a:ln>
        </p:spPr>
        <p:txBody>
          <a:bodyPr wrap="square" tIns="360000" anchor="ctr">
            <a:normAutofit fontScale="5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5"/>
            </p:custDataLst>
          </p:nvPr>
        </p:nvSpPr>
        <p:spPr>
          <a:xfrm>
            <a:off x="1001395" y="2647315"/>
            <a:ext cx="4979670" cy="755650"/>
          </a:xfrm>
          <a:prstGeom prst="rect">
            <a:avLst/>
          </a:prstGeom>
          <a:noFill/>
        </p:spPr>
        <p:txBody>
          <a:bodyPr wrap="square" rtlCol="0" anchor="t" anchorCtr="0">
            <a:spAutoFit/>
          </a:bodyPr>
          <a:lstStyle/>
          <a:p>
            <a:pPr>
              <a:lnSpc>
                <a:spcPct val="120000"/>
              </a:lnSpc>
            </a:pPr>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（1）大学专业学习是获得相应职业发展所需专业知识技能的最有效途径。</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6"/>
            </p:custDataLst>
          </p:nvPr>
        </p:nvSpPr>
        <p:spPr>
          <a:xfrm>
            <a:off x="1001395" y="3618865"/>
            <a:ext cx="4979670" cy="755650"/>
          </a:xfrm>
          <a:prstGeom prst="rect">
            <a:avLst/>
          </a:prstGeom>
          <a:noFill/>
        </p:spPr>
        <p:txBody>
          <a:bodyPr wrap="square" rtlCol="0" anchor="t" anchorCtr="0">
            <a:spAutoFit/>
          </a:bodyPr>
          <a:lstStyle/>
          <a:p>
            <a:pPr>
              <a:lnSpc>
                <a:spcPct val="120000"/>
              </a:lnSpc>
            </a:pPr>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（2）大学的专业学习能够帮助大学生科学地确定自己职业发展的目标。</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7"/>
            </p:custDataLst>
          </p:nvPr>
        </p:nvSpPr>
        <p:spPr>
          <a:xfrm>
            <a:off x="1001395" y="4594225"/>
            <a:ext cx="4979670" cy="755650"/>
          </a:xfrm>
          <a:prstGeom prst="rect">
            <a:avLst/>
          </a:prstGeom>
          <a:noFill/>
        </p:spPr>
        <p:txBody>
          <a:bodyPr wrap="square" rtlCol="0" anchor="t" anchorCtr="0">
            <a:spAutoFit/>
          </a:bodyPr>
          <a:lstStyle/>
          <a:p>
            <a:pPr>
              <a:lnSpc>
                <a:spcPct val="120000"/>
              </a:lnSpc>
            </a:pPr>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（3）大学生通过对专业的学习，学会学习的方法和技巧，树立终身学习的理念。</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8"/>
            </p:custDataLst>
          </p:nvPr>
        </p:nvSpPr>
        <p:spPr>
          <a:xfrm>
            <a:off x="7427392" y="1681584"/>
            <a:ext cx="2786380" cy="460375"/>
          </a:xfrm>
          <a:prstGeom prst="rect">
            <a:avLst/>
          </a:prstGeom>
          <a:noFill/>
        </p:spPr>
        <p:txBody>
          <a:bodyPr wrap="none" rtlCol="0" anchor="t">
            <a:spAutoFit/>
          </a:bodyPr>
          <a:p>
            <a:pPr algn="l"/>
            <a:r>
              <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rPr>
              <a:t>2. 专业与职业选择</a:t>
            </a:r>
            <a:endParaRPr lang="zh-CN" altLang="en-US" sz="2400" b="1">
              <a:solidFill>
                <a:srgbClr val="3498DB"/>
              </a:solidFill>
              <a:latin typeface="楷体" panose="02010609060101010101" charset="-122"/>
              <a:ea typeface="楷体" panose="02010609060101010101" charset="-122"/>
              <a:cs typeface="楷体" panose="02010609060101010101" charset="-122"/>
              <a:sym typeface="等线" panose="02010600030101010101" charset="-122"/>
            </a:endParaRPr>
          </a:p>
        </p:txBody>
      </p:sp>
      <p:grpSp>
        <p:nvGrpSpPr>
          <p:cNvPr id="48" name="组合 47"/>
          <p:cNvGrpSpPr/>
          <p:nvPr>
            <p:custDataLst>
              <p:tags r:id="rId9"/>
            </p:custDataLst>
          </p:nvPr>
        </p:nvGrpSpPr>
        <p:grpSpPr>
          <a:xfrm>
            <a:off x="7677140" y="2520392"/>
            <a:ext cx="1563211" cy="1371350"/>
            <a:chOff x="995205" y="1951558"/>
            <a:chExt cx="1611760" cy="1413942"/>
          </a:xfrm>
        </p:grpSpPr>
        <p:sp>
          <p:nvSpPr>
            <p:cNvPr id="49" name="任意多边形 48"/>
            <p:cNvSpPr/>
            <p:nvPr>
              <p:custDataLst>
                <p:tags r:id="rId10"/>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50" name="任意多边形 49"/>
            <p:cNvSpPr/>
            <p:nvPr>
              <p:custDataLst>
                <p:tags r:id="rId11"/>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2000" b="1" dirty="0">
                  <a:solidFill>
                    <a:srgbClr val="4AB5F5"/>
                  </a:solidFill>
                  <a:sym typeface="Arial" panose="020B0604020202020204" pitchFamily="34" charset="0"/>
                </a:rPr>
                <a:t>一对一</a:t>
              </a:r>
              <a:endParaRPr lang="zh-CN" altLang="en-US" sz="2000" b="1" dirty="0">
                <a:solidFill>
                  <a:srgbClr val="4AB5F5"/>
                </a:solidFill>
                <a:sym typeface="Arial" panose="020B0604020202020204" pitchFamily="34" charset="0"/>
              </a:endParaRPr>
            </a:p>
          </p:txBody>
        </p:sp>
      </p:grpSp>
      <p:grpSp>
        <p:nvGrpSpPr>
          <p:cNvPr id="56" name="组合 55"/>
          <p:cNvGrpSpPr/>
          <p:nvPr>
            <p:custDataLst>
              <p:tags r:id="rId12"/>
            </p:custDataLst>
          </p:nvPr>
        </p:nvGrpSpPr>
        <p:grpSpPr>
          <a:xfrm>
            <a:off x="9007446" y="3252375"/>
            <a:ext cx="1563211" cy="1371350"/>
            <a:chOff x="995205" y="1951558"/>
            <a:chExt cx="1611760" cy="1413942"/>
          </a:xfrm>
        </p:grpSpPr>
        <p:sp>
          <p:nvSpPr>
            <p:cNvPr id="58" name="任意多边形 57"/>
            <p:cNvSpPr/>
            <p:nvPr>
              <p:custDataLst>
                <p:tags r:id="rId13"/>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C000"/>
            </a:solidFill>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59" name="任意多边形 58"/>
            <p:cNvSpPr/>
            <p:nvPr>
              <p:custDataLst>
                <p:tags r:id="rId14"/>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2000" b="1" dirty="0">
                  <a:solidFill>
                    <a:srgbClr val="FFC000"/>
                  </a:solidFill>
                  <a:sym typeface="Arial" panose="020B0604020202020204" pitchFamily="34" charset="0"/>
                </a:rPr>
                <a:t>一对多</a:t>
              </a:r>
              <a:endParaRPr lang="zh-CN" altLang="en-US" sz="2000" b="1" dirty="0">
                <a:solidFill>
                  <a:srgbClr val="FFC000"/>
                </a:solidFill>
                <a:sym typeface="Arial" panose="020B0604020202020204" pitchFamily="34" charset="0"/>
              </a:endParaRPr>
            </a:p>
          </p:txBody>
        </p:sp>
      </p:grpSp>
      <p:grpSp>
        <p:nvGrpSpPr>
          <p:cNvPr id="60" name="组合 59"/>
          <p:cNvGrpSpPr/>
          <p:nvPr>
            <p:custDataLst>
              <p:tags r:id="rId15"/>
            </p:custDataLst>
          </p:nvPr>
        </p:nvGrpSpPr>
        <p:grpSpPr>
          <a:xfrm>
            <a:off x="7677140" y="3987162"/>
            <a:ext cx="1563211" cy="1371350"/>
            <a:chOff x="995205" y="1951558"/>
            <a:chExt cx="1611760" cy="1413942"/>
          </a:xfrm>
        </p:grpSpPr>
        <p:sp>
          <p:nvSpPr>
            <p:cNvPr id="61" name="任意多边形 60"/>
            <p:cNvSpPr/>
            <p:nvPr>
              <p:custDataLst>
                <p:tags r:id="rId16"/>
              </p:custDataLst>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8BC53F"/>
            </a:solidFill>
            <a:ln>
              <a:noFill/>
            </a:ln>
            <a:effectLst>
              <a:outerShdw blurRad="25400" dist="25400" dir="13500000" algn="br" rotWithShape="0">
                <a:prstClr val="black">
                  <a:alpha val="2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endParaRPr lang="zh-CN" altLang="en-US" sz="1600">
                <a:solidFill>
                  <a:srgbClr val="E7E6E6">
                    <a:lumMod val="25000"/>
                  </a:srgbClr>
                </a:solidFill>
                <a:sym typeface="Arial" panose="020B0604020202020204" pitchFamily="34" charset="0"/>
              </a:endParaRPr>
            </a:p>
          </p:txBody>
        </p:sp>
        <p:sp>
          <p:nvSpPr>
            <p:cNvPr id="62" name="任意多边形 61"/>
            <p:cNvSpPr/>
            <p:nvPr>
              <p:custDataLst>
                <p:tags r:id="rId17"/>
              </p:custDataLst>
            </p:nvPr>
          </p:nvSpPr>
          <p:spPr>
            <a:xfrm>
              <a:off x="1188402" y="2121042"/>
              <a:ext cx="1225367" cy="107497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ysClr val="window" lastClr="FFFFFF"/>
            </a:solidFill>
            <a:ln>
              <a:noFill/>
            </a:ln>
            <a:effectLst>
              <a:outerShdw blurRad="38100" dist="38100" dir="2700000" algn="tl" rotWithShape="0">
                <a:prstClr val="black">
                  <a:alpha val="35000"/>
                </a:prstClr>
              </a:outerShdw>
            </a:effectLst>
          </p:spPr>
          <p:style>
            <a:lnRef idx="2">
              <a:srgbClr val="4AB5F5">
                <a:shade val="50000"/>
              </a:srgbClr>
            </a:lnRef>
            <a:fillRef idx="1">
              <a:srgbClr val="4AB5F5"/>
            </a:fillRef>
            <a:effectRef idx="0">
              <a:srgbClr val="4AB5F5"/>
            </a:effectRef>
            <a:fontRef idx="minor">
              <a:sysClr val="window" lastClr="FFFFFF"/>
            </a:fontRef>
          </p:style>
          <p:txBody>
            <a:bodyPr rtlCol="0" anchor="ctr">
              <a:normAutofit/>
            </a:bodyPr>
            <a:p>
              <a:pPr algn="ctr"/>
              <a:r>
                <a:rPr lang="zh-CN" altLang="en-US" sz="2000" b="1" dirty="0">
                  <a:solidFill>
                    <a:srgbClr val="8BC53F"/>
                  </a:solidFill>
                  <a:sym typeface="Arial" panose="020B0604020202020204" pitchFamily="34" charset="0"/>
                </a:rPr>
                <a:t>多对一</a:t>
              </a:r>
              <a:endParaRPr lang="zh-CN" altLang="en-US" sz="2000" b="1" dirty="0">
                <a:solidFill>
                  <a:srgbClr val="8BC53F"/>
                </a:solidFill>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探索工作世界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76605" y="948055"/>
            <a:ext cx="275907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一、行业分类</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76605" y="1556385"/>
            <a:ext cx="8063865" cy="4603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（一）按在业人口所从事的工作性质的统一性进行分类</a:t>
            </a:r>
            <a:endPar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4" name="组合 3"/>
          <p:cNvGrpSpPr/>
          <p:nvPr/>
        </p:nvGrpSpPr>
        <p:grpSpPr>
          <a:xfrm>
            <a:off x="1678305" y="2129790"/>
            <a:ext cx="8834755" cy="4378960"/>
            <a:chOff x="1103" y="3564"/>
            <a:chExt cx="16994" cy="8423"/>
          </a:xfrm>
        </p:grpSpPr>
        <p:pic>
          <p:nvPicPr>
            <p:cNvPr id="2" name="图片 1"/>
            <p:cNvPicPr>
              <a:picLocks noChangeAspect="1"/>
            </p:cNvPicPr>
            <p:nvPr/>
          </p:nvPicPr>
          <p:blipFill>
            <a:blip r:embed="rId1"/>
            <a:stretch>
              <a:fillRect/>
            </a:stretch>
          </p:blipFill>
          <p:spPr>
            <a:xfrm>
              <a:off x="1103" y="3564"/>
              <a:ext cx="16995" cy="4395"/>
            </a:xfrm>
            <a:prstGeom prst="rect">
              <a:avLst/>
            </a:prstGeom>
          </p:spPr>
        </p:pic>
        <p:pic>
          <p:nvPicPr>
            <p:cNvPr id="3" name="图片 2"/>
            <p:cNvPicPr>
              <a:picLocks noChangeAspect="1"/>
            </p:cNvPicPr>
            <p:nvPr/>
          </p:nvPicPr>
          <p:blipFill>
            <a:blip r:embed="rId2"/>
            <a:stretch>
              <a:fillRect/>
            </a:stretch>
          </p:blipFill>
          <p:spPr>
            <a:xfrm>
              <a:off x="1311" y="7833"/>
              <a:ext cx="16635" cy="415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探索工作世界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76605" y="880745"/>
            <a:ext cx="10784840" cy="82994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en-US" altLang="zh-CN"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（二）按企业、事业单位、机关团体和个体从业人员所从事的生产或其他社会经济活动的性质的同一性分类</a:t>
            </a:r>
            <a:endParaRPr lang="en-US" altLang="zh-CN"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9" name="组合 8"/>
          <p:cNvGrpSpPr/>
          <p:nvPr/>
        </p:nvGrpSpPr>
        <p:grpSpPr>
          <a:xfrm>
            <a:off x="5194935" y="1482725"/>
            <a:ext cx="5657850" cy="5116195"/>
            <a:chOff x="5145" y="2694"/>
            <a:chExt cx="8910" cy="8057"/>
          </a:xfrm>
        </p:grpSpPr>
        <p:pic>
          <p:nvPicPr>
            <p:cNvPr id="5" name="图片 4"/>
            <p:cNvPicPr>
              <a:picLocks noChangeAspect="1"/>
            </p:cNvPicPr>
            <p:nvPr/>
          </p:nvPicPr>
          <p:blipFill>
            <a:blip r:embed="rId1"/>
            <a:stretch>
              <a:fillRect/>
            </a:stretch>
          </p:blipFill>
          <p:spPr>
            <a:xfrm>
              <a:off x="5145" y="2694"/>
              <a:ext cx="8910" cy="6379"/>
            </a:xfrm>
            <a:prstGeom prst="rect">
              <a:avLst/>
            </a:prstGeom>
          </p:spPr>
        </p:pic>
        <p:pic>
          <p:nvPicPr>
            <p:cNvPr id="6" name="图片 5"/>
            <p:cNvPicPr>
              <a:picLocks noChangeAspect="1"/>
            </p:cNvPicPr>
            <p:nvPr/>
          </p:nvPicPr>
          <p:blipFill>
            <a:blip r:embed="rId2"/>
            <a:stretch>
              <a:fillRect/>
            </a:stretch>
          </p:blipFill>
          <p:spPr>
            <a:xfrm>
              <a:off x="5217" y="9011"/>
              <a:ext cx="8748" cy="174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探索工作世界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76605" y="948055"/>
            <a:ext cx="275907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二、职业探索</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文本框 4"/>
          <p:cNvSpPr txBox="1"/>
          <p:nvPr/>
        </p:nvSpPr>
        <p:spPr>
          <a:xfrm>
            <a:off x="776605" y="1585595"/>
            <a:ext cx="4177030" cy="460375"/>
          </a:xfrm>
          <a:prstGeom prst="rect">
            <a:avLst/>
          </a:prstGeom>
          <a:noFill/>
        </p:spPr>
        <p:txBody>
          <a:bodyPr wrap="square" rtlCol="0" anchor="t">
            <a:spAutoFit/>
          </a:bodyPr>
          <a:p>
            <a:pPr algn="l"/>
            <a:r>
              <a:rPr lang="zh-CN" altLang="en-US" sz="2400" b="1">
                <a:latin typeface="微软雅黑" panose="020B0503020204020204" charset="-122"/>
                <a:ea typeface="微软雅黑" panose="020B0503020204020204" charset="-122"/>
              </a:rPr>
              <a:t>（一）团体职业探索</a:t>
            </a:r>
            <a:endParaRPr lang="zh-CN" altLang="en-US" sz="2400" b="1">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custDataLst>
              <p:tags r:id="rId1"/>
            </p:custDataLst>
          </p:nvPr>
        </p:nvGraphicFramePr>
        <p:xfrm>
          <a:off x="946150" y="2282825"/>
          <a:ext cx="10299700" cy="3855085"/>
        </p:xfrm>
        <a:graphic>
          <a:graphicData uri="http://schemas.openxmlformats.org/drawingml/2006/table">
            <a:tbl>
              <a:tblPr firstRow="1" bandRow="1">
                <a:tableStyleId>{5C22544A-7EE6-4342-B048-85BDC9FD1C3A}</a:tableStyleId>
              </a:tblPr>
              <a:tblGrid>
                <a:gridCol w="1809115"/>
                <a:gridCol w="4641850"/>
                <a:gridCol w="3848735"/>
              </a:tblGrid>
              <a:tr h="471805">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流程</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核心任务</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注意事项</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1072515">
                <a:tc>
                  <a:txBody>
                    <a:bodyPr/>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以小组讨论的方式确定两个职业，并对其进行调研，明确小组的核心工作和分工，</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每周进行一次交流修正，通过调研和访谈，六周后提交职业调研报告。</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（1）职业描述。</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（2）职业的核心工作内容。</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（3）职业的发展前景及其对社会和生活的影响。</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（4）薪资待遇及潜在收入空间。</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（5）岗位设置及不同行业、企业间的差别。</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（6）入门岗位及其职业发展通路。</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（7）职业标杆人物。</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（8）职业的典型一天。</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（9）职业通用素质要求及入门具体能力。</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（10）工作与思维方式及对个人的内在要求。</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（1）第一次探索职业时，一定要保质保量地完成。</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（2）时间的效率和效用。</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（3）你自己是可以完成这个探索过程的，即使是你一个人，但前提是你必须去做。</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（4）找到你需要的信息是一项本领、一种能力。</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（5）按部就班地逐项完成“职业十项”。</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（6）如果你没有参与职业探索，最后可能会后悔。</a:t>
                      </a:r>
                      <a:endParaRPr lang="zh-CN" altLang="en-US" sz="18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探索工作世界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文本框 4"/>
          <p:cNvSpPr txBox="1"/>
          <p:nvPr/>
        </p:nvSpPr>
        <p:spPr>
          <a:xfrm>
            <a:off x="776605" y="874395"/>
            <a:ext cx="4177030" cy="460375"/>
          </a:xfrm>
          <a:prstGeom prst="rect">
            <a:avLst/>
          </a:prstGeom>
          <a:noFill/>
        </p:spPr>
        <p:txBody>
          <a:bodyPr wrap="square" rtlCol="0" anchor="t">
            <a:spAutoFit/>
          </a:bodyPr>
          <a:p>
            <a:pPr algn="l"/>
            <a:r>
              <a:rPr lang="zh-CN" altLang="en-US" sz="2400" b="1">
                <a:latin typeface="微软雅黑" panose="020B0503020204020204" charset="-122"/>
                <a:ea typeface="微软雅黑" panose="020B0503020204020204" charset="-122"/>
              </a:rPr>
              <a:t>（二）生涯人物访谈</a:t>
            </a:r>
            <a:endParaRPr lang="zh-CN" altLang="en-US" sz="2400" b="1">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custDataLst>
              <p:tags r:id="rId1"/>
            </p:custDataLst>
          </p:nvPr>
        </p:nvGraphicFramePr>
        <p:xfrm>
          <a:off x="946150" y="1482725"/>
          <a:ext cx="10299700" cy="3855085"/>
        </p:xfrm>
        <a:graphic>
          <a:graphicData uri="http://schemas.openxmlformats.org/drawingml/2006/table">
            <a:tbl>
              <a:tblPr firstRow="1" bandRow="1">
                <a:tableStyleId>{5C22544A-7EE6-4342-B048-85BDC9FD1C3A}</a:tableStyleId>
              </a:tblPr>
              <a:tblGrid>
                <a:gridCol w="1809115"/>
                <a:gridCol w="4641850"/>
                <a:gridCol w="3848735"/>
              </a:tblGrid>
              <a:tr h="471805">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流程</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内容</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rPr>
                        <a:t>注意事项</a:t>
                      </a:r>
                      <a:endParaRPr lang="zh-CN" altLang="en-US" sz="1800"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1072515">
                <a:tc>
                  <a:txBody>
                    <a:bodyPr/>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（1）了解自己。</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（2）寻找生涯人物。</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（3）准备好访谈提纲。</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（4）正式访谈。</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rPr>
                        <a:t>（5）汇报与感谢。</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（1）访谈对象的基本情况：</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包括他现在哪个单位工作，做什么工作，是什么职务等个人的一些基本信息。</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（2）他的工作状态：</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包括他是怎样找到或做到这个岗位的，他平常工作的一天是怎样的，岗位的核心工作内容和职责是什么。</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（3）他的任职资格：</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包括他认为这个岗位或职业的核心知识、技能及经验是怎样的，什么样的证书、培训是做这份工作所必需的，个人什么样的素养和品质是岗位的必备条件，大学生及你个人在大学期间如何准备才能更容易进入这个工作领域（前提是让访谈</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对象充分了解你）。</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（4）职业的发展前景：</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包括这个职业的一般薪酬标准和潜在收入空间，这个职业的一般晋升发展路线是什么，这个职业在社会、我国及全球的发展前景怎样，和这个职业相关或相似的职业有哪些等。</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找人是个问题，但不是影响你做不做职业访谈的决定性因素，其实当你做了之后就会发现，如何问出你想要的答案才是最难的。你提出的问题是要仔细思考的，不能太过随意，另外，交谈过程中，注意倾听和记录。</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（2）访谈首选见面聊，其次是电话、邮件，但尽量不要用一些社交软件交谈，那样不仅浪费对方的时间，而且还表达不清楚。</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（3）整理记录文字是件繁琐的事，但这是你必须要做的事情，除非你让对方给你用文字作答，另外，必须用辩证的方法去整理分析材料。</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（4）你最好搭个伴，这样当你们一起敲陌生人的门或者访谈时都会有个照应，更重要的是鼓励你能够完成此次生涯人物访谈作业。</a:t>
                      </a:r>
                      <a:endParaRPr lang="zh-CN" altLang="en-US" sz="1600" b="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探索工作世界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文本框 4"/>
          <p:cNvSpPr txBox="1"/>
          <p:nvPr/>
        </p:nvSpPr>
        <p:spPr>
          <a:xfrm>
            <a:off x="776605" y="874395"/>
            <a:ext cx="4177030" cy="460375"/>
          </a:xfrm>
          <a:prstGeom prst="rect">
            <a:avLst/>
          </a:prstGeom>
          <a:noFill/>
        </p:spPr>
        <p:txBody>
          <a:bodyPr wrap="square" rtlCol="0" anchor="t">
            <a:spAutoFit/>
          </a:bodyPr>
          <a:p>
            <a:pPr algn="l"/>
            <a:r>
              <a:rPr lang="zh-CN" altLang="en-US" sz="2400" b="1">
                <a:latin typeface="微软雅黑" panose="020B0503020204020204" charset="-122"/>
                <a:ea typeface="微软雅黑" panose="020B0503020204020204" charset="-122"/>
              </a:rPr>
              <a:t>（三）其他探索方法</a:t>
            </a:r>
            <a:endParaRPr lang="zh-CN" altLang="en-US" sz="2400" b="1">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4042410" y="795655"/>
            <a:ext cx="4106545" cy="5862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240326"/>
            <a:ext cx="10463726" cy="501586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一、团体专业探索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目的：通过组队对本专业进行调研探索，从而深入了解专业特点、学习内容及就业方向等信息。</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流程：</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1. 4~6 人组成一个团队，选出组长，明确探索内容（必须包含专业“十项调研”）及分工。</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2. 根据分工，每个成员积极主动完成任务，并要求每周一次交流修正。</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3. 通过调研和访谈，六周后提交专业调研报告。</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4. 以行政班级为单位开展专业探索的主题班会，各小组踊跃分享各自成果。</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240326"/>
            <a:ext cx="10463726" cy="4425950"/>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二、生涯人物访谈</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通过与 2~3 位职场人士（自己感兴趣的职业领域）访谈，从而获得关于行业、职业和公司“内部”信息的职业探索活动。</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目的：获得从大众传媒得不到深入信息，个性化信息。</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时间：30 分钟 ~60 分钟。</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人物：在本领域工作 1 年以上，业绩较好，并喜欢自己工作人数：2~3 位，不要少于两位。</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方式：面对面，电话次之。</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11775" y="1341755"/>
            <a:ext cx="5173980" cy="4157980"/>
            <a:chOff x="2188" y="2604"/>
            <a:chExt cx="8148" cy="6548"/>
          </a:xfrm>
        </p:grpSpPr>
        <p:sp>
          <p:nvSpPr>
            <p:cNvPr id="4" name="ïsľíḋè"/>
            <p:cNvSpPr/>
            <p:nvPr/>
          </p:nvSpPr>
          <p:spPr>
            <a:xfrm>
              <a:off x="2188" y="2604"/>
              <a:ext cx="8148" cy="6548"/>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2625" y="3095"/>
              <a:ext cx="4360" cy="72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2625" y="4082"/>
              <a:ext cx="7071" cy="4506"/>
            </a:xfrm>
            <a:prstGeom prst="rect">
              <a:avLst/>
            </a:prstGeom>
            <a:noFill/>
          </p:spPr>
          <p:txBody>
            <a:bodyPr wrap="square" rtlCol="0">
              <a:spAutoFit/>
            </a:bodyPr>
            <a:lstStyle/>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《这些道理没有人告诉过你》（全新第 3 版）</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杨萃先</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从准备期，选行业，到写简历、网申、面试……求职步骤几乎都在里面了，而且写得很详细，求职者通读此书，不但会知道企业的人力资源管理部门需要什么样的人才，而且还会了解什么样的人能够获得职场青睐。本书既是求职面试朋友的良师益友，也是大学新生的一盏指路明灯。</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pic>
        <p:nvPicPr>
          <p:cNvPr id="2" name="图片 1" descr="u=1102954117,2493505216&amp;fm=253&amp;fmt=auto&amp;app=138&amp;f=JPEG.webp"/>
          <p:cNvPicPr>
            <a:picLocks noChangeAspect="1"/>
          </p:cNvPicPr>
          <p:nvPr/>
        </p:nvPicPr>
        <p:blipFill>
          <a:blip r:embed="rId1"/>
          <a:stretch>
            <a:fillRect/>
          </a:stretch>
        </p:blipFill>
        <p:spPr>
          <a:xfrm>
            <a:off x="438150" y="1047750"/>
            <a:ext cx="47625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04</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901440" y="2531110"/>
            <a:ext cx="597154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工作世界探索</a:t>
            </a:r>
            <a:endParaRPr lang="zh-CN" altLang="en-US" sz="72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3939540" y="1809115"/>
            <a:ext cx="7905750" cy="4132580"/>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íšḻíḋê"/>
          <p:cNvSpPr/>
          <p:nvPr/>
        </p:nvSpPr>
        <p:spPr>
          <a:xfrm>
            <a:off x="3939539" y="880202"/>
            <a:ext cx="695325" cy="690310"/>
          </a:xfrm>
          <a:prstGeom prst="roundRect">
            <a:avLst>
              <a:gd name="adj" fmla="val 11148"/>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latin typeface="微软雅黑" panose="020B0503020204020204" charset="-122"/>
                <a:ea typeface="微软雅黑" panose="020B0503020204020204" charset="-122"/>
                <a:sym typeface="字魂59号-创粗黑" panose="00000500000000000000" pitchFamily="2" charset="-122"/>
              </a:rPr>
              <a:t>故事分享</a:t>
            </a:r>
            <a:endParaRPr lang="zh-CN" altLang="en-US" b="1" dirty="0">
              <a:latin typeface="微软雅黑" panose="020B0503020204020204" charset="-122"/>
              <a:ea typeface="微软雅黑" panose="020B0503020204020204" charset="-122"/>
              <a:sym typeface="字魂59号-创粗黑" panose="00000500000000000000" pitchFamily="2" charset="-122"/>
            </a:endParaRPr>
          </a:p>
        </p:txBody>
      </p:sp>
      <p:cxnSp>
        <p:nvCxnSpPr>
          <p:cNvPr id="11" name="直接连接符 10"/>
          <p:cNvCxnSpPr/>
          <p:nvPr/>
        </p:nvCxnSpPr>
        <p:spPr>
          <a:xfrm>
            <a:off x="4396680" y="2748940"/>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396680" y="2748940"/>
            <a:ext cx="15337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310380" y="2134235"/>
            <a:ext cx="287845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猫头鹰搬家</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4" name="文本框 13"/>
          <p:cNvSpPr txBox="1"/>
          <p:nvPr/>
        </p:nvSpPr>
        <p:spPr>
          <a:xfrm>
            <a:off x="4331335" y="2901950"/>
            <a:ext cx="7113270" cy="2861310"/>
          </a:xfrm>
          <a:prstGeom prst="rect">
            <a:avLst/>
          </a:prstGeom>
          <a:noFill/>
        </p:spPr>
        <p:txBody>
          <a:bodyPr wrap="square" rtlCol="0">
            <a:spAutoFit/>
          </a:bodyPr>
          <a:lstStyle/>
          <a:p>
            <a:pPr indent="457200" fontAlgn="auto">
              <a:lnSpc>
                <a:spcPct val="10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猫头鹰急促而忙碌地在树林里飞着。一旁的斑鸠好奇地问：“老兄，你究竟在忙什么？”猫头鹰气喘吁吁地回答：“我在忙着搬家。”斑鸠疑惑不解地再问：“这树林不是你的老家吗？你干吗还要再迁移搬家呢！”此时，猫头鹰叹着气说：“我实在住不下去了，这里的人都讨厌我的叫声。”</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斑鸠带着同情的口气说：“你唱歌的声音实在令人不敢恭维，尤其在晚上更是扰人清梦。其实，你只要把声音改变一下，或者在晚上闭上嘴巴不要唱歌，在这林子里，你还是可以住下来的。如果你不改变自己的叫声或在夜晚唱歌的习惯，即使搬到另外一个地方，那里的人还是照样会讨厌你的。”</a:t>
            </a:r>
            <a:endParaRPr lang="zh-CN" altLang="en-US"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2862919322,285815232&amp;fm=253&amp;fmt=auto&amp;app=138&amp;f=JPEG.webp"/>
          <p:cNvPicPr>
            <a:picLocks noChangeAspect="1"/>
          </p:cNvPicPr>
          <p:nvPr/>
        </p:nvPicPr>
        <p:blipFill>
          <a:blip r:embed="rId1"/>
          <a:srcRect l="29267" r="29267"/>
          <a:stretch>
            <a:fillRect/>
          </a:stretch>
        </p:blipFill>
        <p:spPr>
          <a:xfrm>
            <a:off x="347980" y="887730"/>
            <a:ext cx="3362960" cy="5045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708436"/>
            <a:ext cx="1037351" cy="711200"/>
          </a:xfrm>
          <a:prstGeom prst="rect">
            <a:avLst/>
          </a:prstGeom>
          <a:noFill/>
        </p:spPr>
        <p:txBody>
          <a:bodyPr wrap="square" lIns="49623" tIns="24811" rIns="49623" bIns="24811" rtlCol="0" anchor="ctr" anchorCtr="0">
            <a:spAutoFit/>
          </a:bodyPr>
          <a:lstStyle/>
          <a:p>
            <a:pPr>
              <a:lnSpc>
                <a:spcPct val="100000"/>
              </a:lnSpc>
            </a:pPr>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854835"/>
            <a:ext cx="2426335"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我的家族职业树</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1283353" y="96700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4698365" y="967105"/>
            <a:ext cx="4733925" cy="3733800"/>
          </a:xfrm>
          <a:prstGeom prst="rect">
            <a:avLst/>
          </a:prstGeom>
        </p:spPr>
      </p:pic>
      <p:sp>
        <p:nvSpPr>
          <p:cNvPr id="3" name="文本框 2"/>
          <p:cNvSpPr txBox="1"/>
          <p:nvPr/>
        </p:nvSpPr>
        <p:spPr>
          <a:xfrm>
            <a:off x="1472565" y="4843145"/>
            <a:ext cx="9246870" cy="706755"/>
          </a:xfrm>
          <a:prstGeom prst="rect">
            <a:avLst/>
          </a:prstGeom>
          <a:noFill/>
        </p:spPr>
        <p:txBody>
          <a:bodyPr wrap="square" rtlCol="0" anchor="t">
            <a:spAutoFit/>
          </a:bodyPr>
          <a:p>
            <a:pPr>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我喜欢的职业是</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我家族的职业趋向是________________________________________________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059466"/>
            <a:ext cx="1037351" cy="711200"/>
          </a:xfrm>
          <a:prstGeom prst="rect">
            <a:avLst/>
          </a:prstGeom>
          <a:noFill/>
        </p:spPr>
        <p:txBody>
          <a:bodyPr wrap="square" lIns="49623" tIns="24811" rIns="49623" bIns="24811" rtlCol="0" anchor="ctr" anchorCtr="0">
            <a:spAutoFit/>
          </a:bodyPr>
          <a:lstStyle/>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205865"/>
            <a:ext cx="294132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我的职业理想</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1283335" y="1880235"/>
            <a:ext cx="9246870" cy="3169285"/>
          </a:xfrm>
          <a:prstGeom prst="rect">
            <a:avLst/>
          </a:prstGeom>
          <a:noFill/>
        </p:spPr>
        <p:txBody>
          <a:bodyPr wrap="square" rtlCol="0" anchor="t">
            <a:spAutoFit/>
          </a:bodyPr>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我们现在正在经历职业生涯发展中至关重要的时期，让我们为自己制定一个短期职业生涯目标，指导我们未来 3 至 5 年的职业生涯行动吧。</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我想从事的职业：</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吸引我的原因：</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我需要收集的相关信息有：</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我应该参加的活动有：</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我在性格上可以尝试改变的是：</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我可以培养的职业兴趣是：</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我还需要培养的能力是：</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00000"/>
              </a:lnSpc>
            </a:pPr>
            <a:r>
              <a:rPr lang="zh-CN" altLang="en-US" sz="2000">
                <a:latin typeface="宋体" panose="02010600030101010101" pitchFamily="2" charset="-122"/>
                <a:ea typeface="宋体" panose="02010600030101010101" pitchFamily="2" charset="-122"/>
                <a:cs typeface="宋体" panose="02010600030101010101" pitchFamily="2" charset="-122"/>
              </a:rPr>
              <a:t>我还需具备的其他条件是：</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76605" y="948055"/>
            <a:ext cx="5863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一、工作世界探索相关概念及意义</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76916" y="1636634"/>
            <a:ext cx="4461359" cy="460375"/>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（一）相关概念</a:t>
            </a:r>
            <a:endPar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aphicFrame>
        <p:nvGraphicFramePr>
          <p:cNvPr id="14" name="表格 13"/>
          <p:cNvGraphicFramePr>
            <a:graphicFrameLocks noGrp="1"/>
          </p:cNvGraphicFramePr>
          <p:nvPr>
            <p:custDataLst>
              <p:tags r:id="rId1"/>
            </p:custDataLst>
          </p:nvPr>
        </p:nvGraphicFramePr>
        <p:xfrm>
          <a:off x="871855" y="2218690"/>
          <a:ext cx="10448290" cy="3994785"/>
        </p:xfrm>
        <a:graphic>
          <a:graphicData uri="http://schemas.openxmlformats.org/drawingml/2006/table">
            <a:tbl>
              <a:tblPr firstRow="1" bandRow="1">
                <a:tableStyleId>{5C22544A-7EE6-4342-B048-85BDC9FD1C3A}</a:tableStyleId>
              </a:tblPr>
              <a:tblGrid>
                <a:gridCol w="1717675"/>
                <a:gridCol w="4981575"/>
                <a:gridCol w="3749040"/>
              </a:tblGrid>
              <a:tr h="365760">
                <a:tc gridSpan="2">
                  <a:txBody>
                    <a:bodyPr/>
                    <a:p>
                      <a:pPr algn="ctr">
                        <a:lnSpc>
                          <a:spcPct val="100000"/>
                        </a:lnSpc>
                      </a:pPr>
                      <a:r>
                        <a:rPr lang="zh-CN" altLang="en-US" dirty="0">
                          <a:latin typeface="微软雅黑" panose="020B0503020204020204" charset="-122"/>
                          <a:ea typeface="微软雅黑" panose="020B0503020204020204" charset="-122"/>
                          <a:sym typeface="字魂59号-创粗黑" panose="00000500000000000000" pitchFamily="2" charset="-122"/>
                        </a:rPr>
                        <a:t>概念</a:t>
                      </a:r>
                      <a:endParaRPr lang="zh-CN" altLang="en-US" sz="1800" dirty="0">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hMerge="1">
                  <a:tcPr>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1800" dirty="0">
                          <a:latin typeface="微软雅黑" panose="020B0503020204020204" charset="-122"/>
                          <a:ea typeface="微软雅黑" panose="020B0503020204020204" charset="-122"/>
                          <a:sym typeface="字魂59号-创粗黑" panose="00000500000000000000" pitchFamily="2" charset="-122"/>
                        </a:rPr>
                        <a:t>例如</a:t>
                      </a:r>
                      <a:endParaRPr lang="zh-CN" altLang="en-US" sz="1800" dirty="0">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793115">
                <a:tc>
                  <a:txBody>
                    <a:bodyPr/>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职业</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（occupation）</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人们为了谋生和发展而从事的相</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对稳定、有经济收入、特定类别的社会劳动。</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运动员</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551815">
                <a:tc>
                  <a:txBody>
                    <a:bodyPr/>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工作</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（work）</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由一系列相似的职位所组成的一个特定的专业领域。</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足球运动员、教师、医生等</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31520">
                <a:tc>
                  <a:txBody>
                    <a:bodyPr/>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职位</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（position）</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和分配给个人的一系列具体任务直接相关的，职位和参与工作的个人相对应，有多少参与工作的个人，就有多少个职位。</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一个足球队需要 11 个队员，意味着这</a:t>
                      </a:r>
                      <a:endParaRPr lang="zh-CN" altLang="en-US" sz="16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个足球队中有 11 个职位，而无论这些职位是前锋还是后卫。</a:t>
                      </a:r>
                      <a:endParaRPr lang="zh-CN" altLang="en-US" sz="1600" b="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75970">
                <a:tc>
                  <a:txBody>
                    <a:bodyPr/>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职责</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lnSpc>
                          <a:spcPct val="10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（task）</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r>
                        <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任职者为履行一定的组织职能或完成工作使命所负责的范围和承担的一系列工作任务，以及完成这些工作任务所需承担的相应责任。</a:t>
                      </a:r>
                      <a:endPar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pPr>
                      <a:endPar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76605">
                <a:tc>
                  <a:txBody>
                    <a:bodyPr/>
                    <a:p>
                      <a:pPr algn="ctr">
                        <a:lnSpc>
                          <a:spcPct val="100000"/>
                        </a:lnSpc>
                        <a:buNone/>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技能</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ctr">
                        <a:lnSpc>
                          <a:spcPct val="100000"/>
                        </a:lnSpc>
                        <a:buNone/>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（skill）</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buNone/>
                      </a:pPr>
                      <a:r>
                        <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经过后天学习与训练而形成的某方面的能力</a:t>
                      </a:r>
                      <a:endPar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buNone/>
                      </a:pPr>
                      <a:r>
                        <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阅读能力、人际交往能</a:t>
                      </a:r>
                      <a:endPar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buNone/>
                      </a:pPr>
                      <a:r>
                        <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力、口头表达能力等</a:t>
                      </a:r>
                      <a:endParaRPr lang="en-US" altLang="zh-CN"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2232025" y="951230"/>
            <a:ext cx="7727950" cy="5563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认识工作世界</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76916" y="1716644"/>
            <a:ext cx="4461359" cy="460375"/>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（二）探索工作世界的意义</a:t>
            </a:r>
            <a:endParaRPr lang="zh-CN" altLang="en-US"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0" name="KSO_Shape"/>
          <p:cNvSpPr/>
          <p:nvPr>
            <p:custDataLst>
              <p:tags r:id="rId1"/>
            </p:custDataLst>
          </p:nvPr>
        </p:nvSpPr>
        <p:spPr bwMode="auto">
          <a:xfrm>
            <a:off x="1639314" y="2725871"/>
            <a:ext cx="510362" cy="445716"/>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1F74AD"/>
          </a:solidFill>
          <a:ln>
            <a:noFill/>
          </a:ln>
        </p:spPr>
        <p:txBody>
          <a:bodyPr anchor="ctr">
            <a:normAutofit/>
            <a:scene3d>
              <a:camera prst="orthographicFront"/>
              <a:lightRig rig="threePt" dir="t"/>
            </a:scene3d>
            <a:sp3d contourW="12700">
              <a:contourClr>
                <a:srgbClr val="FFFFFF"/>
              </a:contourClr>
            </a:sp3d>
          </a:bodyPr>
          <a:p>
            <a:pPr algn="ctr"/>
            <a:endParaRPr lang="zh-CN" altLang="en-US">
              <a:solidFill>
                <a:srgbClr val="FFFFFF"/>
              </a:solidFill>
              <a:sym typeface="Arial" panose="020B0604020202020204" pitchFamily="34" charset="0"/>
            </a:endParaRPr>
          </a:p>
        </p:txBody>
      </p:sp>
      <p:sp>
        <p:nvSpPr>
          <p:cNvPr id="11" name="TextBox 20"/>
          <p:cNvSpPr txBox="1"/>
          <p:nvPr>
            <p:custDataLst>
              <p:tags r:id="rId2"/>
            </p:custDataLst>
          </p:nvPr>
        </p:nvSpPr>
        <p:spPr>
          <a:xfrm>
            <a:off x="2344242" y="2764579"/>
            <a:ext cx="5184575" cy="460375"/>
          </a:xfrm>
          <a:prstGeom prst="rect">
            <a:avLst/>
          </a:prstGeom>
          <a:noFill/>
          <a:effectLst/>
        </p:spPr>
        <p:txBody>
          <a:bodyPr wrap="square" rtlCol="0" anchor="t" anchorCtr="0">
            <a:spAutoFit/>
          </a:bodyPr>
          <a:p>
            <a:pPr algn="l">
              <a:lnSpc>
                <a:spcPct val="100000"/>
              </a:lnSpc>
              <a:spcBef>
                <a:spcPts val="0"/>
              </a:spcBef>
              <a:spcAft>
                <a:spcPts val="0"/>
              </a:spcAft>
            </a:pPr>
            <a:r>
              <a:rPr lang="zh-CN" altLang="en-US" sz="2400" b="1" spc="150">
                <a:solidFill>
                  <a:srgbClr val="1F74AD"/>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促进正确的生涯决策</a:t>
            </a:r>
            <a:endParaRPr lang="zh-CN" altLang="en-US" sz="2400" b="1" spc="150">
              <a:solidFill>
                <a:srgbClr val="1F74AD"/>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KSO_Shape"/>
          <p:cNvSpPr/>
          <p:nvPr>
            <p:custDataLst>
              <p:tags r:id="rId3"/>
            </p:custDataLst>
          </p:nvPr>
        </p:nvSpPr>
        <p:spPr bwMode="auto">
          <a:xfrm>
            <a:off x="1639314" y="3803254"/>
            <a:ext cx="510362" cy="445716"/>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3498DB"/>
          </a:solidFill>
          <a:ln>
            <a:noFill/>
          </a:ln>
        </p:spPr>
        <p:txBody>
          <a:bodyPr anchor="ctr">
            <a:normAutofit/>
            <a:scene3d>
              <a:camera prst="orthographicFront"/>
              <a:lightRig rig="threePt" dir="t"/>
            </a:scene3d>
            <a:sp3d contourW="12700">
              <a:contourClr>
                <a:srgbClr val="FFFFFF"/>
              </a:contourClr>
            </a:sp3d>
          </a:bodyPr>
          <a:p>
            <a:pPr algn="ctr"/>
            <a:endParaRPr lang="zh-CN" altLang="en-US">
              <a:solidFill>
                <a:srgbClr val="FFFFFF"/>
              </a:solidFill>
              <a:sym typeface="Arial" panose="020B0604020202020204" pitchFamily="34" charset="0"/>
            </a:endParaRPr>
          </a:p>
        </p:txBody>
      </p:sp>
      <p:sp>
        <p:nvSpPr>
          <p:cNvPr id="2" name="TextBox 20"/>
          <p:cNvSpPr txBox="1"/>
          <p:nvPr>
            <p:custDataLst>
              <p:tags r:id="rId4"/>
            </p:custDataLst>
          </p:nvPr>
        </p:nvSpPr>
        <p:spPr>
          <a:xfrm>
            <a:off x="2344242" y="3841962"/>
            <a:ext cx="5184575" cy="460375"/>
          </a:xfrm>
          <a:prstGeom prst="rect">
            <a:avLst/>
          </a:prstGeom>
          <a:noFill/>
          <a:effectLst/>
        </p:spPr>
        <p:txBody>
          <a:bodyPr wrap="square" rtlCol="0" anchor="t" anchorCtr="0">
            <a:spAutoFit/>
          </a:bodyPr>
          <a:p>
            <a:pPr algn="l">
              <a:lnSpc>
                <a:spcPct val="100000"/>
              </a:lnSpc>
              <a:spcBef>
                <a:spcPts val="0"/>
              </a:spcBef>
              <a:spcAft>
                <a:spcPts val="0"/>
              </a:spcAft>
            </a:pPr>
            <a:r>
              <a:rPr lang="zh-CN" altLang="en-US" sz="2400" b="1" spc="150">
                <a:solidFill>
                  <a:srgbClr val="3498DB"/>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培养和提升能力</a:t>
            </a:r>
            <a:endParaRPr lang="zh-CN" altLang="en-US" sz="2400" b="1" spc="150">
              <a:solidFill>
                <a:srgbClr val="3498DB"/>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tags/tag1.xml><?xml version="1.0" encoding="utf-8"?>
<p:tagLst xmlns:p="http://schemas.openxmlformats.org/presentationml/2006/main">
  <p:tag name="KSO_WM_UNIT_TABLE_BEAUTIFY" val="smartTable{ecc1c9d9-019e-4c98-a516-df26bf818def}"/>
  <p:tag name="TABLE_ENDDRAG_ORIGIN_RECT" val="822*300"/>
  <p:tag name="TABLE_ENDDRAG_RECT" val="97*190*822*300"/>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3_1"/>
  <p:tag name="KSO_WM_UNIT_ID" val="diagram20170907_2*m_h_i*1_3_1"/>
  <p:tag name="KSO_WM_UNIT_LAYERLEVEL" val="1_1_1"/>
  <p:tag name="KSO_WM_DIAGRAM_GROUP_CODE" val="m1-1"/>
  <p:tag name="KSO_WM_UNIT_FILL_FORE_SCHEMECOLOR_INDEX" val="5"/>
  <p:tag name="KSO_WM_UNIT_FILL_TYPE" val="1"/>
</p:tagLst>
</file>

<file path=ppt/tags/tag100.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TEMPLATE_CATEGORY" val="diagram"/>
  <p:tag name="KSO_WM_TEMPLATE_INDEX" val="20181259"/>
  <p:tag name="KSO_WM_UNIT_TYPE" val="a"/>
  <p:tag name="KSO_WM_UNIT_INDEX" val="1"/>
  <p:tag name="KSO_WM_UNIT_ID" val="diagram20181259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104.xml><?xml version="1.0" encoding="utf-8"?>
<p:tagLst xmlns:p="http://schemas.openxmlformats.org/presentationml/2006/main">
  <p:tag name="KSO_WM_TAG_VERSION" val="1.0"/>
  <p:tag name="KSO_WM_BEAUTIFY_FLAG" val="#wm#"/>
  <p:tag name="KSO_WM_UNIT_TYPE" val="i"/>
  <p:tag name="KSO_WM_UNIT_ID" val="diagram160325_3*i*1"/>
  <p:tag name="KSO_WM_TEMPLATE_CATEGORY" val="diagram"/>
  <p:tag name="KSO_WM_TEMPLATE_INDEX" val="160325"/>
  <p:tag name="KSO_WM_UNIT_INDEX" val="1"/>
</p:tagLst>
</file>

<file path=ppt/tags/tag105.xml><?xml version="1.0" encoding="utf-8"?>
<p:tagLst xmlns:p="http://schemas.openxmlformats.org/presentationml/2006/main">
  <p:tag name="KSO_WM_TEMPLATE_CATEGORY" val="diagram"/>
  <p:tag name="KSO_WM_TEMPLATE_INDEX" val="160325"/>
  <p:tag name="KSO_WM_UNIT_TYPE" val="l_i"/>
  <p:tag name="KSO_WM_UNIT_INDEX" val="1_1"/>
  <p:tag name="KSO_WM_UNIT_ID" val="diagram160325_3*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6"/>
  <p:tag name="KSO_WM_UNIT_TEXT_FILL_TYPE" val="1"/>
</p:tagLst>
</file>

<file path=ppt/tags/tag106.xml><?xml version="1.0" encoding="utf-8"?>
<p:tagLst xmlns:p="http://schemas.openxmlformats.org/presentationml/2006/main">
  <p:tag name="KSO_WM_TEMPLATE_CATEGORY" val="diagram"/>
  <p:tag name="KSO_WM_TEMPLATE_INDEX" val="160325"/>
  <p:tag name="KSO_WM_UNIT_TYPE" val="l_h_f"/>
  <p:tag name="KSO_WM_UNIT_INDEX" val="1_1_1"/>
  <p:tag name="KSO_WM_UNIT_ID" val="diagram160325_3*l_h_f*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107.xml><?xml version="1.0" encoding="utf-8"?>
<p:tagLst xmlns:p="http://schemas.openxmlformats.org/presentationml/2006/main">
  <p:tag name="KSO_WM_TAG_VERSION" val="1.0"/>
  <p:tag name="KSO_WM_BEAUTIFY_FLAG" val="#wm#"/>
  <p:tag name="KSO_WM_UNIT_TYPE" val="i"/>
  <p:tag name="KSO_WM_UNIT_ID" val="diagram160325_3*i*6"/>
  <p:tag name="KSO_WM_TEMPLATE_CATEGORY" val="diagram"/>
  <p:tag name="KSO_WM_TEMPLATE_INDEX" val="160325"/>
  <p:tag name="KSO_WM_UNIT_INDEX" val="6"/>
</p:tagLst>
</file>

<file path=ppt/tags/tag108.xml><?xml version="1.0" encoding="utf-8"?>
<p:tagLst xmlns:p="http://schemas.openxmlformats.org/presentationml/2006/main">
  <p:tag name="KSO_WM_TEMPLATE_CATEGORY" val="diagram"/>
  <p:tag name="KSO_WM_TEMPLATE_INDEX" val="160325"/>
  <p:tag name="KSO_WM_UNIT_TYPE" val="l_i"/>
  <p:tag name="KSO_WM_UNIT_INDEX" val="1_2"/>
  <p:tag name="KSO_WM_UNIT_ID" val="diagram160325_3*l_i*1_2"/>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6"/>
  <p:tag name="KSO_WM_UNIT_TEXT_FILL_TYPE" val="1"/>
</p:tagLst>
</file>

<file path=ppt/tags/tag109.xml><?xml version="1.0" encoding="utf-8"?>
<p:tagLst xmlns:p="http://schemas.openxmlformats.org/presentationml/2006/main">
  <p:tag name="KSO_WM_TEMPLATE_CATEGORY" val="diagram"/>
  <p:tag name="KSO_WM_TEMPLATE_INDEX" val="160325"/>
  <p:tag name="KSO_WM_UNIT_TYPE" val="l_h_f"/>
  <p:tag name="KSO_WM_UNIT_INDEX" val="1_2_1"/>
  <p:tag name="KSO_WM_UNIT_ID" val="diagram160325_3*l_h_f*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i"/>
  <p:tag name="KSO_WM_UNIT_INDEX" val="1_6"/>
  <p:tag name="KSO_WM_UNIT_LAYERLEVEL" val="1_1"/>
  <p:tag name="KSO_WM_DIAGRAM_GROUP_CODE" val="m1-1"/>
  <p:tag name="KSO_WM_UNIT_ID" val="diagram20170907_2*m_i*1_6"/>
  <p:tag name="KSO_WM_UNIT_FILL_FORE_SCHEMECOLOR_INDEX" val="6"/>
  <p:tag name="KSO_WM_UNIT_FILL_TYPE" val="1"/>
</p:tagLst>
</file>

<file path=ppt/tags/tag110.xml><?xml version="1.0" encoding="utf-8"?>
<p:tagLst xmlns:p="http://schemas.openxmlformats.org/presentationml/2006/main">
  <p:tag name="KSO_WM_TAG_VERSION" val="1.0"/>
  <p:tag name="KSO_WM_BEAUTIFY_FLAG" val="#wm#"/>
  <p:tag name="KSO_WM_UNIT_TYPE" val="i"/>
  <p:tag name="KSO_WM_UNIT_ID" val="diagram160325_3*i*11"/>
  <p:tag name="KSO_WM_TEMPLATE_CATEGORY" val="diagram"/>
  <p:tag name="KSO_WM_TEMPLATE_INDEX" val="160325"/>
  <p:tag name="KSO_WM_UNIT_INDEX" val="11"/>
</p:tagLst>
</file>

<file path=ppt/tags/tag111.xml><?xml version="1.0" encoding="utf-8"?>
<p:tagLst xmlns:p="http://schemas.openxmlformats.org/presentationml/2006/main">
  <p:tag name="KSO_WM_TEMPLATE_CATEGORY" val="diagram"/>
  <p:tag name="KSO_WM_TEMPLATE_INDEX" val="160325"/>
  <p:tag name="KSO_WM_UNIT_TYPE" val="l_i"/>
  <p:tag name="KSO_WM_UNIT_INDEX" val="1_3"/>
  <p:tag name="KSO_WM_UNIT_ID" val="diagram160325_3*l_i*1_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6"/>
  <p:tag name="KSO_WM_UNIT_TEXT_FILL_TYPE" val="1"/>
</p:tagLst>
</file>

<file path=ppt/tags/tag112.xml><?xml version="1.0" encoding="utf-8"?>
<p:tagLst xmlns:p="http://schemas.openxmlformats.org/presentationml/2006/main">
  <p:tag name="KSO_WM_TEMPLATE_CATEGORY" val="diagram"/>
  <p:tag name="KSO_WM_TEMPLATE_INDEX" val="160325"/>
  <p:tag name="KSO_WM_UNIT_TYPE" val="l_h_f"/>
  <p:tag name="KSO_WM_UNIT_INDEX" val="1_3_1"/>
  <p:tag name="KSO_WM_UNIT_ID" val="diagram160325_3*l_h_f*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BEAUTIFY_FLAG" val="#wm#"/>
  <p:tag name="KSO_WM_TAG_VERSION" val="1.0"/>
  <p:tag name="KSO_WM_DIAGRAM_GROUP_CODE" val="l1-1"/>
  <p:tag name="KSO_WM_UNIT_FILL_FORE_SCHEMECOLOR_INDEX" val="14"/>
  <p:tag name="KSO_WM_UNIT_FILL_TYPE" val="1"/>
  <p:tag name="KSO_WM_UNIT_TEXT_FILL_FORE_SCHEMECOLOR_INDEX" val="16"/>
  <p:tag name="KSO_WM_UNIT_TEXT_FILL_TYPE" val="1"/>
</p:tagLst>
</file>

<file path=ppt/tags/tag113.xml><?xml version="1.0" encoding="utf-8"?>
<p:tagLst xmlns:p="http://schemas.openxmlformats.org/presentationml/2006/main">
  <p:tag name="KSO_WM_UNIT_TABLE_BEAUTIFY" val="smartTable{741ec3b8-d0e4-4672-8dae-c28356001177}"/>
  <p:tag name="TABLE_ENDDRAG_ORIGIN_RECT" val="810*298"/>
  <p:tag name="TABLE_ENDDRAG_RECT" val="81*185*811*298"/>
</p:tagLst>
</file>

<file path=ppt/tags/tag114.xml><?xml version="1.0" encoding="utf-8"?>
<p:tagLst xmlns:p="http://schemas.openxmlformats.org/presentationml/2006/main">
  <p:tag name="KSO_WM_UNIT_TABLE_BEAUTIFY" val="smartTable{741ec3b8-d0e4-4672-8dae-c28356001177}"/>
  <p:tag name="TABLE_ENDDRAG_ORIGIN_RECT" val="810*298"/>
  <p:tag name="TABLE_ENDDRAG_RECT" val="81*185*811*298"/>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2_2"/>
  <p:tag name="KSO_WM_UNIT_ID" val="diagram20170907_2*m_h_i*1_2_2"/>
  <p:tag name="KSO_WM_UNIT_LAYERLEVEL" val="1_1_1"/>
  <p:tag name="KSO_WM_DIAGRAM_GROUP_CODE" val="m1-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2_3"/>
  <p:tag name="KSO_WM_UNIT_ID" val="diagram20170907_2*m_h_i*1_2_3"/>
  <p:tag name="KSO_WM_UNIT_LAYERLEVEL" val="1_1_1"/>
  <p:tag name="KSO_WM_DIAGRAM_GROUP_CODE" val="m1-1"/>
  <p:tag name="KSO_WM_UNIT_FILL_FORE_SCHEMECOLOR_INDEX" val="14"/>
  <p:tag name="KSO_WM_UNI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2_4"/>
  <p:tag name="KSO_WM_UNIT_ID" val="diagram20170907_2*m_h_i*1_2_4"/>
  <p:tag name="KSO_WM_UNIT_LAYERLEVEL" val="1_1_1"/>
  <p:tag name="KSO_WM_DIAGRAM_GROUP_CODE" val="m1-1"/>
  <p:tag name="KSO_WM_UNIT_FILL_FORE_SCHEMECOLOR_INDEX" val="9"/>
  <p:tag name="KSO_WM_UNI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3_2"/>
  <p:tag name="KSO_WM_UNIT_ID" val="diagram20170907_2*m_h_i*1_3_2"/>
  <p:tag name="KSO_WM_UNIT_LAYERLEVEL" val="1_1_1"/>
  <p:tag name="KSO_WM_DIAGRAM_GROUP_CODE" val="m1-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3_3"/>
  <p:tag name="KSO_WM_UNIT_ID" val="diagram20170907_2*m_h_i*1_3_3"/>
  <p:tag name="KSO_WM_UNIT_LAYERLEVEL" val="1_1_1"/>
  <p:tag name="KSO_WM_DIAGRAM_GROUP_CODE" val="m1-1"/>
  <p:tag name="KSO_WM_UNIT_FILL_FORE_SCHEMECOLOR_INDEX" val="14"/>
  <p:tag name="KSO_WM_UNI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3_4"/>
  <p:tag name="KSO_WM_UNIT_ID" val="diagram20170907_2*m_h_i*1_3_4"/>
  <p:tag name="KSO_WM_UNIT_LAYERLEVEL" val="1_1_1"/>
  <p:tag name="KSO_WM_DIAGRAM_GROUP_CODE" val="m1-1"/>
  <p:tag name="KSO_WM_UNIT_FILL_FORE_SCHEMECOLOR_INDEX" val="5"/>
  <p:tag name="KSO_WM_UNI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1"/>
  <p:tag name="KSO_WM_DIAGRAM_GROUP_CODE" val="m1-1"/>
  <p:tag name="KSO_WM_UNIT_ID" val="diagram20170907_2*m_h_a*1_1_1"/>
  <p:tag name="KSO_WM_UNIT_FILL_FORE_SCHEMECOLOR_INDEX" val="6"/>
  <p:tag name="KSO_WM_UNIT_FILL_TYPE" val="1"/>
  <p:tag name="KSO_WM_UNIT_TEXT_FILL_FORE_SCHEMECOLOR_INDEX" val="16"/>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907_2*m_h_f*1_1_1"/>
  <p:tag name="KSO_WM_UNIT_TEXT_FILL_FORE_SCHEMECOLOR_INDEX" val="13"/>
  <p:tag name="KSO_WM_UNIT_TEXT_FILL_TYPE" val="1"/>
</p:tagLst>
</file>

<file path=ppt/tags/tag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2*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1"/>
  <p:tag name="KSO_WM_DIAGRAM_GROUP_CODE" val="m1-1"/>
  <p:tag name="KSO_WM_UNIT_ID" val="diagram20170907_2*m_h_a*1_2_1"/>
  <p:tag name="KSO_WM_UNIT_FILL_FORE_SCHEMECOLOR_INDEX" val="9"/>
  <p:tag name="KSO_WM_UNIT_FILL_TYPE" val="1"/>
  <p:tag name="KSO_WM_UNIT_TEXT_FILL_FORE_SCHEMECOLOR_INDEX" val="16"/>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907_2*m_h_f*1_2_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1"/>
  <p:tag name="KSO_WM_DIAGRAM_GROUP_CODE" val="m1-1"/>
  <p:tag name="KSO_WM_UNIT_ID" val="diagram20170907_2*m_h_a*1_3_1"/>
  <p:tag name="KSO_WM_UNIT_FILL_FORE_SCHEMECOLOR_INDEX" val="5"/>
  <p:tag name="KSO_WM_UNIT_FILL_TYPE" val="1"/>
  <p:tag name="KSO_WM_UNIT_TEXT_FILL_FORE_SCHEMECOLOR_INDEX" val="16"/>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m1-1"/>
  <p:tag name="KSO_WM_UNIT_ID" val="diagram20170907_2*m_h_f*1_3_1"/>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BEAUTIFY_FLAG" val="#wm#"/>
  <p:tag name="KSO_WM_UNIT_TYPE" val="i"/>
  <p:tag name="KSO_WM_UNIT_ID" val="diagram20170907_2*i*19"/>
  <p:tag name="KSO_WM_TEMPLATE_CATEGORY" val="diagram"/>
  <p:tag name="KSO_WM_TEMPLATE_INDEX" val="20170907"/>
  <p:tag name="KSO_WM_UNIT_INDEX" val="19"/>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1_2"/>
  <p:tag name="KSO_WM_UNIT_ID" val="diagram20170907_2*m_h_i*1_1_2"/>
  <p:tag name="KSO_WM_UNIT_LAYERLEVEL" val="1_1_1"/>
  <p:tag name="KSO_WM_DIAGRAM_GROUP_CODE" val="m1-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1_3"/>
  <p:tag name="KSO_WM_UNIT_ID" val="diagram20170907_2*m_h_i*1_1_3"/>
  <p:tag name="KSO_WM_UNIT_LAYERLEVEL" val="1_1_1"/>
  <p:tag name="KSO_WM_DIAGRAM_GROUP_CODE" val="m1-1"/>
  <p:tag name="KSO_WM_UNIT_FILL_FORE_SCHEMECOLOR_INDEX" val="14"/>
  <p:tag name="KSO_WM_UNI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1_4"/>
  <p:tag name="KSO_WM_UNIT_ID" val="diagram20170907_2*m_h_i*1_1_4"/>
  <p:tag name="KSO_WM_UNIT_LAYERLEVEL" val="1_1_1"/>
  <p:tag name="KSO_WM_DIAGRAM_GROUP_CODE" val="m1-1"/>
  <p:tag name="KSO_WM_UNIT_FILL_FORE_SCHEMECOLOR_INDEX" val="6"/>
  <p:tag name="KSO_WM_UNI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i"/>
  <p:tag name="KSO_WM_UNIT_INDEX" val="1_1"/>
  <p:tag name="KSO_WM_UNIT_LAYERLEVEL" val="1_1"/>
  <p:tag name="KSO_WM_DIAGRAM_GROUP_CODE" val="m1-1"/>
  <p:tag name="KSO_WM_UNIT_ID" val="diagram20170407_3*m_i*1_1"/>
  <p:tag name="KSO_WM_UNIT_LINE_FORE_SCHEMECOLOR_INDEX" val="6"/>
  <p:tag name="KSO_WM_UNIT_LINE_FILL_TYPE" val="2"/>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1_1"/>
  <p:tag name="KSO_WM_UNIT_ID" val="diagram20170407_3*m_h_i*1_1_1"/>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2*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1_2"/>
  <p:tag name="KSO_WM_UNIT_ID" val="diagram20170407_3*m_h_i*1_1_2"/>
  <p:tag name="KSO_WM_UNIT_LAYERLEVEL" val="1_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1_3"/>
  <p:tag name="KSO_WM_UNIT_ID" val="diagram20170407_3*m_h_i*1_1_3"/>
  <p:tag name="KSO_WM_UNIT_LAYERLEVEL" val="1_1_1"/>
  <p:tag name="KSO_WM_DIAGRAM_GROUP_CODE" val="m1-1"/>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1_4"/>
  <p:tag name="KSO_WM_UNIT_ID" val="diagram20170407_3*m_h_i*1_1_4"/>
  <p:tag name="KSO_WM_UNIT_LAYERLEVEL" val="1_1_1"/>
  <p:tag name="KSO_WM_DIAGRAM_GROUP_CODE" val="m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a"/>
  <p:tag name="KSO_WM_UNIT_INDEX" val="1_1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m1-1"/>
  <p:tag name="KSO_WM_UNIT_ID" val="diagram20170407_3*m_h_a*1_1_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m1-1"/>
  <p:tag name="KSO_WM_UNIT_ID" val="diagram20170407_3*m_h_f*1_1_1"/>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a"/>
  <p:tag name="KSO_WM_UNIT_INDEX" val="1_3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m1-1"/>
  <p:tag name="KSO_WM_UNIT_ID" val="diagram20170407_3*m_h_a*1_3_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3_1"/>
  <p:tag name="KSO_WM_UNIT_ID" val="diagram20170407_3*m_h_i*1_3_1"/>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3_2"/>
  <p:tag name="KSO_WM_UNIT_ID" val="diagram20170407_3*m_h_i*1_3_2"/>
  <p:tag name="KSO_WM_UNIT_LAYERLEVEL" val="1_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3_3"/>
  <p:tag name="KSO_WM_UNIT_ID" val="diagram20170407_3*m_h_i*1_3_3"/>
  <p:tag name="KSO_WM_UNIT_LAYERLEVEL" val="1_1_1"/>
  <p:tag name="KSO_WM_DIAGRAM_GROUP_CODE" val="m1-1"/>
  <p:tag name="KSO_WM_UNIT_FILL_FORE_SCHEMECOLOR_INDEX" val="14"/>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3_4"/>
  <p:tag name="KSO_WM_UNIT_ID" val="diagram20170407_3*m_h_i*1_3_4"/>
  <p:tag name="KSO_WM_UNIT_LAYERLEVEL" val="1_1_1"/>
  <p:tag name="KSO_WM_DIAGRAM_GROUP_CODE" val="m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4.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55_2*l_h_x*1_2_1"/>
  <p:tag name="KSO_WM_TEMPLATE_CATEGORY" val="diagram"/>
  <p:tag name="KSO_WM_TEMPLATE_INDEX" val="55"/>
  <p:tag name="KSO_WM_UNIT_LAYERLEVEL" val="1_1_1"/>
  <p:tag name="KSO_WM_TAG_VERSION" val="1.0"/>
  <p:tag name="KSO_WM_BEAUTIFY_FLAG" val="#wm#"/>
  <p:tag name="KSO_WM_UNIT_FILL_FORE_SCHEMECOLOR_INDEX" val="6"/>
  <p:tag name="KSO_WM_UNI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f"/>
  <p:tag name="KSO_WM_UNIT_INDEX" val="1_3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m1-1"/>
  <p:tag name="KSO_WM_UNIT_ID" val="diagram20170407_3*m_h_f*1_3_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a"/>
  <p:tag name="KSO_WM_UNIT_INDEX" val="1_2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m1-1"/>
  <p:tag name="KSO_WM_UNIT_ID" val="diagram20170407_3*m_h_a*1_2_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2_1"/>
  <p:tag name="KSO_WM_UNIT_ID" val="diagram20170407_3*m_h_i*1_2_1"/>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2_2"/>
  <p:tag name="KSO_WM_UNIT_ID" val="diagram20170407_3*m_h_i*1_2_2"/>
  <p:tag name="KSO_WM_UNIT_LAYERLEVEL" val="1_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2_3"/>
  <p:tag name="KSO_WM_UNIT_ID" val="diagram20170407_3*m_h_i*1_2_3"/>
  <p:tag name="KSO_WM_UNIT_LAYERLEVEL" val="1_1_1"/>
  <p:tag name="KSO_WM_DIAGRAM_GROUP_CODE" val="m1-1"/>
  <p:tag name="KSO_WM_UNIT_FILL_FORE_SCHEMECOLOR_INDEX" val="14"/>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2_4"/>
  <p:tag name="KSO_WM_UNIT_ID" val="diagram20170407_3*m_h_i*1_2_4"/>
  <p:tag name="KSO_WM_UNIT_LAYERLEVEL" val="1_1_1"/>
  <p:tag name="KSO_WM_DIAGRAM_GROUP_CODE" val="m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f"/>
  <p:tag name="KSO_WM_UNIT_INDEX" val="1_2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m1-1"/>
  <p:tag name="KSO_WM_UNIT_ID" val="diagram20170407_3*m_h_f*1_2_1"/>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4_1"/>
  <p:tag name="KSO_WM_UNIT_ID" val="diagram20170407_3*m_h_i*1_4_1"/>
  <p:tag name="KSO_WM_UNIT_LAYERLEVEL" val="1_1_1"/>
  <p:tag name="KSO_WM_DIAGRAM_GROUP_CODE" val="m1-1"/>
  <p:tag name="KSO_WM_UNIT_FILL_FORE_SCHEMECOLOR_INDEX" val="14"/>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4_2"/>
  <p:tag name="KSO_WM_UNIT_ID" val="diagram20170407_3*m_h_i*1_4_2"/>
  <p:tag name="KSO_WM_UNIT_LAYERLEVEL" val="1_1_1"/>
  <p:tag name="KSO_WM_DIAGRAM_GROUP_CODE" val="m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4_3"/>
  <p:tag name="KSO_WM_UNIT_ID" val="diagram20170407_3*m_h_i*1_4_3"/>
  <p:tag name="KSO_WM_UNIT_LAYERLEVEL" val="1_1_1"/>
  <p:tag name="KSO_WM_DIAGRAM_GROUP_CODE" val="m1-1"/>
  <p:tag name="KSO_WM_UNIT_FILL_FORE_SCHEMECOLOR_INDEX" val="14"/>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5_2*l_h_f*1_2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i"/>
  <p:tag name="KSO_WM_UNIT_INDEX" val="1_4_4"/>
  <p:tag name="KSO_WM_UNIT_ID" val="diagram20170407_3*m_h_i*1_4_4"/>
  <p:tag name="KSO_WM_UNIT_LAYERLEVEL" val="1_1_1"/>
  <p:tag name="KSO_WM_DIAGRAM_GROUP_CODE" val="m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a"/>
  <p:tag name="KSO_WM_UNIT_INDEX" val="1_4_1"/>
  <p:tag name="KSO_WM_UNIT_LAYERLEVEL" val="1_1_1"/>
  <p:tag name="KSO_WM_UNIT_VALUE" val="4"/>
  <p:tag name="KSO_WM_UNIT_HIGHLIGHT" val="0"/>
  <p:tag name="KSO_WM_UNIT_COMPATIBLE" val="0"/>
  <p:tag name="KSO_WM_UNIT_CLEAR" val="0"/>
  <p:tag name="KSO_WM_UNIT_PRESET_TEXT_INDEX" val="3"/>
  <p:tag name="KSO_WM_UNIT_PRESET_TEXT_LEN" val="5"/>
  <p:tag name="KSO_WM_DIAGRAM_GROUP_CODE" val="m1-1"/>
  <p:tag name="KSO_WM_UNIT_ID" val="diagram20170407_3*m_h_a*1_4_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0407"/>
  <p:tag name="KSO_WM_UNIT_TYPE" val="m_h_f"/>
  <p:tag name="KSO_WM_UNIT_INDEX" val="1_4_1"/>
  <p:tag name="KSO_WM_UNIT_LAYERLEVEL" val="1_1_1"/>
  <p:tag name="KSO_WM_UNIT_VALUE" val="20"/>
  <p:tag name="KSO_WM_UNIT_HIGHLIGHT" val="0"/>
  <p:tag name="KSO_WM_UNIT_COMPATIBLE" val="0"/>
  <p:tag name="KSO_WM_UNIT_CLEAR" val="0"/>
  <p:tag name="KSO_WM_UNIT_PRESET_TEXT_INDEX" val="4"/>
  <p:tag name="KSO_WM_UNIT_PRESET_TEXT_LEN" val="26"/>
  <p:tag name="KSO_WM_DIAGRAM_GROUP_CODE" val="m1-1"/>
  <p:tag name="KSO_WM_UNIT_ID" val="diagram20170407_3*m_h_f*1_4_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3_1"/>
  <p:tag name="KSO_WM_UNIT_ID" val="diagram20181259_1*l_h_i*1_3_1"/>
  <p:tag name="KSO_WM_UNIT_LAYERLEVEL" val="1_1_1"/>
  <p:tag name="KSO_WM_BEAUTIFY_FLAG" val="#wm#"/>
  <p:tag name="KSO_WM_DIAGRAM_GROUP_CODE" val="l1-1"/>
  <p:tag name="KSO_WM_UNIT_LINE_FORE_SCHEMECOLOR_INDEX" val="6"/>
  <p:tag name="KSO_WM_UNIT_LINE_FILL_TYPE" val="2"/>
  <p:tag name="KSO_WM_UNIT_TEXT_FILL_FORE_SCHEMECOLOR_INDEX" val="13"/>
  <p:tag name="KSO_WM_UNIT_TEXT_FILL_TYPE" val="1"/>
</p:tagLst>
</file>

<file path=ppt/tags/tag54.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2_1"/>
  <p:tag name="KSO_WM_UNIT_ID" val="diagram20181259_1*l_h_i*1_2_1"/>
  <p:tag name="KSO_WM_UNIT_LAYERLEVEL" val="1_1_1"/>
  <p:tag name="KSO_WM_BEAUTIFY_FLAG" val="#wm#"/>
  <p:tag name="KSO_WM_DIAGRAM_GROUP_CODE" val="l1-1"/>
  <p:tag name="KSO_WM_UNIT_LINE_FORE_SCHEMECOLOR_INDEX" val="6"/>
  <p:tag name="KSO_WM_UNIT_LINE_FILL_TYPE" val="2"/>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2_2"/>
  <p:tag name="KSO_WM_UNIT_ID" val="diagram20181259_1*l_h_i*1_2_2"/>
  <p:tag name="KSO_WM_UNIT_LAYERLEVEL" val="1_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1_3"/>
  <p:tag name="KSO_WM_UNIT_ID" val="diagram20181259_1*l_h_i*1_1_3"/>
  <p:tag name="KSO_WM_UNIT_LAYERLEVEL" val="1_1_1"/>
  <p:tag name="KSO_WM_BEAUTIFY_FLAG" val="#wm#"/>
  <p:tag name="KSO_WM_DIAGRAM_GROUP_CODE" val="l1-1"/>
  <p:tag name="KSO_WM_UNIT_LINE_FORE_SCHEMECOLOR_INDEX" val="6"/>
  <p:tag name="KSO_WM_UNIT_LINE_FILL_TYPE" val="2"/>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1_2"/>
  <p:tag name="KSO_WM_UNIT_ID" val="diagram20181259_1*l_h_i*1_1_2"/>
  <p:tag name="KSO_WM_UNIT_LAYERLEVEL" val="1_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20181259"/>
  <p:tag name="KSO_WM_UNIT_TYPE" val="l_h_i"/>
  <p:tag name="KSO_WM_UNIT_INDEX" val="1_3_2"/>
  <p:tag name="KSO_WM_UNIT_ID" val="diagram20181259_1*l_h_i*1_3_2"/>
  <p:tag name="KSO_WM_UNIT_LAYERLEVEL" val="1_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20181259"/>
  <p:tag name="KSO_WM_UNIT_TYPE" val="a"/>
  <p:tag name="KSO_WM_UNIT_INDEX" val="1"/>
  <p:tag name="KSO_WM_UNIT_ID" val="diagram20181259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1_1"/>
  <p:tag name="KSO_WM_UNIT_ID" val="diagram20170907_2*m_h_i*1_1_1"/>
  <p:tag name="KSO_WM_UNIT_LAYERLEVEL" val="1_1_1"/>
  <p:tag name="KSO_WM_DIAGRAM_GROUP_CODE" val="m1-1"/>
  <p:tag name="KSO_WM_UNIT_FILL_FORE_SCHEMECOLOR_INDEX" val="6"/>
  <p:tag name="KSO_WM_UNIT_FILL_TYPE" val="1"/>
</p:tagLst>
</file>

<file path=ppt/tags/tag60.xml><?xml version="1.0" encoding="utf-8"?>
<p:tagLst xmlns:p="http://schemas.openxmlformats.org/presentationml/2006/main">
  <p:tag name="KSO_WM_TAG_VERSION" val="1.0"/>
  <p:tag name="KSO_WM_TEMPLATE_CATEGORY" val="diagram"/>
  <p:tag name="KSO_WM_TEMPLATE_INDEX" val="20181259"/>
  <p:tag name="KSO_WM_UNIT_TYPE" val="a"/>
  <p:tag name="KSO_WM_UNIT_INDEX" val="1"/>
  <p:tag name="KSO_WM_UNIT_ID" val="diagram20181259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61.xml><?xml version="1.0" encoding="utf-8"?>
<p:tagLst xmlns:p="http://schemas.openxmlformats.org/presentationml/2006/main">
  <p:tag name="KSO_WM_UNIT_LAYERLEVEL" val="1"/>
  <p:tag name="KSO_WM_UNIT_VALUE" val="729*730"/>
  <p:tag name="KSO_WM_UNIT_HIGHLIGHT" val="0"/>
  <p:tag name="KSO_WM_UNIT_COMPATIBLE" val="0"/>
  <p:tag name="KSO_WM_UNIT_CLEAR" val="0"/>
  <p:tag name="KSO_WM_DIAGRAM_GROUP_CODE" val="l1_1"/>
  <p:tag name="KSO_WM_TAG_VERSION" val="1.0"/>
  <p:tag name="KSO_WM_BEAUTIFY_FLAG" val="#wm#"/>
  <p:tag name="KSO_WM_UNIT_TYPE" val="i"/>
  <p:tag name="KSO_WM_UNIT_ID" val="diagram20170648_2*i*1"/>
  <p:tag name="KSO_WM_TEMPLATE_CATEGORY" val="diagram"/>
  <p:tag name="KSO_WM_TEMPLATE_INDEX" val="20170648"/>
  <p:tag name="KSO_WM_UNIT_INDEX"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1"/>
  <p:tag name="KSO_WM_UNIT_ID" val="diagram20170648_2*l_i*1_1"/>
  <p:tag name="KSO_WM_UNIT_LAYERLEVEL" val="1_1"/>
  <p:tag name="KSO_WM_DIAGRAM_GROUP_CODE" val="l1-1"/>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2"/>
  <p:tag name="KSO_WM_UNIT_ID" val="diagram20170648_2*l_i*1_2"/>
  <p:tag name="KSO_WM_UNIT_LAYERLEVEL" val="1_1"/>
  <p:tag name="KSO_WM_DIAGRAM_GROUP_CODE" val="l1-1"/>
  <p:tag name="KSO_WM_UNIT_FILL_FORE_SCHEMECOLOR_INDEX" val="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3"/>
  <p:tag name="KSO_WM_UNIT_ID" val="diagram20170648_2*l_i*1_3"/>
  <p:tag name="KSO_WM_UNIT_LAYERLEVEL" val="1_1"/>
  <p:tag name="KSO_WM_DIAGRAM_GROUP_CODE" val="l1-1"/>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4"/>
  <p:tag name="KSO_WM_UNIT_ID" val="diagram20170648_2*l_i*1_4"/>
  <p:tag name="KSO_WM_UNIT_LAYERLEVEL" val="1_1"/>
  <p:tag name="KSO_WM_DIAGRAM_GROUP_CODE" val="l1-1"/>
  <p:tag name="KSO_WM_UNIT_FILL_FORE_SCHEMECOLOR_INDEX" val="16"/>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5"/>
  <p:tag name="KSO_WM_UNIT_ID" val="diagram20170648_2*l_i*1_5"/>
  <p:tag name="KSO_WM_UNIT_LAYERLEVEL" val="1_1"/>
  <p:tag name="KSO_WM_DIAGRAM_GROUP_CODE" val="l1-1"/>
  <p:tag name="KSO_WM_UNIT_TEXT_FILL_FORE_SCHEMECOLOR_INDEX" val="14"/>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6"/>
  <p:tag name="KSO_WM_UNIT_ID" val="diagram20170648_2*l_i*1_6"/>
  <p:tag name="KSO_WM_UNIT_LAYERLEVEL" val="1_1"/>
  <p:tag name="KSO_WM_DIAGRAM_GROUP_CODE" val="l1-1"/>
  <p:tag name="KSO_WM_UNIT_TEXT_FILL_FORE_SCHEMECOLOR_INDEX" val="14"/>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7"/>
  <p:tag name="KSO_WM_UNIT_ID" val="diagram20170648_2*l_i*1_7"/>
  <p:tag name="KSO_WM_UNIT_LAYERLEVEL" val="1_1"/>
  <p:tag name="KSO_WM_DIAGRAM_GROUP_CODE" val="l1-1"/>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0648"/>
  <p:tag name="KSO_WM_UNIT_TYPE" val="l_i"/>
  <p:tag name="KSO_WM_UNIT_INDEX" val="1_8"/>
  <p:tag name="KSO_WM_UNIT_ID" val="diagram20170648_2*l_i*1_8"/>
  <p:tag name="KSO_WM_UNIT_LAYERLEVEL" val="1_1"/>
  <p:tag name="KSO_WM_DIAGRAM_GROUP_CODE" val="l1-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i"/>
  <p:tag name="KSO_WM_UNIT_INDEX" val="1_2"/>
  <p:tag name="KSO_WM_UNIT_LAYERLEVEL" val="1_1"/>
  <p:tag name="KSO_WM_DIAGRAM_GROUP_CODE" val="m1-1"/>
  <p:tag name="KSO_WM_UNIT_ID" val="diagram20170907_2*m_i*1_2"/>
  <p:tag name="KSO_WM_UNIT_FILL_FORE_SCHEMECOLOR_INDEX" val="5"/>
  <p:tag name="KSO_WM_UNI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i"/>
  <p:tag name="KSO_WM_UNIT_INDEX" val="1_1"/>
  <p:tag name="KSO_WM_UNIT_ID" val="diagram20168766_6*l_i*1_1"/>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i"/>
  <p:tag name="KSO_WM_UNIT_INDEX" val="1_2"/>
  <p:tag name="KSO_WM_UNIT_ID" val="diagram20168766_6*l_i*1_2"/>
  <p:tag name="KSO_WM_UNIT_LAYERLEVEL" val="1_1"/>
  <p:tag name="KSO_WM_DIAGRAM_GROUP_CODE" val="l1-1"/>
  <p:tag name="KSO_WM_UNIT_FILL_FORE_SCHEMECOLOR_INDEX" val="15"/>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6_1"/>
  <p:tag name="KSO_WM_UNIT_ID" val="diagram20168766_6*l_h_i*1_6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6_2"/>
  <p:tag name="KSO_WM_UNIT_ID" val="diagram20168766_6*l_h_i*1_6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5_1"/>
  <p:tag name="KSO_WM_UNIT_ID" val="diagram20168766_6*l_h_i*1_5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5_2"/>
  <p:tag name="KSO_WM_UNIT_ID" val="diagram20168766_6*l_h_i*1_5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2_1"/>
  <p:tag name="KSO_WM_UNIT_ID" val="diagram20168766_6*l_h_i*1_2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2_2"/>
  <p:tag name="KSO_WM_UNIT_ID" val="diagram20168766_6*l_h_i*1_2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1_1"/>
  <p:tag name="KSO_WM_UNIT_ID" val="diagram20168766_6*l_h_i*1_1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1_2"/>
  <p:tag name="KSO_WM_UNIT_ID" val="diagram20168766_6*l_h_i*1_1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h_i"/>
  <p:tag name="KSO_WM_UNIT_INDEX" val="1_2_1"/>
  <p:tag name="KSO_WM_UNIT_ID" val="diagram20170907_2*m_h_i*1_2_1"/>
  <p:tag name="KSO_WM_UNIT_LAYERLEVEL" val="1_1_1"/>
  <p:tag name="KSO_WM_DIAGRAM_GROUP_CODE" val="m1-1"/>
  <p:tag name="KSO_WM_UNIT_FILL_FORE_SCHEMECOLOR_INDEX" val="9"/>
  <p:tag name="KSO_WM_UNI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3_1"/>
  <p:tag name="KSO_WM_UNIT_ID" val="diagram20168766_6*l_h_i*1_3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3_2"/>
  <p:tag name="KSO_WM_UNIT_ID" val="diagram20168766_6*l_h_i*1_3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4_1"/>
  <p:tag name="KSO_WM_UNIT_ID" val="diagram20168766_6*l_h_i*1_4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i"/>
  <p:tag name="KSO_WM_UNIT_INDEX" val="1_4_2"/>
  <p:tag name="KSO_WM_UNIT_ID" val="diagram20168766_6*l_h_i*1_4_2"/>
  <p:tag name="KSO_WM_UNIT_LAYERLEVEL" val="1_1_1"/>
  <p:tag name="KSO_WM_DIAGRAM_GROUP_CODE" val="l1-1"/>
  <p:tag name="KSO_WM_UNIT_FILL_FORE_SCHEMECOLOR_INDEX" val="15"/>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68766_6*l_h_f*1_5_1"/>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i"/>
  <p:tag name="KSO_WM_UNIT_INDEX" val="1_3"/>
  <p:tag name="KSO_WM_UNIT_ID" val="diagram20168766_6*l_i*1_3"/>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i"/>
  <p:tag name="KSO_WM_UNIT_INDEX" val="1_4"/>
  <p:tag name="KSO_WM_UNIT_ID" val="diagram20168766_6*l_i*1_4"/>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0907"/>
  <p:tag name="KSO_WM_UNIT_TYPE" val="m_i"/>
  <p:tag name="KSO_WM_UNIT_INDEX" val="1_4"/>
  <p:tag name="KSO_WM_UNIT_LAYERLEVEL" val="1_1"/>
  <p:tag name="KSO_WM_DIAGRAM_GROUP_CODE" val="m1-1"/>
  <p:tag name="KSO_WM_UNIT_ID" val="diagram20170907_2*m_i*1_4"/>
  <p:tag name="KSO_WM_UNIT_FILL_FORE_SCHEMECOLOR_INDEX" val="8"/>
  <p:tag name="KSO_WM_UNIT_FILL_TYP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68766_6*l_h_f*1_5_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4"/>
  <p:tag name="KSO_WM_UNIT_PRESET_TEXT_LEN" val="26"/>
  <p:tag name="KSO_WM_DIAGRAM_GROUP_CODE" val="l1-1"/>
  <p:tag name="KSO_WM_UNIT_ID" val="diagram20168766_6*l_h_f*1_5_1"/>
  <p:tag name="KSO_WM_UNIT_TEXT_FILL_FORE_SCHEMECOLOR_INDEX" val="13"/>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68766"/>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l1-1"/>
  <p:tag name="KSO_WM_UNIT_ID" val="diagram20168766_6*l_h_a*1_5_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TEMPLATE_CATEGORY" val="diagram"/>
  <p:tag name="KSO_WM_TEMPLATE_INDEX" val="20181259"/>
  <p:tag name="KSO_WM_UNIT_TYPE" val="a"/>
  <p:tag name="KSO_WM_UNIT_INDEX" val="1"/>
  <p:tag name="KSO_WM_UNIT_ID" val="diagram20181259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4043</Words>
  <Application>WPS 演示</Application>
  <PresentationFormat>宽屏</PresentationFormat>
  <Paragraphs>320</Paragraphs>
  <Slides>23</Slides>
  <Notes>13</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23</vt:i4>
      </vt:variant>
    </vt:vector>
  </HeadingPairs>
  <TitlesOfParts>
    <vt:vector size="55" baseType="lpstr">
      <vt:lpstr>Arial</vt:lpstr>
      <vt:lpstr>宋体</vt:lpstr>
      <vt:lpstr>Wingdings</vt:lpstr>
      <vt:lpstr>字魂59号-创粗黑</vt:lpstr>
      <vt:lpstr>微软雅黑</vt:lpstr>
      <vt:lpstr>黑体</vt:lpstr>
      <vt:lpstr>楷体</vt:lpstr>
      <vt:lpstr>字魂143号-正酷超级黑</vt:lpstr>
      <vt:lpstr>Calibri</vt:lpstr>
      <vt:lpstr>方正楷体_GBK</vt:lpstr>
      <vt:lpstr>Calibri Light</vt:lpstr>
      <vt:lpstr>方正宋刻本秀楷简体</vt:lpstr>
      <vt:lpstr>Arial Unicode MS</vt:lpstr>
      <vt:lpstr>等线</vt:lpstr>
      <vt:lpstr>Wingdings</vt:lpstr>
      <vt:lpstr>Open Sans</vt:lpstr>
      <vt:lpstr>77-Essential-Icons</vt:lpstr>
      <vt:lpstr>SF UI Display Thin</vt:lpstr>
      <vt:lpstr>Roboto Condensed Light</vt:lpstr>
      <vt:lpstr>等线 Light</vt:lpstr>
      <vt:lpstr>Segoe Print</vt:lpstr>
      <vt:lpstr>RomanS</vt:lpstr>
      <vt:lpstr>Roboto</vt:lpstr>
      <vt:lpstr>微软雅黑 Light</vt:lpstr>
      <vt:lpstr>汉仪中等线简</vt:lpstr>
      <vt:lpstr>思源黑体 CN ExtraLight</vt:lpstr>
      <vt:lpstr>AIGDT</vt:lpstr>
      <vt:lpstr>Tempus Sans ITC</vt:lpstr>
      <vt:lpstr>幼圆</vt:lpstr>
      <vt:lpstr>Arial Narrow</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63</cp:revision>
  <dcterms:created xsi:type="dcterms:W3CDTF">2021-03-14T11:56:00Z</dcterms:created>
  <dcterms:modified xsi:type="dcterms:W3CDTF">2022-07-19T03:59:46Z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902270AA49194F1FAE7A444D54A9C8E8</vt:lpwstr>
  </property>
  <property fmtid="{D5CDD505-2E9C-101B-9397-08002B2CF9AE}" pid="3" name="KSOProductBuildVer">
    <vt:lpwstr>2052-11.1.0.11435</vt:lpwstr>
  </property>
</Properties>
</file>