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4.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1204" r:id="rId5"/>
    <p:sldId id="259" r:id="rId6"/>
    <p:sldId id="1171" r:id="rId7"/>
    <p:sldId id="1170" r:id="rId8"/>
    <p:sldId id="375" r:id="rId9"/>
    <p:sldId id="261" r:id="rId10"/>
    <p:sldId id="399" r:id="rId11"/>
    <p:sldId id="1334" r:id="rId12"/>
    <p:sldId id="1323" r:id="rId13"/>
    <p:sldId id="1315" r:id="rId14"/>
    <p:sldId id="1335" r:id="rId15"/>
    <p:sldId id="1336" r:id="rId16"/>
    <p:sldId id="1324" r:id="rId17"/>
    <p:sldId id="1337" r:id="rId18"/>
    <p:sldId id="1163"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8DD809"/>
    <a:srgbClr val="56943B"/>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2098"/>
        <p:guide pos="3918"/>
        <p:guide pos="4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128.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4" Type="http://schemas.openxmlformats.org/officeDocument/2006/relationships/notesSlide" Target="../notesSlides/notesSlide10.xml"/><Relationship Id="rId13" Type="http://schemas.openxmlformats.org/officeDocument/2006/relationships/slideLayout" Target="../slideLayouts/slideLayout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1" Type="http://schemas.openxmlformats.org/officeDocument/2006/relationships/notesSlide" Target="../notesSlides/notesSlide11.xml"/><Relationship Id="rId40" Type="http://schemas.openxmlformats.org/officeDocument/2006/relationships/slideLayout" Target="../slideLayouts/slideLayout1.xml"/><Relationship Id="rId4" Type="http://schemas.openxmlformats.org/officeDocument/2006/relationships/tags" Target="../tags/tag34.xml"/><Relationship Id="rId39" Type="http://schemas.openxmlformats.org/officeDocument/2006/relationships/tags" Target="../tags/tag69.xml"/><Relationship Id="rId38" Type="http://schemas.openxmlformats.org/officeDocument/2006/relationships/tags" Target="../tags/tag68.xml"/><Relationship Id="rId37" Type="http://schemas.openxmlformats.org/officeDocument/2006/relationships/tags" Target="../tags/tag67.xml"/><Relationship Id="rId36" Type="http://schemas.openxmlformats.org/officeDocument/2006/relationships/tags" Target="../tags/tag66.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1" Type="http://schemas.openxmlformats.org/officeDocument/2006/relationships/notesSlide" Target="../notesSlides/notesSlide12.xml"/><Relationship Id="rId40" Type="http://schemas.openxmlformats.org/officeDocument/2006/relationships/slideLayout" Target="../slideLayouts/slideLayout1.xml"/><Relationship Id="rId4" Type="http://schemas.openxmlformats.org/officeDocument/2006/relationships/tags" Target="../tags/tag73.xml"/><Relationship Id="rId39" Type="http://schemas.openxmlformats.org/officeDocument/2006/relationships/tags" Target="../tags/tag108.xml"/><Relationship Id="rId38" Type="http://schemas.openxmlformats.org/officeDocument/2006/relationships/tags" Target="../tags/tag107.xml"/><Relationship Id="rId37" Type="http://schemas.openxmlformats.org/officeDocument/2006/relationships/tags" Target="../tags/tag106.xml"/><Relationship Id="rId36" Type="http://schemas.openxmlformats.org/officeDocument/2006/relationships/tags" Target="../tags/tag105.xml"/><Relationship Id="rId35" Type="http://schemas.openxmlformats.org/officeDocument/2006/relationships/tags" Target="../tags/tag104.xml"/><Relationship Id="rId34" Type="http://schemas.openxmlformats.org/officeDocument/2006/relationships/tags" Target="../tags/tag103.xml"/><Relationship Id="rId33" Type="http://schemas.openxmlformats.org/officeDocument/2006/relationships/tags" Target="../tags/tag102.xml"/><Relationship Id="rId32" Type="http://schemas.openxmlformats.org/officeDocument/2006/relationships/tags" Target="../tags/tag101.xml"/><Relationship Id="rId31" Type="http://schemas.openxmlformats.org/officeDocument/2006/relationships/tags" Target="../tags/tag100.xml"/><Relationship Id="rId30" Type="http://schemas.openxmlformats.org/officeDocument/2006/relationships/tags" Target="../tags/tag99.xml"/><Relationship Id="rId3" Type="http://schemas.openxmlformats.org/officeDocument/2006/relationships/tags" Target="../tags/tag72.xml"/><Relationship Id="rId29" Type="http://schemas.openxmlformats.org/officeDocument/2006/relationships/tags" Target="../tags/tag98.xml"/><Relationship Id="rId28" Type="http://schemas.openxmlformats.org/officeDocument/2006/relationships/tags" Target="../tags/tag97.xml"/><Relationship Id="rId27" Type="http://schemas.openxmlformats.org/officeDocument/2006/relationships/tags" Target="../tags/tag96.xml"/><Relationship Id="rId26" Type="http://schemas.openxmlformats.org/officeDocument/2006/relationships/tags" Target="../tags/tag95.xml"/><Relationship Id="rId25" Type="http://schemas.openxmlformats.org/officeDocument/2006/relationships/tags" Target="../tags/tag94.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image" Target="../media/image8.svg"/><Relationship Id="rId4" Type="http://schemas.openxmlformats.org/officeDocument/2006/relationships/image" Target="../media/image7.png"/><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emf"/></Relationships>
</file>

<file path=ppt/slides/_rels/slide15.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tags" Target="../tags/tag115.xml"/><Relationship Id="rId3" Type="http://schemas.openxmlformats.org/officeDocument/2006/relationships/tags" Target="../tags/tag114.xml"/><Relationship Id="rId23" Type="http://schemas.openxmlformats.org/officeDocument/2006/relationships/notesSlide" Target="../notesSlides/notesSlide15.xml"/><Relationship Id="rId22" Type="http://schemas.openxmlformats.org/officeDocument/2006/relationships/slideLayout" Target="../slideLayouts/slideLayout1.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13.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9" Type="http://schemas.openxmlformats.org/officeDocument/2006/relationships/notesSlide" Target="../notesSlides/notesSlide8.xml"/><Relationship Id="rId18" Type="http://schemas.openxmlformats.org/officeDocument/2006/relationships/slideLayout" Target="../slideLayouts/slideLayout1.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6.emf"/><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主从复制</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505575" y="2804795"/>
            <a:ext cx="4064000" cy="368300"/>
          </a:xfrm>
          <a:prstGeom prst="rect">
            <a:avLst/>
          </a:prstGeom>
          <a:noFill/>
        </p:spPr>
        <p:txBody>
          <a:bodyPr wrap="square" rtlCol="0">
            <a:spAutoFit/>
          </a:bodyPr>
          <a:p>
            <a:endParaRPr lang="zh-CN" altLang="en-US"/>
          </a:p>
        </p:txBody>
      </p:sp>
      <p:sp>
        <p:nvSpPr>
          <p:cNvPr id="4" name="文本框 3"/>
          <p:cNvSpPr txBox="1"/>
          <p:nvPr/>
        </p:nvSpPr>
        <p:spPr>
          <a:xfrm>
            <a:off x="5988685" y="29083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grpSp>
      <p:pic>
        <p:nvPicPr>
          <p:cNvPr id="3" name="图片 2"/>
          <p:cNvPicPr>
            <a:picLocks noChangeAspect="1"/>
          </p:cNvPicPr>
          <p:nvPr/>
        </p:nvPicPr>
        <p:blipFill>
          <a:blip r:embed="rId1"/>
          <a:stretch>
            <a:fillRect/>
          </a:stretch>
        </p:blipFill>
        <p:spPr>
          <a:xfrm>
            <a:off x="1570355" y="346075"/>
            <a:ext cx="5553075" cy="462280"/>
          </a:xfrm>
          <a:prstGeom prst="rect">
            <a:avLst/>
          </a:prstGeom>
        </p:spPr>
      </p:pic>
      <p:sp>
        <p:nvSpPr>
          <p:cNvPr id="7" name="文本框 6"/>
          <p:cNvSpPr txBox="1"/>
          <p:nvPr/>
        </p:nvSpPr>
        <p:spPr>
          <a:xfrm>
            <a:off x="1570355" y="883285"/>
            <a:ext cx="6096000" cy="368300"/>
          </a:xfrm>
          <a:prstGeom prst="rect">
            <a:avLst/>
          </a:prstGeom>
          <a:noFill/>
        </p:spPr>
        <p:txBody>
          <a:bodyPr wrap="square" rtlCol="0" anchor="t">
            <a:spAutoFit/>
          </a:bodyPr>
          <a:p>
            <a:r>
              <a:rPr lang="zh-CN" altLang="en-US" b="1"/>
              <a:t>三、复制模式</a:t>
            </a:r>
            <a:endParaRPr lang="zh-CN" altLang="en-US" b="1"/>
          </a:p>
        </p:txBody>
      </p:sp>
      <p:sp>
        <p:nvSpPr>
          <p:cNvPr id="35" name="任意多边形 18"/>
          <p:cNvSpPr/>
          <p:nvPr>
            <p:custDataLst>
              <p:tags r:id="rId2"/>
            </p:custDataLst>
          </p:nvPr>
        </p:nvSpPr>
        <p:spPr>
          <a:xfrm>
            <a:off x="1276266" y="1789430"/>
            <a:ext cx="2550124" cy="4018377"/>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chemeClr val="accent6"/>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pitchFamily="34" charset="-122"/>
            </a:endParaRPr>
          </a:p>
        </p:txBody>
      </p:sp>
      <p:sp>
        <p:nvSpPr>
          <p:cNvPr id="36" name="任意多边形 4"/>
          <p:cNvSpPr/>
          <p:nvPr>
            <p:custDataLst>
              <p:tags r:id="rId3"/>
            </p:custDataLst>
          </p:nvPr>
        </p:nvSpPr>
        <p:spPr>
          <a:xfrm>
            <a:off x="3146981" y="5158683"/>
            <a:ext cx="726399" cy="649123"/>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37" name="矩形 36"/>
          <p:cNvSpPr/>
          <p:nvPr>
            <p:custDataLst>
              <p:tags r:id="rId4"/>
            </p:custDataLst>
          </p:nvPr>
        </p:nvSpPr>
        <p:spPr>
          <a:xfrm>
            <a:off x="3158416" y="5145983"/>
            <a:ext cx="432749" cy="432749"/>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r>
              <a:rPr lang="en-US" altLang="zh-CN" dirty="0">
                <a:solidFill>
                  <a:srgbClr val="A3C902">
                    <a:lumMod val="50000"/>
                  </a:srgbClr>
                </a:solidFill>
              </a:rPr>
              <a:t>A</a:t>
            </a:r>
            <a:endParaRPr lang="zh-CN" altLang="en-US" dirty="0">
              <a:solidFill>
                <a:srgbClr val="A3C902">
                  <a:lumMod val="50000"/>
                </a:srgbClr>
              </a:solidFill>
            </a:endParaRPr>
          </a:p>
        </p:txBody>
      </p:sp>
      <p:sp>
        <p:nvSpPr>
          <p:cNvPr id="9" name="矩形 8"/>
          <p:cNvSpPr/>
          <p:nvPr>
            <p:custDataLst>
              <p:tags r:id="rId5"/>
            </p:custDataLst>
          </p:nvPr>
        </p:nvSpPr>
        <p:spPr>
          <a:xfrm>
            <a:off x="1570990" y="2823845"/>
            <a:ext cx="2025650" cy="2197735"/>
          </a:xfrm>
          <a:prstGeom prst="rect">
            <a:avLst/>
          </a:prstGeom>
        </p:spPr>
        <p:txBody>
          <a:bodyPr wrap="square" anchor="ctr" anchorCtr="0">
            <a:normAutofit/>
          </a:bodyPr>
          <a:p>
            <a:pPr algn="l">
              <a:lnSpc>
                <a:spcPct val="120000"/>
              </a:lnSpc>
            </a:pPr>
            <a:r>
              <a:rPr lang="zh-CN" altLang="en-US" sz="1400" spc="150">
                <a:solidFill>
                  <a:srgbClr val="FFFFFF"/>
                </a:solidFill>
                <a:latin typeface="Arial" panose="020B0604020202020204" pitchFamily="34" charset="0"/>
                <a:ea typeface="微软雅黑" panose="020B0503020204020204" pitchFamily="34" charset="-122"/>
                <a:sym typeface="Arial" panose="020B0604020202020204" pitchFamily="34" charset="0"/>
              </a:rPr>
              <a:t>异步复制为MySQL默认的复制方式，主数据库执行完客户端提交的事务后会立即将结果返给客户端，并不关心从数据库是否已经接收并进行了处理。</a:t>
            </a:r>
            <a:endParaRPr lang="zh-CN" altLang="en-US" sz="14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1"/>
          <p:cNvSpPr/>
          <p:nvPr>
            <p:custDataLst>
              <p:tags r:id="rId6"/>
            </p:custDataLst>
          </p:nvPr>
        </p:nvSpPr>
        <p:spPr>
          <a:xfrm>
            <a:off x="4856973" y="1789430"/>
            <a:ext cx="2550124" cy="4018377"/>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chemeClr val="accent6"/>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l">
              <a:lnSpc>
                <a:spcPct val="150000"/>
              </a:lnSpc>
              <a:buClrTx/>
              <a:buSzTx/>
              <a:buFontTx/>
            </a:pPr>
            <a:r>
              <a:rPr lang="zh-CN" altLang="en-US" sz="1400" spc="150">
                <a:solidFill>
                  <a:srgbClr val="FFFFFF"/>
                </a:solidFill>
                <a:latin typeface="Arial" panose="020B0604020202020204" pitchFamily="34" charset="0"/>
                <a:ea typeface="微软雅黑" panose="020B0503020204020204" pitchFamily="34" charset="-122"/>
                <a:sym typeface="微软雅黑" panose="020B0503020204020204" pitchFamily="34" charset="-122"/>
              </a:rPr>
              <a:t>同步复制是指主数据库向从数据库发送一个事务，并且所有的从数据库都执行了该事务后才会将结果提交给客户端。</a:t>
            </a:r>
            <a:endParaRPr lang="zh-CN" altLang="en-US" dirty="0">
              <a:solidFill>
                <a:srgbClr val="FFFFFF"/>
              </a:solidFill>
              <a:sym typeface="微软雅黑" panose="020B0503020204020204" pitchFamily="34" charset="-122"/>
            </a:endParaRPr>
          </a:p>
        </p:txBody>
      </p:sp>
      <p:sp>
        <p:nvSpPr>
          <p:cNvPr id="31" name="任意多边形 22"/>
          <p:cNvSpPr/>
          <p:nvPr>
            <p:custDataLst>
              <p:tags r:id="rId7"/>
            </p:custDataLst>
          </p:nvPr>
        </p:nvSpPr>
        <p:spPr>
          <a:xfrm>
            <a:off x="6680698" y="5158683"/>
            <a:ext cx="726399" cy="649123"/>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10" name="矩形 9"/>
          <p:cNvSpPr/>
          <p:nvPr>
            <p:custDataLst>
              <p:tags r:id="rId8"/>
            </p:custDataLst>
          </p:nvPr>
        </p:nvSpPr>
        <p:spPr>
          <a:xfrm>
            <a:off x="6680702" y="5158683"/>
            <a:ext cx="432749" cy="432749"/>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r>
              <a:rPr lang="en-US" altLang="zh-CN" dirty="0">
                <a:solidFill>
                  <a:srgbClr val="A3C902">
                    <a:lumMod val="50000"/>
                  </a:srgbClr>
                </a:solidFill>
              </a:rPr>
              <a:t>B</a:t>
            </a:r>
            <a:endParaRPr lang="zh-CN" altLang="en-US" dirty="0">
              <a:solidFill>
                <a:srgbClr val="A3C902">
                  <a:lumMod val="50000"/>
                </a:srgbClr>
              </a:solidFill>
            </a:endParaRPr>
          </a:p>
        </p:txBody>
      </p:sp>
      <p:sp>
        <p:nvSpPr>
          <p:cNvPr id="43" name="任意多边形 21"/>
          <p:cNvSpPr/>
          <p:nvPr>
            <p:custDataLst>
              <p:tags r:id="rId9"/>
            </p:custDataLst>
          </p:nvPr>
        </p:nvSpPr>
        <p:spPr>
          <a:xfrm>
            <a:off x="8244006" y="1789430"/>
            <a:ext cx="2550124" cy="4018377"/>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chemeClr val="accent6"/>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pitchFamily="34" charset="-122"/>
            </a:endParaRPr>
          </a:p>
        </p:txBody>
      </p:sp>
      <p:sp>
        <p:nvSpPr>
          <p:cNvPr id="11" name="任意多边形 22"/>
          <p:cNvSpPr/>
          <p:nvPr>
            <p:custDataLst>
              <p:tags r:id="rId10"/>
            </p:custDataLst>
          </p:nvPr>
        </p:nvSpPr>
        <p:spPr>
          <a:xfrm>
            <a:off x="10067731" y="5158683"/>
            <a:ext cx="726399" cy="649123"/>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12" name="矩形 11"/>
          <p:cNvSpPr/>
          <p:nvPr>
            <p:custDataLst>
              <p:tags r:id="rId11"/>
            </p:custDataLst>
          </p:nvPr>
        </p:nvSpPr>
        <p:spPr>
          <a:xfrm>
            <a:off x="10067735" y="5158683"/>
            <a:ext cx="432749" cy="432749"/>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r>
              <a:rPr lang="en-US" altLang="zh-CN" dirty="0">
                <a:solidFill>
                  <a:srgbClr val="A3C902">
                    <a:lumMod val="50000"/>
                  </a:srgbClr>
                </a:solidFill>
              </a:rPr>
              <a:t>C</a:t>
            </a:r>
            <a:endParaRPr lang="zh-CN" altLang="en-US" dirty="0">
              <a:solidFill>
                <a:srgbClr val="A3C902">
                  <a:lumMod val="50000"/>
                </a:srgbClr>
              </a:solidFill>
            </a:endParaRPr>
          </a:p>
        </p:txBody>
      </p:sp>
      <p:sp>
        <p:nvSpPr>
          <p:cNvPr id="13" name="矩形 12"/>
          <p:cNvSpPr/>
          <p:nvPr>
            <p:custDataLst>
              <p:tags r:id="rId12"/>
            </p:custDataLst>
          </p:nvPr>
        </p:nvSpPr>
        <p:spPr>
          <a:xfrm>
            <a:off x="8538845" y="2823845"/>
            <a:ext cx="2061210" cy="2137410"/>
          </a:xfrm>
          <a:prstGeom prst="rect">
            <a:avLst/>
          </a:prstGeom>
        </p:spPr>
        <p:txBody>
          <a:bodyPr wrap="square" anchor="ctr" anchorCtr="0">
            <a:normAutofit lnSpcReduction="20000"/>
          </a:bodyPr>
          <a:p>
            <a:pPr algn="l">
              <a:lnSpc>
                <a:spcPct val="120000"/>
              </a:lnSpc>
            </a:pPr>
            <a:r>
              <a:rPr lang="zh-CN" altLang="en-US" sz="1400" spc="150">
                <a:solidFill>
                  <a:srgbClr val="FFFFFF"/>
                </a:solidFill>
                <a:latin typeface="Arial" panose="020B0604020202020204" pitchFamily="34" charset="0"/>
                <a:ea typeface="微软雅黑" panose="020B0503020204020204" pitchFamily="34" charset="-122"/>
                <a:sym typeface="Arial" panose="020B0604020202020204" pitchFamily="34" charset="0"/>
              </a:rPr>
              <a:t>半同步复制介于同步复制与异步复制之间，主数据库只需要等待至少一个从数据库节点收到并且更新二进制日志到中继日志文件即可，不需要等待所有从数据库给主数据库反馈。</a:t>
            </a:r>
            <a:endParaRPr lang="zh-CN" altLang="en-US" sz="14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1845310" y="2236470"/>
            <a:ext cx="1448435" cy="659765"/>
          </a:xfrm>
          <a:prstGeom prst="rect">
            <a:avLst/>
          </a:prstGeom>
          <a:noFill/>
        </p:spPr>
        <p:txBody>
          <a:bodyPr wrap="square" rtlCol="0">
            <a:noAutofit/>
          </a:bodyPr>
          <a:p>
            <a:r>
              <a:rPr lang="zh-CN" altLang="en-US" sz="2400" b="1">
                <a:solidFill>
                  <a:schemeClr val="bg1"/>
                </a:solidFill>
              </a:rPr>
              <a:t>异步复制</a:t>
            </a:r>
            <a:endParaRPr lang="zh-CN" altLang="en-US" sz="2400" b="1">
              <a:solidFill>
                <a:schemeClr val="bg1"/>
              </a:solidFill>
            </a:endParaRPr>
          </a:p>
        </p:txBody>
      </p:sp>
      <p:sp>
        <p:nvSpPr>
          <p:cNvPr id="15" name="文本框 14"/>
          <p:cNvSpPr txBox="1"/>
          <p:nvPr/>
        </p:nvSpPr>
        <p:spPr>
          <a:xfrm>
            <a:off x="5496560" y="2236470"/>
            <a:ext cx="1448435" cy="666115"/>
          </a:xfrm>
          <a:prstGeom prst="rect">
            <a:avLst/>
          </a:prstGeom>
          <a:noFill/>
        </p:spPr>
        <p:txBody>
          <a:bodyPr wrap="square" rtlCol="0">
            <a:noAutofit/>
          </a:bodyPr>
          <a:p>
            <a:r>
              <a:rPr lang="zh-CN" altLang="en-US" sz="2400" b="1">
                <a:solidFill>
                  <a:schemeClr val="bg1"/>
                </a:solidFill>
              </a:rPr>
              <a:t>同步复制</a:t>
            </a:r>
            <a:endParaRPr lang="zh-CN" altLang="en-US" sz="2400" b="1">
              <a:solidFill>
                <a:schemeClr val="bg1"/>
              </a:solidFill>
            </a:endParaRPr>
          </a:p>
        </p:txBody>
      </p:sp>
      <p:sp>
        <p:nvSpPr>
          <p:cNvPr id="16" name="文本框 15"/>
          <p:cNvSpPr txBox="1"/>
          <p:nvPr/>
        </p:nvSpPr>
        <p:spPr>
          <a:xfrm>
            <a:off x="8743315" y="2164080"/>
            <a:ext cx="1857375" cy="659765"/>
          </a:xfrm>
          <a:prstGeom prst="rect">
            <a:avLst/>
          </a:prstGeom>
          <a:noFill/>
        </p:spPr>
        <p:txBody>
          <a:bodyPr wrap="square" rtlCol="0">
            <a:noAutofit/>
          </a:bodyPr>
          <a:p>
            <a:r>
              <a:rPr lang="zh-CN" altLang="en-US" sz="2400" b="1">
                <a:solidFill>
                  <a:schemeClr val="bg1"/>
                </a:solidFill>
              </a:rPr>
              <a:t>半同步复制</a:t>
            </a:r>
            <a:endParaRPr lang="zh-CN" altLang="en-US" sz="24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一主一从复制</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27" name="文本框 26"/>
          <p:cNvSpPr txBox="1"/>
          <p:nvPr/>
        </p:nvSpPr>
        <p:spPr>
          <a:xfrm>
            <a:off x="1521460" y="996315"/>
            <a:ext cx="6096000" cy="368300"/>
          </a:xfrm>
          <a:prstGeom prst="rect">
            <a:avLst/>
          </a:prstGeom>
          <a:noFill/>
        </p:spPr>
        <p:txBody>
          <a:bodyPr wrap="square" rtlCol="0" anchor="t">
            <a:spAutoFit/>
          </a:bodyPr>
          <a:p>
            <a:r>
              <a:rPr lang="zh-CN" altLang="en-US" b="1"/>
              <a:t>一、基于位点的主从复制</a:t>
            </a:r>
            <a:endParaRPr lang="zh-CN" altLang="en-US" b="1"/>
          </a:p>
        </p:txBody>
      </p:sp>
      <p:sp>
        <p:nvSpPr>
          <p:cNvPr id="93" name="Oval 92"/>
          <p:cNvSpPr/>
          <p:nvPr>
            <p:custDataLst>
              <p:tags r:id="rId1"/>
            </p:custDataLst>
          </p:nvPr>
        </p:nvSpPr>
        <p:spPr>
          <a:xfrm>
            <a:off x="1975359"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4" name="Freeform 5"/>
          <p:cNvSpPr/>
          <p:nvPr>
            <p:custDataLst>
              <p:tags r:id="rId2"/>
            </p:custDataLst>
          </p:nvPr>
        </p:nvSpPr>
        <p:spPr bwMode="auto">
          <a:xfrm>
            <a:off x="2115863" y="2343985"/>
            <a:ext cx="438992" cy="441232"/>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97" name="TextBox 96"/>
          <p:cNvSpPr txBox="1"/>
          <p:nvPr>
            <p:custDataLst>
              <p:tags r:id="rId3"/>
            </p:custDataLst>
          </p:nvPr>
        </p:nvSpPr>
        <p:spPr>
          <a:xfrm>
            <a:off x="1416549"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配置主服务器</a:t>
            </a:r>
            <a:endParaRPr lang="id-ID" sz="2000" b="1" dirty="0">
              <a:solidFill>
                <a:srgbClr val="000000"/>
              </a:solidFill>
              <a:latin typeface="Arial" panose="020B0604020202020204" pitchFamily="34" charset="0"/>
              <a:ea typeface="+mn-ea"/>
              <a:cs typeface="+mn-ea"/>
            </a:endParaRPr>
          </a:p>
        </p:txBody>
      </p:sp>
      <p:sp>
        <p:nvSpPr>
          <p:cNvPr id="127" name="Oval 126"/>
          <p:cNvSpPr/>
          <p:nvPr>
            <p:custDataLst>
              <p:tags r:id="rId4"/>
            </p:custDataLst>
          </p:nvPr>
        </p:nvSpPr>
        <p:spPr>
          <a:xfrm>
            <a:off x="4482453"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9" name="Freeform 9"/>
          <p:cNvSpPr>
            <a:spLocks noEditPoints="1"/>
          </p:cNvSpPr>
          <p:nvPr>
            <p:custDataLst>
              <p:tags r:id="rId5"/>
            </p:custDataLst>
          </p:nvPr>
        </p:nvSpPr>
        <p:spPr bwMode="auto">
          <a:xfrm>
            <a:off x="4632109" y="2353464"/>
            <a:ext cx="420688" cy="42227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0" name="Freeform 10"/>
          <p:cNvSpPr>
            <a:spLocks noEditPoints="1"/>
          </p:cNvSpPr>
          <p:nvPr>
            <p:custDataLst>
              <p:tags r:id="rId6"/>
            </p:custDataLst>
          </p:nvPr>
        </p:nvSpPr>
        <p:spPr bwMode="auto">
          <a:xfrm>
            <a:off x="4744822" y="2466176"/>
            <a:ext cx="195263" cy="19685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1" name="Freeform 11"/>
          <p:cNvSpPr>
            <a:spLocks noEditPoints="1"/>
          </p:cNvSpPr>
          <p:nvPr>
            <p:custDataLst>
              <p:tags r:id="rId7"/>
            </p:custDataLst>
          </p:nvPr>
        </p:nvSpPr>
        <p:spPr bwMode="auto">
          <a:xfrm>
            <a:off x="4789272" y="2512214"/>
            <a:ext cx="106363" cy="1063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9" name="TextBox 96"/>
          <p:cNvSpPr txBox="1"/>
          <p:nvPr>
            <p:custDataLst>
              <p:tags r:id="rId8"/>
            </p:custDataLst>
          </p:nvPr>
        </p:nvSpPr>
        <p:spPr>
          <a:xfrm>
            <a:off x="3923643"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创建指定用户</a:t>
            </a:r>
            <a:endParaRPr lang="id-ID" sz="2000" b="1" dirty="0">
              <a:solidFill>
                <a:srgbClr val="000000"/>
              </a:solidFill>
              <a:latin typeface="Arial" panose="020B0604020202020204" pitchFamily="34" charset="0"/>
              <a:ea typeface="+mn-ea"/>
              <a:cs typeface="+mn-ea"/>
            </a:endParaRPr>
          </a:p>
        </p:txBody>
      </p:sp>
      <p:sp>
        <p:nvSpPr>
          <p:cNvPr id="120" name="Oval 119"/>
          <p:cNvSpPr/>
          <p:nvPr>
            <p:custDataLst>
              <p:tags r:id="rId9"/>
            </p:custDataLst>
          </p:nvPr>
        </p:nvSpPr>
        <p:spPr>
          <a:xfrm>
            <a:off x="6989547"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2" name="Freeform 5"/>
          <p:cNvSpPr>
            <a:spLocks noEditPoints="1"/>
          </p:cNvSpPr>
          <p:nvPr>
            <p:custDataLst>
              <p:tags r:id="rId10"/>
            </p:custDataLst>
          </p:nvPr>
        </p:nvSpPr>
        <p:spPr bwMode="auto">
          <a:xfrm>
            <a:off x="7143681" y="2361635"/>
            <a:ext cx="411732" cy="405933"/>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3" name="Freeform 6"/>
          <p:cNvSpPr>
            <a:spLocks noEditPoints="1"/>
          </p:cNvSpPr>
          <p:nvPr>
            <p:custDataLst>
              <p:tags r:id="rId11"/>
            </p:custDataLst>
          </p:nvPr>
        </p:nvSpPr>
        <p:spPr bwMode="auto">
          <a:xfrm>
            <a:off x="7259662" y="2464568"/>
            <a:ext cx="178321" cy="17977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4" name="Freeform 7"/>
          <p:cNvSpPr>
            <a:spLocks noEditPoints="1"/>
          </p:cNvSpPr>
          <p:nvPr>
            <p:custDataLst>
              <p:tags r:id="rId12"/>
            </p:custDataLst>
          </p:nvPr>
        </p:nvSpPr>
        <p:spPr bwMode="auto">
          <a:xfrm>
            <a:off x="7314753" y="2495013"/>
            <a:ext cx="68139" cy="94235"/>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5" name="Freeform 8"/>
          <p:cNvSpPr>
            <a:spLocks noEditPoints="1"/>
          </p:cNvSpPr>
          <p:nvPr>
            <p:custDataLst>
              <p:tags r:id="rId13"/>
            </p:custDataLst>
          </p:nvPr>
        </p:nvSpPr>
        <p:spPr bwMode="auto">
          <a:xfrm>
            <a:off x="7198772" y="2416726"/>
            <a:ext cx="314598" cy="275455"/>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2" name="TextBox 96"/>
          <p:cNvSpPr txBox="1"/>
          <p:nvPr>
            <p:custDataLst>
              <p:tags r:id="rId14"/>
            </p:custDataLst>
          </p:nvPr>
        </p:nvSpPr>
        <p:spPr>
          <a:xfrm>
            <a:off x="6430737"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复制数据</a:t>
            </a:r>
            <a:endParaRPr lang="id-ID" sz="2000" b="1" dirty="0">
              <a:solidFill>
                <a:srgbClr val="000000"/>
              </a:solidFill>
              <a:latin typeface="Arial" panose="020B0604020202020204" pitchFamily="34" charset="0"/>
              <a:ea typeface="+mn-ea"/>
              <a:cs typeface="+mn-ea"/>
            </a:endParaRPr>
          </a:p>
        </p:txBody>
      </p:sp>
      <p:sp>
        <p:nvSpPr>
          <p:cNvPr id="133" name="Oval 132"/>
          <p:cNvSpPr/>
          <p:nvPr>
            <p:custDataLst>
              <p:tags r:id="rId15"/>
            </p:custDataLst>
          </p:nvPr>
        </p:nvSpPr>
        <p:spPr>
          <a:xfrm>
            <a:off x="9496640"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35" name="Freeform 15"/>
          <p:cNvSpPr/>
          <p:nvPr>
            <p:custDataLst>
              <p:tags r:id="rId16"/>
            </p:custDataLst>
          </p:nvPr>
        </p:nvSpPr>
        <p:spPr bwMode="auto">
          <a:xfrm>
            <a:off x="9723537" y="2432135"/>
            <a:ext cx="96802" cy="95528"/>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6" name="Freeform 16"/>
          <p:cNvSpPr>
            <a:spLocks noEditPoints="1"/>
          </p:cNvSpPr>
          <p:nvPr>
            <p:custDataLst>
              <p:tags r:id="rId17"/>
            </p:custDataLst>
          </p:nvPr>
        </p:nvSpPr>
        <p:spPr bwMode="auto">
          <a:xfrm>
            <a:off x="9654757" y="2362081"/>
            <a:ext cx="403766" cy="405040"/>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4" name="TextBox 96"/>
          <p:cNvSpPr txBox="1"/>
          <p:nvPr>
            <p:custDataLst>
              <p:tags r:id="rId18"/>
            </p:custDataLst>
          </p:nvPr>
        </p:nvSpPr>
        <p:spPr>
          <a:xfrm>
            <a:off x="8937830"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配置从服务器</a:t>
            </a:r>
            <a:endParaRPr lang="id-ID" sz="2000" b="1" dirty="0">
              <a:solidFill>
                <a:srgbClr val="000000"/>
              </a:solidFill>
              <a:latin typeface="Arial" panose="020B0604020202020204" pitchFamily="34" charset="0"/>
              <a:ea typeface="+mn-ea"/>
              <a:cs typeface="+mn-ea"/>
            </a:endParaRPr>
          </a:p>
        </p:txBody>
      </p:sp>
      <p:sp>
        <p:nvSpPr>
          <p:cNvPr id="138" name="Oval 137"/>
          <p:cNvSpPr/>
          <p:nvPr>
            <p:custDataLst>
              <p:tags r:id="rId19"/>
            </p:custDataLst>
          </p:nvPr>
        </p:nvSpPr>
        <p:spPr>
          <a:xfrm>
            <a:off x="3228906" y="465317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40" name="Freeform 17"/>
          <p:cNvSpPr>
            <a:spLocks noEditPoints="1"/>
          </p:cNvSpPr>
          <p:nvPr>
            <p:custDataLst>
              <p:tags r:id="rId20"/>
            </p:custDataLst>
          </p:nvPr>
        </p:nvSpPr>
        <p:spPr bwMode="auto">
          <a:xfrm>
            <a:off x="3392777" y="4817042"/>
            <a:ext cx="392259" cy="392259"/>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41" name="Freeform 18"/>
          <p:cNvSpPr>
            <a:spLocks noEditPoints="1"/>
          </p:cNvSpPr>
          <p:nvPr>
            <p:custDataLst>
              <p:tags r:id="rId21"/>
            </p:custDataLst>
          </p:nvPr>
        </p:nvSpPr>
        <p:spPr bwMode="auto">
          <a:xfrm>
            <a:off x="3462347" y="4886612"/>
            <a:ext cx="251638" cy="253118"/>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8" name="TextBox 96"/>
          <p:cNvSpPr txBox="1"/>
          <p:nvPr>
            <p:custDataLst>
              <p:tags r:id="rId22"/>
            </p:custDataLst>
          </p:nvPr>
        </p:nvSpPr>
        <p:spPr>
          <a:xfrm>
            <a:off x="2670096" y="5407228"/>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复制状态验证</a:t>
            </a:r>
            <a:endParaRPr lang="id-ID" sz="2000" b="1" dirty="0">
              <a:solidFill>
                <a:srgbClr val="000000"/>
              </a:solidFill>
              <a:latin typeface="Arial" panose="020B0604020202020204" pitchFamily="34" charset="0"/>
              <a:ea typeface="+mn-ea"/>
              <a:cs typeface="+mn-ea"/>
            </a:endParaRPr>
          </a:p>
        </p:txBody>
      </p:sp>
      <p:sp>
        <p:nvSpPr>
          <p:cNvPr id="156" name="Oval 155"/>
          <p:cNvSpPr/>
          <p:nvPr>
            <p:custDataLst>
              <p:tags r:id="rId23"/>
            </p:custDataLst>
          </p:nvPr>
        </p:nvSpPr>
        <p:spPr>
          <a:xfrm>
            <a:off x="8243094" y="4655233"/>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58" name="Freeform 36"/>
          <p:cNvSpPr>
            <a:spLocks noEditPoints="1"/>
          </p:cNvSpPr>
          <p:nvPr>
            <p:custDataLst>
              <p:tags r:id="rId24"/>
            </p:custDataLst>
          </p:nvPr>
        </p:nvSpPr>
        <p:spPr bwMode="auto">
          <a:xfrm>
            <a:off x="8386213" y="4807627"/>
            <a:ext cx="433762" cy="41521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9" name="Freeform 37"/>
          <p:cNvSpPr>
            <a:spLocks noEditPoints="1"/>
          </p:cNvSpPr>
          <p:nvPr>
            <p:custDataLst>
              <p:tags r:id="rId25"/>
            </p:custDataLst>
          </p:nvPr>
        </p:nvSpPr>
        <p:spPr bwMode="auto">
          <a:xfrm>
            <a:off x="8440433" y="4861847"/>
            <a:ext cx="325322" cy="21830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0" name="Freeform 38"/>
          <p:cNvSpPr>
            <a:spLocks noEditPoints="1"/>
          </p:cNvSpPr>
          <p:nvPr>
            <p:custDataLst>
              <p:tags r:id="rId26"/>
            </p:custDataLst>
          </p:nvPr>
        </p:nvSpPr>
        <p:spPr bwMode="auto">
          <a:xfrm>
            <a:off x="8581692" y="5087289"/>
            <a:ext cx="41378" cy="39952"/>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1" name="Freeform 39"/>
          <p:cNvSpPr/>
          <p:nvPr>
            <p:custDataLst>
              <p:tags r:id="rId27"/>
            </p:custDataLst>
          </p:nvPr>
        </p:nvSpPr>
        <p:spPr bwMode="auto">
          <a:xfrm>
            <a:off x="8548874" y="4971714"/>
            <a:ext cx="39952" cy="81331"/>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2" name="Freeform 40"/>
          <p:cNvSpPr/>
          <p:nvPr>
            <p:custDataLst>
              <p:tags r:id="rId28"/>
            </p:custDataLst>
          </p:nvPr>
        </p:nvSpPr>
        <p:spPr bwMode="auto">
          <a:xfrm>
            <a:off x="8684425" y="4888957"/>
            <a:ext cx="39952" cy="164088"/>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3" name="Freeform 41"/>
          <p:cNvSpPr/>
          <p:nvPr>
            <p:custDataLst>
              <p:tags r:id="rId29"/>
            </p:custDataLst>
          </p:nvPr>
        </p:nvSpPr>
        <p:spPr bwMode="auto">
          <a:xfrm>
            <a:off x="8615936" y="4943177"/>
            <a:ext cx="41378" cy="10986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4" name="Freeform 42"/>
          <p:cNvSpPr/>
          <p:nvPr>
            <p:custDataLst>
              <p:tags r:id="rId30"/>
            </p:custDataLst>
          </p:nvPr>
        </p:nvSpPr>
        <p:spPr bwMode="auto">
          <a:xfrm>
            <a:off x="8480385" y="4916067"/>
            <a:ext cx="41378" cy="136977"/>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2" name="TextBox 96"/>
          <p:cNvSpPr txBox="1"/>
          <p:nvPr>
            <p:custDataLst>
              <p:tags r:id="rId31"/>
            </p:custDataLst>
          </p:nvPr>
        </p:nvSpPr>
        <p:spPr>
          <a:xfrm>
            <a:off x="7684284" y="5407228"/>
            <a:ext cx="1812358" cy="396000"/>
          </a:xfrm>
          <a:prstGeom prst="rect">
            <a:avLst/>
          </a:prstGeom>
          <a:noFill/>
        </p:spPr>
        <p:txBody>
          <a:bodyPr wrap="square" rtlCol="0" anchor="ctr" anchorCtr="0">
            <a:normAutofit fontScale="70000"/>
          </a:bodyPr>
          <a:lstStyle/>
          <a:p>
            <a:pPr algn="ctr"/>
            <a:r>
              <a:rPr lang="id-ID" sz="2000" b="1" dirty="0">
                <a:solidFill>
                  <a:srgbClr val="000000"/>
                </a:solidFill>
                <a:latin typeface="Arial" panose="020B0604020202020204" pitchFamily="34" charset="0"/>
                <a:ea typeface="+mn-ea"/>
                <a:cs typeface="+mn-ea"/>
              </a:rPr>
              <a:t>加入新的从服务器</a:t>
            </a:r>
            <a:endParaRPr lang="id-ID" sz="2000" b="1" dirty="0">
              <a:solidFill>
                <a:srgbClr val="000000"/>
              </a:solidFill>
              <a:latin typeface="Arial" panose="020B0604020202020204" pitchFamily="34" charset="0"/>
              <a:ea typeface="+mn-ea"/>
              <a:cs typeface="+mn-ea"/>
            </a:endParaRPr>
          </a:p>
        </p:txBody>
      </p:sp>
      <p:sp>
        <p:nvSpPr>
          <p:cNvPr id="166" name="Oval 165"/>
          <p:cNvSpPr/>
          <p:nvPr>
            <p:custDataLst>
              <p:tags r:id="rId32"/>
            </p:custDataLst>
          </p:nvPr>
        </p:nvSpPr>
        <p:spPr>
          <a:xfrm>
            <a:off x="5736000" y="4655233"/>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67" name="Group 166"/>
          <p:cNvGrpSpPr/>
          <p:nvPr>
            <p:custDataLst>
              <p:tags r:id="rId33"/>
            </p:custDataLst>
          </p:nvPr>
        </p:nvGrpSpPr>
        <p:grpSpPr>
          <a:xfrm>
            <a:off x="5865019" y="4785046"/>
            <a:ext cx="461962" cy="460375"/>
            <a:chOff x="8310563" y="882650"/>
            <a:chExt cx="461962" cy="460375"/>
          </a:xfrm>
          <a:solidFill>
            <a:srgbClr val="FFFFFF"/>
          </a:solidFill>
        </p:grpSpPr>
        <p:sp>
          <p:nvSpPr>
            <p:cNvPr id="168" name="Freeform 46"/>
            <p:cNvSpPr>
              <a:spLocks noEditPoints="1"/>
            </p:cNvSpPr>
            <p:nvPr>
              <p:custDataLst>
                <p:tags r:id="rId34"/>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9" name="Freeform 47"/>
            <p:cNvSpPr>
              <a:spLocks noEditPoints="1"/>
            </p:cNvSpPr>
            <p:nvPr>
              <p:custDataLst>
                <p:tags r:id="rId35"/>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0" name="Freeform 48"/>
            <p:cNvSpPr>
              <a:spLocks noEditPoints="1"/>
            </p:cNvSpPr>
            <p:nvPr>
              <p:custDataLst>
                <p:tags r:id="rId36"/>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1" name="Freeform 49"/>
            <p:cNvSpPr>
              <a:spLocks noEditPoints="1"/>
            </p:cNvSpPr>
            <p:nvPr>
              <p:custDataLst>
                <p:tags r:id="rId37"/>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2" name="Freeform 50"/>
            <p:cNvSpPr>
              <a:spLocks noEditPoints="1"/>
            </p:cNvSpPr>
            <p:nvPr>
              <p:custDataLst>
                <p:tags r:id="rId38"/>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42" name="TextBox 96"/>
          <p:cNvSpPr txBox="1"/>
          <p:nvPr>
            <p:custDataLst>
              <p:tags r:id="rId39"/>
            </p:custDataLst>
          </p:nvPr>
        </p:nvSpPr>
        <p:spPr>
          <a:xfrm>
            <a:off x="5177190" y="5407228"/>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故障排除</a:t>
            </a:r>
            <a:endParaRPr lang="id-ID" sz="2000" b="1" dirty="0">
              <a:solidFill>
                <a:srgbClr val="000000"/>
              </a:solidFill>
              <a:latin typeface="Arial" panose="020B0604020202020204" pitchFamily="34" charset="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一主一从复制</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27" name="文本框 26"/>
          <p:cNvSpPr txBox="1"/>
          <p:nvPr/>
        </p:nvSpPr>
        <p:spPr>
          <a:xfrm>
            <a:off x="1521460" y="996315"/>
            <a:ext cx="6096000" cy="368300"/>
          </a:xfrm>
          <a:prstGeom prst="rect">
            <a:avLst/>
          </a:prstGeom>
          <a:noFill/>
        </p:spPr>
        <p:txBody>
          <a:bodyPr wrap="square" rtlCol="0" anchor="t">
            <a:spAutoFit/>
          </a:bodyPr>
          <a:p>
            <a:r>
              <a:rPr lang="zh-CN" altLang="en-US" b="1"/>
              <a:t>一、基于位点的主从复制</a:t>
            </a:r>
            <a:endParaRPr lang="zh-CN" altLang="en-US" b="1"/>
          </a:p>
        </p:txBody>
      </p:sp>
      <p:sp>
        <p:nvSpPr>
          <p:cNvPr id="93" name="Oval 92"/>
          <p:cNvSpPr/>
          <p:nvPr>
            <p:custDataLst>
              <p:tags r:id="rId1"/>
            </p:custDataLst>
          </p:nvPr>
        </p:nvSpPr>
        <p:spPr>
          <a:xfrm>
            <a:off x="1975359"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4" name="Freeform 5"/>
          <p:cNvSpPr/>
          <p:nvPr>
            <p:custDataLst>
              <p:tags r:id="rId2"/>
            </p:custDataLst>
          </p:nvPr>
        </p:nvSpPr>
        <p:spPr bwMode="auto">
          <a:xfrm>
            <a:off x="2115863" y="2343985"/>
            <a:ext cx="438992" cy="441232"/>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97" name="TextBox 96"/>
          <p:cNvSpPr txBox="1"/>
          <p:nvPr>
            <p:custDataLst>
              <p:tags r:id="rId3"/>
            </p:custDataLst>
          </p:nvPr>
        </p:nvSpPr>
        <p:spPr>
          <a:xfrm>
            <a:off x="1416549"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配置主服务器</a:t>
            </a:r>
            <a:endParaRPr lang="id-ID" sz="2000" b="1" dirty="0">
              <a:solidFill>
                <a:srgbClr val="000000"/>
              </a:solidFill>
              <a:latin typeface="Arial" panose="020B0604020202020204" pitchFamily="34" charset="0"/>
              <a:ea typeface="+mn-ea"/>
              <a:cs typeface="+mn-ea"/>
            </a:endParaRPr>
          </a:p>
        </p:txBody>
      </p:sp>
      <p:sp>
        <p:nvSpPr>
          <p:cNvPr id="127" name="Oval 126"/>
          <p:cNvSpPr/>
          <p:nvPr>
            <p:custDataLst>
              <p:tags r:id="rId4"/>
            </p:custDataLst>
          </p:nvPr>
        </p:nvSpPr>
        <p:spPr>
          <a:xfrm>
            <a:off x="4482453"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9" name="Freeform 9"/>
          <p:cNvSpPr>
            <a:spLocks noEditPoints="1"/>
          </p:cNvSpPr>
          <p:nvPr>
            <p:custDataLst>
              <p:tags r:id="rId5"/>
            </p:custDataLst>
          </p:nvPr>
        </p:nvSpPr>
        <p:spPr bwMode="auto">
          <a:xfrm>
            <a:off x="4632109" y="2353464"/>
            <a:ext cx="420688" cy="42227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0" name="Freeform 10"/>
          <p:cNvSpPr>
            <a:spLocks noEditPoints="1"/>
          </p:cNvSpPr>
          <p:nvPr>
            <p:custDataLst>
              <p:tags r:id="rId6"/>
            </p:custDataLst>
          </p:nvPr>
        </p:nvSpPr>
        <p:spPr bwMode="auto">
          <a:xfrm>
            <a:off x="4744822" y="2466176"/>
            <a:ext cx="195263" cy="19685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1" name="Freeform 11"/>
          <p:cNvSpPr>
            <a:spLocks noEditPoints="1"/>
          </p:cNvSpPr>
          <p:nvPr>
            <p:custDataLst>
              <p:tags r:id="rId7"/>
            </p:custDataLst>
          </p:nvPr>
        </p:nvSpPr>
        <p:spPr bwMode="auto">
          <a:xfrm>
            <a:off x="4789272" y="2512214"/>
            <a:ext cx="106363" cy="1063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9" name="TextBox 96"/>
          <p:cNvSpPr txBox="1"/>
          <p:nvPr>
            <p:custDataLst>
              <p:tags r:id="rId8"/>
            </p:custDataLst>
          </p:nvPr>
        </p:nvSpPr>
        <p:spPr>
          <a:xfrm>
            <a:off x="3923643"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创建指定用户</a:t>
            </a:r>
            <a:endParaRPr lang="id-ID" sz="2000" b="1" dirty="0">
              <a:solidFill>
                <a:srgbClr val="000000"/>
              </a:solidFill>
              <a:latin typeface="Arial" panose="020B0604020202020204" pitchFamily="34" charset="0"/>
              <a:ea typeface="+mn-ea"/>
              <a:cs typeface="+mn-ea"/>
            </a:endParaRPr>
          </a:p>
        </p:txBody>
      </p:sp>
      <p:sp>
        <p:nvSpPr>
          <p:cNvPr id="120" name="Oval 119"/>
          <p:cNvSpPr/>
          <p:nvPr>
            <p:custDataLst>
              <p:tags r:id="rId9"/>
            </p:custDataLst>
          </p:nvPr>
        </p:nvSpPr>
        <p:spPr>
          <a:xfrm>
            <a:off x="6989547"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2" name="Freeform 5"/>
          <p:cNvSpPr>
            <a:spLocks noEditPoints="1"/>
          </p:cNvSpPr>
          <p:nvPr>
            <p:custDataLst>
              <p:tags r:id="rId10"/>
            </p:custDataLst>
          </p:nvPr>
        </p:nvSpPr>
        <p:spPr bwMode="auto">
          <a:xfrm>
            <a:off x="7143681" y="2361635"/>
            <a:ext cx="411732" cy="405933"/>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3" name="Freeform 6"/>
          <p:cNvSpPr>
            <a:spLocks noEditPoints="1"/>
          </p:cNvSpPr>
          <p:nvPr>
            <p:custDataLst>
              <p:tags r:id="rId11"/>
            </p:custDataLst>
          </p:nvPr>
        </p:nvSpPr>
        <p:spPr bwMode="auto">
          <a:xfrm>
            <a:off x="7259662" y="2464568"/>
            <a:ext cx="178321" cy="17977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4" name="Freeform 7"/>
          <p:cNvSpPr>
            <a:spLocks noEditPoints="1"/>
          </p:cNvSpPr>
          <p:nvPr>
            <p:custDataLst>
              <p:tags r:id="rId12"/>
            </p:custDataLst>
          </p:nvPr>
        </p:nvSpPr>
        <p:spPr bwMode="auto">
          <a:xfrm>
            <a:off x="7314753" y="2495013"/>
            <a:ext cx="68139" cy="94235"/>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5" name="Freeform 8"/>
          <p:cNvSpPr>
            <a:spLocks noEditPoints="1"/>
          </p:cNvSpPr>
          <p:nvPr>
            <p:custDataLst>
              <p:tags r:id="rId13"/>
            </p:custDataLst>
          </p:nvPr>
        </p:nvSpPr>
        <p:spPr bwMode="auto">
          <a:xfrm>
            <a:off x="7198772" y="2416726"/>
            <a:ext cx="314598" cy="275455"/>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2" name="TextBox 96"/>
          <p:cNvSpPr txBox="1"/>
          <p:nvPr>
            <p:custDataLst>
              <p:tags r:id="rId14"/>
            </p:custDataLst>
          </p:nvPr>
        </p:nvSpPr>
        <p:spPr>
          <a:xfrm>
            <a:off x="6430737"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复制数据</a:t>
            </a:r>
            <a:endParaRPr lang="id-ID" sz="2000" b="1" dirty="0">
              <a:solidFill>
                <a:srgbClr val="000000"/>
              </a:solidFill>
              <a:latin typeface="Arial" panose="020B0604020202020204" pitchFamily="34" charset="0"/>
              <a:ea typeface="+mn-ea"/>
              <a:cs typeface="+mn-ea"/>
            </a:endParaRPr>
          </a:p>
        </p:txBody>
      </p:sp>
      <p:sp>
        <p:nvSpPr>
          <p:cNvPr id="133" name="Oval 132"/>
          <p:cNvSpPr/>
          <p:nvPr>
            <p:custDataLst>
              <p:tags r:id="rId15"/>
            </p:custDataLst>
          </p:nvPr>
        </p:nvSpPr>
        <p:spPr>
          <a:xfrm>
            <a:off x="9496640" y="220460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35" name="Freeform 15"/>
          <p:cNvSpPr/>
          <p:nvPr>
            <p:custDataLst>
              <p:tags r:id="rId16"/>
            </p:custDataLst>
          </p:nvPr>
        </p:nvSpPr>
        <p:spPr bwMode="auto">
          <a:xfrm>
            <a:off x="9723537" y="2432135"/>
            <a:ext cx="96802" cy="95528"/>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6" name="Freeform 16"/>
          <p:cNvSpPr>
            <a:spLocks noEditPoints="1"/>
          </p:cNvSpPr>
          <p:nvPr>
            <p:custDataLst>
              <p:tags r:id="rId17"/>
            </p:custDataLst>
          </p:nvPr>
        </p:nvSpPr>
        <p:spPr bwMode="auto">
          <a:xfrm>
            <a:off x="9654757" y="2362081"/>
            <a:ext cx="403766" cy="405040"/>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4" name="TextBox 96"/>
          <p:cNvSpPr txBox="1"/>
          <p:nvPr>
            <p:custDataLst>
              <p:tags r:id="rId18"/>
            </p:custDataLst>
          </p:nvPr>
        </p:nvSpPr>
        <p:spPr>
          <a:xfrm>
            <a:off x="8937830" y="2966089"/>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配置从服务器</a:t>
            </a:r>
            <a:endParaRPr lang="id-ID" sz="2000" b="1" dirty="0">
              <a:solidFill>
                <a:srgbClr val="000000"/>
              </a:solidFill>
              <a:latin typeface="Arial" panose="020B0604020202020204" pitchFamily="34" charset="0"/>
              <a:ea typeface="+mn-ea"/>
              <a:cs typeface="+mn-ea"/>
            </a:endParaRPr>
          </a:p>
        </p:txBody>
      </p:sp>
      <p:sp>
        <p:nvSpPr>
          <p:cNvPr id="138" name="Oval 137"/>
          <p:cNvSpPr/>
          <p:nvPr>
            <p:custDataLst>
              <p:tags r:id="rId19"/>
            </p:custDataLst>
          </p:nvPr>
        </p:nvSpPr>
        <p:spPr>
          <a:xfrm>
            <a:off x="3228906" y="4653171"/>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40" name="Freeform 17"/>
          <p:cNvSpPr>
            <a:spLocks noEditPoints="1"/>
          </p:cNvSpPr>
          <p:nvPr>
            <p:custDataLst>
              <p:tags r:id="rId20"/>
            </p:custDataLst>
          </p:nvPr>
        </p:nvSpPr>
        <p:spPr bwMode="auto">
          <a:xfrm>
            <a:off x="3392777" y="4817042"/>
            <a:ext cx="392259" cy="392259"/>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41" name="Freeform 18"/>
          <p:cNvSpPr>
            <a:spLocks noEditPoints="1"/>
          </p:cNvSpPr>
          <p:nvPr>
            <p:custDataLst>
              <p:tags r:id="rId21"/>
            </p:custDataLst>
          </p:nvPr>
        </p:nvSpPr>
        <p:spPr bwMode="auto">
          <a:xfrm>
            <a:off x="3462347" y="4886612"/>
            <a:ext cx="251638" cy="253118"/>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8" name="TextBox 96"/>
          <p:cNvSpPr txBox="1"/>
          <p:nvPr>
            <p:custDataLst>
              <p:tags r:id="rId22"/>
            </p:custDataLst>
          </p:nvPr>
        </p:nvSpPr>
        <p:spPr>
          <a:xfrm>
            <a:off x="2670096" y="5407228"/>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复制状态验证</a:t>
            </a:r>
            <a:endParaRPr lang="id-ID" sz="2000" b="1" dirty="0">
              <a:solidFill>
                <a:srgbClr val="000000"/>
              </a:solidFill>
              <a:latin typeface="Arial" panose="020B0604020202020204" pitchFamily="34" charset="0"/>
              <a:ea typeface="+mn-ea"/>
              <a:cs typeface="+mn-ea"/>
            </a:endParaRPr>
          </a:p>
        </p:txBody>
      </p:sp>
      <p:sp>
        <p:nvSpPr>
          <p:cNvPr id="156" name="Oval 155"/>
          <p:cNvSpPr/>
          <p:nvPr>
            <p:custDataLst>
              <p:tags r:id="rId23"/>
            </p:custDataLst>
          </p:nvPr>
        </p:nvSpPr>
        <p:spPr>
          <a:xfrm>
            <a:off x="8243094" y="4655233"/>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58" name="Freeform 36"/>
          <p:cNvSpPr>
            <a:spLocks noEditPoints="1"/>
          </p:cNvSpPr>
          <p:nvPr>
            <p:custDataLst>
              <p:tags r:id="rId24"/>
            </p:custDataLst>
          </p:nvPr>
        </p:nvSpPr>
        <p:spPr bwMode="auto">
          <a:xfrm>
            <a:off x="8386213" y="4807627"/>
            <a:ext cx="433762" cy="41521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9" name="Freeform 37"/>
          <p:cNvSpPr>
            <a:spLocks noEditPoints="1"/>
          </p:cNvSpPr>
          <p:nvPr>
            <p:custDataLst>
              <p:tags r:id="rId25"/>
            </p:custDataLst>
          </p:nvPr>
        </p:nvSpPr>
        <p:spPr bwMode="auto">
          <a:xfrm>
            <a:off x="8440433" y="4861847"/>
            <a:ext cx="325322" cy="21830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0" name="Freeform 38"/>
          <p:cNvSpPr>
            <a:spLocks noEditPoints="1"/>
          </p:cNvSpPr>
          <p:nvPr>
            <p:custDataLst>
              <p:tags r:id="rId26"/>
            </p:custDataLst>
          </p:nvPr>
        </p:nvSpPr>
        <p:spPr bwMode="auto">
          <a:xfrm>
            <a:off x="8581692" y="5087289"/>
            <a:ext cx="41378" cy="39952"/>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1" name="Freeform 39"/>
          <p:cNvSpPr/>
          <p:nvPr>
            <p:custDataLst>
              <p:tags r:id="rId27"/>
            </p:custDataLst>
          </p:nvPr>
        </p:nvSpPr>
        <p:spPr bwMode="auto">
          <a:xfrm>
            <a:off x="8548874" y="4971714"/>
            <a:ext cx="39952" cy="81331"/>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2" name="Freeform 40"/>
          <p:cNvSpPr/>
          <p:nvPr>
            <p:custDataLst>
              <p:tags r:id="rId28"/>
            </p:custDataLst>
          </p:nvPr>
        </p:nvSpPr>
        <p:spPr bwMode="auto">
          <a:xfrm>
            <a:off x="8684425" y="4888957"/>
            <a:ext cx="39952" cy="164088"/>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3" name="Freeform 41"/>
          <p:cNvSpPr/>
          <p:nvPr>
            <p:custDataLst>
              <p:tags r:id="rId29"/>
            </p:custDataLst>
          </p:nvPr>
        </p:nvSpPr>
        <p:spPr bwMode="auto">
          <a:xfrm>
            <a:off x="8615936" y="4943177"/>
            <a:ext cx="41378" cy="10986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4" name="Freeform 42"/>
          <p:cNvSpPr/>
          <p:nvPr>
            <p:custDataLst>
              <p:tags r:id="rId30"/>
            </p:custDataLst>
          </p:nvPr>
        </p:nvSpPr>
        <p:spPr bwMode="auto">
          <a:xfrm>
            <a:off x="8480385" y="4916067"/>
            <a:ext cx="41378" cy="136977"/>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2" name="TextBox 96"/>
          <p:cNvSpPr txBox="1"/>
          <p:nvPr>
            <p:custDataLst>
              <p:tags r:id="rId31"/>
            </p:custDataLst>
          </p:nvPr>
        </p:nvSpPr>
        <p:spPr>
          <a:xfrm>
            <a:off x="7684284" y="5407228"/>
            <a:ext cx="1812358" cy="396000"/>
          </a:xfrm>
          <a:prstGeom prst="rect">
            <a:avLst/>
          </a:prstGeom>
          <a:noFill/>
        </p:spPr>
        <p:txBody>
          <a:bodyPr wrap="square" rtlCol="0" anchor="ctr" anchorCtr="0">
            <a:normAutofit fontScale="70000"/>
          </a:bodyPr>
          <a:lstStyle/>
          <a:p>
            <a:pPr algn="ctr"/>
            <a:r>
              <a:rPr lang="id-ID" sz="2000" b="1" dirty="0">
                <a:solidFill>
                  <a:srgbClr val="000000"/>
                </a:solidFill>
                <a:latin typeface="Arial" panose="020B0604020202020204" pitchFamily="34" charset="0"/>
                <a:ea typeface="+mn-ea"/>
                <a:cs typeface="+mn-ea"/>
              </a:rPr>
              <a:t>加入新的从服务器</a:t>
            </a:r>
            <a:endParaRPr lang="id-ID" sz="2000" b="1" dirty="0">
              <a:solidFill>
                <a:srgbClr val="000000"/>
              </a:solidFill>
              <a:latin typeface="Arial" panose="020B0604020202020204" pitchFamily="34" charset="0"/>
              <a:ea typeface="+mn-ea"/>
              <a:cs typeface="+mn-ea"/>
            </a:endParaRPr>
          </a:p>
        </p:txBody>
      </p:sp>
      <p:sp>
        <p:nvSpPr>
          <p:cNvPr id="166" name="Oval 165"/>
          <p:cNvSpPr/>
          <p:nvPr>
            <p:custDataLst>
              <p:tags r:id="rId32"/>
            </p:custDataLst>
          </p:nvPr>
        </p:nvSpPr>
        <p:spPr>
          <a:xfrm>
            <a:off x="5736000" y="4655233"/>
            <a:ext cx="720000" cy="720000"/>
          </a:xfrm>
          <a:prstGeom prst="ellipse">
            <a:avLst/>
          </a:prstGeom>
          <a:solidFill>
            <a:schemeClr val="accent6"/>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67" name="Group 166"/>
          <p:cNvGrpSpPr/>
          <p:nvPr>
            <p:custDataLst>
              <p:tags r:id="rId33"/>
            </p:custDataLst>
          </p:nvPr>
        </p:nvGrpSpPr>
        <p:grpSpPr>
          <a:xfrm>
            <a:off x="5865019" y="4785046"/>
            <a:ext cx="461962" cy="460375"/>
            <a:chOff x="8310563" y="882650"/>
            <a:chExt cx="461962" cy="460375"/>
          </a:xfrm>
          <a:solidFill>
            <a:srgbClr val="FFFFFF"/>
          </a:solidFill>
        </p:grpSpPr>
        <p:sp>
          <p:nvSpPr>
            <p:cNvPr id="168" name="Freeform 46"/>
            <p:cNvSpPr>
              <a:spLocks noEditPoints="1"/>
            </p:cNvSpPr>
            <p:nvPr>
              <p:custDataLst>
                <p:tags r:id="rId34"/>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9" name="Freeform 47"/>
            <p:cNvSpPr>
              <a:spLocks noEditPoints="1"/>
            </p:cNvSpPr>
            <p:nvPr>
              <p:custDataLst>
                <p:tags r:id="rId35"/>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0" name="Freeform 48"/>
            <p:cNvSpPr>
              <a:spLocks noEditPoints="1"/>
            </p:cNvSpPr>
            <p:nvPr>
              <p:custDataLst>
                <p:tags r:id="rId36"/>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1" name="Freeform 49"/>
            <p:cNvSpPr>
              <a:spLocks noEditPoints="1"/>
            </p:cNvSpPr>
            <p:nvPr>
              <p:custDataLst>
                <p:tags r:id="rId37"/>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2" name="Freeform 50"/>
            <p:cNvSpPr>
              <a:spLocks noEditPoints="1"/>
            </p:cNvSpPr>
            <p:nvPr>
              <p:custDataLst>
                <p:tags r:id="rId38"/>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42" name="TextBox 96"/>
          <p:cNvSpPr txBox="1"/>
          <p:nvPr>
            <p:custDataLst>
              <p:tags r:id="rId39"/>
            </p:custDataLst>
          </p:nvPr>
        </p:nvSpPr>
        <p:spPr>
          <a:xfrm>
            <a:off x="5177190" y="5407228"/>
            <a:ext cx="1812358" cy="396000"/>
          </a:xfrm>
          <a:prstGeom prst="rect">
            <a:avLst/>
          </a:prstGeom>
          <a:noFill/>
        </p:spPr>
        <p:txBody>
          <a:bodyPr wrap="square" rtlCol="0" anchor="ctr" anchorCtr="0">
            <a:normAutofit lnSpcReduction="10000"/>
          </a:bodyPr>
          <a:lstStyle/>
          <a:p>
            <a:pPr algn="ctr"/>
            <a:r>
              <a:rPr lang="id-ID" sz="2000" b="1" dirty="0">
                <a:solidFill>
                  <a:srgbClr val="000000"/>
                </a:solidFill>
                <a:latin typeface="Arial" panose="020B0604020202020204" pitchFamily="34" charset="0"/>
                <a:ea typeface="+mn-ea"/>
                <a:cs typeface="+mn-ea"/>
              </a:rPr>
              <a:t>故障排除</a:t>
            </a:r>
            <a:endParaRPr lang="id-ID" sz="2000" b="1" dirty="0">
              <a:solidFill>
                <a:srgbClr val="000000"/>
              </a:solidFill>
              <a:latin typeface="Arial" panose="020B0604020202020204" pitchFamily="34" charset="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一主一从复制</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27" name="文本框 26"/>
          <p:cNvSpPr txBox="1"/>
          <p:nvPr/>
        </p:nvSpPr>
        <p:spPr>
          <a:xfrm>
            <a:off x="1521460" y="996315"/>
            <a:ext cx="6096000" cy="368300"/>
          </a:xfrm>
          <a:prstGeom prst="rect">
            <a:avLst/>
          </a:prstGeom>
          <a:noFill/>
        </p:spPr>
        <p:txBody>
          <a:bodyPr wrap="square" rtlCol="0" anchor="t">
            <a:spAutoFit/>
          </a:bodyPr>
          <a:p>
            <a:r>
              <a:rPr lang="zh-CN" altLang="en-US" b="1"/>
              <a:t>二、基于GTID的主从复制</a:t>
            </a:r>
            <a:endParaRPr lang="zh-CN" altLang="en-US" b="1"/>
          </a:p>
        </p:txBody>
      </p:sp>
      <p:sp>
        <p:nvSpPr>
          <p:cNvPr id="19" name="任意多边形 18"/>
          <p:cNvSpPr/>
          <p:nvPr>
            <p:custDataLst>
              <p:tags r:id="rId1"/>
            </p:custDataLst>
          </p:nvPr>
        </p:nvSpPr>
        <p:spPr>
          <a:xfrm rot="2700000">
            <a:off x="4713605" y="1135859"/>
            <a:ext cx="3853180" cy="4442616"/>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3693" h="4259">
                <a:moveTo>
                  <a:pt x="1365" y="566"/>
                </a:moveTo>
                <a:lnTo>
                  <a:pt x="1847" y="0"/>
                </a:lnTo>
                <a:lnTo>
                  <a:pt x="2328" y="566"/>
                </a:lnTo>
                <a:lnTo>
                  <a:pt x="3491" y="566"/>
                </a:lnTo>
                <a:cubicBezTo>
                  <a:pt x="3604" y="563"/>
                  <a:pt x="3696" y="666"/>
                  <a:pt x="3693" y="768"/>
                </a:cubicBezTo>
                <a:lnTo>
                  <a:pt x="3693" y="4057"/>
                </a:lnTo>
                <a:cubicBezTo>
                  <a:pt x="3696" y="4170"/>
                  <a:pt x="3593" y="4262"/>
                  <a:pt x="3491" y="4259"/>
                </a:cubicBezTo>
                <a:lnTo>
                  <a:pt x="202" y="4259"/>
                </a:lnTo>
                <a:cubicBezTo>
                  <a:pt x="89" y="4262"/>
                  <a:pt x="-3" y="4159"/>
                  <a:pt x="0" y="4057"/>
                </a:cubicBezTo>
                <a:lnTo>
                  <a:pt x="0" y="768"/>
                </a:lnTo>
                <a:cubicBezTo>
                  <a:pt x="-3" y="655"/>
                  <a:pt x="100" y="563"/>
                  <a:pt x="202" y="566"/>
                </a:cubicBezTo>
                <a:lnTo>
                  <a:pt x="1365" y="566"/>
                </a:lnTo>
                <a:close/>
              </a:path>
            </a:pathLst>
          </a:custGeom>
          <a:solidFill>
            <a:srgbClr val="5BCA5B"/>
          </a:solidFill>
          <a:ln w="63500">
            <a:solidFill>
              <a:srgbClr val="FFFFFF"/>
            </a:solidFill>
          </a:ln>
        </p:spPr>
        <p:style>
          <a:lnRef idx="2">
            <a:srgbClr val="098902">
              <a:shade val="50000"/>
            </a:srgbClr>
          </a:lnRef>
          <a:fillRef idx="1">
            <a:srgbClr val="098902"/>
          </a:fillRef>
          <a:effectRef idx="0">
            <a:srgbClr val="098902"/>
          </a:effectRef>
          <a:fontRef idx="minor">
            <a:srgbClr val="FFFFFF"/>
          </a:fontRef>
        </p:style>
        <p:txBody>
          <a:bodyPr wrap="square" rtlCol="0" anchor="ctr">
            <a:noAutofit/>
          </a:bodyPr>
          <a:p>
            <a:pPr algn="ctr"/>
            <a:endParaRPr lang="zh-CN" altLang="en-US"/>
          </a:p>
        </p:txBody>
      </p:sp>
      <p:sp>
        <p:nvSpPr>
          <p:cNvPr id="56" name="文本框 55"/>
          <p:cNvSpPr txBox="1"/>
          <p:nvPr>
            <p:custDataLst>
              <p:tags r:id="rId2"/>
            </p:custDataLst>
          </p:nvPr>
        </p:nvSpPr>
        <p:spPr>
          <a:xfrm>
            <a:off x="4994910" y="2338070"/>
            <a:ext cx="2963545" cy="2611755"/>
          </a:xfrm>
          <a:prstGeom prst="rect">
            <a:avLst/>
          </a:prstGeom>
          <a:noFill/>
        </p:spPr>
        <p:txBody>
          <a:bodyPr wrap="square" rtlCol="0">
            <a:normAutofit lnSpcReduction="20000"/>
          </a:bodyPr>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rPr>
              <a:t>GTID为全局事务标识符，用于记录不同的事务。GTID主要由两部分组成：一部分是服务的UUID，保存在MySQL数据目录的auto.cnf文件中；而另一部分就是事务的ID，会随着事物的增加而递增。GTID模式下使用新的复制协议COM_BINLOG_DUMP_GTID进行复制，在配置主从复制集群时，可以配置系统使用GTID来自动识别二进制文件中不同事务的位置，这样可以避免再配置过程中产生不必要的错误。</a:t>
            </a:r>
            <a:endParaRPr lang="zh-CN" altLang="en-US" sz="1200" spc="150">
              <a:solidFill>
                <a:srgbClr val="FFFFFF"/>
              </a:solidFill>
              <a:uFillTx/>
              <a:latin typeface="思源黑体 CN Regular" panose="020B0500000000000000" charset="-122"/>
              <a:ea typeface="思源黑体 CN Regular" panose="020B0500000000000000" charset="-122"/>
              <a:sym typeface="微软雅黑" panose="020B0503020204020204" pitchFamily="34" charset="-122"/>
            </a:endParaRPr>
          </a:p>
        </p:txBody>
      </p:sp>
      <p:pic>
        <p:nvPicPr>
          <p:cNvPr id="64" name="图片 63" descr="343435383038363b343532323337393bc9cfcad0cdcbb3f6"/>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6113109" y="1371462"/>
            <a:ext cx="762285" cy="762285"/>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多主多从复制</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pic>
        <p:nvPicPr>
          <p:cNvPr id="2" name="图片 1"/>
          <p:cNvPicPr>
            <a:picLocks noChangeAspect="1"/>
          </p:cNvPicPr>
          <p:nvPr/>
        </p:nvPicPr>
        <p:blipFill>
          <a:blip r:embed="rId1"/>
          <a:stretch>
            <a:fillRect/>
          </a:stretch>
        </p:blipFill>
        <p:spPr>
          <a:xfrm>
            <a:off x="2338705" y="1899920"/>
            <a:ext cx="8161020" cy="3363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4</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复制延迟与死机处理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69" name="圆角矩形 68"/>
          <p:cNvSpPr/>
          <p:nvPr>
            <p:custDataLst>
              <p:tags r:id="rId1"/>
            </p:custDataLst>
          </p:nvPr>
        </p:nvSpPr>
        <p:spPr>
          <a:xfrm>
            <a:off x="1803400" y="1993667"/>
            <a:ext cx="2920489" cy="4838298"/>
          </a:xfrm>
          <a:prstGeom prst="roundRect">
            <a:avLst/>
          </a:prstGeom>
          <a:noFill/>
          <a:ln>
            <a:gradFill>
              <a:gsLst>
                <a:gs pos="0">
                  <a:srgbClr val="FFFFFF"/>
                </a:gs>
                <a:gs pos="65000">
                  <a:srgbClr val="098902"/>
                </a:gs>
              </a:gsLst>
              <a:lin ang="16200000" scaled="1"/>
            </a:gra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2" name="椭圆 71"/>
          <p:cNvSpPr/>
          <p:nvPr>
            <p:custDataLst>
              <p:tags r:id="rId2"/>
            </p:custDataLst>
          </p:nvPr>
        </p:nvSpPr>
        <p:spPr>
          <a:xfrm>
            <a:off x="2747712" y="1475651"/>
            <a:ext cx="1031864" cy="1031864"/>
          </a:xfrm>
          <a:prstGeom prst="ellipse">
            <a:avLst/>
          </a:prstGeom>
          <a:ln>
            <a:noFill/>
          </a:ln>
          <a:effectLst>
            <a:outerShdw blurRad="63500" dist="50800" dir="5400000" algn="ctr" rotWithShape="0">
              <a:srgbClr val="000000">
                <a:alpha val="18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91" name="椭圆 90"/>
          <p:cNvSpPr/>
          <p:nvPr>
            <p:custDataLst>
              <p:tags r:id="rId3"/>
            </p:custDataLst>
          </p:nvPr>
        </p:nvSpPr>
        <p:spPr>
          <a:xfrm>
            <a:off x="2575735" y="1303673"/>
            <a:ext cx="1375819" cy="1375819"/>
          </a:xfrm>
          <a:prstGeom prst="ellipse">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98" name="图片 97" descr="333438303937363b333438313038303bd7e9d6afbcdcb9b9"/>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967635" y="1696616"/>
            <a:ext cx="590977" cy="590977"/>
          </a:xfrm>
          <a:prstGeom prst="rect">
            <a:avLst/>
          </a:prstGeom>
        </p:spPr>
      </p:pic>
      <p:sp>
        <p:nvSpPr>
          <p:cNvPr id="103" name="文本框 102"/>
          <p:cNvSpPr txBox="1"/>
          <p:nvPr>
            <p:custDataLst>
              <p:tags r:id="rId7"/>
            </p:custDataLst>
          </p:nvPr>
        </p:nvSpPr>
        <p:spPr>
          <a:xfrm>
            <a:off x="1913882" y="2896288"/>
            <a:ext cx="2700566" cy="579512"/>
          </a:xfrm>
          <a:prstGeom prst="rect">
            <a:avLst/>
          </a:prstGeom>
          <a:noFill/>
        </p:spPr>
        <p:txBody>
          <a:bodyPr wrap="square" bIns="0" rtlCol="0">
            <a:normAutofit/>
          </a:bodyPr>
          <a:p>
            <a:pPr algn="ctr"/>
            <a:r>
              <a:rPr lang="zh-CN" altLang="en-US" sz="1000" spc="300">
                <a:solidFill>
                  <a:srgbClr val="098902"/>
                </a:solidFill>
                <a:uFillTx/>
                <a:latin typeface="思源黑体 CN Bold" panose="020B0800000000000000" pitchFamily="34" charset="-122"/>
                <a:ea typeface="思源黑体 CN Bold" panose="020B0800000000000000" pitchFamily="34" charset="-122"/>
              </a:rPr>
              <a:t>出现延迟的原因主要有以下几种。</a:t>
            </a:r>
            <a:endParaRPr lang="zh-CN" altLang="en-US" sz="1000" spc="300">
              <a:solidFill>
                <a:srgbClr val="098902"/>
              </a:solidFill>
              <a:uFillTx/>
              <a:latin typeface="思源黑体 CN Bold" panose="020B0800000000000000" pitchFamily="34" charset="-122"/>
              <a:ea typeface="思源黑体 CN Bold" panose="020B0800000000000000" pitchFamily="34" charset="-122"/>
            </a:endParaRPr>
          </a:p>
        </p:txBody>
      </p:sp>
      <p:sp>
        <p:nvSpPr>
          <p:cNvPr id="104" name="文本框 103" descr="7b0a202020202262756c6c6574223a20227b5c2263617465676f727949645c223a31303030392c5c2274656d706c61746549645c223a32303233313232397d220a7d0a"/>
          <p:cNvSpPr txBox="1"/>
          <p:nvPr>
            <p:custDataLst>
              <p:tags r:id="rId8"/>
            </p:custDataLst>
          </p:nvPr>
        </p:nvSpPr>
        <p:spPr>
          <a:xfrm>
            <a:off x="1863218" y="3299370"/>
            <a:ext cx="2799584" cy="2577576"/>
          </a:xfrm>
          <a:prstGeom prst="rect">
            <a:avLst/>
          </a:prstGeom>
          <a:noFill/>
        </p:spPr>
        <p:txBody>
          <a:bodyPr wrap="square" rtlCol="0">
            <a:noAutofit/>
          </a:bodyPr>
          <a:p>
            <a:pPr algn="l" fontAlgn="auto">
              <a:lnSpc>
                <a:spcPct val="130000"/>
              </a:lnSpc>
              <a:spcAft>
                <a:spcPts val="1000"/>
              </a:spcAft>
              <a:buBlip>
                <a:blip r:embed="rId9"/>
              </a:buBlip>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从数据库过多。</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buBlip>
                <a:blip r:embed="rId9"/>
              </a:buBlip>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从数据库的硬件配置比主数据库差。</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buBlip>
                <a:blip r:embed="rId9"/>
              </a:buBlip>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慢SQL语句过多。</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buBlip>
                <a:blip r:embed="rId9"/>
              </a:buBlip>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主从复制架构的设计问题。</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buBlip>
                <a:blip r:embed="rId9"/>
              </a:buBlip>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主从之间的网络延迟。</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buBlip>
                <a:blip r:embed="rId9"/>
              </a:buBlip>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主数据库读写压力大。</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
        <p:nvSpPr>
          <p:cNvPr id="113" name="椭圆 112"/>
          <p:cNvSpPr/>
          <p:nvPr>
            <p:custDataLst>
              <p:tags r:id="rId10"/>
            </p:custDataLst>
          </p:nvPr>
        </p:nvSpPr>
        <p:spPr>
          <a:xfrm>
            <a:off x="2481929" y="1626782"/>
            <a:ext cx="234515" cy="234515"/>
          </a:xfrm>
          <a:prstGeom prst="ellipse">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118" name="直接连接符 117"/>
          <p:cNvCxnSpPr/>
          <p:nvPr>
            <p:custDataLst>
              <p:tags r:id="rId11"/>
            </p:custDataLst>
          </p:nvPr>
        </p:nvCxnSpPr>
        <p:spPr>
          <a:xfrm>
            <a:off x="2075722" y="3186614"/>
            <a:ext cx="2377457" cy="0"/>
          </a:xfrm>
          <a:prstGeom prst="line">
            <a:avLst/>
          </a:prstGeom>
          <a:ln>
            <a:gradFill>
              <a:gsLst>
                <a:gs pos="100000">
                  <a:srgbClr val="FFFFFF"/>
                </a:gs>
                <a:gs pos="0">
                  <a:srgbClr val="098902"/>
                </a:gs>
              </a:gsLst>
              <a:path path="circle">
                <a:fillToRect l="50000" t="50000" r="50000" b="50000"/>
              </a:path>
              <a:tileRect/>
            </a:gradFill>
            <a:headEnd type="none"/>
          </a:ln>
        </p:spPr>
        <p:style>
          <a:lnRef idx="1">
            <a:srgbClr val="098902"/>
          </a:lnRef>
          <a:fillRef idx="0">
            <a:srgbClr val="098902"/>
          </a:fillRef>
          <a:effectRef idx="0">
            <a:srgbClr val="098902"/>
          </a:effectRef>
          <a:fontRef idx="minor">
            <a:srgbClr val="000000"/>
          </a:fontRef>
        </p:style>
      </p:cxnSp>
      <p:sp>
        <p:nvSpPr>
          <p:cNvPr id="73" name="圆角矩形 72"/>
          <p:cNvSpPr/>
          <p:nvPr>
            <p:custDataLst>
              <p:tags r:id="rId12"/>
            </p:custDataLst>
          </p:nvPr>
        </p:nvSpPr>
        <p:spPr>
          <a:xfrm>
            <a:off x="6073651" y="1993667"/>
            <a:ext cx="2920489" cy="4838298"/>
          </a:xfrm>
          <a:prstGeom prst="roundRect">
            <a:avLst/>
          </a:prstGeom>
          <a:noFill/>
          <a:ln>
            <a:gradFill>
              <a:gsLst>
                <a:gs pos="0">
                  <a:srgbClr val="FFFFFF"/>
                </a:gs>
                <a:gs pos="65000">
                  <a:srgbClr val="098902"/>
                </a:gs>
              </a:gsLst>
              <a:lin ang="16200000" scaled="1"/>
            </a:gra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4" name="椭圆 73"/>
          <p:cNvSpPr/>
          <p:nvPr>
            <p:custDataLst>
              <p:tags r:id="rId13"/>
            </p:custDataLst>
          </p:nvPr>
        </p:nvSpPr>
        <p:spPr>
          <a:xfrm>
            <a:off x="7017963" y="1475651"/>
            <a:ext cx="1031864" cy="1031864"/>
          </a:xfrm>
          <a:prstGeom prst="ellipse">
            <a:avLst/>
          </a:prstGeom>
          <a:solidFill>
            <a:srgbClr val="0A9307"/>
          </a:solidFill>
          <a:ln>
            <a:noFill/>
          </a:ln>
          <a:effectLst>
            <a:outerShdw blurRad="63500" dist="50800" dir="5400000" algn="ctr" rotWithShape="0">
              <a:srgbClr val="000000">
                <a:alpha val="18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94" name="椭圆 93"/>
          <p:cNvSpPr/>
          <p:nvPr>
            <p:custDataLst>
              <p:tags r:id="rId14"/>
            </p:custDataLst>
          </p:nvPr>
        </p:nvSpPr>
        <p:spPr>
          <a:xfrm>
            <a:off x="6845986" y="1303673"/>
            <a:ext cx="1375819" cy="1375819"/>
          </a:xfrm>
          <a:prstGeom prst="ellipse">
            <a:avLst/>
          </a:prstGeom>
          <a:noFill/>
          <a:ln>
            <a:solidFill>
              <a:srgbClr val="0A9307"/>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99" name="图片 98" descr="333438303937363b333438313038383bcfeec4bfd0a7c2ca"/>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238928" y="1696616"/>
            <a:ext cx="590977" cy="590977"/>
          </a:xfrm>
          <a:prstGeom prst="rect">
            <a:avLst/>
          </a:prstGeom>
        </p:spPr>
      </p:pic>
      <p:sp>
        <p:nvSpPr>
          <p:cNvPr id="105" name="文本框 104"/>
          <p:cNvSpPr txBox="1"/>
          <p:nvPr>
            <p:custDataLst>
              <p:tags r:id="rId18"/>
            </p:custDataLst>
          </p:nvPr>
        </p:nvSpPr>
        <p:spPr>
          <a:xfrm>
            <a:off x="6191429" y="2896288"/>
            <a:ext cx="2700566" cy="579512"/>
          </a:xfrm>
          <a:prstGeom prst="rect">
            <a:avLst/>
          </a:prstGeom>
          <a:noFill/>
        </p:spPr>
        <p:txBody>
          <a:bodyPr wrap="square" bIns="0" rtlCol="0">
            <a:normAutofit/>
          </a:bodyPr>
          <a:p>
            <a:pPr algn="ctr"/>
            <a:r>
              <a:rPr lang="zh-CN" altLang="en-US" sz="1000" spc="300">
                <a:solidFill>
                  <a:srgbClr val="098902"/>
                </a:solidFill>
                <a:uFillTx/>
                <a:latin typeface="思源黑体 CN Bold" panose="020B0800000000000000" pitchFamily="34" charset="-122"/>
                <a:ea typeface="思源黑体 CN Bold" panose="020B0800000000000000" pitchFamily="34" charset="-122"/>
              </a:rPr>
              <a:t>系统管理者可以采取以下优化措施</a:t>
            </a:r>
            <a:endParaRPr lang="zh-CN" altLang="en-US" sz="1000" spc="300">
              <a:solidFill>
                <a:srgbClr val="098902"/>
              </a:solidFill>
              <a:uFillTx/>
              <a:latin typeface="思源黑体 CN Bold" panose="020B0800000000000000" pitchFamily="34" charset="-122"/>
              <a:ea typeface="思源黑体 CN Bold" panose="020B0800000000000000" pitchFamily="34" charset="-122"/>
            </a:endParaRPr>
          </a:p>
        </p:txBody>
      </p:sp>
      <p:sp>
        <p:nvSpPr>
          <p:cNvPr id="106" name="文本框 105"/>
          <p:cNvSpPr txBox="1"/>
          <p:nvPr>
            <p:custDataLst>
              <p:tags r:id="rId19"/>
            </p:custDataLst>
          </p:nvPr>
        </p:nvSpPr>
        <p:spPr>
          <a:xfrm>
            <a:off x="6092505" y="3363505"/>
            <a:ext cx="2799584" cy="2577576"/>
          </a:xfrm>
          <a:prstGeom prst="rect">
            <a:avLst/>
          </a:prstGeom>
          <a:noFill/>
        </p:spPr>
        <p:txBody>
          <a:bodyPr wrap="square" rtlCol="0">
            <a:noAutofit/>
          </a:bodyPr>
          <a:p>
            <a:pPr algn="l" fontAlgn="auto">
              <a:lnSpc>
                <a:spcPct val="130000"/>
              </a:lnSpc>
              <a:spcAft>
                <a:spcPts val="1000"/>
              </a:spcAft>
            </a:pPr>
            <a:r>
              <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（1）将从数据库数量设置为3~5个。</a:t>
            </a:r>
            <a:endPar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（2）提升硬件性能。</a:t>
            </a:r>
            <a:endPar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（3）优化SQL语句，建立索引或者采用分库分表策略。</a:t>
            </a:r>
            <a:endPar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（4）优化主从复制单线程，通过多I/O方案解决。</a:t>
            </a:r>
            <a:endPar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（5）采用较短的网络链路，提升端口的带宽。</a:t>
            </a:r>
            <a:endPar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（6）数据前端加缓存。</a:t>
            </a:r>
            <a:endParaRPr lang="zh-CN" altLang="en-US" sz="10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
        <p:nvSpPr>
          <p:cNvPr id="114" name="椭圆 113"/>
          <p:cNvSpPr/>
          <p:nvPr>
            <p:custDataLst>
              <p:tags r:id="rId20"/>
            </p:custDataLst>
          </p:nvPr>
        </p:nvSpPr>
        <p:spPr>
          <a:xfrm>
            <a:off x="6900185" y="1363084"/>
            <a:ext cx="234515" cy="234515"/>
          </a:xfrm>
          <a:prstGeom prst="ellipse">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119" name="直接连接符 118"/>
          <p:cNvCxnSpPr/>
          <p:nvPr>
            <p:custDataLst>
              <p:tags r:id="rId21"/>
            </p:custDataLst>
          </p:nvPr>
        </p:nvCxnSpPr>
        <p:spPr>
          <a:xfrm>
            <a:off x="6353186" y="3186614"/>
            <a:ext cx="2377457" cy="0"/>
          </a:xfrm>
          <a:prstGeom prst="line">
            <a:avLst/>
          </a:prstGeom>
          <a:ln>
            <a:gradFill>
              <a:gsLst>
                <a:gs pos="100000">
                  <a:srgbClr val="FFFFFF"/>
                </a:gs>
                <a:gs pos="0">
                  <a:srgbClr val="098902"/>
                </a:gs>
              </a:gsLst>
              <a:path path="circle">
                <a:fillToRect l="50000" t="50000" r="50000" b="50000"/>
              </a:path>
              <a:tileRect/>
            </a:gradFill>
            <a:headEnd type="none"/>
          </a:ln>
        </p:spPr>
        <p:style>
          <a:lnRef idx="1">
            <a:srgbClr val="098902"/>
          </a:lnRef>
          <a:fillRef idx="0">
            <a:srgbClr val="098902"/>
          </a:fillRef>
          <a:effectRef idx="0">
            <a:srgbClr val="098902"/>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7384415" y="1942465"/>
            <a:ext cx="4620260" cy="3851275"/>
          </a:xfrm>
          <a:prstGeom prst="rect">
            <a:avLst/>
          </a:prstGeom>
        </p:spPr>
      </p:pic>
      <p:sp>
        <p:nvSpPr>
          <p:cNvPr id="10" name="TextBox 46"/>
          <p:cNvSpPr txBox="1"/>
          <p:nvPr/>
        </p:nvSpPr>
        <p:spPr>
          <a:xfrm>
            <a:off x="2048577" y="1429197"/>
            <a:ext cx="2772410" cy="569595"/>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行为士则 品格示范</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474345" y="1998980"/>
            <a:ext cx="6630670" cy="1747520"/>
          </a:xfrm>
          <a:prstGeom prst="rect">
            <a:avLst/>
          </a:prstGeom>
          <a:noFill/>
        </p:spPr>
        <p:txBody>
          <a:bodyPr wrap="square" lIns="91428" tIns="45713" rIns="91428" bIns="45713" rtlCol="0">
            <a:noAutofit/>
          </a:bodyPr>
          <a:lstStyle/>
          <a:p>
            <a:pPr>
              <a:lnSpc>
                <a:spcPct val="170000"/>
              </a:lnSpc>
              <a:defRPr/>
            </a:pPr>
            <a:r>
              <a:rPr lang="zh-CN" altLang="en-US" kern="0" dirty="0">
                <a:latin typeface="思源黑体 CN Normal" panose="020B0400000000000000" pitchFamily="34" charset="-122"/>
                <a:ea typeface="思源黑体 CN Normal" panose="020B0400000000000000" pitchFamily="34" charset="-122"/>
                <a:cs typeface="+mn-ea"/>
                <a:sym typeface="+mn-lt"/>
              </a:rPr>
              <a:t>职业素养是人类在社会活动中需要遵守的行为规范。职业道德、职业思想、职业行为习惯是职业素养中最根基的部分。引导学生在学习时注意程序的书写格式、变量与方法的命名方式、合理添加注释、合理规划程序工程文件，这些都是合格的软件开发从业人员的基本素质。引导学生注重职业道德，尊重他人的知识产权。平时未经同学允许，不随意拷贝他人的程序成果；工作后不偷窥和复制同事的开发成果，不盗取公司的研发成果。使大学生明确：职业素养是一个职业人的立身之本。在学生时代，就应该不断提升个人修养和思想道德水平，着力锻造良好的职业素养。</a:t>
            </a:r>
            <a:endParaRPr lang="zh-CN" altLang="en-US"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3" name="图片占位符 2" descr="C:\Users\xrdan\Desktop\捕获.PNG捕获"/>
          <p:cNvPicPr>
            <a:picLocks noChangeAspect="1"/>
          </p:cNvPicPr>
          <p:nvPr>
            <p:ph type="pic" sz="quarter" idx="10"/>
            <p:custDataLst>
              <p:tags r:id="rId2"/>
            </p:custDataLst>
          </p:nvPr>
        </p:nvPicPr>
        <p:blipFill>
          <a:blip r:embed="rId3"/>
          <a:srcRect/>
          <a:stretch>
            <a:fillRect/>
          </a:stretch>
        </p:blipFill>
        <p:spPr>
          <a:xfrm>
            <a:off x="8734743" y="2163445"/>
            <a:ext cx="1919605" cy="2481580"/>
          </a:xfrm>
          <a:prstGeom prst="rect">
            <a:avLst/>
          </a:prstGeom>
        </p:spPr>
      </p:pic>
      <p:pic>
        <p:nvPicPr>
          <p:cNvPr id="6" name="Picture 4" descr="Monitor-Light.png"/>
          <p:cNvPicPr>
            <a:picLocks noChangeAspect="1"/>
          </p:cNvPicPr>
          <p:nvPr>
            <p:custDataLst>
              <p:tags r:id="rId4"/>
            </p:custDataLst>
          </p:nvPr>
        </p:nvPicPr>
        <p:blipFill>
          <a:blip r:embed="rId5" cstate="print"/>
          <a:stretch>
            <a:fillRect/>
          </a:stretch>
        </p:blipFill>
        <p:spPr>
          <a:xfrm>
            <a:off x="9541510" y="2163445"/>
            <a:ext cx="2282190" cy="253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8628759" y="2004580"/>
            <a:ext cx="3044190" cy="3778250"/>
            <a:chOff x="2395543" y="4107237"/>
            <a:chExt cx="3044190" cy="3778250"/>
          </a:xfrm>
        </p:grpSpPr>
        <p:sp>
          <p:nvSpPr>
            <p:cNvPr id="22" name="文本框 21"/>
            <p:cNvSpPr txBox="1"/>
            <p:nvPr/>
          </p:nvSpPr>
          <p:spPr bwMode="auto">
            <a:xfrm>
              <a:off x="2395543" y="4846377"/>
              <a:ext cx="3044190" cy="3039110"/>
            </a:xfrm>
            <a:prstGeom prst="rect">
              <a:avLst/>
            </a:prstGeom>
            <a:noFill/>
          </p:spPr>
          <p:txBody>
            <a:bodyPr wrap="square">
              <a:noAutofit/>
            </a:bodyPr>
            <a:lstStyle/>
            <a:p>
              <a:pPr fontAlgn="base">
                <a:lnSpc>
                  <a:spcPct val="130000"/>
                </a:lnSpc>
                <a:spcBef>
                  <a:spcPct val="0"/>
                </a:spcBef>
                <a:spcAft>
                  <a:spcPct val="0"/>
                </a:spcAft>
              </a:pPr>
              <a:r>
                <a:rPr sz="1400" dirty="0">
                  <a:latin typeface="思源黑体 CN Normal" panose="020B0400000000000000" pitchFamily="34" charset="-122"/>
                  <a:ea typeface="思源黑体 CN Normal" panose="020B0400000000000000" pitchFamily="34" charset="-122"/>
                  <a:cs typeface="+mn-ea"/>
                  <a:sym typeface="+mn-lt"/>
                </a:rPr>
                <a:t>通通过自我阅读“图灵奖获得者-查尔斯.巴赫曼”的拓展资料，思政小课堂讲解IT人员应具有职业素养，包含职业道德、职业思想、执业行为习惯等行为规范，引导大学生在数据库设计中作为软件开发从业人员应规范行为准则，遵守IT领域职业道德规范。过自我阅读“祖冲之-圆周率”的拓展资料，思政小课堂讲解杨辉三角的故事，让学生树立坚定的信念，向我国古代科学家学习，成长为思想政治可靠，专业技术优秀的国家需要的技能型人才。</a:t>
              </a:r>
              <a:endParaRPr sz="1400"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73222" y="4107237"/>
              <a:ext cx="2349784" cy="583565"/>
            </a:xfrm>
            <a:prstGeom prst="rect">
              <a:avLst/>
            </a:prstGeom>
            <a:noFill/>
          </p:spPr>
          <p:txBody>
            <a:bodyPr wrap="square">
              <a:spAutoFit/>
            </a:bodyPr>
            <a:lstStyle/>
            <a:p>
              <a:r>
                <a:rPr lang="zh-CN" altLang="zh-CN" sz="3200" dirty="0">
                  <a:latin typeface="思源黑体 CN Normal" panose="020B0400000000000000" pitchFamily="34" charset="-122"/>
                  <a:ea typeface="思源黑体 CN Normal" panose="020B0400000000000000" pitchFamily="34" charset="-122"/>
                </a:rPr>
                <a:t>情感目标</a:t>
              </a:r>
              <a:endParaRPr lang="zh-CN" altLang="zh-CN" sz="3200"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65117" y="1930789"/>
            <a:ext cx="4452620" cy="3453130"/>
            <a:chOff x="182261" y="2887681"/>
            <a:chExt cx="4452618" cy="3453130"/>
          </a:xfrm>
        </p:grpSpPr>
        <p:sp>
          <p:nvSpPr>
            <p:cNvPr id="25" name="文本框 24"/>
            <p:cNvSpPr txBox="1"/>
            <p:nvPr/>
          </p:nvSpPr>
          <p:spPr bwMode="auto">
            <a:xfrm>
              <a:off x="182261" y="4116406"/>
              <a:ext cx="4452618" cy="2224405"/>
            </a:xfrm>
            <a:prstGeom prst="rect">
              <a:avLst/>
            </a:prstGeom>
            <a:noFill/>
          </p:spPr>
          <p:txBody>
            <a:bodyPr wrap="square">
              <a:noAutofit/>
            </a:bodyPr>
            <a:lstStyle/>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了解主从复制概念、原理和基本架构</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掌握主从复制的基本架构和配置流程</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理解GTID的基本含义和使用方法</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370856" y="2887681"/>
              <a:ext cx="3879213" cy="730885"/>
            </a:xfrm>
            <a:prstGeom prst="rect">
              <a:avLst/>
            </a:prstGeom>
            <a:noFill/>
          </p:spPr>
          <p:txBody>
            <a:bodyPr wrap="square">
              <a:spAutoFit/>
            </a:bodyPr>
            <a:lstStyle/>
            <a:p>
              <a:pPr algn="r" fontAlgn="base">
                <a:lnSpc>
                  <a:spcPct val="130000"/>
                </a:lnSpc>
                <a:spcBef>
                  <a:spcPct val="0"/>
                </a:spcBef>
                <a:spcAft>
                  <a:spcPct val="0"/>
                </a:spcAft>
                <a:defRPr/>
              </a:pPr>
              <a:r>
                <a:rPr lang="zh-CN" altLang="zh-CN" sz="3200" dirty="0">
                  <a:latin typeface="思源黑体 CN Normal" panose="020B0400000000000000" pitchFamily="34" charset="-122"/>
                  <a:ea typeface="思源黑体 CN Normal" panose="020B0400000000000000" pitchFamily="34" charset="-122"/>
                </a:rPr>
                <a:t>知识技能目标</a:t>
              </a:r>
              <a:endParaRPr lang="zh-CN" altLang="zh-CN" sz="32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
        <p:nvSpPr>
          <p:cNvPr id="2" name="文本框 1"/>
          <p:cNvSpPr txBox="1"/>
          <p:nvPr/>
        </p:nvSpPr>
        <p:spPr>
          <a:xfrm>
            <a:off x="12176760" y="29673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384290" cy="1163956"/>
            <a:chOff x="660400" y="-33656"/>
            <a:chExt cx="6384290"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92250" y="396239"/>
              <a:ext cx="5552440"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主从复制原理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12" name="椭圆 11"/>
          <p:cNvSpPr/>
          <p:nvPr>
            <p:custDataLst>
              <p:tags r:id="rId1"/>
            </p:custDataLst>
          </p:nvPr>
        </p:nvSpPr>
        <p:spPr>
          <a:xfrm>
            <a:off x="669290" y="2059305"/>
            <a:ext cx="2976245" cy="2976245"/>
          </a:xfrm>
          <a:prstGeom prst="ellipse">
            <a:avLst/>
          </a:prstGeom>
          <a:solidFill>
            <a:srgbClr val="519C2C"/>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3" name="椭圆 12"/>
          <p:cNvSpPr/>
          <p:nvPr>
            <p:custDataLst>
              <p:tags r:id="rId2"/>
            </p:custDataLst>
          </p:nvPr>
        </p:nvSpPr>
        <p:spPr>
          <a:xfrm>
            <a:off x="916940" y="2306955"/>
            <a:ext cx="2481580" cy="2481580"/>
          </a:xfrm>
          <a:prstGeom prst="ellipse">
            <a:avLst/>
          </a:prstGeom>
          <a:solidFill>
            <a:srgbClr val="FFFFFF"/>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4" name="椭圆 13"/>
          <p:cNvSpPr/>
          <p:nvPr>
            <p:custDataLst>
              <p:tags r:id="rId3"/>
            </p:custDataLst>
          </p:nvPr>
        </p:nvSpPr>
        <p:spPr>
          <a:xfrm>
            <a:off x="488315" y="1878330"/>
            <a:ext cx="3338195" cy="3338195"/>
          </a:xfrm>
          <a:prstGeom prst="ellipse">
            <a:avLst/>
          </a:prstGeom>
          <a:noFill/>
          <a:ln w="12700" cmpd="sng">
            <a:solidFill>
              <a:srgbClr val="157602">
                <a:shade val="50000"/>
              </a:srgbClr>
            </a:solidFill>
            <a:prstDash val="dashDot"/>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31" name="同心圆 30"/>
          <p:cNvSpPr/>
          <p:nvPr>
            <p:custDataLst>
              <p:tags r:id="rId4"/>
            </p:custDataLst>
          </p:nvPr>
        </p:nvSpPr>
        <p:spPr>
          <a:xfrm>
            <a:off x="3742055" y="3484880"/>
            <a:ext cx="125730" cy="125730"/>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6" name="文本框 5"/>
          <p:cNvSpPr txBox="1"/>
          <p:nvPr>
            <p:custDataLst>
              <p:tags r:id="rId5"/>
            </p:custDataLst>
          </p:nvPr>
        </p:nvSpPr>
        <p:spPr>
          <a:xfrm>
            <a:off x="1173480" y="3185160"/>
            <a:ext cx="1968500" cy="725170"/>
          </a:xfrm>
          <a:prstGeom prst="rect">
            <a:avLst/>
          </a:prstGeom>
          <a:noFill/>
        </p:spPr>
        <p:txBody>
          <a:bodyPr wrap="square" bIns="0" rtlCol="0">
            <a:normAutofit fontScale="70000"/>
          </a:bodyPr>
          <a:p>
            <a:pPr algn="ctr"/>
            <a:r>
              <a:rPr lang="zh-CN" altLang="en-US" sz="3200" b="1">
                <a:sym typeface="+mn-ea"/>
              </a:rPr>
              <a:t>一、复制过程</a:t>
            </a:r>
            <a:endParaRPr lang="zh-CN" altLang="en-US" sz="3200" b="1">
              <a:sym typeface="+mn-ea"/>
            </a:endParaRPr>
          </a:p>
        </p:txBody>
      </p:sp>
      <p:sp>
        <p:nvSpPr>
          <p:cNvPr id="4" name="圆角矩形 3"/>
          <p:cNvSpPr/>
          <p:nvPr>
            <p:custDataLst>
              <p:tags r:id="rId6"/>
            </p:custDataLst>
          </p:nvPr>
        </p:nvSpPr>
        <p:spPr>
          <a:xfrm>
            <a:off x="5781105" y="1846120"/>
            <a:ext cx="6317550" cy="1799987"/>
          </a:xfrm>
          <a:prstGeom prst="roundRect">
            <a:avLst>
              <a:gd name="adj" fmla="val 50000"/>
            </a:avLst>
          </a:prstGeom>
          <a:solidFill>
            <a:schemeClr val="accent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0" name="椭圆 29"/>
          <p:cNvSpPr/>
          <p:nvPr>
            <p:custDataLst>
              <p:tags r:id="rId7"/>
            </p:custDataLst>
          </p:nvPr>
        </p:nvSpPr>
        <p:spPr>
          <a:xfrm>
            <a:off x="5262927" y="1717675"/>
            <a:ext cx="2041041" cy="2041041"/>
          </a:xfrm>
          <a:prstGeom prst="ellipse">
            <a:avLst/>
          </a:prstGeom>
          <a:solidFill>
            <a:schemeClr val="accent6"/>
          </a:solidFill>
          <a:ln>
            <a:solidFill>
              <a:schemeClr val="accent6"/>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9" name="椭圆 8"/>
          <p:cNvSpPr/>
          <p:nvPr>
            <p:custDataLst>
              <p:tags r:id="rId8"/>
            </p:custDataLst>
          </p:nvPr>
        </p:nvSpPr>
        <p:spPr>
          <a:xfrm>
            <a:off x="5402809" y="1860196"/>
            <a:ext cx="1759518" cy="1759518"/>
          </a:xfrm>
          <a:prstGeom prst="ellipse">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33" name="文本框 32"/>
          <p:cNvSpPr txBox="1"/>
          <p:nvPr>
            <p:custDataLst>
              <p:tags r:id="rId9"/>
            </p:custDataLst>
          </p:nvPr>
        </p:nvSpPr>
        <p:spPr>
          <a:xfrm>
            <a:off x="5673774" y="2274563"/>
            <a:ext cx="1215827" cy="962456"/>
          </a:xfrm>
          <a:prstGeom prst="rect">
            <a:avLst/>
          </a:prstGeom>
          <a:noFill/>
        </p:spPr>
        <p:txBody>
          <a:bodyPr wrap="square" bIns="0" rtlCol="0">
            <a:normAutofit/>
          </a:bodyPr>
          <a:p>
            <a:pPr algn="ctr"/>
            <a:r>
              <a:rPr lang="en-US" altLang="zh-CN" sz="3600" spc="300">
                <a:solidFill>
                  <a:srgbClr val="6096E6">
                    <a:lumMod val="50000"/>
                  </a:srgbClr>
                </a:solidFill>
                <a:uFillTx/>
                <a:latin typeface="思源黑体 CN Bold" panose="020B0800000000000000" pitchFamily="34" charset="-122"/>
                <a:ea typeface="思源黑体 CN Bold" panose="020B0800000000000000" pitchFamily="34" charset="-122"/>
              </a:rPr>
              <a:t>01</a:t>
            </a:r>
            <a:endParaRPr lang="en-US" altLang="zh-CN" sz="3600" spc="300">
              <a:solidFill>
                <a:srgbClr val="6096E6">
                  <a:lumMod val="50000"/>
                </a:srgbClr>
              </a:solidFill>
              <a:uFillTx/>
              <a:latin typeface="思源黑体 CN Bold" panose="020B0800000000000000" pitchFamily="34" charset="-122"/>
              <a:ea typeface="思源黑体 CN Bold" panose="020B0800000000000000" pitchFamily="34" charset="-122"/>
            </a:endParaRPr>
          </a:p>
        </p:txBody>
      </p:sp>
      <p:sp>
        <p:nvSpPr>
          <p:cNvPr id="64" name="文本框 63"/>
          <p:cNvSpPr txBox="1"/>
          <p:nvPr>
            <p:custDataLst>
              <p:tags r:id="rId10"/>
            </p:custDataLst>
          </p:nvPr>
        </p:nvSpPr>
        <p:spPr>
          <a:xfrm>
            <a:off x="7161447" y="2567522"/>
            <a:ext cx="4935449" cy="926386"/>
          </a:xfrm>
          <a:prstGeom prst="rect">
            <a:avLst/>
          </a:prstGeom>
          <a:noFill/>
        </p:spPr>
        <p:txBody>
          <a:bodyPr wrap="square" rtlCol="0">
            <a:normAutofit/>
          </a:bodyPr>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主从复制是指将主数据库中的DDL和DML操作通过二进制日志传输到从数据库上，然后将这些日志重新执行（重做）；从而使得从数据库的数据与主数据库保持一致。</a:t>
            </a:r>
            <a:endParaRPr lang="zh-CN" altLang="en-US" sz="1200" spc="150">
              <a:solidFill>
                <a:srgbClr val="FFFFFF"/>
              </a:solidFill>
              <a:uFillTx/>
              <a:latin typeface="思源黑体 CN Regular" panose="020B0500000000000000" charset="-122"/>
              <a:ea typeface="思源黑体 CN Regular" panose="020B0500000000000000" charset="-122"/>
            </a:endParaRPr>
          </a:p>
        </p:txBody>
      </p:sp>
      <p:sp>
        <p:nvSpPr>
          <p:cNvPr id="68" name="文本框 67"/>
          <p:cNvSpPr txBox="1"/>
          <p:nvPr>
            <p:custDataLst>
              <p:tags r:id="rId11"/>
            </p:custDataLst>
          </p:nvPr>
        </p:nvSpPr>
        <p:spPr>
          <a:xfrm>
            <a:off x="7161447" y="2024711"/>
            <a:ext cx="2552181" cy="543691"/>
          </a:xfrm>
          <a:prstGeom prst="rect">
            <a:avLst/>
          </a:prstGeom>
          <a:noFill/>
        </p:spPr>
        <p:txBody>
          <a:bodyPr wrap="square" bIns="0" rtlCol="0">
            <a:normAutofit/>
          </a:bodyPr>
          <a:p>
            <a:pPr algn="l"/>
            <a:r>
              <a:rPr lang="zh-CN" altLang="en-US" sz="2000" spc="300">
                <a:solidFill>
                  <a:srgbClr val="FFFFFF"/>
                </a:solidFill>
                <a:uFillTx/>
                <a:latin typeface="思源黑体 CN Regular" panose="020B0500000000000000" charset="-122"/>
                <a:ea typeface="思源黑体 CN Regular" panose="020B0500000000000000" charset="-122"/>
              </a:rPr>
              <a:t>主从复制概念</a:t>
            </a:r>
            <a:endParaRPr lang="zh-CN" altLang="en-US" sz="2000" spc="300">
              <a:solidFill>
                <a:srgbClr val="FFFFFF"/>
              </a:solidFill>
              <a:uFillTx/>
              <a:latin typeface="思源黑体 CN Regular" panose="020B0500000000000000" charset="-122"/>
              <a:ea typeface="思源黑体 CN Regular" panose="020B0500000000000000" charset="-122"/>
            </a:endParaRPr>
          </a:p>
        </p:txBody>
      </p:sp>
      <p:sp>
        <p:nvSpPr>
          <p:cNvPr id="35" name="圆角矩形 34"/>
          <p:cNvSpPr/>
          <p:nvPr>
            <p:custDataLst>
              <p:tags r:id="rId12"/>
            </p:custDataLst>
          </p:nvPr>
        </p:nvSpPr>
        <p:spPr>
          <a:xfrm>
            <a:off x="4150911" y="4278654"/>
            <a:ext cx="6317550" cy="1799987"/>
          </a:xfrm>
          <a:prstGeom prst="roundRect">
            <a:avLst>
              <a:gd name="adj" fmla="val 50000"/>
            </a:avLst>
          </a:prstGeom>
          <a:solidFill>
            <a:schemeClr val="accent6">
              <a:lumMod val="60000"/>
              <a:lumOff val="4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6" name="椭圆 35"/>
          <p:cNvSpPr/>
          <p:nvPr>
            <p:custDataLst>
              <p:tags r:id="rId13"/>
            </p:custDataLst>
          </p:nvPr>
        </p:nvSpPr>
        <p:spPr>
          <a:xfrm>
            <a:off x="3632733" y="4150209"/>
            <a:ext cx="2041041" cy="2041041"/>
          </a:xfrm>
          <a:prstGeom prst="ellipse">
            <a:avLst/>
          </a:prstGeom>
          <a:solidFill>
            <a:schemeClr val="accent6">
              <a:lumMod val="60000"/>
              <a:lumOff val="40000"/>
            </a:schemeClr>
          </a:solidFill>
          <a:ln>
            <a:solidFill>
              <a:schemeClr val="accent6">
                <a:lumMod val="60000"/>
                <a:lumOff val="40000"/>
              </a:scheme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7" name="椭圆 36"/>
          <p:cNvSpPr/>
          <p:nvPr>
            <p:custDataLst>
              <p:tags r:id="rId14"/>
            </p:custDataLst>
          </p:nvPr>
        </p:nvSpPr>
        <p:spPr>
          <a:xfrm>
            <a:off x="3772615" y="4292730"/>
            <a:ext cx="1759518" cy="1759518"/>
          </a:xfrm>
          <a:prstGeom prst="ellipse">
            <a:avLst/>
          </a:prstGeom>
          <a:solidFill>
            <a:srgbClr val="FFFFFF"/>
          </a:solidFill>
          <a:ln>
            <a:noFill/>
          </a:ln>
          <a:effectLst>
            <a:outerShdw blurRad="63500" sx="102000" sy="102000" algn="ctr" rotWithShape="0">
              <a:srgbClr val="FFFFFF">
                <a:lumMod val="65000"/>
                <a:alpha val="40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8" name="文本框 57"/>
          <p:cNvSpPr txBox="1"/>
          <p:nvPr>
            <p:custDataLst>
              <p:tags r:id="rId15"/>
            </p:custDataLst>
          </p:nvPr>
        </p:nvSpPr>
        <p:spPr>
          <a:xfrm>
            <a:off x="5531253" y="5025569"/>
            <a:ext cx="4935449" cy="927266"/>
          </a:xfrm>
          <a:prstGeom prst="rect">
            <a:avLst/>
          </a:prstGeom>
          <a:noFill/>
        </p:spPr>
        <p:txBody>
          <a:bodyPr wrap="square" rtlCol="0">
            <a:normAutofit lnSpcReduction="10000"/>
          </a:bodyPr>
          <a:p>
            <a:pPr algn="l" fontAlgn="auto">
              <a:lnSpc>
                <a:spcPct val="130000"/>
              </a:lnSpc>
              <a:spcAft>
                <a:spcPts val="1000"/>
              </a:spcAft>
            </a:pPr>
            <a:r>
              <a:rPr lang="zh-CN" altLang="en-US" sz="1200" spc="150">
                <a:solidFill>
                  <a:srgbClr val="FFFFFF"/>
                </a:solidFill>
                <a:uFillTx/>
                <a:latin typeface="思源黑体 CN Regular" panose="020B0500000000000000" charset="-122"/>
                <a:ea typeface="思源黑体 CN Regular" panose="020B0500000000000000" charset="-122"/>
              </a:rPr>
              <a:t>在主从复制集群中，主数据库把数据更改的操作记录到二进制日志中，从数据库分别启动I/O线程和SQL线程，用于将主数据库中的数据复制到从数据库中。</a:t>
            </a:r>
            <a:endParaRPr lang="zh-CN" altLang="en-US" sz="1200" spc="150">
              <a:solidFill>
                <a:srgbClr val="FFFFFF"/>
              </a:solidFill>
              <a:uFillTx/>
              <a:latin typeface="思源黑体 CN Regular" panose="020B0500000000000000" charset="-122"/>
              <a:ea typeface="思源黑体 CN Regular" panose="020B0500000000000000" charset="-122"/>
            </a:endParaRPr>
          </a:p>
        </p:txBody>
      </p:sp>
      <p:sp>
        <p:nvSpPr>
          <p:cNvPr id="59" name="文本框 58"/>
          <p:cNvSpPr txBox="1"/>
          <p:nvPr>
            <p:custDataLst>
              <p:tags r:id="rId16"/>
            </p:custDataLst>
          </p:nvPr>
        </p:nvSpPr>
        <p:spPr>
          <a:xfrm>
            <a:off x="5531253" y="4454606"/>
            <a:ext cx="2552181" cy="570964"/>
          </a:xfrm>
          <a:prstGeom prst="rect">
            <a:avLst/>
          </a:prstGeom>
          <a:noFill/>
        </p:spPr>
        <p:txBody>
          <a:bodyPr wrap="square" bIns="0" rtlCol="0">
            <a:normAutofit/>
          </a:bodyPr>
          <a:p>
            <a:pPr algn="l"/>
            <a:r>
              <a:rPr lang="zh-CN" altLang="en-US" sz="2000" spc="300">
                <a:solidFill>
                  <a:srgbClr val="FFFFFF"/>
                </a:solidFill>
                <a:uFillTx/>
                <a:latin typeface="思源黑体 CN Regular" panose="020B0500000000000000" charset="-122"/>
                <a:ea typeface="思源黑体 CN Regular" panose="020B0500000000000000" charset="-122"/>
              </a:rPr>
              <a:t>主从复制原理</a:t>
            </a:r>
            <a:endParaRPr lang="zh-CN" altLang="en-US" sz="2000" spc="300">
              <a:solidFill>
                <a:srgbClr val="FFFFFF"/>
              </a:solidFill>
              <a:uFillTx/>
              <a:latin typeface="思源黑体 CN Regular" panose="020B0500000000000000" charset="-122"/>
              <a:ea typeface="思源黑体 CN Regular" panose="020B0500000000000000" charset="-122"/>
            </a:endParaRPr>
          </a:p>
        </p:txBody>
      </p:sp>
      <p:sp>
        <p:nvSpPr>
          <p:cNvPr id="11" name="文本框 10"/>
          <p:cNvSpPr txBox="1"/>
          <p:nvPr>
            <p:custDataLst>
              <p:tags r:id="rId17"/>
            </p:custDataLst>
          </p:nvPr>
        </p:nvSpPr>
        <p:spPr>
          <a:xfrm>
            <a:off x="3982877" y="4707096"/>
            <a:ext cx="1338114" cy="962456"/>
          </a:xfrm>
          <a:prstGeom prst="rect">
            <a:avLst/>
          </a:prstGeom>
          <a:noFill/>
        </p:spPr>
        <p:txBody>
          <a:bodyPr wrap="square" bIns="0" rtlCol="0">
            <a:normAutofit/>
          </a:bodyPr>
          <a:p>
            <a:pPr algn="ctr"/>
            <a:r>
              <a:rPr lang="en-US" altLang="zh-CN" sz="3600" spc="300">
                <a:solidFill>
                  <a:srgbClr val="58B6E5">
                    <a:lumMod val="50000"/>
                  </a:srgbClr>
                </a:solidFill>
                <a:uFillTx/>
                <a:latin typeface="思源黑体 CN Bold" panose="020B0800000000000000" pitchFamily="34" charset="-122"/>
                <a:ea typeface="思源黑体 CN Bold" panose="020B0800000000000000" pitchFamily="34" charset="-122"/>
              </a:rPr>
              <a:t>02</a:t>
            </a:r>
            <a:endParaRPr lang="en-US" altLang="zh-CN" sz="3600" spc="300">
              <a:solidFill>
                <a:srgbClr val="58B6E5">
                  <a:lumMod val="50000"/>
                </a:srgbClr>
              </a:solidFill>
              <a:uFillTx/>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grpSp>
      <p:pic>
        <p:nvPicPr>
          <p:cNvPr id="3" name="图片 2"/>
          <p:cNvPicPr>
            <a:picLocks noChangeAspect="1"/>
          </p:cNvPicPr>
          <p:nvPr/>
        </p:nvPicPr>
        <p:blipFill>
          <a:blip r:embed="rId1"/>
          <a:stretch>
            <a:fillRect/>
          </a:stretch>
        </p:blipFill>
        <p:spPr>
          <a:xfrm>
            <a:off x="1570355" y="346075"/>
            <a:ext cx="5553075" cy="462280"/>
          </a:xfrm>
          <a:prstGeom prst="rect">
            <a:avLst/>
          </a:prstGeom>
        </p:spPr>
      </p:pic>
      <p:pic>
        <p:nvPicPr>
          <p:cNvPr id="4" name="图片 3"/>
          <p:cNvPicPr>
            <a:picLocks noChangeAspect="1"/>
          </p:cNvPicPr>
          <p:nvPr/>
        </p:nvPicPr>
        <p:blipFill>
          <a:blip r:embed="rId2"/>
          <a:stretch>
            <a:fillRect/>
          </a:stretch>
        </p:blipFill>
        <p:spPr>
          <a:xfrm>
            <a:off x="3104515" y="1358265"/>
            <a:ext cx="8377555" cy="5386705"/>
          </a:xfrm>
          <a:prstGeom prst="rect">
            <a:avLst/>
          </a:prstGeom>
        </p:spPr>
      </p:pic>
      <p:cxnSp>
        <p:nvCxnSpPr>
          <p:cNvPr id="5" name="直接连接符 4"/>
          <p:cNvCxnSpPr/>
          <p:nvPr/>
        </p:nvCxnSpPr>
        <p:spPr>
          <a:xfrm flipH="1">
            <a:off x="3094990" y="1358265"/>
            <a:ext cx="2540" cy="5206365"/>
          </a:xfrm>
          <a:prstGeom prst="line">
            <a:avLst/>
          </a:prstGeom>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1570355" y="883285"/>
            <a:ext cx="6096000" cy="368300"/>
          </a:xfrm>
          <a:prstGeom prst="rect">
            <a:avLst/>
          </a:prstGeom>
          <a:noFill/>
        </p:spPr>
        <p:txBody>
          <a:bodyPr wrap="square" rtlCol="0" anchor="t">
            <a:spAutoFit/>
          </a:bodyPr>
          <a:p>
            <a:r>
              <a:rPr lang="zh-CN" altLang="en-US" b="1"/>
              <a:t>二、基本架构</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3342,&quot;width&quot;:656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9_2*l_h_i*1_1_1"/>
  <p:tag name="KSO_WM_TEMPLATE_CATEGORY" val="diagram"/>
  <p:tag name="KSO_WM_TEMPLATE_INDEX" val="20227679"/>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7_1"/>
  <p:tag name="KSO_WM_UNIT_ID" val="diagram20174807_6*l_h_a*1_7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6*l_h_i*1_6_1"/>
  <p:tag name="KSO_WM_UNIT_LAYERLEVEL" val="1_1_1"/>
  <p:tag name="KSO_WM_DIAGRAM_GROUP_CODE" val="l1-1"/>
  <p:tag name="KSO_WM_UNIT_FILL_FORE_SCHEMECOLOR_INDEX" val="7"/>
  <p:tag name="KSO_WM_UNIT_FILL_TYPE" val="1"/>
</p:tagLst>
</file>

<file path=ppt/tags/tag102.xml><?xml version="1.0" encoding="utf-8"?>
<p:tagLst xmlns:p="http://schemas.openxmlformats.org/presentationml/2006/main">
  <p:tag name="KSO_WM_TAG_VERSION" val="1.0"/>
  <p:tag name="KSO_WM_BEAUTIFY_FLAG" val="#wm#"/>
  <p:tag name="KSO_WM_UNIT_TYPE" val="i"/>
  <p:tag name="KSO_WM_UNIT_ID" val="diagram20174807_6*i*44"/>
  <p:tag name="KSO_WM_TEMPLATE_CATEGORY" val="diagram"/>
  <p:tag name="KSO_WM_TEMPLATE_INDEX" val="20174807"/>
  <p:tag name="KSO_WM_UNIT_INDEX" val="44"/>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6*l_h_i*1_6_2"/>
  <p:tag name="KSO_WM_UNIT_LAYERLEVEL" val="1_1_1"/>
  <p:tag name="KSO_WM_DIAGRAM_GROUP_CODE" val="l1-1"/>
  <p:tag name="KSO_WM_UNIT_FILL_FORE_SCHEMECOLOR_INDEX" val="14"/>
  <p:tag name="KSO_WM_UNI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6*l_h_i*1_6_3"/>
  <p:tag name="KSO_WM_UNIT_LAYERLEVEL" val="1_1_1"/>
  <p:tag name="KSO_WM_DIAGRAM_GROUP_CODE" val="l1-1"/>
  <p:tag name="KSO_WM_UNIT_FILL_FORE_SCHEMECOLOR_INDEX" val="14"/>
  <p:tag name="KSO_WM_UNI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6*l_h_i*1_6_4"/>
  <p:tag name="KSO_WM_UNIT_LAYERLEVEL" val="1_1_1"/>
  <p:tag name="KSO_WM_DIAGRAM_GROUP_CODE" val="l1-1"/>
  <p:tag name="KSO_WM_UNIT_FILL_FORE_SCHEMECOLOR_INDEX" val="14"/>
  <p:tag name="KSO_WM_UNIT_FILL_TYPE" val="1"/>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6*l_h_i*1_6_5"/>
  <p:tag name="KSO_WM_UNIT_LAYERLEVEL" val="1_1_1"/>
  <p:tag name="KSO_WM_DIAGRAM_GROUP_CODE" val="l1-1"/>
  <p:tag name="KSO_WM_UNIT_FILL_FORE_SCHEMECOLOR_INDEX" val="14"/>
  <p:tag name="KSO_WM_UNIT_FILL_TYPE"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6*l_h_i*1_6_6"/>
  <p:tag name="KSO_WM_UNIT_LAYERLEVEL" val="1_1_1"/>
  <p:tag name="KSO_WM_DIAGRAM_GROUP_CODE" val="l1-1"/>
  <p:tag name="KSO_WM_UNIT_FILL_FORE_SCHEMECOLOR_INDEX" val="14"/>
  <p:tag name="KSO_WM_UNIT_FILL_TYPE"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6_1"/>
  <p:tag name="KSO_WM_UNIT_ID" val="diagram20174807_6*l_h_a*1_6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921_1*m_h_i*1_1_1"/>
  <p:tag name="KSO_WM_TEMPLATE_CATEGORY" val="diagram"/>
  <p:tag name="KSO_WM_TEMPLATE_INDEX" val="20227921"/>
  <p:tag name="KSO_WM_UNIT_LAYERLEVEL" val="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679_2*l_h_i*1_1_2"/>
  <p:tag name="KSO_WM_TEMPLATE_CATEGORY" val="diagram"/>
  <p:tag name="KSO_WM_TEMPLATE_INDEX" val="20227679"/>
  <p:tag name="KSO_WM_UNIT_LAYERLEVEL" val="1_1_1"/>
  <p:tag name="KSO_WM_TAG_VERSION" val="1.0"/>
  <p:tag name="KSO_WM_BEAUTIFY_FLAG" val="#wm#"/>
  <p:tag name="KSO_WM_UNIT_TEXT_FILL_FORE_SCHEMECOLOR_INDEX" val="5"/>
  <p:tag name="KSO_WM_UNIT_TEXT_FILL_TYPE" val="1"/>
</p:tagLst>
</file>

<file path=ppt/tags/tag110.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21_1*m_h_f*1_1_1"/>
  <p:tag name="KSO_WM_TEMPLATE_CATEGORY" val="diagram"/>
  <p:tag name="KSO_WM_TEMPLATE_INDEX" val="20227921"/>
  <p:tag name="KSO_WM_UNIT_LAYERLEVEL" val="1_1_1"/>
  <p:tag name="KSO_WM_TAG_VERSION" val="1.0"/>
  <p:tag name="KSO_WM_BEAUTIFY_FLAG" val="#wm#"/>
  <p:tag name="KSO_WM_UNIT_TEXT_FILL_FORE_SCHEMECOLOR_INDEX" val="14"/>
  <p:tag name="KSO_WM_UNIT_TEXT_FILL_TYPE" val="1"/>
</p:tagLst>
</file>

<file path=ppt/tags/tag111.xml><?xml version="1.0" encoding="utf-8"?>
<p:tagLst xmlns:p="http://schemas.openxmlformats.org/presentationml/2006/main">
  <p:tag name="KSO_WM_UNIT_VALUE" val="138*138"/>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7921_1*m_h_x*1_1_1"/>
  <p:tag name="KSO_WM_TEMPLATE_CATEGORY" val="diagram"/>
  <p:tag name="KSO_WM_TEMPLATE_INDEX" val="20227921"/>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1_2*l_h_i*1_1_1"/>
  <p:tag name="KSO_WM_TEMPLATE_CATEGORY" val="diagram"/>
  <p:tag name="KSO_WM_TEMPLATE_INDEX" val="2022806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1_2*l_h_i*1_1_2"/>
  <p:tag name="KSO_WM_TEMPLATE_CATEGORY" val="diagram"/>
  <p:tag name="KSO_WM_TEMPLATE_INDEX" val="20228061"/>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1_2*l_h_i*1_1_3"/>
  <p:tag name="KSO_WM_TEMPLATE_CATEGORY" val="diagram"/>
  <p:tag name="KSO_WM_TEMPLATE_INDEX" val="2022806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1_2*l_h_x*1_1_1"/>
  <p:tag name="KSO_WM_TEMPLATE_CATEGORY" val="diagram"/>
  <p:tag name="KSO_WM_TEMPLATE_INDEX" val="20228061"/>
  <p:tag name="KSO_WM_UNIT_LAYERLEVEL" val="1_1_1"/>
  <p:tag name="KSO_WM_TAG_VERSION" val="1.0"/>
  <p:tag name="KSO_WM_BEAUTIFY_FLAG" val="#wm#"/>
</p:tagLst>
</file>

<file path=ppt/tags/tag1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1_2*l_h_a*1_1_1"/>
  <p:tag name="KSO_WM_TEMPLATE_CATEGORY" val="diagram"/>
  <p:tag name="KSO_WM_TEMPLATE_INDEX" val="20228061"/>
  <p:tag name="KSO_WM_UNIT_LAYERLEVEL" val="1_1_1"/>
  <p:tag name="KSO_WM_TAG_VERSION" val="1.0"/>
  <p:tag name="KSO_WM_BEAUTIFY_FLAG" val="#wm#"/>
  <p:tag name="KSO_WM_UNIT_TEXT_FILL_FORE_SCHEMECOLOR_INDEX" val="5"/>
  <p:tag name="KSO_WM_UNIT_TEXT_FILL_TYPE" val="1"/>
</p:tagLst>
</file>

<file path=ppt/tags/tag1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1_2*l_h_f*1_1_1"/>
  <p:tag name="KSO_WM_TEMPLATE_CATEGORY" val="diagram"/>
  <p:tag name="KSO_WM_TEMPLATE_INDEX" val="20228061"/>
  <p:tag name="KSO_WM_UNIT_LAYERLEVEL" val="1_1_1"/>
  <p:tag name="KSO_WM_TAG_VERSION" val="1.0"/>
  <p:tag name="KSO_WM_BEAUTIFY_FLAG" val="#wm#"/>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1_2*l_h_i*1_1_4"/>
  <p:tag name="KSO_WM_TEMPLATE_CATEGORY" val="diagram"/>
  <p:tag name="KSO_WM_TEMPLATE_INDEX" val="2022806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61_2*l_h_i*1_1_5"/>
  <p:tag name="KSO_WM_TEMPLATE_CATEGORY" val="diagram"/>
  <p:tag name="KSO_WM_TEMPLATE_INDEX" val="20228061"/>
  <p:tag name="KSO_WM_UNIT_LAYERLEVEL" val="1_1_1"/>
  <p:tag name="KSO_WM_TAG_VERSION" val="1.0"/>
  <p:tag name="KSO_WM_BEAUTIFY_FLAG" val="#wm#"/>
  <p:tag name="KSO_WM_UNIT_LINE_FORE_SCHEMECOLOR_INDEX" val="14"/>
  <p:tag name="KSO_WM_UNIT_LINE_FILL_TYPE" val="2"/>
</p:tagLst>
</file>

<file path=ppt/tags/tag12.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679_2*l_h_f*1_1_1"/>
  <p:tag name="KSO_WM_TEMPLATE_CATEGORY" val="diagram"/>
  <p:tag name="KSO_WM_TEMPLATE_INDEX" val="20227679"/>
  <p:tag name="KSO_WM_UNIT_LAYERLEVEL" val="1_1_1"/>
  <p:tag name="KSO_WM_TAG_VERSION" val="1.0"/>
  <p:tag name="KSO_WM_BEAUTIFY_FLAG" val="#wm#"/>
  <p:tag name="KSO_WM_UNIT_TEXT_FILL_FORE_SCHEMECOLOR_INDEX" val="14"/>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1_2*l_h_i*1_2_1"/>
  <p:tag name="KSO_WM_TEMPLATE_CATEGORY" val="diagram"/>
  <p:tag name="KSO_WM_TEMPLATE_INDEX" val="2022806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1_2*l_h_i*1_2_2"/>
  <p:tag name="KSO_WM_TEMPLATE_CATEGORY" val="diagram"/>
  <p:tag name="KSO_WM_TEMPLATE_INDEX" val="20228061"/>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1_2*l_h_i*1_2_3"/>
  <p:tag name="KSO_WM_TEMPLATE_CATEGORY" val="diagram"/>
  <p:tag name="KSO_WM_TEMPLATE_INDEX" val="20228061"/>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2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1_2*l_h_x*1_2_1"/>
  <p:tag name="KSO_WM_TEMPLATE_CATEGORY" val="diagram"/>
  <p:tag name="KSO_WM_TEMPLATE_INDEX" val="20228061"/>
  <p:tag name="KSO_WM_UNIT_LAYERLEVEL" val="1_1_1"/>
  <p:tag name="KSO_WM_TAG_VERSION" val="1.0"/>
  <p:tag name="KSO_WM_BEAUTIFY_FLAG" val="#wm#"/>
</p:tagLst>
</file>

<file path=ppt/tags/tag1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1_2*l_h_a*1_2_1"/>
  <p:tag name="KSO_WM_TEMPLATE_CATEGORY" val="diagram"/>
  <p:tag name="KSO_WM_TEMPLATE_INDEX" val="20228061"/>
  <p:tag name="KSO_WM_UNIT_LAYERLEVEL" val="1_1_1"/>
  <p:tag name="KSO_WM_TAG_VERSION" val="1.0"/>
  <p:tag name="KSO_WM_BEAUTIFY_FLAG" val="#wm#"/>
  <p:tag name="KSO_WM_UNIT_TEXT_FILL_FORE_SCHEMECOLOR_INDEX" val="5"/>
  <p:tag name="KSO_WM_UNIT_TEXT_FILL_TYPE" val="1"/>
</p:tagLst>
</file>

<file path=ppt/tags/tag1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1_2*l_h_f*1_2_1"/>
  <p:tag name="KSO_WM_TEMPLATE_CATEGORY" val="diagram"/>
  <p:tag name="KSO_WM_TEMPLATE_INDEX" val="20228061"/>
  <p:tag name="KSO_WM_UNIT_LAYERLEVEL" val="1_1_1"/>
  <p:tag name="KSO_WM_TAG_VERSION" val="1.0"/>
  <p:tag name="KSO_WM_BEAUTIFY_FLAG" val="#wm#"/>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1_2*l_h_i*1_2_4"/>
  <p:tag name="KSO_WM_TEMPLATE_CATEGORY" val="diagram"/>
  <p:tag name="KSO_WM_TEMPLATE_INDEX" val="2022806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61_2*l_h_i*1_2_5"/>
  <p:tag name="KSO_WM_TEMPLATE_CATEGORY" val="diagram"/>
  <p:tag name="KSO_WM_TEMPLATE_INDEX" val="20228061"/>
  <p:tag name="KSO_WM_UNIT_LAYERLEVEL" val="1_1_1"/>
  <p:tag name="KSO_WM_TAG_VERSION" val="1.0"/>
  <p:tag name="KSO_WM_BEAUTIFY_FLAG" val="#wm#"/>
  <p:tag name="KSO_WM_UNIT_LINE_FORE_SCHEMECOLOR_INDEX" val="14"/>
  <p:tag name="KSO_WM_UNIT_LINE_FILL_TYPE" val="2"/>
</p:tagLst>
</file>

<file path=ppt/tags/tag128.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OTgsImhkaWQiOiI3YmUxMWI2NDU4NzFiNzhiNGFjOTMyNzZhMDE3ODc3YyIsInVzZXJDb3VudCI6OTh9"/>
  <p:tag name="KSO_WPP_MARK_KEY" val="0f54c64d-c1e7-476d-85ba-36531b942cc0"/>
</p:tagLst>
</file>

<file path=ppt/tags/tag1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79_2*l_h_a*1_1_1"/>
  <p:tag name="KSO_WM_TEMPLATE_CATEGORY" val="diagram"/>
  <p:tag name="KSO_WM_TEMPLATE_INDEX" val="20227679"/>
  <p:tag name="KSO_WM_UNIT_LAYERLEVEL" val="1_1_1"/>
  <p:tag name="KSO_WM_TAG_VERSION" val="1.0"/>
  <p:tag name="KSO_WM_BEAUTIFY_FLAG" val="#wm#"/>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79_2*l_h_i*1_2_3"/>
  <p:tag name="KSO_WM_TEMPLATE_CATEGORY" val="diagram"/>
  <p:tag name="KSO_WM_TEMPLATE_INDEX" val="202276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679_2*l_h_i*1_2_4"/>
  <p:tag name="KSO_WM_TEMPLATE_CATEGORY" val="diagram"/>
  <p:tag name="KSO_WM_TEMPLATE_INDEX" val="202276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9_2*l_h_i*1_2_1"/>
  <p:tag name="KSO_WM_TEMPLATE_CATEGORY" val="diagram"/>
  <p:tag name="KSO_WM_TEMPLATE_INDEX" val="20227679"/>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Lst>
</file>

<file path=ppt/tags/tag17.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79_2*l_h_f*1_2_1"/>
  <p:tag name="KSO_WM_TEMPLATE_CATEGORY" val="diagram"/>
  <p:tag name="KSO_WM_TEMPLATE_INDEX" val="20227679"/>
  <p:tag name="KSO_WM_UNIT_LAYERLEVEL" val="1_1_1"/>
  <p:tag name="KSO_WM_TAG_VERSION" val="1.0"/>
  <p:tag name="KSO_WM_BEAUTIFY_FLAG" val="#wm#"/>
  <p:tag name="KSO_WM_UNIT_TEXT_FILL_FORE_SCHEMECOLOR_INDEX" val="14"/>
  <p:tag name="KSO_WM_UNIT_TEXT_FILL_TYPE" val="1"/>
</p:tagLst>
</file>

<file path=ppt/tags/tag1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79_2*l_h_a*1_2_1"/>
  <p:tag name="KSO_WM_TEMPLATE_CATEGORY" val="diagram"/>
  <p:tag name="KSO_WM_TEMPLATE_INDEX" val="20227679"/>
  <p:tag name="KSO_WM_UNIT_LAYERLEVEL" val="1_1_1"/>
  <p:tag name="KSO_WM_TAG_VERSION" val="1.0"/>
  <p:tag name="KSO_WM_BEAUTIFY_FLAG" val="#wm#"/>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679_2*l_h_i*1_2_2"/>
  <p:tag name="KSO_WM_TEMPLATE_CATEGORY" val="diagram"/>
  <p:tag name="KSO_WM_TEMPLATE_INDEX" val="20227679"/>
  <p:tag name="KSO_WM_UNIT_LAYERLEVEL" val="1_1_1"/>
  <p:tag name="KSO_WM_TAG_VERSION" val="1.0"/>
  <p:tag name="KSO_WM_BEAUTIFY_FLAG" val="#wm#"/>
  <p:tag name="KSO_WM_UNIT_TEXT_FILL_FORE_SCHEMECOLOR_INDEX" val="6"/>
  <p:tag name="KSO_WM_UNIT_TEXT_FILL_TYPE" val="1"/>
</p:tagLst>
</file>

<file path=ppt/tags/tag2.xml><?xml version="1.0" encoding="utf-8"?>
<p:tagLst xmlns:p="http://schemas.openxmlformats.org/presentationml/2006/main">
  <p:tag name="KSO_WM_UNIT_PLACING_PICTURE_USER_VIEWPORT" val="{&quot;height&quot;:3466,&quot;width&quot;:3125}"/>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41_3*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41_3*l_h_i*1_1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41_3*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41_3*l_h_f*1_1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41_3*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41_3*l_h_i*1_2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41_3*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41_3*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41_3*l_h_i*1_3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41_3*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929_1*n_h_i*1_1_2"/>
  <p:tag name="KSO_WM_TEMPLATE_CATEGORY" val="diagram"/>
  <p:tag name="KSO_WM_TEMPLATE_INDEX" val="20227929"/>
  <p:tag name="KSO_WM_UNIT_LAYERLEVEL" val="1_1_1"/>
  <p:tag name="KSO_WM_TAG_VERSION" val="1.0"/>
  <p:tag name="KSO_WM_BEAUTIFY_FLAG" val="#wm#"/>
</p:tagLst>
</file>

<file path=ppt/tags/tag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41_3*l_h_f*1_3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6*l_h_i*1_1_1"/>
  <p:tag name="KSO_WM_UNIT_LAYERLEVEL" val="1_1_1"/>
  <p:tag name="KSO_WM_DIAGRAM_GROUP_CODE" val="l1-1"/>
  <p:tag name="KSO_WM_UNIT_FILL_FORE_SCHEMECOLOR_INDEX" val="5"/>
  <p:tag name="KSO_WM_UNI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6*l_h_i*1_1_2"/>
  <p:tag name="KSO_WM_UNIT_LAYERLEVEL" val="1_1_1"/>
  <p:tag name="KSO_WM_DIAGRAM_GROUP_CODE" val="l1-1"/>
  <p:tag name="KSO_WM_UNIT_FILL_FORE_SCHEMECOLOR_INDEX" val="14"/>
  <p:tag name="KSO_WM_UNI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_1"/>
  <p:tag name="KSO_WM_UNIT_ID" val="diagram20174807_6*l_h_a*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6*l_h_i*1_2_1"/>
  <p:tag name="KSO_WM_UNIT_LAYERLEVEL" val="1_1_1"/>
  <p:tag name="KSO_WM_DIAGRAM_GROUP_CODE" val="l1-1"/>
  <p:tag name="KSO_WM_UNIT_FILL_FORE_SCHEMECOLOR_INDEX" val="6"/>
  <p:tag name="KSO_WM_UNI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6*l_h_i*1_2_2"/>
  <p:tag name="KSO_WM_UNIT_LAYERLEVEL" val="1_1_1"/>
  <p:tag name="KSO_WM_DIAGRAM_GROUP_CODE" val="l1-1"/>
  <p:tag name="KSO_WM_UNIT_FILL_FORE_SCHEMECOLOR_INDEX" val="14"/>
  <p:tag name="KSO_WM_UNI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6*l_h_i*1_2_3"/>
  <p:tag name="KSO_WM_UNIT_LAYERLEVEL" val="1_1_1"/>
  <p:tag name="KSO_WM_DIAGRAM_GROUP_CODE" val="l1-1"/>
  <p:tag name="KSO_WM_UNIT_FILL_FORE_SCHEMECOLOR_INDEX" val="14"/>
  <p:tag name="KSO_WM_UNI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6*l_h_i*1_2_4"/>
  <p:tag name="KSO_WM_UNIT_LAYERLEVEL" val="1_1_1"/>
  <p:tag name="KSO_WM_DIAGRAM_GROUP_CODE" val="l1-1"/>
  <p:tag name="KSO_WM_UNIT_FILL_FORE_SCHEMECOLOR_INDEX" val="14"/>
  <p:tag name="KSO_WM_UNI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2_1"/>
  <p:tag name="KSO_WM_UNIT_ID" val="diagram20174807_6*l_h_a*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6*l_h_i*1_3_1"/>
  <p:tag name="KSO_WM_UNIT_LAYERLEVEL" val="1_1_1"/>
  <p:tag name="KSO_WM_DIAGRAM_GROUP_CODE" val="l1-1"/>
  <p:tag name="KSO_WM_UNIT_FILL_FORE_SCHEMECOLOR_INDEX" val="7"/>
  <p:tag name="KSO_WM_UNIT_FILL_TYPE" val="1"/>
</p:tagLst>
</file>

<file path=ppt/tags/tag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29_1*n_h_i*1_1_1"/>
  <p:tag name="KSO_WM_TEMPLATE_CATEGORY" val="diagram"/>
  <p:tag name="KSO_WM_TEMPLATE_INDEX" val="20227929"/>
  <p:tag name="KSO_WM_UNIT_LAYERLEVEL" val="1_1_1"/>
  <p:tag name="KSO_WM_TAG_VERSION" val="1.0"/>
  <p:tag name="KSO_WM_BEAUTIFY_FLAG" val="#wm#"/>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6*l_h_i*1_3_2"/>
  <p:tag name="KSO_WM_UNIT_LAYERLEVEL" val="1_1_1"/>
  <p:tag name="KSO_WM_DIAGRAM_GROUP_CODE" val="l1-1"/>
  <p:tag name="KSO_WM_UNIT_FILL_FORE_SCHEMECOLOR_INDEX" val="14"/>
  <p:tag name="KSO_WM_UNI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6*l_h_i*1_3_3"/>
  <p:tag name="KSO_WM_UNIT_LAYERLEVEL" val="1_1_1"/>
  <p:tag name="KSO_WM_DIAGRAM_GROUP_CODE" val="l1-1"/>
  <p:tag name="KSO_WM_UNIT_FILL_FORE_SCHEMECOLOR_INDEX" val="14"/>
  <p:tag name="KSO_WM_UNI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6*l_h_i*1_3_4"/>
  <p:tag name="KSO_WM_UNIT_LAYERLEVEL" val="1_1_1"/>
  <p:tag name="KSO_WM_DIAGRAM_GROUP_CODE" val="l1-1"/>
  <p:tag name="KSO_WM_UNIT_FILL_FORE_SCHEMECOLOR_INDEX" val="14"/>
  <p:tag name="KSO_WM_UNI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6*l_h_i*1_3_5"/>
  <p:tag name="KSO_WM_UNIT_LAYERLEVEL" val="1_1_1"/>
  <p:tag name="KSO_WM_DIAGRAM_GROUP_CODE" val="l1-1"/>
  <p:tag name="KSO_WM_UNIT_FILL_FORE_SCHEMECOLOR_INDEX" val="14"/>
  <p:tag name="KSO_WM_UNI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3_1"/>
  <p:tag name="KSO_WM_UNIT_ID" val="diagram20174807_6*l_h_a*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6*l_h_i*1_4_1"/>
  <p:tag name="KSO_WM_UNIT_LAYERLEVEL" val="1_1_1"/>
  <p:tag name="KSO_WM_DIAGRAM_GROUP_CODE" val="l1-1"/>
  <p:tag name="KSO_WM_UNIT_FILL_FORE_SCHEMECOLOR_INDEX" val="8"/>
  <p:tag name="KSO_WM_UNI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6*l_h_i*1_4_2"/>
  <p:tag name="KSO_WM_UNIT_LAYERLEVEL" val="1_1_1"/>
  <p:tag name="KSO_WM_DIAGRAM_GROUP_CODE" val="l1-1"/>
  <p:tag name="KSO_WM_UNIT_FILL_FORE_SCHEMECOLOR_INDEX" val="14"/>
  <p:tag name="KSO_WM_UNI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6*l_h_i*1_4_3"/>
  <p:tag name="KSO_WM_UNIT_LAYERLEVEL" val="1_1_1"/>
  <p:tag name="KSO_WM_DIAGRAM_GROUP_CODE" val="l1-1"/>
  <p:tag name="KSO_WM_UNIT_FILL_FORE_SCHEMECOLOR_INDEX" val="14"/>
  <p:tag name="KSO_WM_UNI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4_1"/>
  <p:tag name="KSO_WM_UNIT_ID" val="diagram20174807_6*l_h_a*1_4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6*l_h_i*1_5_1"/>
  <p:tag name="KSO_WM_UNIT_LAYERLEVEL" val="1_1_1"/>
  <p:tag name="KSO_WM_DIAGRAM_GROUP_CODE" val="l1-1"/>
  <p:tag name="KSO_WM_UNIT_FILL_FORE_SCHEMECOLOR_INDEX" val="9"/>
  <p:tag name="KSO_WM_UNIT_FILL_TYPE" val="1"/>
</p:tagLst>
</file>

<file path=ppt/tags/tag5.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929_1*n_h_i*1_1_3"/>
  <p:tag name="KSO_WM_TEMPLATE_CATEGORY" val="diagram"/>
  <p:tag name="KSO_WM_TEMPLATE_INDEX" val="20227929"/>
  <p:tag name="KSO_WM_UNIT_LAYERLEVEL" val="1_1_1"/>
  <p:tag name="KSO_WM_TAG_VERSION" val="1.0"/>
  <p:tag name="KSO_WM_BEAUTIFY_FLAG" val="#wm#"/>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6*l_h_i*1_5_2"/>
  <p:tag name="KSO_WM_UNIT_LAYERLEVEL" val="1_1_1"/>
  <p:tag name="KSO_WM_DIAGRAM_GROUP_CODE" val="l1-1"/>
  <p:tag name="KSO_WM_UNIT_FILL_FORE_SCHEMECOLOR_INDEX" val="14"/>
  <p:tag name="KSO_WM_UNI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6*l_h_i*1_5_3"/>
  <p:tag name="KSO_WM_UNIT_LAYERLEVEL" val="1_1_1"/>
  <p:tag name="KSO_WM_DIAGRAM_GROUP_CODE" val="l1-1"/>
  <p:tag name="KSO_WM_UNIT_FILL_FORE_SCHEMECOLOR_INDEX" val="14"/>
  <p:tag name="KSO_WM_UNI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5_1"/>
  <p:tag name="KSO_WM_UNIT_ID" val="diagram20174807_6*l_h_a*1_5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6*l_h_i*1_7_1"/>
  <p:tag name="KSO_WM_UNIT_LAYERLEVEL" val="1_1_1"/>
  <p:tag name="KSO_WM_DIAGRAM_GROUP_CODE" val="l1-1"/>
  <p:tag name="KSO_WM_UNIT_FILL_FORE_SCHEMECOLOR_INDEX" val="9"/>
  <p:tag name="KSO_WM_UNI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6*l_h_i*1_7_2"/>
  <p:tag name="KSO_WM_UNIT_LAYERLEVEL" val="1_1_1"/>
  <p:tag name="KSO_WM_DIAGRAM_GROUP_CODE" val="l1-1"/>
  <p:tag name="KSO_WM_UNIT_FILL_FORE_SCHEMECOLOR_INDEX" val="14"/>
  <p:tag name="KSO_WM_UNI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6*l_h_i*1_7_3"/>
  <p:tag name="KSO_WM_UNIT_LAYERLEVEL" val="1_1_1"/>
  <p:tag name="KSO_WM_DIAGRAM_GROUP_CODE" val="l1-1"/>
  <p:tag name="KSO_WM_UNIT_FILL_FORE_SCHEMECOLOR_INDEX" val="14"/>
  <p:tag name="KSO_WM_UNI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6*l_h_i*1_7_4"/>
  <p:tag name="KSO_WM_UNIT_LAYERLEVEL" val="1_1_1"/>
  <p:tag name="KSO_WM_DIAGRAM_GROUP_CODE" val="l1-1"/>
  <p:tag name="KSO_WM_UNIT_FILL_FORE_SCHEMECOLOR_INDEX" val="14"/>
  <p:tag name="KSO_WM_UNI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6*l_h_i*1_7_5"/>
  <p:tag name="KSO_WM_UNIT_LAYERLEVEL" val="1_1_1"/>
  <p:tag name="KSO_WM_DIAGRAM_GROUP_CODE" val="l1-1"/>
  <p:tag name="KSO_WM_UNIT_FILL_FORE_SCHEMECOLOR_INDEX" val="14"/>
  <p:tag name="KSO_WM_UNI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6*l_h_i*1_7_6"/>
  <p:tag name="KSO_WM_UNIT_LAYERLEVEL" val="1_1_1"/>
  <p:tag name="KSO_WM_DIAGRAM_GROUP_CODE" val="l1-1"/>
  <p:tag name="KSO_WM_UNIT_FILL_FORE_SCHEMECOLOR_INDEX" val="14"/>
  <p:tag name="KSO_WM_UNI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6*l_h_i*1_7_7"/>
  <p:tag name="KSO_WM_UNIT_LAYERLEVEL" val="1_1_1"/>
  <p:tag name="KSO_WM_DIAGRAM_GROUP_CODE" val="l1-1"/>
  <p:tag name="KSO_WM_UNIT_FILL_FORE_SCHEMECOLOR_INDEX" val="14"/>
  <p:tag name="KSO_WM_UNIT_FILL_TYPE" val="1"/>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929_1*n_h_h_i*1_2_1_1"/>
  <p:tag name="KSO_WM_TEMPLATE_CATEGORY" val="diagram"/>
  <p:tag name="KSO_WM_TEMPLATE_INDEX" val="20227929"/>
  <p:tag name="KSO_WM_UNIT_LAYERLEVEL" val="1_1_1_1"/>
  <p:tag name="KSO_WM_TAG_VERSION" val="1.0"/>
  <p:tag name="KSO_WM_BEAUTIFY_FLAG" val="#wm#"/>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6*l_h_i*1_7_8"/>
  <p:tag name="KSO_WM_UNIT_LAYERLEVEL" val="1_1_1"/>
  <p:tag name="KSO_WM_DIAGRAM_GROUP_CODE" val="l1-1"/>
  <p:tag name="KSO_WM_UNIT_FILL_FORE_SCHEMECOLOR_INDEX" val="14"/>
  <p:tag name="KSO_WM_UNI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7_1"/>
  <p:tag name="KSO_WM_UNIT_ID" val="diagram20174807_6*l_h_a*1_7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6*l_h_i*1_6_1"/>
  <p:tag name="KSO_WM_UNIT_LAYERLEVEL" val="1_1_1"/>
  <p:tag name="KSO_WM_DIAGRAM_GROUP_CODE" val="l1-1"/>
  <p:tag name="KSO_WM_UNIT_FILL_FORE_SCHEMECOLOR_INDEX" val="7"/>
  <p:tag name="KSO_WM_UNIT_FILL_TYPE" val="1"/>
</p:tagLst>
</file>

<file path=ppt/tags/tag63.xml><?xml version="1.0" encoding="utf-8"?>
<p:tagLst xmlns:p="http://schemas.openxmlformats.org/presentationml/2006/main">
  <p:tag name="KSO_WM_TAG_VERSION" val="1.0"/>
  <p:tag name="KSO_WM_BEAUTIFY_FLAG" val="#wm#"/>
  <p:tag name="KSO_WM_UNIT_TYPE" val="i"/>
  <p:tag name="KSO_WM_UNIT_ID" val="diagram20174807_6*i*44"/>
  <p:tag name="KSO_WM_TEMPLATE_CATEGORY" val="diagram"/>
  <p:tag name="KSO_WM_TEMPLATE_INDEX" val="20174807"/>
  <p:tag name="KSO_WM_UNIT_INDEX" val="44"/>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6*l_h_i*1_6_2"/>
  <p:tag name="KSO_WM_UNIT_LAYERLEVEL" val="1_1_1"/>
  <p:tag name="KSO_WM_DIAGRAM_GROUP_CODE" val="l1-1"/>
  <p:tag name="KSO_WM_UNIT_FILL_FORE_SCHEMECOLOR_INDEX" val="14"/>
  <p:tag name="KSO_WM_UNI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6*l_h_i*1_6_3"/>
  <p:tag name="KSO_WM_UNIT_LAYERLEVEL" val="1_1_1"/>
  <p:tag name="KSO_WM_DIAGRAM_GROUP_CODE" val="l1-1"/>
  <p:tag name="KSO_WM_UNIT_FILL_FORE_SCHEMECOLOR_INDEX" val="14"/>
  <p:tag name="KSO_WM_UNI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6*l_h_i*1_6_4"/>
  <p:tag name="KSO_WM_UNIT_LAYERLEVEL" val="1_1_1"/>
  <p:tag name="KSO_WM_DIAGRAM_GROUP_CODE" val="l1-1"/>
  <p:tag name="KSO_WM_UNIT_FILL_FORE_SCHEMECOLOR_INDEX" val="14"/>
  <p:tag name="KSO_WM_UNI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6*l_h_i*1_6_5"/>
  <p:tag name="KSO_WM_UNIT_LAYERLEVEL" val="1_1_1"/>
  <p:tag name="KSO_WM_DIAGRAM_GROUP_CODE" val="l1-1"/>
  <p:tag name="KSO_WM_UNIT_FILL_FORE_SCHEMECOLOR_INDEX" val="14"/>
  <p:tag name="KSO_WM_UNI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6*l_h_i*1_6_6"/>
  <p:tag name="KSO_WM_UNIT_LAYERLEVEL" val="1_1_1"/>
  <p:tag name="KSO_WM_DIAGRAM_GROUP_CODE" val="l1-1"/>
  <p:tag name="KSO_WM_UNIT_FILL_FORE_SCHEMECOLOR_INDEX" val="14"/>
  <p:tag name="KSO_WM_UNI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6_1"/>
  <p:tag name="KSO_WM_UNIT_ID" val="diagram20174807_6*l_h_a*1_6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29_1*n_h_a*1_1_1"/>
  <p:tag name="KSO_WM_TEMPLATE_CATEGORY" val="diagram"/>
  <p:tag name="KSO_WM_TEMPLATE_INDEX" val="20227929"/>
  <p:tag name="KSO_WM_UNIT_LAYERLEVEL" val="1_1_1"/>
  <p:tag name="KSO_WM_TAG_VERSION" val="1.0"/>
  <p:tag name="KSO_WM_BEAUTIFY_FLAG" val="#wm#"/>
  <p:tag name="KSO_WM_UNIT_TEXT_FILL_FORE_SCHEMECOLOR_INDEX" val="5"/>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6*l_h_i*1_1_1"/>
  <p:tag name="KSO_WM_UNIT_LAYERLEVEL" val="1_1_1"/>
  <p:tag name="KSO_WM_DIAGRAM_GROUP_CODE" val="l1-1"/>
  <p:tag name="KSO_WM_UNIT_FILL_FORE_SCHEMECOLOR_INDEX" val="5"/>
  <p:tag name="KSO_WM_UNI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6*l_h_i*1_1_2"/>
  <p:tag name="KSO_WM_UNIT_LAYERLEVEL" val="1_1_1"/>
  <p:tag name="KSO_WM_DIAGRAM_GROUP_CODE" val="l1-1"/>
  <p:tag name="KSO_WM_UNIT_FILL_FORE_SCHEMECOLOR_INDEX" val="14"/>
  <p:tag name="KSO_WM_UNI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_1"/>
  <p:tag name="KSO_WM_UNIT_ID" val="diagram20174807_6*l_h_a*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6*l_h_i*1_2_1"/>
  <p:tag name="KSO_WM_UNIT_LAYERLEVEL" val="1_1_1"/>
  <p:tag name="KSO_WM_DIAGRAM_GROUP_CODE" val="l1-1"/>
  <p:tag name="KSO_WM_UNIT_FILL_FORE_SCHEMECOLOR_INDEX" val="6"/>
  <p:tag name="KSO_WM_UNI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6*l_h_i*1_2_2"/>
  <p:tag name="KSO_WM_UNIT_LAYERLEVEL" val="1_1_1"/>
  <p:tag name="KSO_WM_DIAGRAM_GROUP_CODE" val="l1-1"/>
  <p:tag name="KSO_WM_UNIT_FILL_FORE_SCHEMECOLOR_INDEX" val="14"/>
  <p:tag name="KSO_WM_UNI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6*l_h_i*1_2_3"/>
  <p:tag name="KSO_WM_UNIT_LAYERLEVEL" val="1_1_1"/>
  <p:tag name="KSO_WM_DIAGRAM_GROUP_CODE" val="l1-1"/>
  <p:tag name="KSO_WM_UNIT_FILL_FORE_SCHEMECOLOR_INDEX" val="14"/>
  <p:tag name="KSO_WM_UNI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6*l_h_i*1_2_4"/>
  <p:tag name="KSO_WM_UNIT_LAYERLEVEL" val="1_1_1"/>
  <p:tag name="KSO_WM_DIAGRAM_GROUP_CODE" val="l1-1"/>
  <p:tag name="KSO_WM_UNIT_FILL_FORE_SCHEMECOLOR_INDEX" val="14"/>
  <p:tag name="KSO_WM_UNIT_FILL_TYPE"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2_1"/>
  <p:tag name="KSO_WM_UNIT_ID" val="diagram20174807_6*l_h_a*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6*l_h_i*1_3_1"/>
  <p:tag name="KSO_WM_UNIT_LAYERLEVEL" val="1_1_1"/>
  <p:tag name="KSO_WM_DIAGRAM_GROUP_CODE" val="l1-1"/>
  <p:tag name="KSO_WM_UNIT_FILL_FORE_SCHEMECOLOR_INDEX" val="7"/>
  <p:tag name="KSO_WM_UNIT_FILL_TYPE"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6*l_h_i*1_3_2"/>
  <p:tag name="KSO_WM_UNIT_LAYERLEVEL" val="1_1_1"/>
  <p:tag name="KSO_WM_DIAGRAM_GROUP_CODE" val="l1-1"/>
  <p:tag name="KSO_WM_UNIT_FILL_FORE_SCHEMECOLOR_INDEX" val="14"/>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79_2*l_h_i*1_1_3"/>
  <p:tag name="KSO_WM_TEMPLATE_CATEGORY" val="diagram"/>
  <p:tag name="KSO_WM_TEMPLATE_INDEX" val="202276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6*l_h_i*1_3_3"/>
  <p:tag name="KSO_WM_UNIT_LAYERLEVEL" val="1_1_1"/>
  <p:tag name="KSO_WM_DIAGRAM_GROUP_CODE" val="l1-1"/>
  <p:tag name="KSO_WM_UNIT_FILL_FORE_SCHEMECOLOR_INDEX" val="14"/>
  <p:tag name="KSO_WM_UNIT_FILL_TYPE"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6*l_h_i*1_3_4"/>
  <p:tag name="KSO_WM_UNIT_LAYERLEVEL" val="1_1_1"/>
  <p:tag name="KSO_WM_DIAGRAM_GROUP_CODE" val="l1-1"/>
  <p:tag name="KSO_WM_UNIT_FILL_FORE_SCHEMECOLOR_INDEX" val="14"/>
  <p:tag name="KSO_WM_UNIT_FILL_TYPE"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6*l_h_i*1_3_5"/>
  <p:tag name="KSO_WM_UNIT_LAYERLEVEL" val="1_1_1"/>
  <p:tag name="KSO_WM_DIAGRAM_GROUP_CODE" val="l1-1"/>
  <p:tag name="KSO_WM_UNIT_FILL_FORE_SCHEMECOLOR_INDEX" val="14"/>
  <p:tag name="KSO_WM_UNIT_FILL_TYPE"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3_1"/>
  <p:tag name="KSO_WM_UNIT_ID" val="diagram20174807_6*l_h_a*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6*l_h_i*1_4_1"/>
  <p:tag name="KSO_WM_UNIT_LAYERLEVEL" val="1_1_1"/>
  <p:tag name="KSO_WM_DIAGRAM_GROUP_CODE" val="l1-1"/>
  <p:tag name="KSO_WM_UNIT_FILL_FORE_SCHEMECOLOR_INDEX" val="8"/>
  <p:tag name="KSO_WM_UNIT_FILL_TYPE"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6*l_h_i*1_4_2"/>
  <p:tag name="KSO_WM_UNIT_LAYERLEVEL" val="1_1_1"/>
  <p:tag name="KSO_WM_DIAGRAM_GROUP_CODE" val="l1-1"/>
  <p:tag name="KSO_WM_UNIT_FILL_FORE_SCHEMECOLOR_INDEX" val="14"/>
  <p:tag name="KSO_WM_UNIT_FILL_TYPE"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6*l_h_i*1_4_3"/>
  <p:tag name="KSO_WM_UNIT_LAYERLEVEL" val="1_1_1"/>
  <p:tag name="KSO_WM_DIAGRAM_GROUP_CODE" val="l1-1"/>
  <p:tag name="KSO_WM_UNIT_FILL_FORE_SCHEMECOLOR_INDEX" val="14"/>
  <p:tag name="KSO_WM_UNIT_FILL_TYPE"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4_1"/>
  <p:tag name="KSO_WM_UNIT_ID" val="diagram20174807_6*l_h_a*1_4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6*l_h_i*1_5_1"/>
  <p:tag name="KSO_WM_UNIT_LAYERLEVEL" val="1_1_1"/>
  <p:tag name="KSO_WM_DIAGRAM_GROUP_CODE" val="l1-1"/>
  <p:tag name="KSO_WM_UNIT_FILL_FORE_SCHEMECOLOR_INDEX" val="9"/>
  <p:tag name="KSO_WM_UNI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6*l_h_i*1_5_2"/>
  <p:tag name="KSO_WM_UNIT_LAYERLEVEL" val="1_1_1"/>
  <p:tag name="KSO_WM_DIAGRAM_GROUP_CODE" val="l1-1"/>
  <p:tag name="KSO_WM_UNIT_FILL_FORE_SCHEMECOLOR_INDEX" val="14"/>
  <p:tag name="KSO_WM_UNI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679_2*l_h_i*1_1_4"/>
  <p:tag name="KSO_WM_TEMPLATE_CATEGORY" val="diagram"/>
  <p:tag name="KSO_WM_TEMPLATE_INDEX" val="202276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6*l_h_i*1_5_3"/>
  <p:tag name="KSO_WM_UNIT_LAYERLEVEL" val="1_1_1"/>
  <p:tag name="KSO_WM_DIAGRAM_GROUP_CODE" val="l1-1"/>
  <p:tag name="KSO_WM_UNIT_FILL_FORE_SCHEMECOLOR_INDEX" val="14"/>
  <p:tag name="KSO_WM_UNIT_FILL_TYPE"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5_1"/>
  <p:tag name="KSO_WM_UNIT_ID" val="diagram20174807_6*l_h_a*1_5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6*l_h_i*1_7_1"/>
  <p:tag name="KSO_WM_UNIT_LAYERLEVEL" val="1_1_1"/>
  <p:tag name="KSO_WM_DIAGRAM_GROUP_CODE" val="l1-1"/>
  <p:tag name="KSO_WM_UNIT_FILL_FORE_SCHEMECOLOR_INDEX" val="9"/>
  <p:tag name="KSO_WM_UNIT_FILL_TYPE"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6*l_h_i*1_7_2"/>
  <p:tag name="KSO_WM_UNIT_LAYERLEVEL" val="1_1_1"/>
  <p:tag name="KSO_WM_DIAGRAM_GROUP_CODE" val="l1-1"/>
  <p:tag name="KSO_WM_UNIT_FILL_FORE_SCHEMECOLOR_INDEX" val="14"/>
  <p:tag name="KSO_WM_UNI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6*l_h_i*1_7_3"/>
  <p:tag name="KSO_WM_UNIT_LAYERLEVEL" val="1_1_1"/>
  <p:tag name="KSO_WM_DIAGRAM_GROUP_CODE" val="l1-1"/>
  <p:tag name="KSO_WM_UNIT_FILL_FORE_SCHEMECOLOR_INDEX" val="14"/>
  <p:tag name="KSO_WM_UNI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6*l_h_i*1_7_4"/>
  <p:tag name="KSO_WM_UNIT_LAYERLEVEL" val="1_1_1"/>
  <p:tag name="KSO_WM_DIAGRAM_GROUP_CODE" val="l1-1"/>
  <p:tag name="KSO_WM_UNIT_FILL_FORE_SCHEMECOLOR_INDEX" val="14"/>
  <p:tag name="KSO_WM_UNI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6*l_h_i*1_7_5"/>
  <p:tag name="KSO_WM_UNIT_LAYERLEVEL" val="1_1_1"/>
  <p:tag name="KSO_WM_DIAGRAM_GROUP_CODE" val="l1-1"/>
  <p:tag name="KSO_WM_UNIT_FILL_FORE_SCHEMECOLOR_INDEX" val="14"/>
  <p:tag name="KSO_WM_UNI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6*l_h_i*1_7_6"/>
  <p:tag name="KSO_WM_UNIT_LAYERLEVEL" val="1_1_1"/>
  <p:tag name="KSO_WM_DIAGRAM_GROUP_CODE" val="l1-1"/>
  <p:tag name="KSO_WM_UNIT_FILL_FORE_SCHEMECOLOR_INDEX" val="14"/>
  <p:tag name="KSO_WM_UNI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6*l_h_i*1_7_7"/>
  <p:tag name="KSO_WM_UNIT_LAYERLEVEL" val="1_1_1"/>
  <p:tag name="KSO_WM_DIAGRAM_GROUP_CODE" val="l1-1"/>
  <p:tag name="KSO_WM_UNIT_FILL_FORE_SCHEMECOLOR_INDEX" val="14"/>
  <p:tag name="KSO_WM_UNI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6*l_h_i*1_7_8"/>
  <p:tag name="KSO_WM_UNIT_LAYERLEVEL" val="1_1_1"/>
  <p:tag name="KSO_WM_DIAGRAM_GROUP_CODE" val="l1-1"/>
  <p:tag name="KSO_WM_UNIT_FILL_FORE_SCHEMECOLOR_INDEX" val="14"/>
  <p:tag name="KSO_WM_UNIT_FILL_TYPE" val="1"/>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1760</Words>
  <Application>WPS 演示</Application>
  <PresentationFormat>宽屏</PresentationFormat>
  <Paragraphs>188</Paragraphs>
  <Slides>16</Slides>
  <Notes>18</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16</vt:i4>
      </vt:variant>
    </vt:vector>
  </HeadingPairs>
  <TitlesOfParts>
    <vt:vector size="35"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思源黑体 CN Regular</vt:lpstr>
      <vt:lpstr>Calibri</vt:lpstr>
      <vt:lpstr>等线</vt:lpstr>
      <vt:lpstr>Arial Unicode MS</vt:lpstr>
      <vt:lpstr>思源黑体 CN Light</vt:lpstr>
      <vt:lpstr>MiSans</vt:lpstr>
      <vt:lpstr>等线 Light</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152</cp:revision>
  <dcterms:created xsi:type="dcterms:W3CDTF">2020-06-21T11:58:00Z</dcterms:created>
  <dcterms:modified xsi:type="dcterms:W3CDTF">2022-12-08T14:47:43Z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