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media/image11.svg" ContentType="image/svg+xml"/>
  <Override PartName="/ppt/media/image13.svg" ContentType="image/svg+xml"/>
  <Override PartName="/ppt/media/image15.svg" ContentType="image/svg+xml"/>
  <Override PartName="/ppt/media/image6.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1204" r:id="rId5"/>
    <p:sldId id="259" r:id="rId6"/>
    <p:sldId id="1170" r:id="rId7"/>
    <p:sldId id="1171" r:id="rId8"/>
    <p:sldId id="375" r:id="rId9"/>
    <p:sldId id="261" r:id="rId10"/>
    <p:sldId id="399" r:id="rId11"/>
    <p:sldId id="1272" r:id="rId12"/>
    <p:sldId id="1273" r:id="rId13"/>
    <p:sldId id="1263" r:id="rId14"/>
    <p:sldId id="1274" r:id="rId15"/>
    <p:sldId id="1264" r:id="rId16"/>
    <p:sldId id="1275" r:id="rId17"/>
    <p:sldId id="1268" r:id="rId18"/>
    <p:sldId id="1163" r:id="rId19"/>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rdan" initials="x"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55943A"/>
    <a:srgbClr val="56943B"/>
    <a:srgbClr val="27282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632" autoAdjust="0"/>
    <p:restoredTop sz="94660"/>
  </p:normalViewPr>
  <p:slideViewPr>
    <p:cSldViewPr snapToGrid="0" showGuides="1">
      <p:cViewPr varScale="1">
        <p:scale>
          <a:sx n="70" d="100"/>
          <a:sy n="70" d="100"/>
        </p:scale>
        <p:origin x="438" y="54"/>
      </p:cViewPr>
      <p:guideLst>
        <p:guide orient="horz" pos="2159"/>
        <p:guide pos="3881"/>
        <p:guide pos="41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4" Type="http://schemas.openxmlformats.org/officeDocument/2006/relationships/tags" Target="tags/tag76.xml"/><Relationship Id="rId23" Type="http://schemas.openxmlformats.org/officeDocument/2006/relationships/commentAuthors" Target="commentAuthors.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46B84C11-07A7-41F5-8B9A-39D0ACB1BF53}" type="doc">
      <dgm:prSet loTypeId="urn:microsoft.com/office/officeart/2005/8/layout/vProcess5" loCatId="process" qsTypeId="urn:microsoft.com/office/officeart/2005/8/quickstyle/simple5" qsCatId="simple" csTypeId="urn:microsoft.com/office/officeart/2005/8/colors/accent1_4" csCatId="accent1" phldr="0"/>
      <dgm:spPr/>
      <dgm:t>
        <a:bodyPr/>
        <a:p>
          <a:endParaRPr lang="zh-CN" altLang="en-US"/>
        </a:p>
      </dgm:t>
    </dgm:pt>
    <dgm:pt modelId="{EBE81508-B149-4B3C-B231-97BF5F08472D}" type="pres">
      <dgm:prSet presAssocID="{46B84C11-07A7-41F5-8B9A-39D0ACB1BF53}" presName="outerComposite" presStyleCnt="0">
        <dgm:presLayoutVars>
          <dgm:chMax val="5"/>
          <dgm:dir/>
          <dgm:resizeHandles val="exact"/>
        </dgm:presLayoutVars>
      </dgm:prSet>
      <dgm:spPr/>
    </dgm:pt>
    <dgm:pt modelId="{526F08A7-0F36-4A10-9552-DD6C2051F03D}" type="pres">
      <dgm:prSet presAssocID="{46B84C11-07A7-41F5-8B9A-39D0ACB1BF53}" presName="dummyMaxCanvas" presStyleCnt="0">
        <dgm:presLayoutVars/>
      </dgm:prSet>
      <dgm:spPr/>
    </dgm:pt>
  </dgm:ptLst>
  <dgm:cxnLst>
    <dgm:cxn modelId="{2CC8DB88-605C-4FFA-BA06-E3088654C0AC}" type="presOf" srcId="{46B84C11-07A7-41F5-8B9A-39D0ACB1BF53}" destId="{EBE81508-B149-4B3C-B231-97BF5F08472D}" srcOrd="0" destOrd="0" presId="urn:microsoft.com/office/officeart/2005/8/layout/vProcess5"/>
    <dgm:cxn modelId="{42AAB06A-C891-47AD-AD5A-C690E457357F}" type="presParOf" srcId="{EBE81508-B149-4B3C-B231-97BF5F08472D}" destId="{526F08A7-0F36-4A10-9552-DD6C2051F03D}" srcOrd="0" destOrd="0" presId="urn:microsoft.com/office/officeart/2005/8/layout/vProcess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6B84C11-07A7-41F5-8B9A-39D0ACB1BF53}" type="doc">
      <dgm:prSet loTypeId="urn:microsoft.com/office/officeart/2005/8/layout/vProcess5" loCatId="process" qsTypeId="urn:microsoft.com/office/officeart/2005/8/quickstyle/simple5" qsCatId="simple" csTypeId="urn:microsoft.com/office/officeart/2005/8/colors/accent1_4" csCatId="accent1" phldr="0"/>
      <dgm:spPr/>
      <dgm:t>
        <a:bodyPr/>
        <a:p>
          <a:endParaRPr lang="zh-CN" altLang="en-US"/>
        </a:p>
      </dgm:t>
    </dgm:pt>
    <dgm:pt modelId="{EBE81508-B149-4B3C-B231-97BF5F08472D}" type="pres">
      <dgm:prSet presAssocID="{46B84C11-07A7-41F5-8B9A-39D0ACB1BF53}" presName="outerComposite" presStyleCnt="0">
        <dgm:presLayoutVars>
          <dgm:chMax val="5"/>
          <dgm:dir/>
          <dgm:resizeHandles val="exact"/>
        </dgm:presLayoutVars>
      </dgm:prSet>
      <dgm:spPr/>
    </dgm:pt>
    <dgm:pt modelId="{526F08A7-0F36-4A10-9552-DD6C2051F03D}" type="pres">
      <dgm:prSet presAssocID="{46B84C11-07A7-41F5-8B9A-39D0ACB1BF53}" presName="dummyMaxCanvas" presStyleCnt="0">
        <dgm:presLayoutVars/>
      </dgm:prSet>
      <dgm:spPr/>
    </dgm:pt>
  </dgm:ptLst>
  <dgm:cxnLst>
    <dgm:cxn modelId="{2CC8DB88-605C-4FFA-BA06-E3088654C0AC}" type="presOf" srcId="{46B84C11-07A7-41F5-8B9A-39D0ACB1BF53}" destId="{EBE81508-B149-4B3C-B231-97BF5F08472D}" srcOrd="0" destOrd="0" presId="urn:microsoft.com/office/officeart/2005/8/layout/vProcess5"/>
    <dgm:cxn modelId="{42AAB06A-C891-47AD-AD5A-C690E457357F}" type="presParOf" srcId="{EBE81508-B149-4B3C-B231-97BF5F08472D}" destId="{526F08A7-0F36-4A10-9552-DD6C2051F03D}" srcOrd="0" destOrd="0" presId="urn:microsoft.com/office/officeart/2005/8/layout/vProcess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6B84C11-07A7-41F5-8B9A-39D0ACB1BF53}" type="doc">
      <dgm:prSet loTypeId="urn:microsoft.com/office/officeart/2005/8/layout/vProcess5" loCatId="process" qsTypeId="urn:microsoft.com/office/officeart/2005/8/quickstyle/simple5" qsCatId="simple" csTypeId="urn:microsoft.com/office/officeart/2005/8/colors/accent1_4" csCatId="accent1" phldr="0"/>
      <dgm:spPr/>
      <dgm:t>
        <a:bodyPr/>
        <a:p>
          <a:endParaRPr lang="zh-CN" altLang="en-US"/>
        </a:p>
      </dgm:t>
    </dgm:pt>
    <dgm:pt modelId="{EBE81508-B149-4B3C-B231-97BF5F08472D}" type="pres">
      <dgm:prSet presAssocID="{46B84C11-07A7-41F5-8B9A-39D0ACB1BF53}" presName="outerComposite" presStyleCnt="0">
        <dgm:presLayoutVars>
          <dgm:chMax val="5"/>
          <dgm:dir/>
          <dgm:resizeHandles val="exact"/>
        </dgm:presLayoutVars>
      </dgm:prSet>
      <dgm:spPr/>
    </dgm:pt>
    <dgm:pt modelId="{526F08A7-0F36-4A10-9552-DD6C2051F03D}" type="pres">
      <dgm:prSet presAssocID="{46B84C11-07A7-41F5-8B9A-39D0ACB1BF53}" presName="dummyMaxCanvas" presStyleCnt="0">
        <dgm:presLayoutVars/>
      </dgm:prSet>
      <dgm:spPr/>
    </dgm:pt>
  </dgm:ptLst>
  <dgm:cxnLst>
    <dgm:cxn modelId="{2CC8DB88-605C-4FFA-BA06-E3088654C0AC}" type="presOf" srcId="{46B84C11-07A7-41F5-8B9A-39D0ACB1BF53}" destId="{EBE81508-B149-4B3C-B231-97BF5F08472D}" srcOrd="0" destOrd="0" presId="urn:microsoft.com/office/officeart/2005/8/layout/vProcess5"/>
    <dgm:cxn modelId="{42AAB06A-C891-47AD-AD5A-C690E457357F}" type="presParOf" srcId="{EBE81508-B149-4B3C-B231-97BF5F08472D}" destId="{526F08A7-0F36-4A10-9552-DD6C2051F03D}" srcOrd="0" destOrd="0" presId="urn:microsoft.com/office/officeart/2005/8/layout/vProcess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6B84C11-07A7-41F5-8B9A-39D0ACB1BF53}" type="doc">
      <dgm:prSet loTypeId="urn:microsoft.com/office/officeart/2005/8/layout/vProcess5" loCatId="process" qsTypeId="urn:microsoft.com/office/officeart/2005/8/quickstyle/simple5" qsCatId="simple" csTypeId="urn:microsoft.com/office/officeart/2005/8/colors/accent1_4" csCatId="accent1" phldr="0"/>
      <dgm:spPr/>
      <dgm:t>
        <a:bodyPr/>
        <a:p>
          <a:endParaRPr lang="zh-CN" altLang="en-US"/>
        </a:p>
      </dgm:t>
    </dgm:pt>
    <dgm:pt modelId="{EBE81508-B149-4B3C-B231-97BF5F08472D}" type="pres">
      <dgm:prSet presAssocID="{46B84C11-07A7-41F5-8B9A-39D0ACB1BF53}" presName="outerComposite" presStyleCnt="0">
        <dgm:presLayoutVars>
          <dgm:chMax val="5"/>
          <dgm:dir/>
          <dgm:resizeHandles val="exact"/>
        </dgm:presLayoutVars>
      </dgm:prSet>
      <dgm:spPr/>
    </dgm:pt>
    <dgm:pt modelId="{526F08A7-0F36-4A10-9552-DD6C2051F03D}" type="pres">
      <dgm:prSet presAssocID="{46B84C11-07A7-41F5-8B9A-39D0ACB1BF53}" presName="dummyMaxCanvas" presStyleCnt="0">
        <dgm:presLayoutVars/>
      </dgm:prSet>
      <dgm:spPr/>
    </dgm:pt>
  </dgm:ptLst>
  <dgm:cxnLst>
    <dgm:cxn modelId="{2CC8DB88-605C-4FFA-BA06-E3088654C0AC}" type="presOf" srcId="{46B84C11-07A7-41F5-8B9A-39D0ACB1BF53}" destId="{EBE81508-B149-4B3C-B231-97BF5F08472D}" srcOrd="0" destOrd="0" presId="urn:microsoft.com/office/officeart/2005/8/layout/vProcess5"/>
    <dgm:cxn modelId="{42AAB06A-C891-47AD-AD5A-C690E457357F}" type="presParOf" srcId="{EBE81508-B149-4B3C-B231-97BF5F08472D}" destId="{526F08A7-0F36-4A10-9552-DD6C2051F03D}" srcOrd="0" destOrd="0" presId="urn:microsoft.com/office/officeart/2005/8/layout/vProcess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3">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callout">
    <dgm:scene3d>
      <a:camera prst="orthographicFront"/>
      <a:lightRig rig="threePt" dir="t"/>
    </dgm:scene3d>
    <dgm:txPr/>
    <dgm:style>
      <a:lnRef idx="1">
        <a:scrgbClr r="0" g="0" b="0"/>
      </a:lnRef>
      <a:fillRef idx="0">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3">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3">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3">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3">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callout">
    <dgm:scene3d>
      <a:camera prst="orthographicFront"/>
      <a:lightRig rig="threePt" dir="t"/>
    </dgm:scene3d>
    <dgm:txPr/>
    <dgm:style>
      <a:lnRef idx="1">
        <a:scrgbClr r="0" g="0" b="0"/>
      </a:lnRef>
      <a:fillRef idx="0">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3">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3">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3">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3">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callout">
    <dgm:scene3d>
      <a:camera prst="orthographicFront"/>
      <a:lightRig rig="threePt" dir="t"/>
    </dgm:scene3d>
    <dgm:txPr/>
    <dgm:style>
      <a:lnRef idx="1">
        <a:scrgbClr r="0" g="0" b="0"/>
      </a:lnRef>
      <a:fillRef idx="0">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3">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3">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3">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3">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callout">
    <dgm:scene3d>
      <a:camera prst="orthographicFront"/>
      <a:lightRig rig="threePt" dir="t"/>
    </dgm:scene3d>
    <dgm:txPr/>
    <dgm:style>
      <a:lnRef idx="1">
        <a:scrgbClr r="0" g="0" b="0"/>
      </a:lnRef>
      <a:fillRef idx="0">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3">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3">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3">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1B4DE1-53AC-45C6-AA8B-924E6FEA26D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4E5FBDD-4796-4424-B3E7-7A46137222F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4E5FBDD-4796-4424-B3E7-7A46137222F9}"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18356B3-60DA-4B07-A2A8-EA7AF390C37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4E5FBDD-4796-4424-B3E7-7A46137222F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4E5FBDD-4796-4424-B3E7-7A46137222F9}"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438F84-86D1-42B2-8C33-C0E71B7D239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438F84-86D1-42B2-8C33-C0E71B7D239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438F84-86D1-42B2-8C33-C0E71B7D239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18356B3-60DA-4B07-A2A8-EA7AF390C37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18356B3-60DA-4B07-A2A8-EA7AF390C37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稻壳儿：耗崽设计1">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rot="16200000">
            <a:off x="2667000" y="-2666999"/>
            <a:ext cx="6857999" cy="12191998"/>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稻壳儿：耗崽设计2">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rot="16200000">
            <a:off x="2667000" y="-2666999"/>
            <a:ext cx="6857999" cy="12191998"/>
          </a:xfrm>
          <a:prstGeom prst="rect">
            <a:avLst/>
          </a:prstGeom>
        </p:spPr>
      </p:pic>
      <p:sp>
        <p:nvSpPr>
          <p:cNvPr id="2" name="图片占位符 1"/>
          <p:cNvSpPr>
            <a:spLocks noGrp="1"/>
          </p:cNvSpPr>
          <p:nvPr>
            <p:ph type="pic" sz="quarter" idx="10"/>
          </p:nvPr>
        </p:nvSpPr>
        <p:spPr>
          <a:xfrm>
            <a:off x="5615948" y="1835005"/>
            <a:ext cx="3744415" cy="2191440"/>
          </a:xfrm>
          <a:prstGeom prst="rect">
            <a:avLst/>
          </a:prstGeom>
          <a:noFill/>
          <a:effectLst>
            <a:innerShdw blurRad="63500" dist="25400" dir="13500000">
              <a:prstClr val="black">
                <a:alpha val="21000"/>
              </a:prstClr>
            </a:innerShdw>
          </a:effectLst>
        </p:spPr>
        <p:txBody>
          <a:bodyPr/>
          <a:lstStyle/>
          <a:p>
            <a:endParaRPr lang="zh-CN" altLang="en-US"/>
          </a:p>
        </p:txBody>
      </p:sp>
      <p:sp>
        <p:nvSpPr>
          <p:cNvPr id="3" name="图片占位符 2"/>
          <p:cNvSpPr>
            <a:spLocks noGrp="1"/>
          </p:cNvSpPr>
          <p:nvPr>
            <p:ph type="pic" sz="quarter" idx="11"/>
          </p:nvPr>
        </p:nvSpPr>
        <p:spPr>
          <a:xfrm>
            <a:off x="8652369" y="2565400"/>
            <a:ext cx="2080728" cy="2573065"/>
          </a:xfrm>
          <a:prstGeom prst="rect">
            <a:avLst/>
          </a:prstGeom>
          <a:effectLst>
            <a:innerShdw blurRad="63500" dist="25400" dir="13500000">
              <a:prstClr val="black">
                <a:alpha val="26000"/>
              </a:prstClr>
            </a:innerShdw>
          </a:effectLst>
        </p:spPr>
        <p:txBody>
          <a:bodyPr/>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image" Target="../media/image9.png"/><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9" Type="http://schemas.openxmlformats.org/officeDocument/2006/relationships/notesSlide" Target="../notesSlides/notesSlide10.xml"/><Relationship Id="rId18" Type="http://schemas.openxmlformats.org/officeDocument/2006/relationships/slideLayout" Target="../slideLayouts/slideLayout1.xml"/><Relationship Id="rId17" Type="http://schemas.openxmlformats.org/officeDocument/2006/relationships/tags" Target="../tags/tag41.xml"/><Relationship Id="rId16" Type="http://schemas.openxmlformats.org/officeDocument/2006/relationships/tags" Target="../tags/tag40.xml"/><Relationship Id="rId15" Type="http://schemas.openxmlformats.org/officeDocument/2006/relationships/tags" Target="../tags/tag39.xml"/><Relationship Id="rId14" Type="http://schemas.openxmlformats.org/officeDocument/2006/relationships/tags" Target="../tags/tag38.xml"/><Relationship Id="rId13" Type="http://schemas.openxmlformats.org/officeDocument/2006/relationships/tags" Target="../tags/tag37.xml"/><Relationship Id="rId12" Type="http://schemas.openxmlformats.org/officeDocument/2006/relationships/tags" Target="../tags/tag36.xml"/><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tags" Target="../tags/tag26.xml"/></Relationships>
</file>

<file path=ppt/slides/_rels/slide11.xml.rels><?xml version="1.0" encoding="UTF-8" standalone="yes"?>
<Relationships xmlns="http://schemas.openxmlformats.org/package/2006/relationships"><Relationship Id="rId9" Type="http://schemas.openxmlformats.org/officeDocument/2006/relationships/tags" Target="../tags/tag43.xml"/><Relationship Id="rId8" Type="http://schemas.openxmlformats.org/officeDocument/2006/relationships/image" Target="../media/image11.svg"/><Relationship Id="rId7" Type="http://schemas.openxmlformats.org/officeDocument/2006/relationships/image" Target="../media/image10.png"/><Relationship Id="rId6" Type="http://schemas.openxmlformats.org/officeDocument/2006/relationships/tags" Target="../tags/tag42.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6" Type="http://schemas.openxmlformats.org/officeDocument/2006/relationships/notesSlide" Target="../notesSlides/notesSlide11.xml"/><Relationship Id="rId15" Type="http://schemas.openxmlformats.org/officeDocument/2006/relationships/slideLayout" Target="../slideLayouts/slideLayout2.xml"/><Relationship Id="rId14" Type="http://schemas.openxmlformats.org/officeDocument/2006/relationships/tags" Target="../tags/tag46.xml"/><Relationship Id="rId13" Type="http://schemas.openxmlformats.org/officeDocument/2006/relationships/tags" Target="../tags/tag45.xml"/><Relationship Id="rId12" Type="http://schemas.openxmlformats.org/officeDocument/2006/relationships/tags" Target="../tags/tag44.xml"/><Relationship Id="rId11" Type="http://schemas.openxmlformats.org/officeDocument/2006/relationships/image" Target="../media/image13.svg"/><Relationship Id="rId10" Type="http://schemas.openxmlformats.org/officeDocument/2006/relationships/image" Target="../media/image12.png"/><Relationship Id="rId1" Type="http://schemas.openxmlformats.org/officeDocument/2006/relationships/diagramData" Target="../diagrams/data1.xml"/></Relationships>
</file>

<file path=ppt/slides/_rels/slide12.xml.rels><?xml version="1.0" encoding="UTF-8" standalone="yes"?>
<Relationships xmlns="http://schemas.openxmlformats.org/package/2006/relationships"><Relationship Id="rId9" Type="http://schemas.openxmlformats.org/officeDocument/2006/relationships/tags" Target="../tags/tag50.xml"/><Relationship Id="rId8" Type="http://schemas.openxmlformats.org/officeDocument/2006/relationships/tags" Target="../tags/tag49.xml"/><Relationship Id="rId7" Type="http://schemas.openxmlformats.org/officeDocument/2006/relationships/tags" Target="../tags/tag48.xml"/><Relationship Id="rId6" Type="http://schemas.openxmlformats.org/officeDocument/2006/relationships/tags" Target="../tags/tag47.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5" Type="http://schemas.openxmlformats.org/officeDocument/2006/relationships/notesSlide" Target="../notesSlides/notesSlide12.xml"/><Relationship Id="rId14" Type="http://schemas.openxmlformats.org/officeDocument/2006/relationships/slideLayout" Target="../slideLayouts/slideLayout2.xml"/><Relationship Id="rId13" Type="http://schemas.openxmlformats.org/officeDocument/2006/relationships/tags" Target="../tags/tag54.xml"/><Relationship Id="rId12" Type="http://schemas.openxmlformats.org/officeDocument/2006/relationships/tags" Target="../tags/tag53.xml"/><Relationship Id="rId11" Type="http://schemas.openxmlformats.org/officeDocument/2006/relationships/tags" Target="../tags/tag52.xml"/><Relationship Id="rId10" Type="http://schemas.openxmlformats.org/officeDocument/2006/relationships/tags" Target="../tags/tag51.xml"/><Relationship Id="rId1" Type="http://schemas.openxmlformats.org/officeDocument/2006/relationships/diagramData" Target="../diagrams/data2.xml"/></Relationships>
</file>

<file path=ppt/slides/_rels/slide13.xml.rels><?xml version="1.0" encoding="UTF-8" standalone="yes"?>
<Relationships xmlns="http://schemas.openxmlformats.org/package/2006/relationships"><Relationship Id="rId9" Type="http://schemas.openxmlformats.org/officeDocument/2006/relationships/tags" Target="../tags/tag58.xml"/><Relationship Id="rId8" Type="http://schemas.openxmlformats.org/officeDocument/2006/relationships/tags" Target="../tags/tag57.xml"/><Relationship Id="rId7" Type="http://schemas.openxmlformats.org/officeDocument/2006/relationships/tags" Target="../tags/tag56.xml"/><Relationship Id="rId6" Type="http://schemas.openxmlformats.org/officeDocument/2006/relationships/tags" Target="../tags/tag55.xml"/><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5" Type="http://schemas.openxmlformats.org/officeDocument/2006/relationships/notesSlide" Target="../notesSlides/notesSlide13.xml"/><Relationship Id="rId14" Type="http://schemas.openxmlformats.org/officeDocument/2006/relationships/slideLayout" Target="../slideLayouts/slideLayout2.xml"/><Relationship Id="rId13" Type="http://schemas.openxmlformats.org/officeDocument/2006/relationships/tags" Target="../tags/tag60.xml"/><Relationship Id="rId12" Type="http://schemas.openxmlformats.org/officeDocument/2006/relationships/image" Target="../media/image15.svg"/><Relationship Id="rId11" Type="http://schemas.openxmlformats.org/officeDocument/2006/relationships/image" Target="../media/image14.png"/><Relationship Id="rId10" Type="http://schemas.openxmlformats.org/officeDocument/2006/relationships/tags" Target="../tags/tag59.xml"/><Relationship Id="rId1" Type="http://schemas.openxmlformats.org/officeDocument/2006/relationships/diagramData" Target="../diagrams/data3.xml"/></Relationships>
</file>

<file path=ppt/slides/_rels/slide14.xml.rels><?xml version="1.0" encoding="UTF-8" standalone="yes"?>
<Relationships xmlns="http://schemas.openxmlformats.org/package/2006/relationships"><Relationship Id="rId9" Type="http://schemas.openxmlformats.org/officeDocument/2006/relationships/tags" Target="../tags/tag64.xml"/><Relationship Id="rId8" Type="http://schemas.openxmlformats.org/officeDocument/2006/relationships/tags" Target="../tags/tag63.xml"/><Relationship Id="rId7" Type="http://schemas.openxmlformats.org/officeDocument/2006/relationships/tags" Target="../tags/tag62.xml"/><Relationship Id="rId6" Type="http://schemas.openxmlformats.org/officeDocument/2006/relationships/tags" Target="../tags/tag61.xml"/><Relationship Id="rId5" Type="http://schemas.microsoft.com/office/2007/relationships/diagramDrawing" Target="../diagrams/drawing4.xml"/><Relationship Id="rId4" Type="http://schemas.openxmlformats.org/officeDocument/2006/relationships/diagramColors" Target="../diagrams/colors4.xml"/><Relationship Id="rId3" Type="http://schemas.openxmlformats.org/officeDocument/2006/relationships/diagramQuickStyle" Target="../diagrams/quickStyle4.xml"/><Relationship Id="rId2" Type="http://schemas.openxmlformats.org/officeDocument/2006/relationships/diagramLayout" Target="../diagrams/layout4.xml"/><Relationship Id="rId12" Type="http://schemas.openxmlformats.org/officeDocument/2006/relationships/notesSlide" Target="../notesSlides/notesSlide14.xml"/><Relationship Id="rId11" Type="http://schemas.openxmlformats.org/officeDocument/2006/relationships/slideLayout" Target="../slideLayouts/slideLayout2.xml"/><Relationship Id="rId10" Type="http://schemas.openxmlformats.org/officeDocument/2006/relationships/tags" Target="../tags/tag65.xml"/><Relationship Id="rId1" Type="http://schemas.openxmlformats.org/officeDocument/2006/relationships/diagramData" Target="../diagrams/data4.xml"/></Relationships>
</file>

<file path=ppt/slides/_rels/slide15.xml.rels><?xml version="1.0" encoding="UTF-8" standalone="yes"?>
<Relationships xmlns="http://schemas.openxmlformats.org/package/2006/relationships"><Relationship Id="rId9" Type="http://schemas.openxmlformats.org/officeDocument/2006/relationships/tags" Target="../tags/tag74.xml"/><Relationship Id="rId8" Type="http://schemas.openxmlformats.org/officeDocument/2006/relationships/tags" Target="../tags/tag73.xml"/><Relationship Id="rId7" Type="http://schemas.openxmlformats.org/officeDocument/2006/relationships/tags" Target="../tags/tag72.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2" Type="http://schemas.openxmlformats.org/officeDocument/2006/relationships/notesSlide" Target="../notesSlides/notesSlide15.xml"/><Relationship Id="rId11" Type="http://schemas.openxmlformats.org/officeDocument/2006/relationships/slideLayout" Target="../slideLayouts/slideLayout2.xml"/><Relationship Id="rId10" Type="http://schemas.openxmlformats.org/officeDocument/2006/relationships/tags" Target="../tags/tag75.xml"/><Relationship Id="rId1" Type="http://schemas.openxmlformats.org/officeDocument/2006/relationships/tags" Target="../tags/tag6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2.xml"/><Relationship Id="rId4" Type="http://schemas.openxmlformats.org/officeDocument/2006/relationships/image" Target="../media/image4.png"/><Relationship Id="rId3" Type="http://schemas.openxmlformats.org/officeDocument/2006/relationships/tags" Target="../tags/tag1.xml"/><Relationship Id="rId2" Type="http://schemas.openxmlformats.org/officeDocument/2006/relationships/image" Target="../media/image3.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0" Type="http://schemas.openxmlformats.org/officeDocument/2006/relationships/notesSlide" Target="../notesSlides/notesSlide8.xml"/><Relationship Id="rId1" Type="http://schemas.openxmlformats.org/officeDocument/2006/relationships/tags" Target="../tags/tag2.xml"/></Relationships>
</file>

<file path=ppt/slides/_rels/slide9.xml.rels><?xml version="1.0" encoding="UTF-8" standalone="yes"?>
<Relationships xmlns="http://schemas.openxmlformats.org/package/2006/relationships"><Relationship Id="rId9" Type="http://schemas.openxmlformats.org/officeDocument/2006/relationships/tags" Target="../tags/tag16.xml"/><Relationship Id="rId8" Type="http://schemas.openxmlformats.org/officeDocument/2006/relationships/tags" Target="../tags/tag15.xml"/><Relationship Id="rId7" Type="http://schemas.openxmlformats.org/officeDocument/2006/relationships/tags" Target="../tags/tag14.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tags" Target="../tags/tag13.xml"/><Relationship Id="rId3" Type="http://schemas.openxmlformats.org/officeDocument/2006/relationships/tags" Target="../tags/tag12.xml"/><Relationship Id="rId22" Type="http://schemas.openxmlformats.org/officeDocument/2006/relationships/notesSlide" Target="../notesSlides/notesSlide9.xml"/><Relationship Id="rId21" Type="http://schemas.openxmlformats.org/officeDocument/2006/relationships/slideLayout" Target="../slideLayouts/slideLayout1.xml"/><Relationship Id="rId20" Type="http://schemas.openxmlformats.org/officeDocument/2006/relationships/tags" Target="../tags/tag25.xml"/><Relationship Id="rId2" Type="http://schemas.openxmlformats.org/officeDocument/2006/relationships/tags" Target="../tags/tag11.xml"/><Relationship Id="rId19" Type="http://schemas.openxmlformats.org/officeDocument/2006/relationships/tags" Target="../tags/tag24.xml"/><Relationship Id="rId18" Type="http://schemas.openxmlformats.org/officeDocument/2006/relationships/tags" Target="../tags/tag23.xml"/><Relationship Id="rId17" Type="http://schemas.openxmlformats.org/officeDocument/2006/relationships/tags" Target="../tags/tag22.xml"/><Relationship Id="rId16" Type="http://schemas.openxmlformats.org/officeDocument/2006/relationships/image" Target="../media/image8.svg"/><Relationship Id="rId15" Type="http://schemas.openxmlformats.org/officeDocument/2006/relationships/image" Target="../media/image7.png"/><Relationship Id="rId14" Type="http://schemas.openxmlformats.org/officeDocument/2006/relationships/tags" Target="../tags/tag21.xml"/><Relationship Id="rId13" Type="http://schemas.openxmlformats.org/officeDocument/2006/relationships/tags" Target="../tags/tag20.xml"/><Relationship Id="rId12" Type="http://schemas.openxmlformats.org/officeDocument/2006/relationships/tags" Target="../tags/tag19.xml"/><Relationship Id="rId11" Type="http://schemas.openxmlformats.org/officeDocument/2006/relationships/tags" Target="../tags/tag18.xml"/><Relationship Id="rId10" Type="http://schemas.openxmlformats.org/officeDocument/2006/relationships/tags" Target="../tags/tag17.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5939642"/>
            <a:ext cx="12192000" cy="918358"/>
          </a:xfrm>
          <a:prstGeom prst="rect">
            <a:avLst/>
          </a:prstGeom>
          <a:solidFill>
            <a:srgbClr val="2728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660400" y="3146425"/>
            <a:ext cx="10883900" cy="922020"/>
          </a:xfrm>
          <a:prstGeom prst="rect">
            <a:avLst/>
          </a:prstGeom>
          <a:noFill/>
        </p:spPr>
        <p:txBody>
          <a:bodyPr wrap="square" rtlCol="0">
            <a:spAutoFit/>
          </a:bodyPr>
          <a:lstStyle/>
          <a:p>
            <a:pPr algn="ctr"/>
            <a:r>
              <a:rPr lang="zh-CN" altLang="en-US" sz="5400" b="1" spc="600" dirty="0">
                <a:effectLst>
                  <a:innerShdw>
                    <a:schemeClr val="bg1">
                      <a:lumMod val="65000"/>
                    </a:schemeClr>
                  </a:innerShdw>
                </a:effectLst>
                <a:latin typeface="思源黑体 CN Bold" panose="020B0800000000000000" pitchFamily="34" charset="-122"/>
                <a:ea typeface="思源黑体 CN Bold" panose="020B0800000000000000" pitchFamily="34" charset="-122"/>
                <a:cs typeface="+mn-ea"/>
                <a:sym typeface="+mn-lt"/>
              </a:rPr>
              <a:t>多表查询</a:t>
            </a:r>
            <a:endParaRPr lang="zh-CN" altLang="en-US" sz="5400" b="1" spc="600" dirty="0">
              <a:effectLst>
                <a:innerShdw>
                  <a:schemeClr val="bg1">
                    <a:lumMod val="65000"/>
                  </a:schemeClr>
                </a:innerShdw>
              </a:effectLst>
              <a:latin typeface="思源黑体 CN Bold" panose="020B0800000000000000" pitchFamily="34" charset="-122"/>
              <a:ea typeface="思源黑体 CN Bold" panose="020B0800000000000000" pitchFamily="34" charset="-122"/>
              <a:cs typeface="+mn-ea"/>
              <a:sym typeface="+mn-lt"/>
            </a:endParaRPr>
          </a:p>
        </p:txBody>
      </p:sp>
      <p:sp>
        <p:nvSpPr>
          <p:cNvPr id="9" name="任意多边形: 形状 8"/>
          <p:cNvSpPr/>
          <p:nvPr/>
        </p:nvSpPr>
        <p:spPr>
          <a:xfrm>
            <a:off x="0" y="5640902"/>
            <a:ext cx="3207657" cy="608446"/>
          </a:xfrm>
          <a:custGeom>
            <a:avLst/>
            <a:gdLst>
              <a:gd name="connsiteX0" fmla="*/ 0 w 3207657"/>
              <a:gd name="connsiteY0" fmla="*/ 0 h 759032"/>
              <a:gd name="connsiteX1" fmla="*/ 2828141 w 3207657"/>
              <a:gd name="connsiteY1" fmla="*/ 0 h 759032"/>
              <a:gd name="connsiteX2" fmla="*/ 3207657 w 3207657"/>
              <a:gd name="connsiteY2" fmla="*/ 379516 h 759032"/>
              <a:gd name="connsiteX3" fmla="*/ 2828141 w 3207657"/>
              <a:gd name="connsiteY3" fmla="*/ 759032 h 759032"/>
              <a:gd name="connsiteX4" fmla="*/ 0 w 3207657"/>
              <a:gd name="connsiteY4" fmla="*/ 759032 h 759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7657" h="759032">
                <a:moveTo>
                  <a:pt x="0" y="0"/>
                </a:moveTo>
                <a:lnTo>
                  <a:pt x="2828141" y="0"/>
                </a:lnTo>
                <a:cubicBezTo>
                  <a:pt x="3037742" y="0"/>
                  <a:pt x="3207657" y="169915"/>
                  <a:pt x="3207657" y="379516"/>
                </a:cubicBezTo>
                <a:cubicBezTo>
                  <a:pt x="3207657" y="589117"/>
                  <a:pt x="3037742" y="759032"/>
                  <a:pt x="2828141" y="759032"/>
                </a:cubicBezTo>
                <a:lnTo>
                  <a:pt x="0" y="759032"/>
                </a:lnTo>
                <a:close/>
              </a:path>
            </a:pathLst>
          </a:cu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p:cNvSpPr/>
          <p:nvPr/>
        </p:nvSpPr>
        <p:spPr>
          <a:xfrm flipH="1">
            <a:off x="8984343" y="5640902"/>
            <a:ext cx="3207657" cy="608446"/>
          </a:xfrm>
          <a:custGeom>
            <a:avLst/>
            <a:gdLst>
              <a:gd name="connsiteX0" fmla="*/ 0 w 3207657"/>
              <a:gd name="connsiteY0" fmla="*/ 0 h 759032"/>
              <a:gd name="connsiteX1" fmla="*/ 2828141 w 3207657"/>
              <a:gd name="connsiteY1" fmla="*/ 0 h 759032"/>
              <a:gd name="connsiteX2" fmla="*/ 3207657 w 3207657"/>
              <a:gd name="connsiteY2" fmla="*/ 379516 h 759032"/>
              <a:gd name="connsiteX3" fmla="*/ 2828141 w 3207657"/>
              <a:gd name="connsiteY3" fmla="*/ 759032 h 759032"/>
              <a:gd name="connsiteX4" fmla="*/ 0 w 3207657"/>
              <a:gd name="connsiteY4" fmla="*/ 759032 h 759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7657" h="759032">
                <a:moveTo>
                  <a:pt x="0" y="0"/>
                </a:moveTo>
                <a:lnTo>
                  <a:pt x="2828141" y="0"/>
                </a:lnTo>
                <a:cubicBezTo>
                  <a:pt x="3037742" y="0"/>
                  <a:pt x="3207657" y="169915"/>
                  <a:pt x="3207657" y="379516"/>
                </a:cubicBezTo>
                <a:cubicBezTo>
                  <a:pt x="3207657" y="589117"/>
                  <a:pt x="3037742" y="759032"/>
                  <a:pt x="2828141" y="759032"/>
                </a:cubicBezTo>
                <a:lnTo>
                  <a:pt x="0" y="759032"/>
                </a:lnTo>
                <a:close/>
              </a:path>
            </a:pathLst>
          </a:cu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716915" y="-6986"/>
            <a:ext cx="6503374" cy="1163956"/>
            <a:chOff x="660400" y="-33656"/>
            <a:chExt cx="6503374" cy="1163956"/>
          </a:xfrm>
        </p:grpSpPr>
        <p:sp>
          <p:nvSpPr>
            <p:cNvPr id="40" name="椭圆 39"/>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flipV="1">
              <a:off x="660400" y="-33656"/>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42" name="文本框 41"/>
            <p:cNvSpPr txBox="1"/>
            <p:nvPr/>
          </p:nvSpPr>
          <p:spPr>
            <a:xfrm>
              <a:off x="765666" y="315391"/>
              <a:ext cx="493944" cy="768350"/>
            </a:xfrm>
            <a:prstGeom prst="rect">
              <a:avLst/>
            </a:prstGeom>
            <a:noFill/>
          </p:spPr>
          <p:txBody>
            <a:bodyPr wrap="square" rtlCol="0">
              <a:spAutoFit/>
            </a:bodyPr>
            <a:p>
              <a:r>
                <a:rPr lang="en-US" altLang="zh-CN" sz="4400" b="1" dirty="0">
                  <a:solidFill>
                    <a:schemeClr val="bg1"/>
                  </a:solidFill>
                  <a:latin typeface="Arial" panose="020B0604020202020204" pitchFamily="34" charset="0"/>
                  <a:cs typeface="Arial" panose="020B0604020202020204" pitchFamily="34" charset="0"/>
                </a:rPr>
                <a:t>2</a:t>
              </a:r>
              <a:endParaRPr lang="en-US" altLang="zh-CN" sz="4400" b="1" dirty="0">
                <a:solidFill>
                  <a:schemeClr val="bg1"/>
                </a:solidFill>
                <a:latin typeface="Arial" panose="020B0604020202020204" pitchFamily="34" charset="0"/>
                <a:cs typeface="Arial" panose="020B0604020202020204" pitchFamily="34" charset="0"/>
              </a:endParaRPr>
            </a:p>
          </p:txBody>
        </p:sp>
        <p:sp>
          <p:nvSpPr>
            <p:cNvPr id="44" name="文本框 43"/>
            <p:cNvSpPr txBox="1"/>
            <p:nvPr/>
          </p:nvSpPr>
          <p:spPr>
            <a:xfrm>
              <a:off x="1557359" y="254297"/>
              <a:ext cx="5606415" cy="829945"/>
            </a:xfrm>
            <a:prstGeom prst="rect">
              <a:avLst/>
            </a:prstGeom>
            <a:noFill/>
          </p:spPr>
          <p:txBody>
            <a:bodyPr wrap="square" rtlCol="0">
              <a:spAutoFit/>
              <a:scene3d>
                <a:camera prst="orthographicFront"/>
                <a:lightRig rig="threePt" dir="t"/>
              </a:scene3d>
              <a:sp3d contourW="12700"/>
            </a:bodyPr>
            <a:p>
              <a:r>
                <a:rPr lang="zh-CN" altLang="en-US" sz="2400" b="1" spc="600" dirty="0">
                  <a:latin typeface="思源黑体 CN Medium" panose="020B0600000000000000" pitchFamily="34" charset="-122"/>
                  <a:ea typeface="思源黑体 CN Medium" panose="020B0600000000000000" pitchFamily="34" charset="-122"/>
                  <a:sym typeface="+mn-ea"/>
                </a:rPr>
                <a:t>多表查询</a:t>
              </a:r>
              <a:endParaRPr lang="zh-CN" altLang="en-US" sz="2400" b="1" spc="600" dirty="0">
                <a:latin typeface="思源黑体 CN Medium" panose="020B0600000000000000" pitchFamily="34" charset="-122"/>
                <a:ea typeface="思源黑体 CN Medium" panose="020B0600000000000000" pitchFamily="34" charset="-122"/>
                <a:sym typeface="+mn-ea"/>
              </a:endParaRPr>
            </a:p>
            <a:p>
              <a:endParaRPr lang="zh-CN" altLang="en-US" sz="2400" b="1" spc="600" dirty="0">
                <a:latin typeface="思源黑体 CN Medium" panose="020B0600000000000000" pitchFamily="34" charset="-122"/>
                <a:ea typeface="思源黑体 CN Medium" panose="020B0600000000000000" pitchFamily="34" charset="-122"/>
                <a:sym typeface="+mn-ea"/>
              </a:endParaRPr>
            </a:p>
          </p:txBody>
        </p:sp>
      </p:grpSp>
      <p:sp>
        <p:nvSpPr>
          <p:cNvPr id="5" name="矩形 4"/>
          <p:cNvSpPr/>
          <p:nvPr>
            <p:custDataLst>
              <p:tags r:id="rId1"/>
            </p:custDataLst>
          </p:nvPr>
        </p:nvSpPr>
        <p:spPr>
          <a:xfrm>
            <a:off x="1382567" y="1848268"/>
            <a:ext cx="2108926" cy="1364205"/>
          </a:xfrm>
          <a:prstGeom prst="rect">
            <a:avLst/>
          </a:prstGeom>
          <a:solidFill>
            <a:srgbClr val="92D050">
              <a:lumMod val="20000"/>
              <a:lumOff val="80000"/>
            </a:srgbClr>
          </a:solidFill>
        </p:spPr>
        <p:txBody>
          <a:bodyPr rot="0" spcFirstLastPara="0" vertOverflow="overflow" horzOverflow="overflow" vert="horz" wrap="square" lIns="91440" tIns="45720" rIns="91440" bIns="45720" numCol="1" spcCol="0" rtlCol="0" fromWordArt="0" anchor="ctr" anchorCtr="0" forceAA="0" compatLnSpc="1">
            <a:normAutofit/>
          </a:bodyPr>
          <a:p>
            <a:pPr algn="ctr"/>
            <a:r>
              <a:rPr lang="zh-CN" altLang="en-US" sz="3200" b="1">
                <a:sym typeface="+mn-ea"/>
              </a:rPr>
              <a:t>笛卡尔积</a:t>
            </a:r>
            <a:endParaRPr lang="en-US" altLang="zh-CN" sz="3200" smtClean="0">
              <a:solidFill>
                <a:srgbClr val="92D050">
                  <a:lumMod val="50000"/>
                </a:srgbClr>
              </a:solidFill>
              <a:latin typeface="Arial" panose="020B0604020202020204" pitchFamily="34" charset="0"/>
              <a:ea typeface="+mn-ea"/>
              <a:cs typeface="+mn-ea"/>
              <a:sym typeface="Arial" panose="020B0604020202020204" pitchFamily="34" charset="0"/>
            </a:endParaRPr>
          </a:p>
        </p:txBody>
      </p:sp>
      <p:sp>
        <p:nvSpPr>
          <p:cNvPr id="9" name="任意多边形 8"/>
          <p:cNvSpPr/>
          <p:nvPr>
            <p:custDataLst>
              <p:tags r:id="rId2"/>
            </p:custDataLst>
          </p:nvPr>
        </p:nvSpPr>
        <p:spPr>
          <a:xfrm rot="20345822">
            <a:off x="3219893" y="1739283"/>
            <a:ext cx="1346459" cy="1274133"/>
          </a:xfrm>
          <a:custGeom>
            <a:avLst/>
            <a:gdLst>
              <a:gd name="connsiteX0" fmla="*/ 1316153 w 1316153"/>
              <a:gd name="connsiteY0" fmla="*/ 0 h 1245453"/>
              <a:gd name="connsiteX1" fmla="*/ 840486 w 1316153"/>
              <a:gd name="connsiteY1" fmla="*/ 1245453 h 1245453"/>
              <a:gd name="connsiteX2" fmla="*/ 0 w 1316153"/>
              <a:gd name="connsiteY2" fmla="*/ 1245453 h 1245453"/>
              <a:gd name="connsiteX3" fmla="*/ 475666 w 1316153"/>
              <a:gd name="connsiteY3" fmla="*/ 0 h 1245453"/>
            </a:gdLst>
            <a:ahLst/>
            <a:cxnLst>
              <a:cxn ang="0">
                <a:pos x="connsiteX0" y="connsiteY0"/>
              </a:cxn>
              <a:cxn ang="0">
                <a:pos x="connsiteX1" y="connsiteY1"/>
              </a:cxn>
              <a:cxn ang="0">
                <a:pos x="connsiteX2" y="connsiteY2"/>
              </a:cxn>
              <a:cxn ang="0">
                <a:pos x="connsiteX3" y="connsiteY3"/>
              </a:cxn>
            </a:cxnLst>
            <a:rect l="l" t="t" r="r" b="b"/>
            <a:pathLst>
              <a:path w="1316153" h="1245453">
                <a:moveTo>
                  <a:pt x="1316153" y="0"/>
                </a:moveTo>
                <a:lnTo>
                  <a:pt x="840486" y="1245453"/>
                </a:lnTo>
                <a:lnTo>
                  <a:pt x="0" y="1245453"/>
                </a:lnTo>
                <a:lnTo>
                  <a:pt x="475666" y="0"/>
                </a:lnTo>
                <a:close/>
              </a:path>
            </a:pathLst>
          </a:custGeom>
          <a:solidFill>
            <a:srgbClr val="92D050">
              <a:lumMod val="40000"/>
              <a:lumOff val="60000"/>
            </a:srgbClr>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sym typeface="Arial" panose="020B0604020202020204" pitchFamily="34" charset="0"/>
            </a:endParaRPr>
          </a:p>
        </p:txBody>
      </p:sp>
      <p:sp>
        <p:nvSpPr>
          <p:cNvPr id="6" name="矩形 5"/>
          <p:cNvSpPr/>
          <p:nvPr>
            <p:custDataLst>
              <p:tags r:id="rId3"/>
            </p:custDataLst>
          </p:nvPr>
        </p:nvSpPr>
        <p:spPr>
          <a:xfrm>
            <a:off x="4294746" y="1538884"/>
            <a:ext cx="7251873" cy="1364205"/>
          </a:xfrm>
          <a:prstGeom prst="rect">
            <a:avLst/>
          </a:prstGeom>
          <a:solidFill>
            <a:srgbClr val="92D050"/>
          </a:solidFill>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r>
              <a:rPr lang="da-DK" altLang="zh-CN" dirty="0">
                <a:solidFill>
                  <a:sysClr val="window" lastClr="FFFFFF"/>
                </a:solidFill>
                <a:sym typeface="Arial" panose="020B0604020202020204" pitchFamily="34" charset="0"/>
              </a:rPr>
              <a:t>笛卡尔积可以理解为两个集合中所有数组的排列组合。在数据库中，使用这个概念表示两个表中的每一行数据的所有组合</a:t>
            </a:r>
            <a:endParaRPr lang="da-DK" altLang="zh-CN" dirty="0">
              <a:solidFill>
                <a:sysClr val="window" lastClr="FFFFFF"/>
              </a:solidFill>
              <a:sym typeface="Arial" panose="020B0604020202020204" pitchFamily="34" charset="0"/>
            </a:endParaRPr>
          </a:p>
        </p:txBody>
      </p:sp>
      <p:pic>
        <p:nvPicPr>
          <p:cNvPr id="10" name="图片 9"/>
          <p:cNvPicPr/>
          <p:nvPr>
            <p:custDataLst>
              <p:tags r:id="rId4"/>
            </p:custDataLst>
          </p:nvPr>
        </p:nvPicPr>
        <p:blipFill rotWithShape="1">
          <a:blip r:embed="rId5"/>
          <a:srcRect t="50886"/>
          <a:stretch>
            <a:fillRect/>
          </a:stretch>
        </p:blipFill>
        <p:spPr>
          <a:xfrm rot="5400000" flipH="1" flipV="1">
            <a:off x="318576" y="2489496"/>
            <a:ext cx="2209738" cy="81755"/>
          </a:xfrm>
          <a:prstGeom prst="rect">
            <a:avLst/>
          </a:prstGeom>
        </p:spPr>
      </p:pic>
      <p:grpSp>
        <p:nvGrpSpPr>
          <p:cNvPr id="14" name="组合 13"/>
          <p:cNvGrpSpPr/>
          <p:nvPr>
            <p:custDataLst>
              <p:tags r:id="rId6"/>
            </p:custDataLst>
          </p:nvPr>
        </p:nvGrpSpPr>
        <p:grpSpPr>
          <a:xfrm>
            <a:off x="2437786" y="3675369"/>
            <a:ext cx="8759824" cy="2939829"/>
            <a:chOff x="981158" y="2111427"/>
            <a:chExt cx="3963821" cy="1330273"/>
          </a:xfrm>
        </p:grpSpPr>
        <p:sp>
          <p:nvSpPr>
            <p:cNvPr id="8" name="椭圆 7"/>
            <p:cNvSpPr/>
            <p:nvPr>
              <p:custDataLst>
                <p:tags r:id="rId7"/>
              </p:custDataLst>
            </p:nvPr>
          </p:nvSpPr>
          <p:spPr>
            <a:xfrm>
              <a:off x="1333896" y="2845625"/>
              <a:ext cx="595168" cy="595168"/>
            </a:xfrm>
            <a:prstGeom prst="ellipse">
              <a:avLst/>
            </a:prstGeom>
            <a:solidFill>
              <a:srgbClr val="37A76F">
                <a:lumMod val="20000"/>
                <a:lumOff val="80000"/>
              </a:srgbClr>
            </a:solidFill>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endParaRPr lang="zh-CN" altLang="en-US" dirty="0" err="1">
                <a:solidFill>
                  <a:srgbClr val="FFFFFF"/>
                </a:solidFill>
              </a:endParaRPr>
            </a:p>
          </p:txBody>
        </p:sp>
        <p:sp>
          <p:nvSpPr>
            <p:cNvPr id="11" name="椭圆 10"/>
            <p:cNvSpPr/>
            <p:nvPr>
              <p:custDataLst>
                <p:tags r:id="rId8"/>
              </p:custDataLst>
            </p:nvPr>
          </p:nvSpPr>
          <p:spPr>
            <a:xfrm>
              <a:off x="1976998" y="2209266"/>
              <a:ext cx="351341" cy="351341"/>
            </a:xfrm>
            <a:prstGeom prst="ellipse">
              <a:avLst/>
            </a:prstGeom>
            <a:solidFill>
              <a:srgbClr val="37A76F">
                <a:lumMod val="40000"/>
                <a:lumOff val="60000"/>
              </a:srgbClr>
            </a:solidFill>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endParaRPr lang="zh-CN" altLang="en-US" dirty="0" err="1">
                <a:solidFill>
                  <a:srgbClr val="FFFFFF"/>
                </a:solidFill>
              </a:endParaRPr>
            </a:p>
          </p:txBody>
        </p:sp>
        <p:sp>
          <p:nvSpPr>
            <p:cNvPr id="12" name="椭圆 11"/>
            <p:cNvSpPr/>
            <p:nvPr>
              <p:custDataLst>
                <p:tags r:id="rId9"/>
              </p:custDataLst>
            </p:nvPr>
          </p:nvSpPr>
          <p:spPr>
            <a:xfrm>
              <a:off x="981158" y="2617932"/>
              <a:ext cx="604724" cy="604724"/>
            </a:xfrm>
            <a:prstGeom prst="ellipse">
              <a:avLst/>
            </a:prstGeom>
            <a:solidFill>
              <a:srgbClr val="63A537">
                <a:lumMod val="60000"/>
                <a:lumOff val="40000"/>
              </a:srgbClr>
            </a:solidFill>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endParaRPr lang="zh-CN" altLang="en-US" dirty="0" err="1">
                <a:solidFill>
                  <a:srgbClr val="FFFFFF"/>
                </a:solidFill>
              </a:endParaRPr>
            </a:p>
          </p:txBody>
        </p:sp>
        <p:sp>
          <p:nvSpPr>
            <p:cNvPr id="13" name="椭圆 12"/>
            <p:cNvSpPr/>
            <p:nvPr>
              <p:custDataLst>
                <p:tags r:id="rId10"/>
              </p:custDataLst>
            </p:nvPr>
          </p:nvSpPr>
          <p:spPr>
            <a:xfrm>
              <a:off x="1643852" y="2960208"/>
              <a:ext cx="481492" cy="481492"/>
            </a:xfrm>
            <a:prstGeom prst="ellipse">
              <a:avLst/>
            </a:prstGeom>
            <a:solidFill>
              <a:srgbClr val="63A537">
                <a:lumMod val="40000"/>
                <a:lumOff val="60000"/>
              </a:srgbClr>
            </a:solidFill>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endParaRPr lang="zh-CN" altLang="en-US" dirty="0" err="1">
                <a:solidFill>
                  <a:srgbClr val="FFFFFF"/>
                </a:solidFill>
              </a:endParaRPr>
            </a:p>
          </p:txBody>
        </p:sp>
        <p:sp>
          <p:nvSpPr>
            <p:cNvPr id="18" name="椭圆 17"/>
            <p:cNvSpPr/>
            <p:nvPr>
              <p:custDataLst>
                <p:tags r:id="rId11"/>
              </p:custDataLst>
            </p:nvPr>
          </p:nvSpPr>
          <p:spPr>
            <a:xfrm>
              <a:off x="1190777" y="2420391"/>
              <a:ext cx="390588" cy="390588"/>
            </a:xfrm>
            <a:prstGeom prst="ellipse">
              <a:avLst/>
            </a:prstGeom>
            <a:solidFill>
              <a:srgbClr val="92D050">
                <a:lumMod val="40000"/>
                <a:lumOff val="60000"/>
              </a:srgbClr>
            </a:solidFill>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endParaRPr lang="zh-CN" altLang="en-US" dirty="0" err="1">
                <a:solidFill>
                  <a:srgbClr val="FFFFFF"/>
                </a:solidFill>
              </a:endParaRPr>
            </a:p>
          </p:txBody>
        </p:sp>
        <p:sp>
          <p:nvSpPr>
            <p:cNvPr id="19" name="椭圆 18"/>
            <p:cNvSpPr/>
            <p:nvPr>
              <p:custDataLst>
                <p:tags r:id="rId12"/>
              </p:custDataLst>
            </p:nvPr>
          </p:nvSpPr>
          <p:spPr>
            <a:xfrm>
              <a:off x="1945448" y="2111427"/>
              <a:ext cx="93511" cy="93511"/>
            </a:xfrm>
            <a:prstGeom prst="ellipse">
              <a:avLst/>
            </a:prstGeom>
            <a:solidFill>
              <a:srgbClr val="63A537">
                <a:lumMod val="60000"/>
                <a:lumOff val="4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rgbClr val="FFFFFF"/>
                </a:solidFill>
              </a:endParaRPr>
            </a:p>
          </p:txBody>
        </p:sp>
        <p:sp>
          <p:nvSpPr>
            <p:cNvPr id="20" name="椭圆 19"/>
            <p:cNvSpPr/>
            <p:nvPr>
              <p:custDataLst>
                <p:tags r:id="rId13"/>
              </p:custDataLst>
            </p:nvPr>
          </p:nvSpPr>
          <p:spPr>
            <a:xfrm>
              <a:off x="1440128" y="2271607"/>
              <a:ext cx="130815" cy="130815"/>
            </a:xfrm>
            <a:prstGeom prst="ellipse">
              <a:avLst/>
            </a:prstGeom>
            <a:solidFill>
              <a:srgbClr val="63A537">
                <a:lumMod val="40000"/>
                <a:lumOff val="60000"/>
              </a:srgbClr>
            </a:solidFill>
          </p:spPr>
          <p:txBody>
            <a:bodyPr rot="0" spcFirstLastPara="0" vertOverflow="overflow" horzOverflow="overflow" vert="horz" wrap="square" lIns="91440" tIns="45720" rIns="91440" bIns="45720" numCol="1" spcCol="0" rtlCol="0" fromWordArt="0" anchor="ctr" anchorCtr="0" forceAA="0" compatLnSpc="1">
              <a:normAutofit fontScale="35000" lnSpcReduction="20000"/>
            </a:bodyPr>
            <a:p>
              <a:pPr algn="just">
                <a:lnSpc>
                  <a:spcPct val="130000"/>
                </a:lnSpc>
              </a:pPr>
              <a:endParaRPr lang="zh-CN" altLang="en-US" dirty="0" err="1">
                <a:solidFill>
                  <a:srgbClr val="FFFFFF"/>
                </a:solidFill>
              </a:endParaRPr>
            </a:p>
          </p:txBody>
        </p:sp>
        <p:sp>
          <p:nvSpPr>
            <p:cNvPr id="27" name="椭圆 26"/>
            <p:cNvSpPr/>
            <p:nvPr>
              <p:custDataLst>
                <p:tags r:id="rId14"/>
              </p:custDataLst>
            </p:nvPr>
          </p:nvSpPr>
          <p:spPr>
            <a:xfrm>
              <a:off x="1147624" y="3280303"/>
              <a:ext cx="86532" cy="86532"/>
            </a:xfrm>
            <a:prstGeom prst="ellipse">
              <a:avLst/>
            </a:prstGeom>
            <a:solidFill>
              <a:srgbClr val="92D050">
                <a:lumMod val="40000"/>
                <a:lumOff val="6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rgbClr val="FFFFFF"/>
                </a:solidFill>
              </a:endParaRPr>
            </a:p>
          </p:txBody>
        </p:sp>
        <p:sp>
          <p:nvSpPr>
            <p:cNvPr id="28" name="椭圆 27"/>
            <p:cNvSpPr/>
            <p:nvPr>
              <p:custDataLst>
                <p:tags r:id="rId15"/>
              </p:custDataLst>
            </p:nvPr>
          </p:nvSpPr>
          <p:spPr>
            <a:xfrm>
              <a:off x="1337959" y="2204938"/>
              <a:ext cx="861445" cy="861445"/>
            </a:xfrm>
            <a:prstGeom prst="ellipse">
              <a:avLst/>
            </a:prstGeom>
            <a:noFill/>
            <a:ln>
              <a:solidFill>
                <a:srgbClr val="979A9C"/>
              </a:solidFill>
              <a:prstDash val="sysDot"/>
            </a:ln>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endParaRPr lang="zh-CN" altLang="en-US" dirty="0" err="1">
                <a:solidFill>
                  <a:srgbClr val="FFFFFF"/>
                </a:solidFill>
              </a:endParaRPr>
            </a:p>
          </p:txBody>
        </p:sp>
        <p:sp>
          <p:nvSpPr>
            <p:cNvPr id="29" name="圆角矩形 28"/>
            <p:cNvSpPr/>
            <p:nvPr>
              <p:custDataLst>
                <p:tags r:id="rId16"/>
              </p:custDataLst>
            </p:nvPr>
          </p:nvSpPr>
          <p:spPr>
            <a:xfrm>
              <a:off x="1896615" y="2564846"/>
              <a:ext cx="3048364" cy="566917"/>
            </a:xfrm>
            <a:prstGeom prst="roundRect">
              <a:avLst>
                <a:gd name="adj" fmla="val 50000"/>
              </a:avLst>
            </a:prstGeom>
            <a:solidFill>
              <a:srgbClr val="92D050"/>
            </a:solidFill>
          </p:spPr>
          <p:txBody>
            <a:bodyPr rot="0" spcFirstLastPara="0" vertOverflow="overflow" horzOverflow="overflow" vert="horz" wrap="square" lIns="504000" tIns="0" rIns="0" bIns="0" numCol="1" spcCol="0" rtlCol="0" fromWordArt="0" anchor="ctr" anchorCtr="0" forceAA="0" compatLnSpc="1">
              <a:normAutofit fontScale="90000" lnSpcReduction="10000"/>
            </a:bodyPr>
            <a:p>
              <a:pPr algn="just">
                <a:lnSpc>
                  <a:spcPct val="130000"/>
                </a:lnSpc>
              </a:pPr>
              <a:r>
                <a:rPr lang="da-DK" altLang="zh-CN" dirty="0">
                  <a:solidFill>
                    <a:sysClr val="window" lastClr="FFFFFF"/>
                  </a:solidFill>
                </a:rPr>
                <a:t>MySQL中使用交叉查询可以实现两个表之间所有数据的组合，语句的基本格式如下所示。</a:t>
              </a:r>
              <a:endParaRPr lang="da-DK" altLang="zh-CN" dirty="0">
                <a:solidFill>
                  <a:sysClr val="window" lastClr="FFFFFF"/>
                </a:solidFill>
              </a:endParaRPr>
            </a:p>
            <a:p>
              <a:pPr algn="just">
                <a:lnSpc>
                  <a:spcPct val="130000"/>
                </a:lnSpc>
              </a:pPr>
              <a:r>
                <a:rPr lang="da-DK" altLang="zh-CN" dirty="0">
                  <a:solidFill>
                    <a:sysClr val="window" lastClr="FFFFFF"/>
                  </a:solidFill>
                </a:rPr>
                <a:t>SELECT 查询字段 FROM 表1 CROSS JOIN 表2；</a:t>
              </a:r>
              <a:endParaRPr lang="da-DK" altLang="zh-CN" dirty="0">
                <a:solidFill>
                  <a:sysClr val="window" lastClr="FFFFFF"/>
                </a:solidFill>
              </a:endParaRPr>
            </a:p>
          </p:txBody>
        </p:sp>
        <p:sp>
          <p:nvSpPr>
            <p:cNvPr id="30" name="椭圆 29"/>
            <p:cNvSpPr/>
            <p:nvPr>
              <p:custDataLst>
                <p:tags r:id="rId17"/>
              </p:custDataLst>
            </p:nvPr>
          </p:nvSpPr>
          <p:spPr>
            <a:xfrm>
              <a:off x="1381793" y="2471295"/>
              <a:ext cx="751360" cy="751361"/>
            </a:xfrm>
            <a:prstGeom prst="ellipse">
              <a:avLst/>
            </a:prstGeom>
            <a:solidFill>
              <a:sysClr val="window" lastClr="FFFFFF"/>
            </a:solidFill>
          </p:spPr>
          <p:txBody>
            <a:bodyPr rot="0" spcFirstLastPara="0" vertOverflow="overflow" horzOverflow="overflow" vert="horz" wrap="square" lIns="0" tIns="0" rIns="0" bIns="0" numCol="1" spcCol="0" rtlCol="0" fromWordArt="0" anchor="ctr" anchorCtr="0" forceAA="0" compatLnSpc="1">
              <a:normAutofit/>
            </a:bodyPr>
            <a:p>
              <a:pPr algn="ctr"/>
              <a:endParaRPr lang="zh-CN" altLang="en-US" sz="2400" b="1" dirty="0" err="1">
                <a:solidFill>
                  <a:srgbClr val="92D050"/>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660400" y="-49531"/>
            <a:ext cx="5117102" cy="1151891"/>
            <a:chOff x="660400" y="-21591"/>
            <a:chExt cx="5117102" cy="1151891"/>
          </a:xfrm>
        </p:grpSpPr>
        <p:sp>
          <p:nvSpPr>
            <p:cNvPr id="15" name="椭圆 14"/>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flipV="1">
              <a:off x="660400" y="-21591"/>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p:cNvSpPr txBox="1"/>
            <p:nvPr/>
          </p:nvSpPr>
          <p:spPr>
            <a:xfrm>
              <a:off x="765666" y="315391"/>
              <a:ext cx="493944" cy="768350"/>
            </a:xfrm>
            <a:prstGeom prst="rect">
              <a:avLst/>
            </a:prstGeom>
            <a:noFill/>
          </p:spPr>
          <p:txBody>
            <a:bodyPr wrap="square" rtlCol="0">
              <a:spAutoFit/>
            </a:bodyPr>
            <a:lstStyle/>
            <a:p>
              <a:r>
                <a:rPr lang="en-US" altLang="zh-CN" sz="4400" b="1" dirty="0">
                  <a:solidFill>
                    <a:schemeClr val="bg1"/>
                  </a:solidFill>
                  <a:latin typeface="Arial" panose="020B0604020202020204" pitchFamily="34" charset="0"/>
                  <a:cs typeface="Arial" panose="020B0604020202020204" pitchFamily="34" charset="0"/>
                </a:rPr>
                <a:t>2</a:t>
              </a:r>
              <a:endParaRPr lang="en-US" altLang="zh-CN" sz="4400" b="1" dirty="0">
                <a:solidFill>
                  <a:schemeClr val="bg1"/>
                </a:solidFill>
                <a:latin typeface="Arial" panose="020B0604020202020204" pitchFamily="34" charset="0"/>
                <a:cs typeface="Arial" panose="020B0604020202020204" pitchFamily="34" charset="0"/>
              </a:endParaRPr>
            </a:p>
          </p:txBody>
        </p:sp>
        <p:sp>
          <p:nvSpPr>
            <p:cNvPr id="20" name="文本框 19"/>
            <p:cNvSpPr txBox="1"/>
            <p:nvPr/>
          </p:nvSpPr>
          <p:spPr>
            <a:xfrm>
              <a:off x="1498304" y="300017"/>
              <a:ext cx="4279198" cy="460375"/>
            </a:xfrm>
            <a:prstGeom prst="rect">
              <a:avLst/>
            </a:prstGeom>
            <a:noFill/>
          </p:spPr>
          <p:txBody>
            <a:bodyPr wrap="square" rtlCol="0">
              <a:spAutoFit/>
              <a:scene3d>
                <a:camera prst="orthographicFront"/>
                <a:lightRig rig="threePt" dir="t"/>
              </a:scene3d>
              <a:sp3d contourW="12700"/>
            </a:bodyPr>
            <a:lstStyle/>
            <a:p>
              <a:r>
                <a:rPr lang="zh-CN" altLang="en-US" sz="2400" b="1" spc="600" dirty="0">
                  <a:latin typeface="思源黑体 CN Medium" panose="020B0600000000000000" pitchFamily="34" charset="-122"/>
                  <a:ea typeface="思源黑体 CN Medium" panose="020B0600000000000000" pitchFamily="34" charset="-122"/>
                </a:rPr>
                <a:t>多表</a:t>
              </a:r>
              <a:r>
                <a:rPr lang="zh-CN" altLang="en-US" sz="2400" b="1" spc="600" dirty="0">
                  <a:latin typeface="思源黑体 CN Medium" panose="020B0600000000000000" pitchFamily="34" charset="-122"/>
                  <a:ea typeface="思源黑体 CN Medium" panose="020B0600000000000000" pitchFamily="34" charset="-122"/>
                </a:rPr>
                <a:t>查询</a:t>
              </a:r>
              <a:endParaRPr lang="zh-CN" altLang="en-US" sz="2400" b="1" spc="600" dirty="0">
                <a:latin typeface="思源黑体 CN Medium" panose="020B0600000000000000" pitchFamily="34" charset="-122"/>
                <a:ea typeface="思源黑体 CN Medium" panose="020B0600000000000000" pitchFamily="34" charset="-122"/>
              </a:endParaRPr>
            </a:p>
          </p:txBody>
        </p:sp>
      </p:grpSp>
      <p:graphicFrame>
        <p:nvGraphicFramePr>
          <p:cNvPr id="5" name="图示 4"/>
          <p:cNvGraphicFramePr/>
          <p:nvPr/>
        </p:nvGraphicFramePr>
        <p:xfrm>
          <a:off x="2032000" y="719455"/>
          <a:ext cx="8128000" cy="541845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6" name="文本框 25"/>
          <p:cNvSpPr txBox="1"/>
          <p:nvPr/>
        </p:nvSpPr>
        <p:spPr>
          <a:xfrm>
            <a:off x="2617470" y="1770380"/>
            <a:ext cx="309880" cy="368300"/>
          </a:xfrm>
          <a:prstGeom prst="rect">
            <a:avLst/>
          </a:prstGeom>
          <a:noFill/>
        </p:spPr>
        <p:txBody>
          <a:bodyPr wrap="none" rtlCol="0">
            <a:spAutoFit/>
          </a:bodyPr>
          <a:p>
            <a:endParaRPr lang="zh-CN" altLang="en-US"/>
          </a:p>
        </p:txBody>
      </p:sp>
      <p:sp>
        <p:nvSpPr>
          <p:cNvPr id="46" name="TextBox 46"/>
          <p:cNvSpPr txBox="1"/>
          <p:nvPr/>
        </p:nvSpPr>
        <p:spPr>
          <a:xfrm>
            <a:off x="1339850" y="694055"/>
            <a:ext cx="3357245" cy="408305"/>
          </a:xfrm>
          <a:prstGeom prst="rect">
            <a:avLst/>
          </a:prstGeom>
          <a:noFill/>
        </p:spPr>
        <p:txBody>
          <a:bodyPr wrap="square" lIns="91428" tIns="45713" rIns="91428" bIns="45713" rtlCol="0">
            <a:noAutofit/>
          </a:bodyPr>
          <a:p>
            <a:pPr algn="ctr">
              <a:lnSpc>
                <a:spcPct val="130000"/>
              </a:lnSpc>
              <a:defRPr/>
            </a:pPr>
            <a:r>
              <a:rPr lang="zh-CN" altLang="en-US" sz="2400" kern="0" dirty="0">
                <a:latin typeface="思源黑体 CN Normal" panose="020B0400000000000000" pitchFamily="34" charset="-122"/>
                <a:ea typeface="思源黑体 CN Normal" panose="020B0400000000000000" pitchFamily="34" charset="-122"/>
                <a:cs typeface="+mn-ea"/>
                <a:sym typeface="+mn-lt"/>
              </a:rPr>
              <a:t> </a:t>
            </a:r>
            <a:r>
              <a:rPr lang="zh-CN" altLang="en-US" sz="2400" kern="0" dirty="0">
                <a:latin typeface="思源黑体 CN Normal" panose="020B0400000000000000" pitchFamily="34" charset="-122"/>
                <a:ea typeface="思源黑体 CN Normal" panose="020B0400000000000000" pitchFamily="34" charset="-122"/>
                <a:cs typeface="+mn-ea"/>
                <a:sym typeface="+mn-lt"/>
              </a:rPr>
              <a:t>三、内连接查询</a:t>
            </a:r>
            <a:endParaRPr lang="zh-CN" altLang="en-US" sz="2400" kern="0" dirty="0">
              <a:latin typeface="思源黑体 CN Normal" panose="020B0400000000000000" pitchFamily="34" charset="-122"/>
              <a:ea typeface="思源黑体 CN Normal" panose="020B0400000000000000" pitchFamily="34" charset="-122"/>
              <a:cs typeface="+mn-ea"/>
              <a:sym typeface="+mn-lt"/>
            </a:endParaRPr>
          </a:p>
        </p:txBody>
      </p:sp>
      <p:sp>
        <p:nvSpPr>
          <p:cNvPr id="3" name="文本框 2"/>
          <p:cNvSpPr txBox="1"/>
          <p:nvPr/>
        </p:nvSpPr>
        <p:spPr>
          <a:xfrm>
            <a:off x="683260" y="-1879600"/>
            <a:ext cx="4064000" cy="368300"/>
          </a:xfrm>
          <a:prstGeom prst="rect">
            <a:avLst/>
          </a:prstGeom>
          <a:noFill/>
        </p:spPr>
        <p:txBody>
          <a:bodyPr wrap="square" rtlCol="0">
            <a:spAutoFit/>
          </a:bodyPr>
          <a:p>
            <a:endParaRPr lang="zh-CN" altLang="en-US"/>
          </a:p>
        </p:txBody>
      </p:sp>
      <p:sp>
        <p:nvSpPr>
          <p:cNvPr id="4" name="文本框 3"/>
          <p:cNvSpPr txBox="1"/>
          <p:nvPr/>
        </p:nvSpPr>
        <p:spPr>
          <a:xfrm>
            <a:off x="660400" y="-3425825"/>
            <a:ext cx="4064000" cy="368300"/>
          </a:xfrm>
          <a:prstGeom prst="rect">
            <a:avLst/>
          </a:prstGeom>
          <a:noFill/>
        </p:spPr>
        <p:txBody>
          <a:bodyPr wrap="square" rtlCol="0">
            <a:spAutoFit/>
          </a:bodyPr>
          <a:p>
            <a:endParaRPr lang="zh-CN" altLang="en-US"/>
          </a:p>
        </p:txBody>
      </p:sp>
      <p:pic>
        <p:nvPicPr>
          <p:cNvPr id="24" name="图片 23" descr="而我个人个人"/>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2032000" y="1367155"/>
            <a:ext cx="4854575" cy="3425190"/>
          </a:xfrm>
          <a:prstGeom prst="rect">
            <a:avLst/>
          </a:prstGeom>
        </p:spPr>
      </p:pic>
      <p:pic>
        <p:nvPicPr>
          <p:cNvPr id="25" name="图片 24" descr="是个如果"/>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5399405" y="3656965"/>
            <a:ext cx="4963160" cy="3191510"/>
          </a:xfrm>
          <a:prstGeom prst="rect">
            <a:avLst/>
          </a:prstGeom>
        </p:spPr>
      </p:pic>
      <p:sp>
        <p:nvSpPr>
          <p:cNvPr id="27" name="文本框 26"/>
          <p:cNvSpPr txBox="1"/>
          <p:nvPr>
            <p:custDataLst>
              <p:tags r:id="rId12"/>
            </p:custDataLst>
          </p:nvPr>
        </p:nvSpPr>
        <p:spPr>
          <a:xfrm>
            <a:off x="2294890" y="3195955"/>
            <a:ext cx="2491740" cy="1254760"/>
          </a:xfrm>
          <a:prstGeom prst="rect">
            <a:avLst/>
          </a:prstGeom>
          <a:noFill/>
        </p:spPr>
        <p:txBody>
          <a:bodyPr wrap="square" rtlCol="0">
            <a:normAutofit/>
          </a:bodyPr>
          <a:p>
            <a:endParaRPr lang="zh-CN" altLang="en-US" sz="1400" spc="150">
              <a:solidFill>
                <a:srgbClr val="000000">
                  <a:lumMod val="85000"/>
                  <a:lumOff val="15000"/>
                </a:srgbClr>
              </a:solidFill>
              <a:uFillTx/>
              <a:latin typeface="思源黑体 CN Regular" panose="020B0500000000000000" charset="-122"/>
              <a:ea typeface="思源黑体 CN Regular" panose="020B0500000000000000" charset="-122"/>
            </a:endParaRPr>
          </a:p>
        </p:txBody>
      </p:sp>
      <p:sp>
        <p:nvSpPr>
          <p:cNvPr id="30" name="文本框 29"/>
          <p:cNvSpPr txBox="1"/>
          <p:nvPr>
            <p:custDataLst>
              <p:tags r:id="rId13"/>
            </p:custDataLst>
          </p:nvPr>
        </p:nvSpPr>
        <p:spPr>
          <a:xfrm>
            <a:off x="2294890" y="1614170"/>
            <a:ext cx="3829685" cy="3126740"/>
          </a:xfrm>
          <a:prstGeom prst="rect">
            <a:avLst/>
          </a:prstGeom>
          <a:noFill/>
        </p:spPr>
        <p:txBody>
          <a:bodyPr wrap="square" rtlCol="0">
            <a:spAutoFit/>
          </a:bodyPr>
          <a:p>
            <a:pPr algn="l" fontAlgn="auto">
              <a:lnSpc>
                <a:spcPct val="130000"/>
              </a:lnSpc>
            </a:pPr>
            <a:r>
              <a:rPr lang="zh-CN" altLang="en-US" sz="1400" spc="150">
                <a:solidFill>
                  <a:srgbClr val="000000">
                    <a:lumMod val="85000"/>
                    <a:lumOff val="15000"/>
                  </a:srgbClr>
                </a:solidFill>
                <a:uFillTx/>
                <a:latin typeface="思源黑体 CN Regular" panose="020B0500000000000000" charset="-122"/>
                <a:ea typeface="思源黑体 CN Regular" panose="020B0500000000000000" charset="-122"/>
              </a:rPr>
              <a:t>MySQL的INNER JOIN子句可以将一个表中的行与其他表中的行进行匹配。并允许从两个表查询包含列的行记录，效果与CROSS JOIN语句类似，</a:t>
            </a:r>
            <a:endParaRPr lang="zh-CN" altLang="en-US" sz="1400" spc="150">
              <a:solidFill>
                <a:srgbClr val="000000">
                  <a:lumMod val="85000"/>
                  <a:lumOff val="15000"/>
                </a:srgbClr>
              </a:solidFill>
              <a:uFillTx/>
              <a:latin typeface="思源黑体 CN Regular" panose="020B0500000000000000" charset="-122"/>
              <a:ea typeface="思源黑体 CN Regular" panose="020B0500000000000000" charset="-122"/>
            </a:endParaRPr>
          </a:p>
          <a:p>
            <a:pPr algn="l" fontAlgn="auto">
              <a:lnSpc>
                <a:spcPct val="130000"/>
              </a:lnSpc>
            </a:pPr>
            <a:r>
              <a:rPr lang="zh-CN" altLang="en-US" sz="1400" spc="150">
                <a:solidFill>
                  <a:srgbClr val="000000">
                    <a:lumMod val="85000"/>
                    <a:lumOff val="15000"/>
                  </a:srgbClr>
                </a:solidFill>
                <a:uFillTx/>
                <a:latin typeface="思源黑体 CN Regular" panose="020B0500000000000000" charset="-122"/>
                <a:ea typeface="思源黑体 CN Regular" panose="020B0500000000000000" charset="-122"/>
              </a:rPr>
              <a:t>SELECT 查询字段</a:t>
            </a:r>
            <a:endParaRPr lang="zh-CN" altLang="en-US" sz="1400" spc="150">
              <a:solidFill>
                <a:srgbClr val="000000">
                  <a:lumMod val="85000"/>
                  <a:lumOff val="15000"/>
                </a:srgbClr>
              </a:solidFill>
              <a:uFillTx/>
              <a:latin typeface="思源黑体 CN Regular" panose="020B0500000000000000" charset="-122"/>
              <a:ea typeface="思源黑体 CN Regular" panose="020B0500000000000000" charset="-122"/>
            </a:endParaRPr>
          </a:p>
          <a:p>
            <a:pPr algn="l" fontAlgn="auto">
              <a:lnSpc>
                <a:spcPct val="130000"/>
              </a:lnSpc>
            </a:pPr>
            <a:r>
              <a:rPr lang="zh-CN" altLang="en-US" sz="1400" spc="150">
                <a:solidFill>
                  <a:srgbClr val="000000">
                    <a:lumMod val="85000"/>
                    <a:lumOff val="15000"/>
                  </a:srgbClr>
                </a:solidFill>
                <a:uFillTx/>
                <a:latin typeface="思源黑体 CN Regular" panose="020B0500000000000000" charset="-122"/>
                <a:ea typeface="思源黑体 CN Regular" panose="020B0500000000000000" charset="-122"/>
              </a:rPr>
              <a:t>FROM 表1</a:t>
            </a:r>
            <a:endParaRPr lang="zh-CN" altLang="en-US" sz="1400" spc="150">
              <a:solidFill>
                <a:srgbClr val="000000">
                  <a:lumMod val="85000"/>
                  <a:lumOff val="15000"/>
                </a:srgbClr>
              </a:solidFill>
              <a:uFillTx/>
              <a:latin typeface="思源黑体 CN Regular" panose="020B0500000000000000" charset="-122"/>
              <a:ea typeface="思源黑体 CN Regular" panose="020B0500000000000000" charset="-122"/>
            </a:endParaRPr>
          </a:p>
          <a:p>
            <a:pPr algn="l" fontAlgn="auto">
              <a:lnSpc>
                <a:spcPct val="130000"/>
              </a:lnSpc>
            </a:pPr>
            <a:r>
              <a:rPr lang="zh-CN" altLang="en-US" sz="1400" spc="150">
                <a:solidFill>
                  <a:srgbClr val="000000">
                    <a:lumMod val="85000"/>
                    <a:lumOff val="15000"/>
                  </a:srgbClr>
                </a:solidFill>
                <a:uFillTx/>
                <a:latin typeface="思源黑体 CN Regular" panose="020B0500000000000000" charset="-122"/>
                <a:ea typeface="思源黑体 CN Regular" panose="020B0500000000000000" charset="-122"/>
              </a:rPr>
              <a:t>[INNER] JOIN 表2 ON 连接条件1</a:t>
            </a:r>
            <a:endParaRPr lang="zh-CN" altLang="en-US" sz="1400" spc="150">
              <a:solidFill>
                <a:srgbClr val="000000">
                  <a:lumMod val="85000"/>
                  <a:lumOff val="15000"/>
                </a:srgbClr>
              </a:solidFill>
              <a:uFillTx/>
              <a:latin typeface="思源黑体 CN Regular" panose="020B0500000000000000" charset="-122"/>
              <a:ea typeface="思源黑体 CN Regular" panose="020B0500000000000000" charset="-122"/>
            </a:endParaRPr>
          </a:p>
          <a:p>
            <a:pPr algn="l" fontAlgn="auto">
              <a:lnSpc>
                <a:spcPct val="130000"/>
              </a:lnSpc>
            </a:pPr>
            <a:r>
              <a:rPr lang="zh-CN" altLang="en-US" sz="1400" spc="150">
                <a:solidFill>
                  <a:srgbClr val="000000">
                    <a:lumMod val="85000"/>
                    <a:lumOff val="15000"/>
                  </a:srgbClr>
                </a:solidFill>
                <a:uFillTx/>
                <a:latin typeface="思源黑体 CN Regular" panose="020B0500000000000000" charset="-122"/>
                <a:ea typeface="思源黑体 CN Regular" panose="020B0500000000000000" charset="-122"/>
              </a:rPr>
              <a:t>[INNER] JOIN 表3 ON 连接条件2</a:t>
            </a:r>
            <a:endParaRPr lang="zh-CN" altLang="en-US" sz="1400" spc="150">
              <a:solidFill>
                <a:srgbClr val="000000">
                  <a:lumMod val="85000"/>
                  <a:lumOff val="15000"/>
                </a:srgbClr>
              </a:solidFill>
              <a:uFillTx/>
              <a:latin typeface="思源黑体 CN Regular" panose="020B0500000000000000" charset="-122"/>
              <a:ea typeface="思源黑体 CN Regular" panose="020B0500000000000000" charset="-122"/>
            </a:endParaRPr>
          </a:p>
          <a:p>
            <a:pPr algn="l" fontAlgn="auto">
              <a:lnSpc>
                <a:spcPct val="130000"/>
              </a:lnSpc>
            </a:pPr>
            <a:r>
              <a:rPr lang="zh-CN" altLang="en-US" sz="1400" spc="150">
                <a:solidFill>
                  <a:srgbClr val="000000">
                    <a:lumMod val="85000"/>
                    <a:lumOff val="15000"/>
                  </a:srgbClr>
                </a:solidFill>
                <a:uFillTx/>
                <a:latin typeface="思源黑体 CN Regular" panose="020B0500000000000000" charset="-122"/>
                <a:ea typeface="思源黑体 CN Regular" panose="020B0500000000000000" charset="-122"/>
              </a:rPr>
              <a:t>…</a:t>
            </a:r>
            <a:endParaRPr lang="zh-CN" altLang="en-US" sz="1400" spc="150">
              <a:solidFill>
                <a:srgbClr val="000000">
                  <a:lumMod val="85000"/>
                  <a:lumOff val="15000"/>
                </a:srgbClr>
              </a:solidFill>
              <a:uFillTx/>
              <a:latin typeface="思源黑体 CN Regular" panose="020B0500000000000000" charset="-122"/>
              <a:ea typeface="思源黑体 CN Regular" panose="020B0500000000000000" charset="-122"/>
            </a:endParaRPr>
          </a:p>
          <a:p>
            <a:pPr algn="l" fontAlgn="auto">
              <a:lnSpc>
                <a:spcPct val="130000"/>
              </a:lnSpc>
            </a:pPr>
            <a:r>
              <a:rPr lang="zh-CN" altLang="en-US" sz="1400" spc="150">
                <a:solidFill>
                  <a:srgbClr val="000000">
                    <a:lumMod val="85000"/>
                    <a:lumOff val="15000"/>
                  </a:srgbClr>
                </a:solidFill>
                <a:uFillTx/>
                <a:latin typeface="思源黑体 CN Regular" panose="020B0500000000000000" charset="-122"/>
                <a:ea typeface="思源黑体 CN Regular" panose="020B0500000000000000" charset="-122"/>
              </a:rPr>
              <a:t>WHERE 查询条件;</a:t>
            </a:r>
            <a:endParaRPr lang="zh-CN" altLang="en-US" sz="1400" spc="150">
              <a:solidFill>
                <a:srgbClr val="000000">
                  <a:lumMod val="85000"/>
                  <a:lumOff val="15000"/>
                </a:srgbClr>
              </a:solidFill>
              <a:uFillTx/>
              <a:latin typeface="思源黑体 CN Regular" panose="020B0500000000000000" charset="-122"/>
              <a:ea typeface="思源黑体 CN Regular" panose="020B0500000000000000" charset="-122"/>
            </a:endParaRPr>
          </a:p>
          <a:p>
            <a:pPr algn="l" fontAlgn="auto">
              <a:lnSpc>
                <a:spcPct val="130000"/>
              </a:lnSpc>
            </a:pPr>
            <a:endParaRPr lang="zh-CN" altLang="en-US" sz="1200" spc="150">
              <a:solidFill>
                <a:srgbClr val="000000">
                  <a:lumMod val="85000"/>
                  <a:lumOff val="15000"/>
                </a:srgbClr>
              </a:solidFill>
              <a:uFillTx/>
              <a:latin typeface="思源黑体 CN Regular" panose="020B0500000000000000" charset="-122"/>
              <a:ea typeface="思源黑体 CN Regular" panose="020B0500000000000000" charset="-122"/>
            </a:endParaRPr>
          </a:p>
        </p:txBody>
      </p:sp>
      <p:sp>
        <p:nvSpPr>
          <p:cNvPr id="31" name="文本框 30"/>
          <p:cNvSpPr txBox="1"/>
          <p:nvPr>
            <p:custDataLst>
              <p:tags r:id="rId14"/>
            </p:custDataLst>
          </p:nvPr>
        </p:nvSpPr>
        <p:spPr>
          <a:xfrm>
            <a:off x="5836920" y="3911600"/>
            <a:ext cx="3863975" cy="2682240"/>
          </a:xfrm>
          <a:prstGeom prst="rect">
            <a:avLst/>
          </a:prstGeom>
          <a:noFill/>
        </p:spPr>
        <p:txBody>
          <a:bodyPr wrap="square" rtlCol="0">
            <a:noAutofit/>
          </a:bodyPr>
          <a:p>
            <a:pPr algn="l" fontAlgn="auto">
              <a:lnSpc>
                <a:spcPct val="130000"/>
              </a:lnSpc>
            </a:pPr>
            <a:r>
              <a:rPr lang="zh-CN" altLang="en-US" sz="1400" spc="150">
                <a:solidFill>
                  <a:srgbClr val="000000">
                    <a:lumMod val="85000"/>
                    <a:lumOff val="15000"/>
                  </a:srgbClr>
                </a:solidFill>
                <a:uFillTx/>
                <a:latin typeface="思源黑体 CN Regular" panose="020B0500000000000000" charset="-122"/>
                <a:ea typeface="思源黑体 CN Regular" panose="020B0500000000000000" charset="-122"/>
              </a:rPr>
              <a:t>在使用INNER JOIN子句时，需要注意以下问题。</a:t>
            </a:r>
            <a:endParaRPr lang="zh-CN" altLang="en-US" sz="1400" spc="150">
              <a:solidFill>
                <a:srgbClr val="000000">
                  <a:lumMod val="85000"/>
                  <a:lumOff val="15000"/>
                </a:srgbClr>
              </a:solidFill>
              <a:uFillTx/>
              <a:latin typeface="思源黑体 CN Regular" panose="020B0500000000000000" charset="-122"/>
              <a:ea typeface="思源黑体 CN Regular" panose="020B0500000000000000" charset="-122"/>
            </a:endParaRPr>
          </a:p>
          <a:p>
            <a:pPr algn="l" fontAlgn="auto">
              <a:lnSpc>
                <a:spcPct val="130000"/>
              </a:lnSpc>
            </a:pPr>
            <a:r>
              <a:rPr lang="zh-CN" altLang="en-US" sz="1400" spc="150">
                <a:solidFill>
                  <a:srgbClr val="000000">
                    <a:lumMod val="85000"/>
                    <a:lumOff val="15000"/>
                  </a:srgbClr>
                </a:solidFill>
                <a:uFillTx/>
                <a:latin typeface="思源黑体 CN Regular" panose="020B0500000000000000" charset="-122"/>
                <a:ea typeface="思源黑体 CN Regular" panose="020B0500000000000000" charset="-122"/>
              </a:rPr>
              <a:t>（1）需要在FROM子句中指定主表。</a:t>
            </a:r>
            <a:endParaRPr lang="zh-CN" altLang="en-US" sz="1400" spc="150">
              <a:solidFill>
                <a:srgbClr val="000000">
                  <a:lumMod val="85000"/>
                  <a:lumOff val="15000"/>
                </a:srgbClr>
              </a:solidFill>
              <a:uFillTx/>
              <a:latin typeface="思源黑体 CN Regular" panose="020B0500000000000000" charset="-122"/>
              <a:ea typeface="思源黑体 CN Regular" panose="020B0500000000000000" charset="-122"/>
            </a:endParaRPr>
          </a:p>
          <a:p>
            <a:pPr algn="l" fontAlgn="auto">
              <a:lnSpc>
                <a:spcPct val="130000"/>
              </a:lnSpc>
            </a:pPr>
            <a:r>
              <a:rPr lang="zh-CN" altLang="en-US" sz="1400" spc="150">
                <a:solidFill>
                  <a:srgbClr val="000000">
                    <a:lumMod val="85000"/>
                    <a:lumOff val="15000"/>
                  </a:srgbClr>
                </a:solidFill>
                <a:uFillTx/>
                <a:latin typeface="思源黑体 CN Regular" panose="020B0500000000000000" charset="-122"/>
                <a:ea typeface="思源黑体 CN Regular" panose="020B0500000000000000" charset="-122"/>
              </a:rPr>
              <a:t>（2）理论上讲，INNER JOIN子句可以连接多个其他表，但是，为了获得更好的性能，建议连接表的数量不要超过3个。</a:t>
            </a:r>
            <a:endParaRPr lang="zh-CN" altLang="en-US" sz="1400" spc="150">
              <a:solidFill>
                <a:srgbClr val="000000">
                  <a:lumMod val="85000"/>
                  <a:lumOff val="15000"/>
                </a:srgbClr>
              </a:solidFill>
              <a:uFillTx/>
              <a:latin typeface="思源黑体 CN Regular" panose="020B0500000000000000" charset="-122"/>
              <a:ea typeface="思源黑体 CN Regular" panose="020B0500000000000000" charset="-122"/>
            </a:endParaRPr>
          </a:p>
          <a:p>
            <a:pPr algn="l" fontAlgn="auto">
              <a:lnSpc>
                <a:spcPct val="130000"/>
              </a:lnSpc>
            </a:pPr>
            <a:r>
              <a:rPr lang="zh-CN" altLang="en-US" sz="1400" spc="150">
                <a:solidFill>
                  <a:srgbClr val="000000">
                    <a:lumMod val="85000"/>
                    <a:lumOff val="15000"/>
                  </a:srgbClr>
                </a:solidFill>
                <a:uFillTx/>
                <a:latin typeface="思源黑体 CN Regular" panose="020B0500000000000000" charset="-122"/>
                <a:ea typeface="思源黑体 CN Regular" panose="020B0500000000000000" charset="-122"/>
              </a:rPr>
              <a:t>（3）连接条件需要出现在INNER JOIN子句的ON关键字之后，连接条件是将主表中的行与其他表中的行进行匹配的规则。</a:t>
            </a:r>
            <a:endParaRPr lang="zh-CN" altLang="en-US" sz="1400" spc="150">
              <a:solidFill>
                <a:srgbClr val="000000">
                  <a:lumMod val="85000"/>
                  <a:lumOff val="15000"/>
                </a:srgbClr>
              </a:solidFill>
              <a:uFillTx/>
              <a:latin typeface="思源黑体 CN Regular" panose="020B0500000000000000" charset="-122"/>
              <a:ea typeface="思源黑体 CN Regular" panose="020B05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660400" y="-49531"/>
            <a:ext cx="704476" cy="1151891"/>
            <a:chOff x="660400" y="-21591"/>
            <a:chExt cx="704476" cy="1151891"/>
          </a:xfrm>
        </p:grpSpPr>
        <p:sp>
          <p:nvSpPr>
            <p:cNvPr id="15" name="椭圆 14"/>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flipV="1">
              <a:off x="660400" y="-21591"/>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p:cNvSpPr txBox="1"/>
            <p:nvPr/>
          </p:nvSpPr>
          <p:spPr>
            <a:xfrm>
              <a:off x="765666" y="315391"/>
              <a:ext cx="493944" cy="768350"/>
            </a:xfrm>
            <a:prstGeom prst="rect">
              <a:avLst/>
            </a:prstGeom>
            <a:noFill/>
          </p:spPr>
          <p:txBody>
            <a:bodyPr wrap="square" rtlCol="0">
              <a:spAutoFit/>
            </a:bodyPr>
            <a:lstStyle/>
            <a:p>
              <a:r>
                <a:rPr lang="en-US" altLang="zh-CN" sz="4400" b="1" dirty="0">
                  <a:solidFill>
                    <a:schemeClr val="bg1"/>
                  </a:solidFill>
                  <a:latin typeface="Arial" panose="020B0604020202020204" pitchFamily="34" charset="0"/>
                  <a:cs typeface="Arial" panose="020B0604020202020204" pitchFamily="34" charset="0"/>
                </a:rPr>
                <a:t>2</a:t>
              </a:r>
              <a:endParaRPr lang="en-US" altLang="zh-CN" sz="4400" b="1" dirty="0">
                <a:solidFill>
                  <a:schemeClr val="bg1"/>
                </a:solidFill>
                <a:latin typeface="Arial" panose="020B0604020202020204" pitchFamily="34" charset="0"/>
                <a:cs typeface="Arial" panose="020B0604020202020204" pitchFamily="34" charset="0"/>
              </a:endParaRPr>
            </a:p>
          </p:txBody>
        </p:sp>
      </p:grpSp>
      <p:graphicFrame>
        <p:nvGraphicFramePr>
          <p:cNvPr id="5" name="图示 4"/>
          <p:cNvGraphicFramePr/>
          <p:nvPr/>
        </p:nvGraphicFramePr>
        <p:xfrm>
          <a:off x="2032000" y="719455"/>
          <a:ext cx="8128000" cy="541845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6" name="文本框 25"/>
          <p:cNvSpPr txBox="1"/>
          <p:nvPr/>
        </p:nvSpPr>
        <p:spPr>
          <a:xfrm>
            <a:off x="2617470" y="1770380"/>
            <a:ext cx="309880" cy="368300"/>
          </a:xfrm>
          <a:prstGeom prst="rect">
            <a:avLst/>
          </a:prstGeom>
          <a:noFill/>
        </p:spPr>
        <p:txBody>
          <a:bodyPr wrap="none" rtlCol="0">
            <a:spAutoFit/>
          </a:bodyPr>
          <a:p>
            <a:endParaRPr lang="zh-CN" altLang="en-US"/>
          </a:p>
        </p:txBody>
      </p:sp>
      <p:sp>
        <p:nvSpPr>
          <p:cNvPr id="3" name="文本框 2"/>
          <p:cNvSpPr txBox="1"/>
          <p:nvPr/>
        </p:nvSpPr>
        <p:spPr>
          <a:xfrm>
            <a:off x="683260" y="-1879600"/>
            <a:ext cx="4064000" cy="368300"/>
          </a:xfrm>
          <a:prstGeom prst="rect">
            <a:avLst/>
          </a:prstGeom>
          <a:noFill/>
        </p:spPr>
        <p:txBody>
          <a:bodyPr wrap="square" rtlCol="0">
            <a:spAutoFit/>
          </a:bodyPr>
          <a:p>
            <a:endParaRPr lang="zh-CN" altLang="en-US"/>
          </a:p>
        </p:txBody>
      </p:sp>
      <p:sp>
        <p:nvSpPr>
          <p:cNvPr id="4" name="文本框 3"/>
          <p:cNvSpPr txBox="1"/>
          <p:nvPr/>
        </p:nvSpPr>
        <p:spPr>
          <a:xfrm>
            <a:off x="660400" y="-3425825"/>
            <a:ext cx="4064000" cy="368300"/>
          </a:xfrm>
          <a:prstGeom prst="rect">
            <a:avLst/>
          </a:prstGeom>
          <a:noFill/>
        </p:spPr>
        <p:txBody>
          <a:bodyPr wrap="square" rtlCol="0">
            <a:spAutoFit/>
          </a:bodyPr>
          <a:p>
            <a:endParaRPr lang="zh-CN" altLang="en-US"/>
          </a:p>
        </p:txBody>
      </p:sp>
      <p:sp>
        <p:nvSpPr>
          <p:cNvPr id="6" name="文本框 5"/>
          <p:cNvSpPr txBox="1"/>
          <p:nvPr/>
        </p:nvSpPr>
        <p:spPr>
          <a:xfrm>
            <a:off x="1588474" y="287952"/>
            <a:ext cx="4279198" cy="460375"/>
          </a:xfrm>
          <a:prstGeom prst="rect">
            <a:avLst/>
          </a:prstGeom>
          <a:noFill/>
        </p:spPr>
        <p:txBody>
          <a:bodyPr wrap="square" rtlCol="0">
            <a:spAutoFit/>
            <a:scene3d>
              <a:camera prst="orthographicFront"/>
              <a:lightRig rig="threePt" dir="t"/>
            </a:scene3d>
            <a:sp3d contourW="12700"/>
          </a:bodyPr>
          <a:p>
            <a:r>
              <a:rPr lang="zh-CN" altLang="en-US" sz="2400" b="1" spc="600" dirty="0">
                <a:latin typeface="思源黑体 CN Medium" panose="020B0600000000000000" pitchFamily="34" charset="-122"/>
                <a:ea typeface="思源黑体 CN Medium" panose="020B0600000000000000" pitchFamily="34" charset="-122"/>
                <a:sym typeface="+mn-ea"/>
              </a:rPr>
              <a:t>多</a:t>
            </a:r>
            <a:r>
              <a:rPr lang="zh-CN" altLang="en-US" sz="2400" b="1" spc="600" dirty="0">
                <a:latin typeface="思源黑体 CN Medium" panose="020B0600000000000000" pitchFamily="34" charset="-122"/>
                <a:ea typeface="思源黑体 CN Medium" panose="020B0600000000000000" pitchFamily="34" charset="-122"/>
                <a:sym typeface="+mn-ea"/>
              </a:rPr>
              <a:t>表查询</a:t>
            </a:r>
            <a:endParaRPr lang="zh-CN" altLang="en-US" sz="2400" b="1" spc="600" dirty="0">
              <a:latin typeface="思源黑体 CN Medium" panose="020B0600000000000000" pitchFamily="34" charset="-122"/>
              <a:ea typeface="思源黑体 CN Medium" panose="020B0600000000000000" pitchFamily="34" charset="-122"/>
              <a:sym typeface="+mn-ea"/>
            </a:endParaRPr>
          </a:p>
        </p:txBody>
      </p:sp>
      <p:sp>
        <p:nvSpPr>
          <p:cNvPr id="100" name="矩形: 圆角 10"/>
          <p:cNvSpPr/>
          <p:nvPr>
            <p:custDataLst>
              <p:tags r:id="rId6"/>
            </p:custDataLst>
          </p:nvPr>
        </p:nvSpPr>
        <p:spPr>
          <a:xfrm>
            <a:off x="1619250" y="2108798"/>
            <a:ext cx="3231521" cy="4450185"/>
          </a:xfrm>
          <a:prstGeom prst="roundRect">
            <a:avLst>
              <a:gd name="adj" fmla="val 9199"/>
            </a:avLst>
          </a:prstGeom>
          <a:gradFill>
            <a:gsLst>
              <a:gs pos="100000">
                <a:schemeClr val="bg1"/>
              </a:gs>
              <a:gs pos="0">
                <a:schemeClr val="accent6">
                  <a:lumMod val="60000"/>
                  <a:lumOff val="40000"/>
                </a:schemeClr>
              </a:gs>
            </a:gsLst>
            <a:lin ang="5400000" scaled="0"/>
          </a:gradFill>
          <a:ln w="19050">
            <a:solidFill>
              <a:schemeClr val="accent6"/>
            </a:solidFill>
          </a:ln>
        </p:spPr>
        <p:style>
          <a:lnRef idx="2">
            <a:srgbClr val="026CD4">
              <a:shade val="50000"/>
            </a:srgbClr>
          </a:lnRef>
          <a:fillRef idx="1">
            <a:srgbClr val="026CD4"/>
          </a:fillRef>
          <a:effectRef idx="0">
            <a:srgbClr val="026CD4"/>
          </a:effectRef>
          <a:fontRef idx="minor">
            <a:srgbClr val="FFFFFF"/>
          </a:fontRef>
        </p:style>
        <p:txBody>
          <a:bodyPr rtlCol="0" anchor="ctr"/>
          <a:p>
            <a:endParaRPr lang="zh-CN" altLang="en-US" sz="1400" dirty="0">
              <a:ln>
                <a:solidFill>
                  <a:schemeClr val="accent6"/>
                </a:solidFill>
              </a:ln>
              <a:latin typeface="微软雅黑" panose="020B0503020204020204" pitchFamily="34" charset="-122"/>
              <a:cs typeface="思源黑体 CN Bold" panose="020B0800000000000000" pitchFamily="34" charset="-122"/>
            </a:endParaRPr>
          </a:p>
          <a:p>
            <a:endParaRPr lang="zh-CN" altLang="en-US" sz="1400" dirty="0">
              <a:ln>
                <a:solidFill>
                  <a:schemeClr val="accent6"/>
                </a:solidFill>
              </a:ln>
              <a:latin typeface="微软雅黑" panose="020B0503020204020204" pitchFamily="34" charset="-122"/>
              <a:cs typeface="思源黑体 CN Bold" panose="020B0800000000000000" pitchFamily="34" charset="-122"/>
            </a:endParaRPr>
          </a:p>
          <a:p>
            <a:endParaRPr lang="zh-CN" altLang="en-US" sz="1400" dirty="0">
              <a:ln>
                <a:solidFill>
                  <a:schemeClr val="accent6"/>
                </a:solidFill>
              </a:ln>
              <a:latin typeface="微软雅黑" panose="020B0503020204020204" pitchFamily="34" charset="-122"/>
              <a:cs typeface="思源黑体 CN Bold" panose="020B0800000000000000" pitchFamily="34" charset="-122"/>
            </a:endParaRPr>
          </a:p>
          <a:p>
            <a:endParaRPr lang="zh-CN" altLang="en-US" sz="1400" dirty="0">
              <a:ln>
                <a:solidFill>
                  <a:schemeClr val="accent6"/>
                </a:solidFill>
              </a:ln>
              <a:latin typeface="微软雅黑" panose="020B0503020204020204" pitchFamily="34" charset="-122"/>
              <a:cs typeface="思源黑体 CN Bold" panose="020B0800000000000000" pitchFamily="34" charset="-122"/>
            </a:endParaRPr>
          </a:p>
          <a:p>
            <a:endParaRPr lang="zh-CN" altLang="en-US" sz="1400" dirty="0">
              <a:ln>
                <a:solidFill>
                  <a:schemeClr val="accent6"/>
                </a:solidFill>
              </a:ln>
              <a:latin typeface="微软雅黑" panose="020B0503020204020204" pitchFamily="34" charset="-122"/>
              <a:cs typeface="思源黑体 CN Bold" panose="020B0800000000000000" pitchFamily="34" charset="-122"/>
            </a:endParaRPr>
          </a:p>
          <a:p>
            <a:endParaRPr lang="zh-CN" altLang="en-US" sz="1400" dirty="0">
              <a:ln>
                <a:solidFill>
                  <a:schemeClr val="accent6"/>
                </a:solidFill>
              </a:ln>
              <a:latin typeface="微软雅黑" panose="020B0503020204020204" pitchFamily="34" charset="-122"/>
              <a:cs typeface="思源黑体 CN Bold" panose="020B0800000000000000" pitchFamily="34" charset="-122"/>
            </a:endParaRPr>
          </a:p>
          <a:p>
            <a:endParaRPr lang="zh-CN" altLang="en-US" sz="1400" dirty="0">
              <a:ln>
                <a:solidFill>
                  <a:schemeClr val="accent6"/>
                </a:solidFill>
              </a:ln>
              <a:latin typeface="微软雅黑" panose="020B0503020204020204" pitchFamily="34" charset="-122"/>
              <a:cs typeface="思源黑体 CN Bold" panose="020B0800000000000000" pitchFamily="34" charset="-122"/>
            </a:endParaRPr>
          </a:p>
          <a:p>
            <a:endParaRPr lang="zh-CN" altLang="en-US" sz="1400" dirty="0">
              <a:ln>
                <a:solidFill>
                  <a:schemeClr val="accent6"/>
                </a:solidFill>
              </a:ln>
              <a:latin typeface="微软雅黑" panose="020B0503020204020204" pitchFamily="34" charset="-122"/>
              <a:cs typeface="思源黑体 CN Bold" panose="020B0800000000000000" pitchFamily="34" charset="-122"/>
            </a:endParaRPr>
          </a:p>
          <a:p>
            <a:r>
              <a:rPr lang="zh-CN" altLang="zh-CN" sz="1400" kern="0" spc="150" dirty="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rPr>
              <a:t>左外连接查询的具体语法格式如下所示。</a:t>
            </a:r>
            <a:endParaRPr lang="zh-CN" altLang="zh-CN" sz="1400" kern="0" spc="150" dirty="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endParaRPr>
          </a:p>
          <a:p>
            <a:r>
              <a:rPr lang="zh-CN" altLang="zh-CN" sz="1400" kern="0" spc="150" dirty="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rPr>
              <a:t>SELECT 查询字段 FROM 表1 LEFT [OUTER] JOIN 表2</a:t>
            </a:r>
            <a:endParaRPr lang="zh-CN" altLang="zh-CN" sz="1400" kern="0" spc="150" dirty="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endParaRPr>
          </a:p>
          <a:p>
            <a:r>
              <a:rPr lang="zh-CN" altLang="zh-CN" sz="1400" kern="0" spc="150" dirty="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rPr>
              <a:t>ON 表1.关系字段=表2.关系字段</a:t>
            </a:r>
            <a:endParaRPr lang="zh-CN" altLang="zh-CN" sz="1400" kern="0" spc="150" dirty="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endParaRPr>
          </a:p>
          <a:p>
            <a:r>
              <a:rPr lang="zh-CN" altLang="zh-CN" sz="1400" kern="0" spc="150" dirty="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rPr>
              <a:t>WHERE 查询条件;</a:t>
            </a:r>
            <a:endParaRPr lang="zh-CN" altLang="zh-CN" sz="1400" kern="0" spc="150" dirty="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endParaRPr>
          </a:p>
        </p:txBody>
      </p:sp>
      <p:sp>
        <p:nvSpPr>
          <p:cNvPr id="101" name="圆角矩形 100"/>
          <p:cNvSpPr/>
          <p:nvPr>
            <p:custDataLst>
              <p:tags r:id="rId7"/>
            </p:custDataLst>
          </p:nvPr>
        </p:nvSpPr>
        <p:spPr>
          <a:xfrm>
            <a:off x="3689542" y="1637665"/>
            <a:ext cx="1433141" cy="939573"/>
          </a:xfrm>
          <a:prstGeom prst="roundRect">
            <a:avLst/>
          </a:prstGeom>
          <a:gradFill>
            <a:gsLst>
              <a:gs pos="21000">
                <a:schemeClr val="accent6">
                  <a:lumMod val="75000"/>
                </a:schemeClr>
              </a:gs>
              <a:gs pos="100000">
                <a:schemeClr val="accent6">
                  <a:lumMod val="40000"/>
                  <a:lumOff val="60000"/>
                </a:schemeClr>
              </a:gs>
            </a:gsLst>
            <a:lin ang="10800000" scaled="1"/>
          </a:gradFill>
          <a:ln w="22225">
            <a:solidFill>
              <a:srgbClr val="FFFFFF"/>
            </a:solidFill>
          </a:ln>
        </p:spPr>
        <p:style>
          <a:lnRef idx="2">
            <a:srgbClr val="FFFFFF">
              <a:hueOff val="0"/>
              <a:satOff val="0"/>
              <a:lumOff val="0"/>
              <a:alphaOff val="0"/>
            </a:srgbClr>
          </a:lnRef>
          <a:fillRef idx="1">
            <a:srgbClr val="026CD4">
              <a:tint val="50000"/>
              <a:hueOff val="0"/>
              <a:satOff val="0"/>
              <a:lumOff val="0"/>
              <a:alphaOff val="0"/>
            </a:srgbClr>
          </a:fillRef>
          <a:effectRef idx="0">
            <a:srgbClr val="026CD4">
              <a:tint val="50000"/>
              <a:hueOff val="0"/>
              <a:satOff val="0"/>
              <a:lumOff val="0"/>
              <a:alphaOff val="0"/>
            </a:srgbClr>
          </a:effectRef>
          <a:fontRef idx="minor">
            <a:srgbClr val="FFFFFF">
              <a:hueOff val="0"/>
              <a:satOff val="0"/>
              <a:lumOff val="0"/>
              <a:alphaOff val="0"/>
            </a:srgbClr>
          </a:fontRef>
        </p:style>
      </p:sp>
      <p:sp>
        <p:nvSpPr>
          <p:cNvPr id="102" name="文本框 101"/>
          <p:cNvSpPr txBox="1"/>
          <p:nvPr>
            <p:custDataLst>
              <p:tags r:id="rId8"/>
            </p:custDataLst>
          </p:nvPr>
        </p:nvSpPr>
        <p:spPr>
          <a:xfrm>
            <a:off x="3851275" y="1813560"/>
            <a:ext cx="1271270" cy="586105"/>
          </a:xfrm>
          <a:prstGeom prst="rect">
            <a:avLst/>
          </a:prstGeom>
          <a:noFill/>
        </p:spPr>
        <p:txBody>
          <a:bodyPr wrap="square" bIns="0" anchor="ctr" anchorCtr="0">
            <a:normAutofit fontScale="70000"/>
          </a:bodyPr>
          <a:p>
            <a:pPr algn="ctr"/>
            <a:r>
              <a:rPr lang="en-US" altLang="zh-CN" sz="2400" spc="300" dirty="0">
                <a:ln w="12700">
                  <a:noFill/>
                </a:ln>
                <a:solidFill>
                  <a:srgbClr val="FFFFFF"/>
                </a:solidFill>
                <a:uFillTx/>
                <a:latin typeface="思源黑体 CN Bold" panose="020B0800000000000000" pitchFamily="34" charset="-122"/>
                <a:ea typeface="思源黑体 CN Bold" panose="020B0800000000000000" pitchFamily="34" charset="-122"/>
                <a:cs typeface="思源黑体 CN Bold" panose="020B0800000000000000" pitchFamily="34" charset="-122"/>
              </a:rPr>
              <a:t>左外连接</a:t>
            </a:r>
            <a:endParaRPr lang="en-US" altLang="zh-CN" sz="2400" spc="300" dirty="0">
              <a:ln w="12700">
                <a:noFill/>
              </a:ln>
              <a:solidFill>
                <a:srgbClr val="FFFFFF"/>
              </a:solidFill>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07" name="矩形: 圆角 12"/>
          <p:cNvSpPr/>
          <p:nvPr>
            <p:custDataLst>
              <p:tags r:id="rId9"/>
            </p:custDataLst>
          </p:nvPr>
        </p:nvSpPr>
        <p:spPr>
          <a:xfrm rot="10800000">
            <a:off x="6388907" y="2108798"/>
            <a:ext cx="3231521" cy="4450185"/>
          </a:xfrm>
          <a:prstGeom prst="roundRect">
            <a:avLst>
              <a:gd name="adj" fmla="val 8577"/>
            </a:avLst>
          </a:prstGeom>
          <a:gradFill>
            <a:gsLst>
              <a:gs pos="100000">
                <a:schemeClr val="bg1"/>
              </a:gs>
              <a:gs pos="5000">
                <a:schemeClr val="accent6">
                  <a:lumMod val="40000"/>
                  <a:lumOff val="60000"/>
                </a:schemeClr>
              </a:gs>
            </a:gsLst>
            <a:lin ang="5400000" scaled="0"/>
          </a:gradFill>
          <a:ln w="19050">
            <a:solidFill>
              <a:schemeClr val="accent6"/>
            </a:solidFill>
          </a:ln>
        </p:spPr>
        <p:style>
          <a:lnRef idx="2">
            <a:srgbClr val="026CD4">
              <a:shade val="50000"/>
            </a:srgbClr>
          </a:lnRef>
          <a:fillRef idx="1">
            <a:srgbClr val="026CD4"/>
          </a:fillRef>
          <a:effectRef idx="0">
            <a:srgbClr val="026CD4"/>
          </a:effectRef>
          <a:fontRef idx="minor">
            <a:srgbClr val="FFFFFF"/>
          </a:fontRef>
        </p:style>
        <p:txBody>
          <a:bodyPr rtlCol="0" anchor="ctr"/>
          <a:p>
            <a:endParaRPr lang="zh-CN" altLang="en-US" sz="1400" dirty="0">
              <a:latin typeface="微软雅黑" panose="020B0503020204020204" pitchFamily="34" charset="-122"/>
              <a:cs typeface="思源黑体 CN Bold" panose="020B0800000000000000" pitchFamily="34" charset="-122"/>
            </a:endParaRPr>
          </a:p>
        </p:txBody>
      </p:sp>
      <p:sp>
        <p:nvSpPr>
          <p:cNvPr id="108" name="圆角矩形 107"/>
          <p:cNvSpPr/>
          <p:nvPr>
            <p:custDataLst>
              <p:tags r:id="rId10"/>
            </p:custDataLst>
          </p:nvPr>
        </p:nvSpPr>
        <p:spPr>
          <a:xfrm>
            <a:off x="8412534" y="1637665"/>
            <a:ext cx="1433141" cy="939573"/>
          </a:xfrm>
          <a:prstGeom prst="roundRect">
            <a:avLst/>
          </a:prstGeom>
          <a:gradFill>
            <a:gsLst>
              <a:gs pos="36000">
                <a:schemeClr val="accent6">
                  <a:lumMod val="75000"/>
                </a:schemeClr>
              </a:gs>
              <a:gs pos="100000">
                <a:schemeClr val="accent6">
                  <a:lumMod val="40000"/>
                  <a:lumOff val="60000"/>
                </a:schemeClr>
              </a:gs>
            </a:gsLst>
            <a:lin ang="10800000" scaled="1"/>
          </a:gradFill>
          <a:ln w="22225">
            <a:solidFill>
              <a:srgbClr val="FFFFFF"/>
            </a:solidFill>
          </a:ln>
        </p:spPr>
        <p:style>
          <a:lnRef idx="2">
            <a:srgbClr val="FFFFFF">
              <a:hueOff val="0"/>
              <a:satOff val="0"/>
              <a:lumOff val="0"/>
              <a:alphaOff val="0"/>
            </a:srgbClr>
          </a:lnRef>
          <a:fillRef idx="1">
            <a:srgbClr val="026CD4">
              <a:tint val="50000"/>
              <a:hueOff val="0"/>
              <a:satOff val="0"/>
              <a:lumOff val="0"/>
              <a:alphaOff val="0"/>
            </a:srgbClr>
          </a:fillRef>
          <a:effectRef idx="0">
            <a:srgbClr val="026CD4">
              <a:tint val="50000"/>
              <a:hueOff val="0"/>
              <a:satOff val="0"/>
              <a:lumOff val="0"/>
              <a:alphaOff val="0"/>
            </a:srgbClr>
          </a:effectRef>
          <a:fontRef idx="minor">
            <a:srgbClr val="FFFFFF">
              <a:hueOff val="0"/>
              <a:satOff val="0"/>
              <a:lumOff val="0"/>
              <a:alphaOff val="0"/>
            </a:srgbClr>
          </a:fontRef>
        </p:style>
      </p:sp>
      <p:sp>
        <p:nvSpPr>
          <p:cNvPr id="109" name="文本框 108"/>
          <p:cNvSpPr txBox="1"/>
          <p:nvPr>
            <p:custDataLst>
              <p:tags r:id="rId11"/>
            </p:custDataLst>
          </p:nvPr>
        </p:nvSpPr>
        <p:spPr>
          <a:xfrm>
            <a:off x="8572500" y="1813560"/>
            <a:ext cx="1273175" cy="586105"/>
          </a:xfrm>
          <a:prstGeom prst="rect">
            <a:avLst/>
          </a:prstGeom>
          <a:noFill/>
        </p:spPr>
        <p:txBody>
          <a:bodyPr wrap="square" bIns="0" anchor="ctr" anchorCtr="0">
            <a:normAutofit fontScale="70000"/>
          </a:bodyPr>
          <a:p>
            <a:pPr algn="ctr"/>
            <a:r>
              <a:rPr lang="en-US" altLang="zh-CN" sz="2400" spc="300" dirty="0">
                <a:ln w="12700">
                  <a:noFill/>
                </a:ln>
                <a:solidFill>
                  <a:srgbClr val="FFFFFF"/>
                </a:solidFill>
                <a:uFillTx/>
                <a:latin typeface="思源黑体 CN Bold" panose="020B0800000000000000" pitchFamily="34" charset="-122"/>
                <a:ea typeface="思源黑体 CN Bold" panose="020B0800000000000000" pitchFamily="34" charset="-122"/>
                <a:cs typeface="思源黑体 CN Bold" panose="020B0800000000000000" pitchFamily="34" charset="-122"/>
              </a:rPr>
              <a:t>右外连接</a:t>
            </a:r>
            <a:endParaRPr lang="en-US" altLang="zh-CN" sz="2400" spc="300" dirty="0">
              <a:ln w="12700">
                <a:noFill/>
              </a:ln>
              <a:solidFill>
                <a:srgbClr val="FFFFFF"/>
              </a:solidFill>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1" name="文本框 110"/>
          <p:cNvSpPr txBox="1"/>
          <p:nvPr>
            <p:custDataLst>
              <p:tags r:id="rId12"/>
            </p:custDataLst>
          </p:nvPr>
        </p:nvSpPr>
        <p:spPr>
          <a:xfrm>
            <a:off x="1851660" y="2433955"/>
            <a:ext cx="2872740" cy="1990725"/>
          </a:xfrm>
          <a:prstGeom prst="rect">
            <a:avLst/>
          </a:prstGeom>
          <a:noFill/>
        </p:spPr>
        <p:txBody>
          <a:bodyPr wrap="square" lIns="144145" tIns="144145" rIns="144145" bIns="46990" rtlCol="0" anchor="ctr" anchorCtr="0">
            <a:noAutofit/>
          </a:bodyPr>
          <a:p>
            <a:pPr lvl="0" algn="l" fontAlgn="auto">
              <a:lnSpc>
                <a:spcPct val="130000"/>
              </a:lnSpc>
              <a:spcAft>
                <a:spcPts val="1000"/>
              </a:spcAft>
              <a:buClrTx/>
              <a:buSzTx/>
              <a:buFontTx/>
            </a:pPr>
            <a:r>
              <a:rPr lang="zh-CN" altLang="zh-CN" sz="1400" kern="0" spc="150" dirty="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左外连接以左表为基准，查询结果中不仅显示左表满足条件的数据，还显示不满足条件的数据（左表的数据全部显示），而右表只保留满足条件的数据，不满足条件的显示为空。</a:t>
            </a:r>
            <a:endParaRPr lang="zh-CN" altLang="zh-CN" sz="1400" kern="0" spc="150" dirty="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p:txBody>
      </p:sp>
      <p:sp>
        <p:nvSpPr>
          <p:cNvPr id="7" name="文本框 6"/>
          <p:cNvSpPr txBox="1"/>
          <p:nvPr>
            <p:custDataLst>
              <p:tags r:id="rId13"/>
            </p:custDataLst>
          </p:nvPr>
        </p:nvSpPr>
        <p:spPr>
          <a:xfrm>
            <a:off x="6522085" y="2807653"/>
            <a:ext cx="3187700" cy="2837815"/>
          </a:xfrm>
          <a:prstGeom prst="rect">
            <a:avLst/>
          </a:prstGeom>
          <a:noFill/>
        </p:spPr>
        <p:txBody>
          <a:bodyPr wrap="square" lIns="144145" tIns="144145" rIns="144145" bIns="46990" rtlCol="0" anchor="ctr" anchorCtr="0">
            <a:spAutoFit/>
          </a:bodyPr>
          <a:p>
            <a:pPr lvl="0" algn="l" fontAlgn="auto">
              <a:lnSpc>
                <a:spcPct val="150000"/>
              </a:lnSpc>
              <a:spcAft>
                <a:spcPts val="1000"/>
              </a:spcAft>
              <a:buClrTx/>
              <a:buSzTx/>
              <a:buFontTx/>
            </a:pPr>
            <a:r>
              <a:rPr lang="zh-CN" altLang="zh-CN" sz="1400" kern="0" spc="150" dirty="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右外连接以右表为基准。右表的数据行全部保留，左表保留符合连接条件的行。</a:t>
            </a:r>
            <a:endParaRPr lang="zh-CN" altLang="zh-CN" sz="1400" kern="0" spc="150" dirty="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algn="l" fontAlgn="auto">
              <a:lnSpc>
                <a:spcPct val="150000"/>
              </a:lnSpc>
              <a:spcAft>
                <a:spcPts val="1000"/>
              </a:spcAft>
              <a:buClrTx/>
              <a:buSzTx/>
              <a:buFontTx/>
            </a:pPr>
            <a:r>
              <a:rPr lang="zh-CN" altLang="zh-CN" sz="1400" kern="0" spc="150" dirty="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SELECT 查询字段 FROM 表1 RIGHT [OUTER] JOIN 表2</a:t>
            </a:r>
            <a:endParaRPr lang="zh-CN" altLang="zh-CN" sz="1400" kern="0" spc="150" dirty="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algn="l" fontAlgn="auto">
              <a:lnSpc>
                <a:spcPct val="150000"/>
              </a:lnSpc>
              <a:spcAft>
                <a:spcPts val="1000"/>
              </a:spcAft>
              <a:buClrTx/>
              <a:buSzTx/>
              <a:buFontTx/>
            </a:pPr>
            <a:r>
              <a:rPr lang="zh-CN" altLang="zh-CN" sz="1400" kern="0" spc="150" dirty="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ON 表1.关系字段=表2.关系字段</a:t>
            </a:r>
            <a:endParaRPr lang="zh-CN" altLang="zh-CN" sz="1400" kern="0" spc="150" dirty="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algn="l" fontAlgn="auto">
              <a:lnSpc>
                <a:spcPct val="150000"/>
              </a:lnSpc>
              <a:spcAft>
                <a:spcPts val="1000"/>
              </a:spcAft>
              <a:buClrTx/>
              <a:buSzTx/>
              <a:buFontTx/>
            </a:pPr>
            <a:r>
              <a:rPr lang="zh-CN" altLang="zh-CN" sz="1400" kern="0" spc="150" dirty="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WHERE 查询条件;</a:t>
            </a:r>
            <a:endParaRPr lang="zh-CN" altLang="zh-CN" sz="1400" kern="0" spc="150" dirty="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p:txBody>
      </p:sp>
      <p:sp>
        <p:nvSpPr>
          <p:cNvPr id="2" name="文本框 1"/>
          <p:cNvSpPr txBox="1"/>
          <p:nvPr/>
        </p:nvSpPr>
        <p:spPr>
          <a:xfrm>
            <a:off x="1750060" y="887730"/>
            <a:ext cx="6096000" cy="368300"/>
          </a:xfrm>
          <a:prstGeom prst="rect">
            <a:avLst/>
          </a:prstGeom>
          <a:noFill/>
        </p:spPr>
        <p:txBody>
          <a:bodyPr wrap="square" rtlCol="0" anchor="t">
            <a:spAutoFit/>
          </a:bodyPr>
          <a:p>
            <a:r>
              <a:rPr lang="zh-CN" altLang="en-US" b="1"/>
              <a:t>四、外连接查询</a:t>
            </a:r>
            <a:endParaRPr lang="zh-CN" altLang="en-US" b="1"/>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660400" y="-49531"/>
            <a:ext cx="5312047" cy="1151891"/>
            <a:chOff x="660400" y="-21591"/>
            <a:chExt cx="5312047" cy="1151891"/>
          </a:xfrm>
        </p:grpSpPr>
        <p:sp>
          <p:nvSpPr>
            <p:cNvPr id="15" name="椭圆 14"/>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flipV="1">
              <a:off x="660400" y="-21591"/>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p:cNvSpPr txBox="1"/>
            <p:nvPr/>
          </p:nvSpPr>
          <p:spPr>
            <a:xfrm>
              <a:off x="765666" y="315391"/>
              <a:ext cx="493944" cy="768350"/>
            </a:xfrm>
            <a:prstGeom prst="rect">
              <a:avLst/>
            </a:prstGeom>
            <a:noFill/>
          </p:spPr>
          <p:txBody>
            <a:bodyPr wrap="square" rtlCol="0">
              <a:spAutoFit/>
            </a:bodyPr>
            <a:lstStyle/>
            <a:p>
              <a:r>
                <a:rPr lang="en-US" altLang="zh-CN" sz="4400" b="1" dirty="0">
                  <a:solidFill>
                    <a:schemeClr val="bg1"/>
                  </a:solidFill>
                  <a:latin typeface="Arial" panose="020B0604020202020204" pitchFamily="34" charset="0"/>
                  <a:cs typeface="Arial" panose="020B0604020202020204" pitchFamily="34" charset="0"/>
                </a:rPr>
                <a:t>2</a:t>
              </a:r>
              <a:endParaRPr lang="en-US" altLang="zh-CN" sz="4400" b="1" dirty="0">
                <a:solidFill>
                  <a:schemeClr val="bg1"/>
                </a:solidFill>
                <a:latin typeface="Arial" panose="020B0604020202020204" pitchFamily="34" charset="0"/>
                <a:cs typeface="Arial" panose="020B0604020202020204" pitchFamily="34" charset="0"/>
              </a:endParaRPr>
            </a:p>
          </p:txBody>
        </p:sp>
        <p:sp>
          <p:nvSpPr>
            <p:cNvPr id="20" name="文本框 19"/>
            <p:cNvSpPr txBox="1"/>
            <p:nvPr/>
          </p:nvSpPr>
          <p:spPr>
            <a:xfrm>
              <a:off x="1693249" y="413047"/>
              <a:ext cx="4279198" cy="460375"/>
            </a:xfrm>
            <a:prstGeom prst="rect">
              <a:avLst/>
            </a:prstGeom>
            <a:noFill/>
          </p:spPr>
          <p:txBody>
            <a:bodyPr wrap="square" rtlCol="0">
              <a:spAutoFit/>
              <a:scene3d>
                <a:camera prst="orthographicFront"/>
                <a:lightRig rig="threePt" dir="t"/>
              </a:scene3d>
              <a:sp3d contourW="12700"/>
            </a:bodyPr>
            <a:lstStyle/>
            <a:p>
              <a:r>
                <a:rPr lang="zh-CN" altLang="en-US" sz="2400" b="1" spc="600" dirty="0">
                  <a:latin typeface="思源黑体 CN Medium" panose="020B0600000000000000" pitchFamily="34" charset="-122"/>
                  <a:ea typeface="思源黑体 CN Medium" panose="020B0600000000000000" pitchFamily="34" charset="-122"/>
                </a:rPr>
                <a:t>简单查询</a:t>
              </a:r>
              <a:endParaRPr lang="zh-CN" altLang="en-US" sz="2400" b="1" spc="600" dirty="0">
                <a:latin typeface="思源黑体 CN Medium" panose="020B0600000000000000" pitchFamily="34" charset="-122"/>
                <a:ea typeface="思源黑体 CN Medium" panose="020B0600000000000000" pitchFamily="34" charset="-122"/>
              </a:endParaRPr>
            </a:p>
          </p:txBody>
        </p:sp>
      </p:grpSp>
      <p:graphicFrame>
        <p:nvGraphicFramePr>
          <p:cNvPr id="5" name="图示 4"/>
          <p:cNvGraphicFramePr/>
          <p:nvPr/>
        </p:nvGraphicFramePr>
        <p:xfrm>
          <a:off x="2032000" y="719455"/>
          <a:ext cx="8128000" cy="541845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6" name="文本框 25"/>
          <p:cNvSpPr txBox="1"/>
          <p:nvPr/>
        </p:nvSpPr>
        <p:spPr>
          <a:xfrm>
            <a:off x="2617470" y="1770380"/>
            <a:ext cx="309880" cy="368300"/>
          </a:xfrm>
          <a:prstGeom prst="rect">
            <a:avLst/>
          </a:prstGeom>
          <a:noFill/>
        </p:spPr>
        <p:txBody>
          <a:bodyPr wrap="none" rtlCol="0">
            <a:spAutoFit/>
          </a:bodyPr>
          <a:p>
            <a:endParaRPr lang="zh-CN" altLang="en-US"/>
          </a:p>
        </p:txBody>
      </p:sp>
      <p:sp>
        <p:nvSpPr>
          <p:cNvPr id="3" name="文本框 2"/>
          <p:cNvSpPr txBox="1"/>
          <p:nvPr/>
        </p:nvSpPr>
        <p:spPr>
          <a:xfrm>
            <a:off x="683260" y="-1879600"/>
            <a:ext cx="4064000" cy="368300"/>
          </a:xfrm>
          <a:prstGeom prst="rect">
            <a:avLst/>
          </a:prstGeom>
          <a:noFill/>
        </p:spPr>
        <p:txBody>
          <a:bodyPr wrap="square" rtlCol="0">
            <a:spAutoFit/>
          </a:bodyPr>
          <a:p>
            <a:endParaRPr lang="zh-CN" altLang="en-US"/>
          </a:p>
        </p:txBody>
      </p:sp>
      <p:sp>
        <p:nvSpPr>
          <p:cNvPr id="4" name="文本框 3"/>
          <p:cNvSpPr txBox="1"/>
          <p:nvPr/>
        </p:nvSpPr>
        <p:spPr>
          <a:xfrm>
            <a:off x="660400" y="-3425825"/>
            <a:ext cx="4064000" cy="368300"/>
          </a:xfrm>
          <a:prstGeom prst="rect">
            <a:avLst/>
          </a:prstGeom>
          <a:noFill/>
        </p:spPr>
        <p:txBody>
          <a:bodyPr wrap="square" rtlCol="0">
            <a:spAutoFit/>
          </a:bodyPr>
          <a:p>
            <a:endParaRPr lang="zh-CN" altLang="en-US"/>
          </a:p>
        </p:txBody>
      </p:sp>
      <p:sp>
        <p:nvSpPr>
          <p:cNvPr id="23" name="文本框 22"/>
          <p:cNvSpPr txBox="1"/>
          <p:nvPr/>
        </p:nvSpPr>
        <p:spPr>
          <a:xfrm>
            <a:off x="2242185" y="1866265"/>
            <a:ext cx="6096000" cy="460375"/>
          </a:xfrm>
          <a:prstGeom prst="rect">
            <a:avLst/>
          </a:prstGeom>
          <a:noFill/>
        </p:spPr>
        <p:txBody>
          <a:bodyPr wrap="square" rtlCol="0" anchor="t">
            <a:spAutoFit/>
          </a:bodyPr>
          <a:p>
            <a:r>
              <a:rPr lang="zh-CN" altLang="en-US" sz="2400" kern="0" dirty="0">
                <a:latin typeface="思源黑体 CN Normal" panose="020B0400000000000000" pitchFamily="34" charset="-122"/>
                <a:ea typeface="思源黑体 CN Normal" panose="020B0400000000000000" pitchFamily="34" charset="-122"/>
                <a:cs typeface="+mn-ea"/>
                <a:sym typeface="+mn-lt"/>
              </a:rPr>
              <a:t>自然连接</a:t>
            </a:r>
            <a:endParaRPr lang="zh-CN" altLang="en-US"/>
          </a:p>
        </p:txBody>
      </p:sp>
      <p:sp>
        <p:nvSpPr>
          <p:cNvPr id="11" name="燕尾形 10"/>
          <p:cNvSpPr/>
          <p:nvPr>
            <p:custDataLst>
              <p:tags r:id="rId6"/>
            </p:custDataLst>
          </p:nvPr>
        </p:nvSpPr>
        <p:spPr>
          <a:xfrm flipH="1">
            <a:off x="1715770" y="1627170"/>
            <a:ext cx="5554172" cy="939705"/>
          </a:xfrm>
          <a:prstGeom prst="chevron">
            <a:avLst/>
          </a:prstGeom>
          <a:noFill/>
          <a:ln w="28575">
            <a:gradFill>
              <a:gsLst>
                <a:gs pos="0">
                  <a:srgbClr val="A0B7A5"/>
                </a:gs>
                <a:gs pos="94000">
                  <a:srgbClr val="6AA18E"/>
                </a:gs>
              </a:gsLst>
              <a:lin ang="5400000" scaled="1"/>
            </a:gradFill>
          </a:ln>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cs typeface="MiSans" panose="00000500000000000000" charset="-122"/>
              <a:sym typeface="微软雅黑" panose="020B0503020204020204" pitchFamily="34" charset="-122"/>
            </a:endParaRPr>
          </a:p>
        </p:txBody>
      </p:sp>
      <p:sp>
        <p:nvSpPr>
          <p:cNvPr id="2" name="椭圆 1"/>
          <p:cNvSpPr/>
          <p:nvPr>
            <p:custDataLst>
              <p:tags r:id="rId7"/>
            </p:custDataLst>
          </p:nvPr>
        </p:nvSpPr>
        <p:spPr>
          <a:xfrm>
            <a:off x="6526672" y="771525"/>
            <a:ext cx="4110990" cy="4110990"/>
          </a:xfrm>
          <a:prstGeom prst="ellipse">
            <a:avLst/>
          </a:prstGeom>
        </p:spPr>
        <p:style>
          <a:lnRef idx="1">
            <a:schemeClr val="accent6"/>
          </a:lnRef>
          <a:fillRef idx="3">
            <a:schemeClr val="accent6"/>
          </a:fillRef>
          <a:effectRef idx="2">
            <a:schemeClr val="accent6"/>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lvl="0" algn="ctr">
              <a:buClrTx/>
              <a:buSzTx/>
              <a:buFontTx/>
            </a:pPr>
            <a:endParaRPr lang="zh-CN" altLang="en-US">
              <a:cs typeface="MiSans" panose="00000500000000000000" charset="-122"/>
              <a:sym typeface="微软雅黑" panose="020B0503020204020204" pitchFamily="34" charset="-122"/>
            </a:endParaRPr>
          </a:p>
        </p:txBody>
      </p:sp>
      <p:sp>
        <p:nvSpPr>
          <p:cNvPr id="28" name="椭圆 27"/>
          <p:cNvSpPr/>
          <p:nvPr>
            <p:custDataLst>
              <p:tags r:id="rId8"/>
            </p:custDataLst>
          </p:nvPr>
        </p:nvSpPr>
        <p:spPr>
          <a:xfrm>
            <a:off x="6751423" y="996276"/>
            <a:ext cx="3661489" cy="3661489"/>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lvl="0" algn="ctr">
              <a:buClrTx/>
              <a:buSzTx/>
              <a:buFontTx/>
            </a:pPr>
            <a:endParaRPr lang="zh-CN" altLang="en-US">
              <a:cs typeface="MiSans" panose="00000500000000000000" charset="-122"/>
              <a:sym typeface="微软雅黑" panose="020B0503020204020204" pitchFamily="34" charset="-122"/>
            </a:endParaRPr>
          </a:p>
        </p:txBody>
      </p:sp>
      <p:sp>
        <p:nvSpPr>
          <p:cNvPr id="42" name="椭圆 41"/>
          <p:cNvSpPr/>
          <p:nvPr>
            <p:custDataLst>
              <p:tags r:id="rId9"/>
            </p:custDataLst>
          </p:nvPr>
        </p:nvSpPr>
        <p:spPr>
          <a:xfrm>
            <a:off x="7088549" y="1333402"/>
            <a:ext cx="2987237" cy="2987237"/>
          </a:xfrm>
          <a:prstGeom prst="ellipse">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pic>
        <p:nvPicPr>
          <p:cNvPr id="57" name="图片 56" descr="343439383331313b343532303031393bd2b5bca8b9dcc0ed"/>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7945079" y="2189932"/>
            <a:ext cx="1274177" cy="1274177"/>
          </a:xfrm>
          <a:prstGeom prst="rect">
            <a:avLst/>
          </a:prstGeom>
        </p:spPr>
      </p:pic>
      <p:sp>
        <p:nvSpPr>
          <p:cNvPr id="147" name="文本框 146"/>
          <p:cNvSpPr txBox="1"/>
          <p:nvPr>
            <p:custDataLst>
              <p:tags r:id="rId13"/>
            </p:custDataLst>
          </p:nvPr>
        </p:nvSpPr>
        <p:spPr>
          <a:xfrm>
            <a:off x="1769110" y="2793365"/>
            <a:ext cx="4756785" cy="2781300"/>
          </a:xfrm>
          <a:prstGeom prst="rect">
            <a:avLst/>
          </a:prstGeom>
          <a:noFill/>
        </p:spPr>
        <p:txBody>
          <a:bodyPr wrap="square" rtlCol="0">
            <a:normAutofit/>
          </a:bodyPr>
          <a:p>
            <a:pPr algn="l" fontAlgn="auto">
              <a:lnSpc>
                <a:spcPct val="130000"/>
              </a:lnSpc>
              <a:spcAft>
                <a:spcPts val="1000"/>
              </a:spcAft>
            </a:pPr>
            <a:r>
              <a:rPr lang="zh-CN" altLang="en-US" sz="16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rPr>
              <a:t>MySQL中还有一种自然连接，不需要指定连接字段，表与表之间列名和数据类型相同的字段会被自动匹配。自然连接默认按内连接的方式进行查询，其语法格式如下所示。</a:t>
            </a:r>
            <a:endParaRPr lang="zh-CN" altLang="en-US" sz="16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endParaRPr>
          </a:p>
          <a:p>
            <a:pPr algn="l" fontAlgn="auto">
              <a:lnSpc>
                <a:spcPct val="130000"/>
              </a:lnSpc>
              <a:spcAft>
                <a:spcPts val="1000"/>
              </a:spcAft>
            </a:pPr>
            <a:r>
              <a:rPr lang="zh-CN" altLang="en-US" sz="16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rPr>
              <a:t>SELECT 查询字段 </a:t>
            </a:r>
            <a:endParaRPr lang="zh-CN" altLang="en-US" sz="16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endParaRPr>
          </a:p>
          <a:p>
            <a:pPr algn="l" fontAlgn="auto">
              <a:lnSpc>
                <a:spcPct val="130000"/>
              </a:lnSpc>
              <a:spcAft>
                <a:spcPts val="1000"/>
              </a:spcAft>
            </a:pPr>
            <a:r>
              <a:rPr lang="zh-CN" altLang="en-US" sz="16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rPr>
              <a:t>FROM 表1 [别名] </a:t>
            </a:r>
            <a:endParaRPr lang="zh-CN" altLang="en-US" sz="16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endParaRPr>
          </a:p>
          <a:p>
            <a:pPr algn="l" fontAlgn="auto">
              <a:lnSpc>
                <a:spcPct val="130000"/>
              </a:lnSpc>
              <a:spcAft>
                <a:spcPts val="1000"/>
              </a:spcAft>
            </a:pPr>
            <a:r>
              <a:rPr lang="zh-CN" altLang="en-US" sz="16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rPr>
              <a:t>NATURAL JOIN 表2 [别名];</a:t>
            </a:r>
            <a:endParaRPr lang="zh-CN" altLang="en-US" sz="16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659765" y="-1"/>
            <a:ext cx="5252992" cy="1102361"/>
            <a:chOff x="659765" y="27939"/>
            <a:chExt cx="5252992" cy="1102361"/>
          </a:xfrm>
        </p:grpSpPr>
        <p:sp>
          <p:nvSpPr>
            <p:cNvPr id="15" name="椭圆 14"/>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flipV="1">
              <a:off x="659765" y="27939"/>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p:cNvSpPr txBox="1"/>
            <p:nvPr/>
          </p:nvSpPr>
          <p:spPr>
            <a:xfrm>
              <a:off x="765666" y="315391"/>
              <a:ext cx="493944" cy="768350"/>
            </a:xfrm>
            <a:prstGeom prst="rect">
              <a:avLst/>
            </a:prstGeom>
            <a:noFill/>
          </p:spPr>
          <p:txBody>
            <a:bodyPr wrap="square" rtlCol="0">
              <a:spAutoFit/>
            </a:bodyPr>
            <a:lstStyle/>
            <a:p>
              <a:r>
                <a:rPr lang="en-US" altLang="zh-CN" sz="4400" b="1" dirty="0">
                  <a:solidFill>
                    <a:schemeClr val="bg1"/>
                  </a:solidFill>
                  <a:latin typeface="Arial" panose="020B0604020202020204" pitchFamily="34" charset="0"/>
                  <a:cs typeface="Arial" panose="020B0604020202020204" pitchFamily="34" charset="0"/>
                </a:rPr>
                <a:t>3</a:t>
              </a:r>
              <a:endParaRPr lang="en-US" altLang="zh-CN" sz="4400" b="1" dirty="0">
                <a:solidFill>
                  <a:schemeClr val="bg1"/>
                </a:solidFill>
                <a:latin typeface="Arial" panose="020B0604020202020204" pitchFamily="34" charset="0"/>
                <a:cs typeface="Arial" panose="020B0604020202020204" pitchFamily="34" charset="0"/>
              </a:endParaRPr>
            </a:p>
          </p:txBody>
        </p:sp>
        <p:sp>
          <p:nvSpPr>
            <p:cNvPr id="20" name="文本框 19"/>
            <p:cNvSpPr txBox="1"/>
            <p:nvPr/>
          </p:nvSpPr>
          <p:spPr>
            <a:xfrm>
              <a:off x="1633559" y="439082"/>
              <a:ext cx="4279198" cy="460375"/>
            </a:xfrm>
            <a:prstGeom prst="rect">
              <a:avLst/>
            </a:prstGeom>
            <a:noFill/>
          </p:spPr>
          <p:txBody>
            <a:bodyPr wrap="square" rtlCol="0">
              <a:spAutoFit/>
              <a:scene3d>
                <a:camera prst="orthographicFront"/>
                <a:lightRig rig="threePt" dir="t"/>
              </a:scene3d>
              <a:sp3d contourW="12700"/>
            </a:bodyPr>
            <a:lstStyle/>
            <a:p>
              <a:r>
                <a:rPr lang="zh-CN" altLang="en-US" sz="2400" b="1" spc="600" dirty="0">
                  <a:latin typeface="思源黑体 CN Medium" panose="020B0600000000000000" pitchFamily="34" charset="-122"/>
                  <a:ea typeface="思源黑体 CN Medium" panose="020B0600000000000000" pitchFamily="34" charset="-122"/>
                </a:rPr>
                <a:t>嵌套查询</a:t>
              </a:r>
              <a:endParaRPr lang="zh-CN" altLang="en-US" sz="2400" b="1" spc="600" dirty="0">
                <a:latin typeface="思源黑体 CN Medium" panose="020B0600000000000000" pitchFamily="34" charset="-122"/>
                <a:ea typeface="思源黑体 CN Medium" panose="020B0600000000000000" pitchFamily="34" charset="-122"/>
              </a:endParaRPr>
            </a:p>
          </p:txBody>
        </p:sp>
      </p:grpSp>
      <p:graphicFrame>
        <p:nvGraphicFramePr>
          <p:cNvPr id="5" name="图示 4"/>
          <p:cNvGraphicFramePr/>
          <p:nvPr/>
        </p:nvGraphicFramePr>
        <p:xfrm>
          <a:off x="2032000" y="719455"/>
          <a:ext cx="8128000" cy="541845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文本框 2"/>
          <p:cNvSpPr txBox="1"/>
          <p:nvPr/>
        </p:nvSpPr>
        <p:spPr>
          <a:xfrm>
            <a:off x="683260" y="-1879600"/>
            <a:ext cx="4064000" cy="368300"/>
          </a:xfrm>
          <a:prstGeom prst="rect">
            <a:avLst/>
          </a:prstGeom>
          <a:noFill/>
        </p:spPr>
        <p:txBody>
          <a:bodyPr wrap="square" rtlCol="0">
            <a:spAutoFit/>
          </a:bodyPr>
          <a:p>
            <a:endParaRPr lang="zh-CN" altLang="en-US"/>
          </a:p>
        </p:txBody>
      </p:sp>
      <p:sp>
        <p:nvSpPr>
          <p:cNvPr id="4" name="文本框 3"/>
          <p:cNvSpPr txBox="1"/>
          <p:nvPr/>
        </p:nvSpPr>
        <p:spPr>
          <a:xfrm>
            <a:off x="660400" y="-3425825"/>
            <a:ext cx="4064000" cy="368300"/>
          </a:xfrm>
          <a:prstGeom prst="rect">
            <a:avLst/>
          </a:prstGeom>
          <a:noFill/>
        </p:spPr>
        <p:txBody>
          <a:bodyPr wrap="square" rtlCol="0">
            <a:spAutoFit/>
          </a:bodyPr>
          <a:p>
            <a:endParaRPr lang="zh-CN" altLang="en-US"/>
          </a:p>
        </p:txBody>
      </p:sp>
      <p:sp>
        <p:nvSpPr>
          <p:cNvPr id="29" name="平行四边形 28"/>
          <p:cNvSpPr/>
          <p:nvPr>
            <p:custDataLst>
              <p:tags r:id="rId6"/>
            </p:custDataLst>
          </p:nvPr>
        </p:nvSpPr>
        <p:spPr>
          <a:xfrm>
            <a:off x="1742629" y="2334795"/>
            <a:ext cx="5521077" cy="683551"/>
          </a:xfrm>
          <a:prstGeom prst="parallelogram">
            <a:avLst/>
          </a:prstGeom>
          <a:solidFill>
            <a:schemeClr val="accent6">
              <a:lumMod val="40000"/>
              <a:lumOff val="60000"/>
            </a:schemeClr>
          </a:solidFill>
          <a:ln>
            <a:noFill/>
          </a:ln>
        </p:spPr>
        <p:style>
          <a:lnRef idx="2">
            <a:srgbClr val="7D01AA">
              <a:shade val="50000"/>
            </a:srgbClr>
          </a:lnRef>
          <a:fillRef idx="1">
            <a:srgbClr val="7D01AA"/>
          </a:fillRef>
          <a:effectRef idx="0">
            <a:srgbClr val="7D01AA"/>
          </a:effectRef>
          <a:fontRef idx="minor">
            <a:srgbClr val="FFFFFF"/>
          </a:fontRef>
        </p:style>
        <p:txBody>
          <a:bodyPr rtlCol="0" anchor="ctr"/>
          <a:p>
            <a:pPr algn="ctr"/>
            <a:endParaRPr lang="zh-CN" altLang="en-US">
              <a:cs typeface="思源黑体 CN Regular" panose="020B0500000000000000" charset="-122"/>
            </a:endParaRPr>
          </a:p>
        </p:txBody>
      </p:sp>
      <p:sp>
        <p:nvSpPr>
          <p:cNvPr id="33" name="平行四边形 32"/>
          <p:cNvSpPr/>
          <p:nvPr>
            <p:custDataLst>
              <p:tags r:id="rId7"/>
            </p:custDataLst>
          </p:nvPr>
        </p:nvSpPr>
        <p:spPr>
          <a:xfrm>
            <a:off x="1467294" y="2726250"/>
            <a:ext cx="9688222" cy="2996370"/>
          </a:xfrm>
          <a:prstGeom prst="parallelogram">
            <a:avLst>
              <a:gd name="adj" fmla="val 14222"/>
            </a:avLst>
          </a:prstGeom>
          <a:gradFill>
            <a:gsLst>
              <a:gs pos="0">
                <a:schemeClr val="accent6">
                  <a:lumMod val="20000"/>
                  <a:lumOff val="80000"/>
                </a:schemeClr>
              </a:gs>
              <a:gs pos="100000">
                <a:schemeClr val="accent6">
                  <a:lumMod val="60000"/>
                  <a:lumOff val="40000"/>
                </a:schemeClr>
              </a:gs>
            </a:gsLst>
            <a:lin ang="10800000" scaled="0"/>
          </a:gradFill>
          <a:ln>
            <a:noFill/>
          </a:ln>
        </p:spPr>
        <p:style>
          <a:lnRef idx="2">
            <a:srgbClr val="7D01AA">
              <a:shade val="50000"/>
            </a:srgbClr>
          </a:lnRef>
          <a:fillRef idx="1">
            <a:srgbClr val="7D01AA"/>
          </a:fillRef>
          <a:effectRef idx="0">
            <a:srgbClr val="7D01AA"/>
          </a:effectRef>
          <a:fontRef idx="minor">
            <a:srgbClr val="FFFFFF"/>
          </a:fontRef>
        </p:style>
        <p:txBody>
          <a:bodyPr rtlCol="0" anchor="ctr"/>
          <a:p>
            <a:pPr algn="ctr"/>
            <a:endParaRPr lang="zh-CN" altLang="en-US" b="1">
              <a:solidFill>
                <a:schemeClr val="tx1"/>
              </a:solidFill>
              <a:cs typeface="思源黑体 CN Regular" panose="020B0500000000000000" charset="-122"/>
            </a:endParaRPr>
          </a:p>
        </p:txBody>
      </p:sp>
      <p:sp>
        <p:nvSpPr>
          <p:cNvPr id="6" name="平行四边形 5"/>
          <p:cNvSpPr/>
          <p:nvPr>
            <p:custDataLst>
              <p:tags r:id="rId8"/>
            </p:custDataLst>
          </p:nvPr>
        </p:nvSpPr>
        <p:spPr>
          <a:xfrm>
            <a:off x="1224280" y="1957705"/>
            <a:ext cx="5768879" cy="1160001"/>
          </a:xfrm>
          <a:prstGeom prst="parallelogram">
            <a:avLst/>
          </a:prstGeom>
          <a:solidFill>
            <a:schemeClr val="accent6">
              <a:lumMod val="75000"/>
            </a:schemeClr>
          </a:solidFill>
          <a:ln>
            <a:noFill/>
          </a:ln>
        </p:spPr>
        <p:style>
          <a:lnRef idx="2">
            <a:srgbClr val="7D01AA">
              <a:shade val="50000"/>
            </a:srgbClr>
          </a:lnRef>
          <a:fillRef idx="1">
            <a:srgbClr val="7D01AA"/>
          </a:fillRef>
          <a:effectRef idx="0">
            <a:srgbClr val="7D01AA"/>
          </a:effectRef>
          <a:fontRef idx="minor">
            <a:srgbClr val="FFFFFF"/>
          </a:fontRef>
        </p:style>
        <p:txBody>
          <a:bodyPr rtlCol="0" anchor="ctr"/>
          <a:p>
            <a:pPr algn="ctr"/>
            <a:endParaRPr lang="zh-CN" altLang="en-US">
              <a:cs typeface="思源黑体 CN Regular" panose="020B0500000000000000" charset="-122"/>
            </a:endParaRPr>
          </a:p>
        </p:txBody>
      </p:sp>
      <p:sp>
        <p:nvSpPr>
          <p:cNvPr id="55" name="文本框 54"/>
          <p:cNvSpPr txBox="1"/>
          <p:nvPr>
            <p:custDataLst>
              <p:tags r:id="rId9"/>
            </p:custDataLst>
          </p:nvPr>
        </p:nvSpPr>
        <p:spPr>
          <a:xfrm>
            <a:off x="1915013" y="2142060"/>
            <a:ext cx="3995957" cy="774531"/>
          </a:xfrm>
          <a:prstGeom prst="rect">
            <a:avLst/>
          </a:prstGeom>
          <a:noFill/>
        </p:spPr>
        <p:txBody>
          <a:bodyPr wrap="square" bIns="0" rtlCol="0" anchor="ctr" anchorCtr="0">
            <a:normAutofit/>
          </a:bodyPr>
          <a:p>
            <a:pPr algn="l"/>
            <a:r>
              <a:rPr lang="zh-CN" altLang="en-US" sz="2000" spc="300">
                <a:solidFill>
                  <a:srgbClr val="FFFFFF"/>
                </a:solidFill>
                <a:uFillTx/>
                <a:latin typeface="思源黑体 CN Bold" panose="020B0800000000000000" pitchFamily="34" charset="-122"/>
                <a:ea typeface="思源黑体 CN Bold" panose="020B0800000000000000" pitchFamily="34" charset="-122"/>
                <a:cs typeface="思源黑体 CN Regular" panose="020B0500000000000000" charset="-122"/>
              </a:rPr>
              <a:t>一、什么是嵌套查询</a:t>
            </a:r>
            <a:endParaRPr lang="zh-CN" altLang="en-US" sz="2000" spc="300">
              <a:solidFill>
                <a:srgbClr val="FFFFFF"/>
              </a:solidFill>
              <a:uFillTx/>
              <a:latin typeface="思源黑体 CN Bold" panose="020B0800000000000000" pitchFamily="34" charset="-122"/>
              <a:ea typeface="思源黑体 CN Bold" panose="020B0800000000000000" pitchFamily="34" charset="-122"/>
              <a:cs typeface="思源黑体 CN Regular" panose="020B0500000000000000" charset="-122"/>
            </a:endParaRPr>
          </a:p>
        </p:txBody>
      </p:sp>
      <p:sp>
        <p:nvSpPr>
          <p:cNvPr id="56" name="文本框 55"/>
          <p:cNvSpPr txBox="1"/>
          <p:nvPr>
            <p:custDataLst>
              <p:tags r:id="rId10"/>
            </p:custDataLst>
          </p:nvPr>
        </p:nvSpPr>
        <p:spPr>
          <a:xfrm>
            <a:off x="2503170" y="3224530"/>
            <a:ext cx="2625725" cy="2498090"/>
          </a:xfrm>
          <a:prstGeom prst="rect">
            <a:avLst/>
          </a:prstGeom>
          <a:noFill/>
        </p:spPr>
        <p:txBody>
          <a:bodyPr wrap="square" rtlCol="0" anchor="t">
            <a:noAutofit/>
          </a:bodyPr>
          <a:p>
            <a:pPr algn="l" fontAlgn="auto">
              <a:lnSpc>
                <a:spcPct val="130000"/>
              </a:lnSpc>
              <a:spcAft>
                <a:spcPts val="1000"/>
              </a:spcAft>
            </a:pPr>
            <a:r>
              <a:rPr lang="zh-CN" altLang="en-US" spc="150">
                <a:solidFill>
                  <a:srgbClr val="000000">
                    <a:lumMod val="75000"/>
                    <a:lumOff val="25000"/>
                  </a:srgbClr>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嵌套查询是指在一个外层查询中包含有另一个内层查询。其中外层查询称为主查询，内层查询称为子查询。</a:t>
            </a:r>
            <a:endParaRPr lang="zh-CN" altLang="en-US" spc="150">
              <a:solidFill>
                <a:srgbClr val="000000">
                  <a:lumMod val="75000"/>
                  <a:lumOff val="25000"/>
                </a:srgbClr>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algn="l" fontAlgn="auto">
              <a:lnSpc>
                <a:spcPct val="130000"/>
              </a:lnSpc>
              <a:spcAft>
                <a:spcPts val="1000"/>
              </a:spcAft>
            </a:pPr>
            <a:endParaRPr lang="zh-CN" altLang="en-US" spc="150">
              <a:solidFill>
                <a:srgbClr val="000000">
                  <a:lumMod val="75000"/>
                  <a:lumOff val="25000"/>
                </a:srgbClr>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p:txBody>
      </p:sp>
      <p:sp>
        <p:nvSpPr>
          <p:cNvPr id="7" name="文本框 6"/>
          <p:cNvSpPr txBox="1"/>
          <p:nvPr/>
        </p:nvSpPr>
        <p:spPr>
          <a:xfrm>
            <a:off x="6732270" y="3018155"/>
            <a:ext cx="3131185" cy="7172960"/>
          </a:xfrm>
          <a:prstGeom prst="rect">
            <a:avLst/>
          </a:prstGeom>
          <a:noFill/>
        </p:spPr>
        <p:txBody>
          <a:bodyPr wrap="square" rtlCol="0">
            <a:noAutofit/>
          </a:bodyPr>
          <a:p>
            <a:r>
              <a:rPr lang="zh-CN" altLang="en-US" sz="1600"/>
              <a:t>其语句形式如下：</a:t>
            </a:r>
            <a:endParaRPr lang="zh-CN" altLang="en-US" sz="1600"/>
          </a:p>
          <a:p>
            <a:r>
              <a:rPr lang="zh-CN" altLang="en-US" sz="1600"/>
              <a:t>SELECT &lt;目标表达式1&gt;[，...]</a:t>
            </a:r>
            <a:endParaRPr lang="zh-CN" altLang="en-US" sz="1600"/>
          </a:p>
          <a:p>
            <a:r>
              <a:rPr lang="zh-CN" altLang="en-US" sz="1600"/>
              <a:t>FROM &lt;表或视图名1&gt;</a:t>
            </a:r>
            <a:endParaRPr lang="zh-CN" altLang="en-US" sz="1600"/>
          </a:p>
          <a:p>
            <a:r>
              <a:rPr lang="zh-CN" altLang="en-US" sz="1600"/>
              <a:t>WHERE [表达式] （SELECT &lt;目标表达式2&gt;[,...]</a:t>
            </a:r>
            <a:endParaRPr lang="zh-CN" altLang="en-US" sz="1600"/>
          </a:p>
          <a:p>
            <a:r>
              <a:rPr lang="zh-CN" altLang="en-US" sz="1600"/>
              <a:t>FROM &lt;表或视图名2&gt;）</a:t>
            </a:r>
            <a:endParaRPr lang="zh-CN" altLang="en-US" sz="1600"/>
          </a:p>
          <a:p>
            <a:r>
              <a:rPr lang="zh-CN" altLang="en-US" sz="1600"/>
              <a:t>[GROUP BY &lt;分组条件&gt;</a:t>
            </a:r>
            <a:endParaRPr lang="zh-CN" altLang="en-US" sz="1600"/>
          </a:p>
          <a:p>
            <a:r>
              <a:rPr lang="zh-CN" altLang="en-US" sz="1600"/>
              <a:t>HAVING [&lt;表达式&gt;比较运算符] （SELECT &lt;目标表达式2&gt;[,...]</a:t>
            </a:r>
            <a:endParaRPr lang="zh-CN" altLang="en-US" sz="1600"/>
          </a:p>
          <a:p>
            <a:r>
              <a:rPr lang="zh-CN" altLang="en-US" sz="1600"/>
              <a:t>FROM &lt;表或视图名2&gt; ）];</a:t>
            </a:r>
            <a:endParaRPr lang="zh-CN" altLang="en-US" sz="16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660400" y="-49531"/>
            <a:ext cx="5312047" cy="1151891"/>
            <a:chOff x="660400" y="-21591"/>
            <a:chExt cx="5312047" cy="1151891"/>
          </a:xfrm>
        </p:grpSpPr>
        <p:sp>
          <p:nvSpPr>
            <p:cNvPr id="15" name="椭圆 14"/>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flipV="1">
              <a:off x="660400" y="-21591"/>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p:cNvSpPr txBox="1"/>
            <p:nvPr/>
          </p:nvSpPr>
          <p:spPr>
            <a:xfrm>
              <a:off x="765666" y="315391"/>
              <a:ext cx="493944" cy="768350"/>
            </a:xfrm>
            <a:prstGeom prst="rect">
              <a:avLst/>
            </a:prstGeom>
            <a:noFill/>
          </p:spPr>
          <p:txBody>
            <a:bodyPr wrap="square" rtlCol="0">
              <a:spAutoFit/>
            </a:bodyPr>
            <a:lstStyle/>
            <a:p>
              <a:r>
                <a:rPr lang="en-US" altLang="zh-CN" sz="4400" b="1" dirty="0">
                  <a:solidFill>
                    <a:schemeClr val="bg1"/>
                  </a:solidFill>
                  <a:latin typeface="Arial" panose="020B0604020202020204" pitchFamily="34" charset="0"/>
                  <a:cs typeface="Arial" panose="020B0604020202020204" pitchFamily="34" charset="0"/>
                </a:rPr>
                <a:t>4</a:t>
              </a:r>
              <a:endParaRPr lang="en-US" altLang="zh-CN" sz="4400" b="1" dirty="0">
                <a:solidFill>
                  <a:schemeClr val="bg1"/>
                </a:solidFill>
                <a:latin typeface="Arial" panose="020B0604020202020204" pitchFamily="34" charset="0"/>
                <a:cs typeface="Arial" panose="020B0604020202020204" pitchFamily="34" charset="0"/>
              </a:endParaRPr>
            </a:p>
          </p:txBody>
        </p:sp>
        <p:sp>
          <p:nvSpPr>
            <p:cNvPr id="20" name="文本框 19"/>
            <p:cNvSpPr txBox="1"/>
            <p:nvPr/>
          </p:nvSpPr>
          <p:spPr>
            <a:xfrm>
              <a:off x="1693249" y="413047"/>
              <a:ext cx="4279198" cy="460375"/>
            </a:xfrm>
            <a:prstGeom prst="rect">
              <a:avLst/>
            </a:prstGeom>
            <a:noFill/>
          </p:spPr>
          <p:txBody>
            <a:bodyPr wrap="square" rtlCol="0">
              <a:spAutoFit/>
              <a:scene3d>
                <a:camera prst="orthographicFront"/>
                <a:lightRig rig="threePt" dir="t"/>
              </a:scene3d>
              <a:sp3d contourW="12700"/>
            </a:bodyPr>
            <a:lstStyle/>
            <a:p>
              <a:r>
                <a:rPr lang="zh-CN" altLang="en-US" sz="2400" b="1" spc="600" dirty="0">
                  <a:latin typeface="思源黑体 CN Medium" panose="020B0600000000000000" pitchFamily="34" charset="-122"/>
                  <a:ea typeface="思源黑体 CN Medium" panose="020B0600000000000000" pitchFamily="34" charset="-122"/>
                </a:rPr>
                <a:t>聚合函数和分组查询</a:t>
              </a:r>
              <a:endParaRPr lang="zh-CN" altLang="en-US" sz="2400" b="1" spc="600" dirty="0">
                <a:latin typeface="思源黑体 CN Medium" panose="020B0600000000000000" pitchFamily="34" charset="-122"/>
                <a:ea typeface="思源黑体 CN Medium" panose="020B0600000000000000" pitchFamily="34" charset="-122"/>
              </a:endParaRPr>
            </a:p>
          </p:txBody>
        </p:sp>
      </p:grpSp>
      <p:sp>
        <p:nvSpPr>
          <p:cNvPr id="3" name="文本框 2"/>
          <p:cNvSpPr txBox="1"/>
          <p:nvPr/>
        </p:nvSpPr>
        <p:spPr>
          <a:xfrm>
            <a:off x="683260" y="-1879600"/>
            <a:ext cx="4064000" cy="368300"/>
          </a:xfrm>
          <a:prstGeom prst="rect">
            <a:avLst/>
          </a:prstGeom>
          <a:noFill/>
        </p:spPr>
        <p:txBody>
          <a:bodyPr wrap="square" rtlCol="0">
            <a:spAutoFit/>
          </a:bodyPr>
          <a:p>
            <a:endParaRPr lang="zh-CN" altLang="en-US"/>
          </a:p>
        </p:txBody>
      </p:sp>
      <p:sp>
        <p:nvSpPr>
          <p:cNvPr id="4" name="文本框 3"/>
          <p:cNvSpPr txBox="1"/>
          <p:nvPr/>
        </p:nvSpPr>
        <p:spPr>
          <a:xfrm>
            <a:off x="660400" y="-3425825"/>
            <a:ext cx="4064000" cy="368300"/>
          </a:xfrm>
          <a:prstGeom prst="rect">
            <a:avLst/>
          </a:prstGeom>
          <a:noFill/>
        </p:spPr>
        <p:txBody>
          <a:bodyPr wrap="square" rtlCol="0">
            <a:spAutoFit/>
          </a:bodyPr>
          <a:p>
            <a:endParaRPr lang="zh-CN" altLang="en-US"/>
          </a:p>
        </p:txBody>
      </p:sp>
      <p:sp>
        <p:nvSpPr>
          <p:cNvPr id="2" name="平行四边形 1"/>
          <p:cNvSpPr/>
          <p:nvPr>
            <p:custDataLst>
              <p:tags r:id="rId1"/>
            </p:custDataLst>
          </p:nvPr>
        </p:nvSpPr>
        <p:spPr>
          <a:xfrm>
            <a:off x="2446440" y="1487042"/>
            <a:ext cx="3541809" cy="438502"/>
          </a:xfrm>
          <a:prstGeom prst="parallelogram">
            <a:avLst/>
          </a:prstGeom>
          <a:solidFill>
            <a:schemeClr val="accent6">
              <a:lumMod val="40000"/>
              <a:lumOff val="60000"/>
            </a:schemeClr>
          </a:solidFill>
          <a:ln>
            <a:noFill/>
          </a:ln>
        </p:spPr>
        <p:style>
          <a:lnRef idx="2">
            <a:srgbClr val="7D01AA">
              <a:shade val="50000"/>
            </a:srgbClr>
          </a:lnRef>
          <a:fillRef idx="1">
            <a:srgbClr val="7D01AA"/>
          </a:fillRef>
          <a:effectRef idx="0">
            <a:srgbClr val="7D01AA"/>
          </a:effectRef>
          <a:fontRef idx="minor">
            <a:srgbClr val="FFFFFF"/>
          </a:fontRef>
        </p:style>
        <p:txBody>
          <a:bodyPr rtlCol="0" anchor="ctr"/>
          <a:p>
            <a:pPr algn="ctr"/>
            <a:endParaRPr lang="zh-CN" altLang="en-US">
              <a:cs typeface="思源黑体 CN Regular" panose="020B0500000000000000" charset="-122"/>
            </a:endParaRPr>
          </a:p>
        </p:txBody>
      </p:sp>
      <p:sp>
        <p:nvSpPr>
          <p:cNvPr id="5" name="平行四边形 4"/>
          <p:cNvSpPr/>
          <p:nvPr>
            <p:custDataLst>
              <p:tags r:id="rId2"/>
            </p:custDataLst>
          </p:nvPr>
        </p:nvSpPr>
        <p:spPr>
          <a:xfrm>
            <a:off x="2269810" y="1738163"/>
            <a:ext cx="6215060" cy="1922191"/>
          </a:xfrm>
          <a:prstGeom prst="parallelogram">
            <a:avLst>
              <a:gd name="adj" fmla="val 14222"/>
            </a:avLst>
          </a:prstGeom>
          <a:gradFill>
            <a:gsLst>
              <a:gs pos="0">
                <a:schemeClr val="accent6">
                  <a:lumMod val="20000"/>
                  <a:lumOff val="80000"/>
                </a:schemeClr>
              </a:gs>
              <a:gs pos="100000">
                <a:schemeClr val="accent6">
                  <a:lumMod val="75000"/>
                </a:schemeClr>
              </a:gs>
            </a:gsLst>
            <a:lin ang="10800000" scaled="0"/>
          </a:gradFill>
          <a:ln>
            <a:noFill/>
          </a:ln>
        </p:spPr>
        <p:style>
          <a:lnRef idx="2">
            <a:srgbClr val="7D01AA">
              <a:shade val="50000"/>
            </a:srgbClr>
          </a:lnRef>
          <a:fillRef idx="1">
            <a:srgbClr val="7D01AA"/>
          </a:fillRef>
          <a:effectRef idx="0">
            <a:srgbClr val="7D01AA"/>
          </a:effectRef>
          <a:fontRef idx="minor">
            <a:srgbClr val="FFFFFF"/>
          </a:fontRef>
        </p:style>
        <p:txBody>
          <a:bodyPr rtlCol="0" anchor="ctr"/>
          <a:p>
            <a:pPr algn="ctr"/>
            <a:endParaRPr lang="zh-CN" altLang="en-US">
              <a:cs typeface="思源黑体 CN Regular" panose="020B0500000000000000" charset="-122"/>
            </a:endParaRPr>
          </a:p>
        </p:txBody>
      </p:sp>
      <p:sp>
        <p:nvSpPr>
          <p:cNvPr id="42" name="平行四边形 41"/>
          <p:cNvSpPr/>
          <p:nvPr>
            <p:custDataLst>
              <p:tags r:id="rId3"/>
            </p:custDataLst>
          </p:nvPr>
        </p:nvSpPr>
        <p:spPr>
          <a:xfrm>
            <a:off x="2113915" y="1245136"/>
            <a:ext cx="3700775" cy="744148"/>
          </a:xfrm>
          <a:prstGeom prst="parallelogram">
            <a:avLst/>
          </a:prstGeom>
          <a:solidFill>
            <a:schemeClr val="accent6">
              <a:lumMod val="50000"/>
            </a:schemeClr>
          </a:solidFill>
          <a:ln>
            <a:noFill/>
          </a:ln>
        </p:spPr>
        <p:style>
          <a:lnRef idx="2">
            <a:srgbClr val="7D01AA">
              <a:shade val="50000"/>
            </a:srgbClr>
          </a:lnRef>
          <a:fillRef idx="1">
            <a:srgbClr val="7D01AA"/>
          </a:fillRef>
          <a:effectRef idx="0">
            <a:srgbClr val="7D01AA"/>
          </a:effectRef>
          <a:fontRef idx="minor">
            <a:srgbClr val="FFFFFF"/>
          </a:fontRef>
        </p:style>
        <p:txBody>
          <a:bodyPr rtlCol="0" anchor="ctr"/>
          <a:p>
            <a:pPr algn="ctr"/>
            <a:endParaRPr lang="zh-CN" altLang="en-US">
              <a:solidFill>
                <a:schemeClr val="accent6">
                  <a:lumMod val="75000"/>
                </a:schemeClr>
              </a:solidFill>
              <a:cs typeface="思源黑体 CN Regular" panose="020B0500000000000000" charset="-122"/>
            </a:endParaRPr>
          </a:p>
        </p:txBody>
      </p:sp>
      <p:sp>
        <p:nvSpPr>
          <p:cNvPr id="55" name="文本框 54"/>
          <p:cNvSpPr txBox="1"/>
          <p:nvPr>
            <p:custDataLst>
              <p:tags r:id="rId4"/>
            </p:custDataLst>
          </p:nvPr>
        </p:nvSpPr>
        <p:spPr>
          <a:xfrm>
            <a:off x="2557145" y="1310005"/>
            <a:ext cx="3080385" cy="549910"/>
          </a:xfrm>
          <a:prstGeom prst="rect">
            <a:avLst/>
          </a:prstGeom>
          <a:noFill/>
        </p:spPr>
        <p:txBody>
          <a:bodyPr wrap="square" bIns="0" rtlCol="0" anchor="ctr" anchorCtr="0">
            <a:normAutofit fontScale="80000"/>
          </a:bodyPr>
          <a:p>
            <a:pPr algn="l"/>
            <a:r>
              <a:rPr lang="zh-CN" altLang="en-US" sz="2000" spc="300">
                <a:solidFill>
                  <a:srgbClr val="FFFFFF"/>
                </a:solidFill>
                <a:uFillTx/>
                <a:latin typeface="思源黑体 CN Bold" panose="020B0800000000000000" pitchFamily="34" charset="-122"/>
                <a:ea typeface="思源黑体 CN Bold" panose="020B0800000000000000" pitchFamily="34" charset="-122"/>
                <a:cs typeface="思源黑体 CN Regular" panose="020B0500000000000000" charset="-122"/>
              </a:rPr>
              <a:t>在WHERE语句中使用子查询</a:t>
            </a:r>
            <a:endParaRPr lang="zh-CN" altLang="en-US" sz="2000" spc="300">
              <a:solidFill>
                <a:srgbClr val="FFFFFF"/>
              </a:solidFill>
              <a:uFillTx/>
              <a:latin typeface="思源黑体 CN Bold" panose="020B0800000000000000" pitchFamily="34" charset="-122"/>
              <a:ea typeface="思源黑体 CN Bold" panose="020B0800000000000000" pitchFamily="34" charset="-122"/>
              <a:cs typeface="思源黑体 CN Regular" panose="020B0500000000000000" charset="-122"/>
            </a:endParaRPr>
          </a:p>
        </p:txBody>
      </p:sp>
      <p:sp>
        <p:nvSpPr>
          <p:cNvPr id="56" name="文本框 55"/>
          <p:cNvSpPr txBox="1"/>
          <p:nvPr>
            <p:custDataLst>
              <p:tags r:id="rId5"/>
            </p:custDataLst>
          </p:nvPr>
        </p:nvSpPr>
        <p:spPr>
          <a:xfrm>
            <a:off x="2968625" y="2043430"/>
            <a:ext cx="5167630" cy="1483995"/>
          </a:xfrm>
          <a:prstGeom prst="rect">
            <a:avLst/>
          </a:prstGeom>
          <a:noFill/>
        </p:spPr>
        <p:txBody>
          <a:bodyPr wrap="square" rtlCol="0" anchor="t">
            <a:noAutofit/>
          </a:bodyPr>
          <a:p>
            <a:pPr algn="l" fontAlgn="auto">
              <a:lnSpc>
                <a:spcPct val="130000"/>
              </a:lnSpc>
              <a:spcAft>
                <a:spcPts val="1000"/>
              </a:spcAft>
            </a:pPr>
            <a:r>
              <a:rPr lang="zh-CN" altLang="en-US" sz="1600" spc="150">
                <a:solidFill>
                  <a:srgbClr val="000000">
                    <a:lumMod val="75000"/>
                    <a:lumOff val="25000"/>
                  </a:srgbClr>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在复杂查询中，子查询往往作为查询条件来使用，它可以嵌套在一个SELECT语句中，SELECT语句放在WHERE关键字之后。执行查询语句时，首先会执行子查询中的语句，然后将返回结果作为外层查询的过滤条件。</a:t>
            </a:r>
            <a:endParaRPr lang="zh-CN" altLang="en-US" sz="1600" spc="150">
              <a:solidFill>
                <a:srgbClr val="000000">
                  <a:lumMod val="75000"/>
                  <a:lumOff val="25000"/>
                </a:srgbClr>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p:txBody>
      </p:sp>
      <p:sp>
        <p:nvSpPr>
          <p:cNvPr id="60" name="平行四边形 59"/>
          <p:cNvSpPr/>
          <p:nvPr>
            <p:custDataLst>
              <p:tags r:id="rId6"/>
            </p:custDataLst>
          </p:nvPr>
        </p:nvSpPr>
        <p:spPr>
          <a:xfrm>
            <a:off x="2446440" y="4423702"/>
            <a:ext cx="3541809" cy="438502"/>
          </a:xfrm>
          <a:prstGeom prst="parallelogram">
            <a:avLst/>
          </a:prstGeom>
          <a:solidFill>
            <a:schemeClr val="accent6">
              <a:lumMod val="40000"/>
              <a:lumOff val="60000"/>
            </a:schemeClr>
          </a:solidFill>
          <a:ln>
            <a:noFill/>
          </a:ln>
        </p:spPr>
        <p:style>
          <a:lnRef idx="2">
            <a:srgbClr val="7D01AA">
              <a:shade val="50000"/>
            </a:srgbClr>
          </a:lnRef>
          <a:fillRef idx="1">
            <a:srgbClr val="7D01AA"/>
          </a:fillRef>
          <a:effectRef idx="0">
            <a:srgbClr val="7D01AA"/>
          </a:effectRef>
          <a:fontRef idx="minor">
            <a:srgbClr val="FFFFFF"/>
          </a:fontRef>
        </p:style>
        <p:txBody>
          <a:bodyPr rtlCol="0" anchor="ctr"/>
          <a:p>
            <a:pPr algn="ctr"/>
            <a:endParaRPr lang="zh-CN" altLang="en-US">
              <a:cs typeface="思源黑体 CN Regular" panose="020B0500000000000000" charset="-122"/>
            </a:endParaRPr>
          </a:p>
        </p:txBody>
      </p:sp>
      <p:sp>
        <p:nvSpPr>
          <p:cNvPr id="62" name="平行四边形 61"/>
          <p:cNvSpPr/>
          <p:nvPr>
            <p:custDataLst>
              <p:tags r:id="rId7"/>
            </p:custDataLst>
          </p:nvPr>
        </p:nvSpPr>
        <p:spPr>
          <a:xfrm>
            <a:off x="2269810" y="4674824"/>
            <a:ext cx="6215060" cy="1922191"/>
          </a:xfrm>
          <a:prstGeom prst="parallelogram">
            <a:avLst>
              <a:gd name="adj" fmla="val 14222"/>
            </a:avLst>
          </a:prstGeom>
          <a:gradFill>
            <a:gsLst>
              <a:gs pos="0">
                <a:schemeClr val="accent6">
                  <a:lumMod val="20000"/>
                  <a:lumOff val="80000"/>
                </a:schemeClr>
              </a:gs>
              <a:gs pos="100000">
                <a:schemeClr val="accent6">
                  <a:lumMod val="60000"/>
                  <a:lumOff val="40000"/>
                </a:schemeClr>
              </a:gs>
            </a:gsLst>
            <a:lin ang="10800000" scaled="0"/>
          </a:gradFill>
          <a:ln>
            <a:noFill/>
          </a:ln>
        </p:spPr>
        <p:style>
          <a:lnRef idx="2">
            <a:srgbClr val="7D01AA">
              <a:shade val="50000"/>
            </a:srgbClr>
          </a:lnRef>
          <a:fillRef idx="1">
            <a:srgbClr val="7D01AA"/>
          </a:fillRef>
          <a:effectRef idx="0">
            <a:srgbClr val="7D01AA"/>
          </a:effectRef>
          <a:fontRef idx="minor">
            <a:srgbClr val="FFFFFF"/>
          </a:fontRef>
        </p:style>
        <p:txBody>
          <a:bodyPr rtlCol="0" anchor="ctr"/>
          <a:p>
            <a:pPr algn="ctr"/>
            <a:endParaRPr lang="zh-CN" altLang="en-US">
              <a:cs typeface="思源黑体 CN Regular" panose="020B0500000000000000" charset="-122"/>
            </a:endParaRPr>
          </a:p>
        </p:txBody>
      </p:sp>
      <p:sp>
        <p:nvSpPr>
          <p:cNvPr id="63" name="平行四边形 62"/>
          <p:cNvSpPr/>
          <p:nvPr>
            <p:custDataLst>
              <p:tags r:id="rId8"/>
            </p:custDataLst>
          </p:nvPr>
        </p:nvSpPr>
        <p:spPr>
          <a:xfrm>
            <a:off x="2113915" y="4181796"/>
            <a:ext cx="3700775" cy="744148"/>
          </a:xfrm>
          <a:prstGeom prst="parallelogram">
            <a:avLst/>
          </a:prstGeom>
          <a:solidFill>
            <a:schemeClr val="accent6">
              <a:lumMod val="75000"/>
            </a:schemeClr>
          </a:solidFill>
          <a:ln>
            <a:noFill/>
          </a:ln>
        </p:spPr>
        <p:style>
          <a:lnRef idx="2">
            <a:srgbClr val="7D01AA">
              <a:shade val="50000"/>
            </a:srgbClr>
          </a:lnRef>
          <a:fillRef idx="1">
            <a:srgbClr val="7D01AA"/>
          </a:fillRef>
          <a:effectRef idx="0">
            <a:srgbClr val="7D01AA"/>
          </a:effectRef>
          <a:fontRef idx="minor">
            <a:srgbClr val="FFFFFF"/>
          </a:fontRef>
        </p:style>
        <p:txBody>
          <a:bodyPr rtlCol="0" anchor="ctr"/>
          <a:p>
            <a:pPr algn="ctr"/>
            <a:endParaRPr lang="zh-CN" altLang="en-US">
              <a:cs typeface="思源黑体 CN Regular" panose="020B0500000000000000" charset="-122"/>
            </a:endParaRPr>
          </a:p>
        </p:txBody>
      </p:sp>
      <p:sp>
        <p:nvSpPr>
          <p:cNvPr id="66" name="文本框 65"/>
          <p:cNvSpPr txBox="1"/>
          <p:nvPr>
            <p:custDataLst>
              <p:tags r:id="rId9"/>
            </p:custDataLst>
          </p:nvPr>
        </p:nvSpPr>
        <p:spPr>
          <a:xfrm>
            <a:off x="2557145" y="4300220"/>
            <a:ext cx="2985770" cy="496570"/>
          </a:xfrm>
          <a:prstGeom prst="rect">
            <a:avLst/>
          </a:prstGeom>
          <a:noFill/>
        </p:spPr>
        <p:txBody>
          <a:bodyPr wrap="square" bIns="0" rtlCol="0" anchor="ctr" anchorCtr="0">
            <a:normAutofit fontScale="80000"/>
          </a:bodyPr>
          <a:p>
            <a:pPr algn="l"/>
            <a:r>
              <a:rPr lang="zh-CN" altLang="en-US" sz="2000" spc="300">
                <a:solidFill>
                  <a:srgbClr val="FFFFFF"/>
                </a:solidFill>
                <a:uFillTx/>
                <a:latin typeface="思源黑体 CN Bold" panose="020B0800000000000000" pitchFamily="34" charset="-122"/>
                <a:ea typeface="思源黑体 CN Bold" panose="020B0800000000000000" pitchFamily="34" charset="-122"/>
                <a:cs typeface="思源黑体 CN Regular" panose="020B0500000000000000" charset="-122"/>
              </a:rPr>
              <a:t>在FROM语句中使用子查询</a:t>
            </a:r>
            <a:endParaRPr lang="zh-CN" altLang="en-US" sz="2000" spc="300">
              <a:solidFill>
                <a:srgbClr val="FFFFFF"/>
              </a:solidFill>
              <a:uFillTx/>
              <a:latin typeface="思源黑体 CN Bold" panose="020B0800000000000000" pitchFamily="34" charset="-122"/>
              <a:ea typeface="思源黑体 CN Bold" panose="020B0800000000000000" pitchFamily="34" charset="-122"/>
              <a:cs typeface="思源黑体 CN Regular" panose="020B0500000000000000" charset="-122"/>
            </a:endParaRPr>
          </a:p>
        </p:txBody>
      </p:sp>
      <p:sp>
        <p:nvSpPr>
          <p:cNvPr id="67" name="文本框 66"/>
          <p:cNvSpPr txBox="1"/>
          <p:nvPr>
            <p:custDataLst>
              <p:tags r:id="rId10"/>
            </p:custDataLst>
          </p:nvPr>
        </p:nvSpPr>
        <p:spPr>
          <a:xfrm>
            <a:off x="2787015" y="5019040"/>
            <a:ext cx="5250180" cy="700405"/>
          </a:xfrm>
          <a:prstGeom prst="rect">
            <a:avLst/>
          </a:prstGeom>
          <a:noFill/>
        </p:spPr>
        <p:txBody>
          <a:bodyPr wrap="square" rtlCol="0" anchor="t">
            <a:noAutofit/>
          </a:bodyPr>
          <a:p>
            <a:pPr algn="l" fontAlgn="auto">
              <a:lnSpc>
                <a:spcPct val="130000"/>
              </a:lnSpc>
              <a:spcAft>
                <a:spcPts val="1000"/>
              </a:spcAft>
            </a:pPr>
            <a:r>
              <a:rPr lang="zh-CN" altLang="en-US" spc="150">
                <a:solidFill>
                  <a:srgbClr val="000000">
                    <a:lumMod val="75000"/>
                    <a:lumOff val="25000"/>
                  </a:srgbClr>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SELECT子句放在FROM关键字之后，执行查询语句时，首先会执行子查询中的语句，然后将返回结果作为外层查询的数据源使用。</a:t>
            </a:r>
            <a:endParaRPr lang="zh-CN" altLang="en-US" spc="150">
              <a:solidFill>
                <a:srgbClr val="000000">
                  <a:lumMod val="75000"/>
                  <a:lumOff val="25000"/>
                </a:srgbClr>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5939642"/>
            <a:ext cx="12192000" cy="918358"/>
          </a:xfrm>
          <a:prstGeom prst="rect">
            <a:avLst/>
          </a:prstGeom>
          <a:solidFill>
            <a:srgbClr val="2728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p:cNvSpPr/>
          <p:nvPr/>
        </p:nvSpPr>
        <p:spPr>
          <a:xfrm>
            <a:off x="0" y="5640902"/>
            <a:ext cx="3207657" cy="608446"/>
          </a:xfrm>
          <a:custGeom>
            <a:avLst/>
            <a:gdLst>
              <a:gd name="connsiteX0" fmla="*/ 0 w 3207657"/>
              <a:gd name="connsiteY0" fmla="*/ 0 h 759032"/>
              <a:gd name="connsiteX1" fmla="*/ 2828141 w 3207657"/>
              <a:gd name="connsiteY1" fmla="*/ 0 h 759032"/>
              <a:gd name="connsiteX2" fmla="*/ 3207657 w 3207657"/>
              <a:gd name="connsiteY2" fmla="*/ 379516 h 759032"/>
              <a:gd name="connsiteX3" fmla="*/ 2828141 w 3207657"/>
              <a:gd name="connsiteY3" fmla="*/ 759032 h 759032"/>
              <a:gd name="connsiteX4" fmla="*/ 0 w 3207657"/>
              <a:gd name="connsiteY4" fmla="*/ 759032 h 759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7657" h="759032">
                <a:moveTo>
                  <a:pt x="0" y="0"/>
                </a:moveTo>
                <a:lnTo>
                  <a:pt x="2828141" y="0"/>
                </a:lnTo>
                <a:cubicBezTo>
                  <a:pt x="3037742" y="0"/>
                  <a:pt x="3207657" y="169915"/>
                  <a:pt x="3207657" y="379516"/>
                </a:cubicBezTo>
                <a:cubicBezTo>
                  <a:pt x="3207657" y="589117"/>
                  <a:pt x="3037742" y="759032"/>
                  <a:pt x="2828141" y="759032"/>
                </a:cubicBezTo>
                <a:lnTo>
                  <a:pt x="0" y="759032"/>
                </a:lnTo>
                <a:close/>
              </a:path>
            </a:pathLst>
          </a:cu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660400" y="3146514"/>
            <a:ext cx="10883900" cy="1378418"/>
            <a:chOff x="628649" y="2496018"/>
            <a:chExt cx="10883900" cy="1378418"/>
          </a:xfrm>
        </p:grpSpPr>
        <p:sp>
          <p:nvSpPr>
            <p:cNvPr id="12" name="文本框 11"/>
            <p:cNvSpPr txBox="1"/>
            <p:nvPr/>
          </p:nvSpPr>
          <p:spPr>
            <a:xfrm>
              <a:off x="628649" y="2496018"/>
              <a:ext cx="10883900" cy="922020"/>
            </a:xfrm>
            <a:prstGeom prst="rect">
              <a:avLst/>
            </a:prstGeom>
            <a:noFill/>
          </p:spPr>
          <p:txBody>
            <a:bodyPr wrap="square" rtlCol="0">
              <a:spAutoFit/>
            </a:bodyPr>
            <a:lstStyle/>
            <a:p>
              <a:pPr algn="ctr"/>
              <a:r>
                <a:rPr lang="zh-CN" altLang="en-US" sz="5400" b="1" spc="600" dirty="0">
                  <a:effectLst>
                    <a:innerShdw>
                      <a:schemeClr val="bg1">
                        <a:lumMod val="65000"/>
                      </a:schemeClr>
                    </a:innerShdw>
                  </a:effectLst>
                  <a:latin typeface="思源黑体 CN Bold" panose="020B0800000000000000" pitchFamily="34" charset="-122"/>
                  <a:ea typeface="思源黑体 CN Bold" panose="020B0800000000000000" pitchFamily="34" charset="-122"/>
                  <a:cs typeface="+mn-ea"/>
                  <a:sym typeface="+mn-lt"/>
                </a:rPr>
                <a:t>感谢</a:t>
              </a:r>
              <a:r>
                <a:rPr lang="zh-CN" altLang="en-US" sz="5400" b="1" spc="600" dirty="0">
                  <a:effectLst>
                    <a:innerShdw>
                      <a:schemeClr val="bg1">
                        <a:lumMod val="65000"/>
                      </a:schemeClr>
                    </a:innerShdw>
                  </a:effectLst>
                  <a:latin typeface="思源黑体 CN Bold" panose="020B0800000000000000" pitchFamily="34" charset="-122"/>
                  <a:ea typeface="思源黑体 CN Bold" panose="020B0800000000000000" pitchFamily="34" charset="-122"/>
                  <a:cs typeface="+mn-ea"/>
                  <a:sym typeface="+mn-lt"/>
                </a:rPr>
                <a:t>观看</a:t>
              </a:r>
              <a:endParaRPr lang="zh-CN" altLang="en-US" sz="5400" b="1" spc="600" dirty="0">
                <a:effectLst>
                  <a:innerShdw>
                    <a:schemeClr val="bg1">
                      <a:lumMod val="65000"/>
                    </a:schemeClr>
                  </a:innerShdw>
                </a:effectLst>
                <a:latin typeface="思源黑体 CN Bold" panose="020B0800000000000000" pitchFamily="34" charset="-122"/>
                <a:ea typeface="思源黑体 CN Bold" panose="020B0800000000000000" pitchFamily="34" charset="-122"/>
                <a:cs typeface="+mn-ea"/>
                <a:sym typeface="+mn-lt"/>
              </a:endParaRPr>
            </a:p>
          </p:txBody>
        </p:sp>
        <p:sp>
          <p:nvSpPr>
            <p:cNvPr id="13" name="文本框 12"/>
            <p:cNvSpPr txBox="1"/>
            <p:nvPr/>
          </p:nvSpPr>
          <p:spPr>
            <a:xfrm>
              <a:off x="4151896" y="3505104"/>
              <a:ext cx="3850105" cy="369332"/>
            </a:xfrm>
            <a:prstGeom prst="rect">
              <a:avLst/>
            </a:prstGeom>
            <a:noFill/>
          </p:spPr>
          <p:txBody>
            <a:bodyPr wrap="square" rtlCol="0">
              <a:spAutoFit/>
            </a:bodyPr>
            <a:lstStyle/>
            <a:p>
              <a:pPr algn="dist"/>
              <a:r>
                <a:rPr lang="en-US" altLang="zh-CN" b="1" dirty="0">
                  <a:solidFill>
                    <a:schemeClr val="tx1">
                      <a:lumMod val="95000"/>
                      <a:lumOff val="5000"/>
                    </a:schemeClr>
                  </a:solidFill>
                  <a:latin typeface="Arial" panose="020B0604020202020204" pitchFamily="34" charset="0"/>
                  <a:cs typeface="Arial" panose="020B0604020202020204" pitchFamily="34" charset="0"/>
                  <a:sym typeface="+mn-lt"/>
                </a:rPr>
                <a:t>THANKS FOR WATCHING</a:t>
              </a:r>
              <a:endParaRPr lang="zh-CN" altLang="en-US" b="1" dirty="0">
                <a:solidFill>
                  <a:schemeClr val="tx1">
                    <a:lumMod val="95000"/>
                    <a:lumOff val="5000"/>
                  </a:schemeClr>
                </a:solidFill>
                <a:latin typeface="Arial" panose="020B0604020202020204" pitchFamily="34" charset="0"/>
                <a:cs typeface="Arial" panose="020B0604020202020204" pitchFamily="34" charset="0"/>
                <a:sym typeface="+mn-lt"/>
              </a:endParaRPr>
            </a:p>
          </p:txBody>
        </p:sp>
      </p:grpSp>
      <p:sp>
        <p:nvSpPr>
          <p:cNvPr id="16" name="任意多边形: 形状 15"/>
          <p:cNvSpPr/>
          <p:nvPr/>
        </p:nvSpPr>
        <p:spPr>
          <a:xfrm flipH="1">
            <a:off x="8984342" y="5640902"/>
            <a:ext cx="3207657" cy="608446"/>
          </a:xfrm>
          <a:custGeom>
            <a:avLst/>
            <a:gdLst>
              <a:gd name="connsiteX0" fmla="*/ 0 w 3207657"/>
              <a:gd name="connsiteY0" fmla="*/ 0 h 759032"/>
              <a:gd name="connsiteX1" fmla="*/ 2828141 w 3207657"/>
              <a:gd name="connsiteY1" fmla="*/ 0 h 759032"/>
              <a:gd name="connsiteX2" fmla="*/ 3207657 w 3207657"/>
              <a:gd name="connsiteY2" fmla="*/ 379516 h 759032"/>
              <a:gd name="connsiteX3" fmla="*/ 2828141 w 3207657"/>
              <a:gd name="connsiteY3" fmla="*/ 759032 h 759032"/>
              <a:gd name="connsiteX4" fmla="*/ 0 w 3207657"/>
              <a:gd name="connsiteY4" fmla="*/ 759032 h 759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7657" h="759032">
                <a:moveTo>
                  <a:pt x="0" y="0"/>
                </a:moveTo>
                <a:lnTo>
                  <a:pt x="2828141" y="0"/>
                </a:lnTo>
                <a:cubicBezTo>
                  <a:pt x="3037742" y="0"/>
                  <a:pt x="3207657" y="169915"/>
                  <a:pt x="3207657" y="379516"/>
                </a:cubicBezTo>
                <a:cubicBezTo>
                  <a:pt x="3207657" y="589117"/>
                  <a:pt x="3037742" y="759032"/>
                  <a:pt x="2828141" y="759032"/>
                </a:cubicBezTo>
                <a:lnTo>
                  <a:pt x="0" y="759032"/>
                </a:lnTo>
                <a:close/>
              </a:path>
            </a:pathLst>
          </a:cu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5826567" cy="6858000"/>
          </a:xfrm>
          <a:prstGeom prst="rect">
            <a:avLst/>
          </a:prstGeom>
          <a:solidFill>
            <a:srgbClr val="2728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6677025" y="2451100"/>
            <a:ext cx="2351405" cy="521970"/>
          </a:xfrm>
          <a:prstGeom prst="rect">
            <a:avLst/>
          </a:prstGeom>
          <a:noFill/>
        </p:spPr>
        <p:txBody>
          <a:bodyPr wrap="none" rtlCol="0">
            <a:spAutoFit/>
            <a:scene3d>
              <a:camera prst="orthographicFront"/>
              <a:lightRig rig="threePt" dir="t"/>
            </a:scene3d>
            <a:sp3d contourW="12700"/>
          </a:bodyPr>
          <a:lstStyle/>
          <a:p>
            <a:r>
              <a:rPr lang="zh-CN" altLang="en-US" sz="2800" b="1" spc="600" dirty="0">
                <a:latin typeface="思源黑体 CN Medium" panose="020B0600000000000000" pitchFamily="34" charset="-122"/>
                <a:ea typeface="思源黑体 CN Medium" panose="020B0600000000000000" pitchFamily="34" charset="-122"/>
              </a:rPr>
              <a:t>课堂</a:t>
            </a:r>
            <a:r>
              <a:rPr lang="zh-CN" altLang="en-US" sz="2800" b="1" spc="600" dirty="0">
                <a:latin typeface="思源黑体 CN Medium" panose="020B0600000000000000" pitchFamily="34" charset="-122"/>
                <a:ea typeface="思源黑体 CN Medium" panose="020B0600000000000000" pitchFamily="34" charset="-122"/>
              </a:rPr>
              <a:t>小思政</a:t>
            </a:r>
            <a:endParaRPr lang="zh-CN" altLang="en-US" sz="2800" b="1" spc="600" dirty="0">
              <a:latin typeface="思源黑体 CN Medium" panose="020B0600000000000000" pitchFamily="34" charset="-122"/>
              <a:ea typeface="思源黑体 CN Medium" panose="020B0600000000000000" pitchFamily="34" charset="-122"/>
            </a:endParaRPr>
          </a:p>
        </p:txBody>
      </p:sp>
      <p:grpSp>
        <p:nvGrpSpPr>
          <p:cNvPr id="7" name="组合 6"/>
          <p:cNvGrpSpPr/>
          <p:nvPr/>
        </p:nvGrpSpPr>
        <p:grpSpPr>
          <a:xfrm>
            <a:off x="6714969" y="3478462"/>
            <a:ext cx="4843224" cy="709250"/>
            <a:chOff x="3916928" y="644847"/>
            <a:chExt cx="3807891" cy="709250"/>
          </a:xfrm>
        </p:grpSpPr>
        <p:sp>
          <p:nvSpPr>
            <p:cNvPr id="8" name="文本框 7"/>
            <p:cNvSpPr txBox="1"/>
            <p:nvPr/>
          </p:nvSpPr>
          <p:spPr>
            <a:xfrm>
              <a:off x="3916930" y="644847"/>
              <a:ext cx="1507754" cy="521970"/>
            </a:xfrm>
            <a:prstGeom prst="rect">
              <a:avLst/>
            </a:prstGeom>
            <a:noFill/>
          </p:spPr>
          <p:txBody>
            <a:bodyPr wrap="none" rtlCol="0">
              <a:spAutoFit/>
              <a:scene3d>
                <a:camera prst="orthographicFront"/>
                <a:lightRig rig="threePt" dir="t"/>
              </a:scene3d>
              <a:sp3d contourW="12700"/>
            </a:bodyPr>
            <a:lstStyle/>
            <a:p>
              <a:r>
                <a:rPr lang="zh-CN" altLang="en-US" sz="2800" b="1" spc="600" dirty="0">
                  <a:latin typeface="思源黑体 CN Medium" panose="020B0600000000000000" pitchFamily="34" charset="-122"/>
                  <a:ea typeface="思源黑体 CN Medium" panose="020B0600000000000000" pitchFamily="34" charset="-122"/>
                  <a:cs typeface="经典综艺体简" panose="02010609000101010101" pitchFamily="49" charset="-122"/>
                </a:rPr>
                <a:t>教学</a:t>
              </a:r>
              <a:r>
                <a:rPr lang="zh-CN" altLang="en-US" sz="2800" b="1" spc="600" dirty="0">
                  <a:latin typeface="思源黑体 CN Medium" panose="020B0600000000000000" pitchFamily="34" charset="-122"/>
                  <a:ea typeface="思源黑体 CN Medium" panose="020B0600000000000000" pitchFamily="34" charset="-122"/>
                  <a:cs typeface="经典综艺体简" panose="02010609000101010101" pitchFamily="49" charset="-122"/>
                </a:rPr>
                <a:t>目标</a:t>
              </a:r>
              <a:endParaRPr lang="zh-CN" altLang="en-US" sz="2800" b="1" spc="600" dirty="0">
                <a:latin typeface="思源黑体 CN Medium" panose="020B0600000000000000" pitchFamily="34" charset="-122"/>
                <a:ea typeface="思源黑体 CN Medium" panose="020B0600000000000000" pitchFamily="34" charset="-122"/>
                <a:cs typeface="经典综艺体简" panose="02010609000101010101" pitchFamily="49" charset="-122"/>
              </a:endParaRPr>
            </a:p>
          </p:txBody>
        </p:sp>
        <p:sp>
          <p:nvSpPr>
            <p:cNvPr id="9" name="文本框 8"/>
            <p:cNvSpPr txBox="1"/>
            <p:nvPr/>
          </p:nvSpPr>
          <p:spPr>
            <a:xfrm>
              <a:off x="3916928" y="1070887"/>
              <a:ext cx="3807891" cy="28321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b="1" spc="600" dirty="0">
                  <a:solidFill>
                    <a:srgbClr val="414D59"/>
                  </a:solidFill>
                  <a:latin typeface="Arial" panose="020B0604020202020204" pitchFamily="34" charset="0"/>
                  <a:ea typeface="+mj-ea"/>
                  <a:cs typeface="Arial" panose="020B0604020202020204" pitchFamily="34" charset="0"/>
                </a:rPr>
                <a:t>Teaching </a:t>
              </a:r>
              <a:r>
                <a:rPr lang="en-US" altLang="zh-CN" sz="1100" b="1" dirty="0">
                  <a:solidFill>
                    <a:schemeClr val="tx1">
                      <a:lumMod val="95000"/>
                      <a:lumOff val="5000"/>
                    </a:schemeClr>
                  </a:solidFill>
                  <a:latin typeface="Arial" panose="020B0604020202020204" pitchFamily="34" charset="0"/>
                  <a:ea typeface="+mj-ea"/>
                  <a:cs typeface="Arial" panose="020B0604020202020204" pitchFamily="34" charset="0"/>
                  <a:sym typeface="+mn-ea"/>
                </a:rPr>
                <a:t>O b j e c t i v e s</a:t>
              </a:r>
              <a:endParaRPr lang="en-US" altLang="zh-CN" sz="1100" b="1" spc="600" dirty="0">
                <a:solidFill>
                  <a:srgbClr val="414D59"/>
                </a:solidFill>
                <a:latin typeface="Arial" panose="020B0604020202020204" pitchFamily="34" charset="0"/>
                <a:ea typeface="+mj-ea"/>
                <a:cs typeface="Arial" panose="020B0604020202020204" pitchFamily="34" charset="0"/>
              </a:endParaRPr>
            </a:p>
          </p:txBody>
        </p:sp>
      </p:grpSp>
      <p:grpSp>
        <p:nvGrpSpPr>
          <p:cNvPr id="10" name="组合 9"/>
          <p:cNvGrpSpPr/>
          <p:nvPr/>
        </p:nvGrpSpPr>
        <p:grpSpPr>
          <a:xfrm>
            <a:off x="6714970" y="4489378"/>
            <a:ext cx="4843225" cy="697185"/>
            <a:chOff x="3827562" y="696917"/>
            <a:chExt cx="3807891" cy="697185"/>
          </a:xfrm>
        </p:grpSpPr>
        <p:sp>
          <p:nvSpPr>
            <p:cNvPr id="11" name="文本框 10"/>
            <p:cNvSpPr txBox="1"/>
            <p:nvPr/>
          </p:nvSpPr>
          <p:spPr>
            <a:xfrm>
              <a:off x="3827563" y="696917"/>
              <a:ext cx="1507754" cy="521970"/>
            </a:xfrm>
            <a:prstGeom prst="rect">
              <a:avLst/>
            </a:prstGeom>
            <a:noFill/>
          </p:spPr>
          <p:txBody>
            <a:bodyPr wrap="none" rtlCol="0">
              <a:spAutoFit/>
              <a:scene3d>
                <a:camera prst="orthographicFront"/>
                <a:lightRig rig="threePt" dir="t"/>
              </a:scene3d>
              <a:sp3d contourW="12700"/>
            </a:bodyPr>
            <a:lstStyle/>
            <a:p>
              <a:pPr algn="l"/>
              <a:r>
                <a:rPr lang="zh-CN" altLang="en-US" sz="2800" b="1" spc="600" dirty="0">
                  <a:latin typeface="思源黑体 CN Medium" panose="020B0600000000000000" pitchFamily="34" charset="-122"/>
                  <a:ea typeface="思源黑体 CN Medium" panose="020B0600000000000000" pitchFamily="34" charset="-122"/>
                  <a:cs typeface="经典综艺体简" panose="02010609000101010101" pitchFamily="49" charset="-122"/>
                  <a:sym typeface="+mn-ea"/>
                </a:rPr>
                <a:t>教学任务</a:t>
              </a:r>
              <a:endParaRPr lang="zh-CN" altLang="en-US" sz="2800" b="1" spc="600" dirty="0">
                <a:latin typeface="思源黑体 CN Medium" panose="020B0600000000000000" pitchFamily="34" charset="-122"/>
                <a:ea typeface="思源黑体 CN Medium" panose="020B0600000000000000" pitchFamily="34" charset="-122"/>
              </a:endParaRPr>
            </a:p>
          </p:txBody>
        </p:sp>
        <p:sp>
          <p:nvSpPr>
            <p:cNvPr id="12" name="文本框 11"/>
            <p:cNvSpPr txBox="1"/>
            <p:nvPr/>
          </p:nvSpPr>
          <p:spPr>
            <a:xfrm>
              <a:off x="3827562" y="1110892"/>
              <a:ext cx="3807891" cy="28321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b="1" spc="600" dirty="0">
                  <a:solidFill>
                    <a:srgbClr val="414D59"/>
                  </a:solidFill>
                  <a:latin typeface="Arial" panose="020B0604020202020204" pitchFamily="34" charset="0"/>
                  <a:ea typeface="+mj-ea"/>
                  <a:cs typeface="Arial" panose="020B0604020202020204" pitchFamily="34" charset="0"/>
                  <a:sym typeface="+mn-ea"/>
                </a:rPr>
                <a:t>The teaching task</a:t>
              </a:r>
              <a:endParaRPr lang="en-US" altLang="zh-CN" sz="1100" b="1" spc="600" dirty="0">
                <a:solidFill>
                  <a:srgbClr val="414D59"/>
                </a:solidFill>
                <a:latin typeface="Arial" panose="020B0604020202020204" pitchFamily="34" charset="0"/>
                <a:ea typeface="+mj-ea"/>
                <a:cs typeface="Arial" panose="020B0604020202020204" pitchFamily="34" charset="0"/>
              </a:endParaRPr>
            </a:p>
          </p:txBody>
        </p:sp>
      </p:grpSp>
      <p:grpSp>
        <p:nvGrpSpPr>
          <p:cNvPr id="35" name="组合 34"/>
          <p:cNvGrpSpPr/>
          <p:nvPr/>
        </p:nvGrpSpPr>
        <p:grpSpPr>
          <a:xfrm>
            <a:off x="5561079" y="0"/>
            <a:ext cx="556087" cy="1950636"/>
            <a:chOff x="5828385" y="175074"/>
            <a:chExt cx="556087" cy="1950636"/>
          </a:xfrm>
        </p:grpSpPr>
        <p:grpSp>
          <p:nvGrpSpPr>
            <p:cNvPr id="20" name="组合 19"/>
            <p:cNvGrpSpPr/>
            <p:nvPr/>
          </p:nvGrpSpPr>
          <p:grpSpPr>
            <a:xfrm flipV="1">
              <a:off x="5828385" y="175074"/>
              <a:ext cx="507600" cy="1950636"/>
              <a:chOff x="5971669" y="4722308"/>
              <a:chExt cx="507600" cy="1950636"/>
            </a:xfrm>
            <a:solidFill>
              <a:srgbClr val="55943A"/>
            </a:solidFill>
          </p:grpSpPr>
          <p:sp>
            <p:nvSpPr>
              <p:cNvPr id="21" name="椭圆 20"/>
              <p:cNvSpPr/>
              <p:nvPr/>
            </p:nvSpPr>
            <p:spPr>
              <a:xfrm>
                <a:off x="5972275" y="4722308"/>
                <a:ext cx="506388" cy="506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cs typeface="Arial" panose="020B0604020202020204" pitchFamily="34" charset="0"/>
                </a:endParaRPr>
              </a:p>
            </p:txBody>
          </p:sp>
          <p:sp>
            <p:nvSpPr>
              <p:cNvPr id="22" name="矩形 21"/>
              <p:cNvSpPr/>
              <p:nvPr/>
            </p:nvSpPr>
            <p:spPr>
              <a:xfrm>
                <a:off x="5971669" y="4962422"/>
                <a:ext cx="507600" cy="17105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cs typeface="Arial" panose="020B0604020202020204" pitchFamily="34" charset="0"/>
                </a:endParaRPr>
              </a:p>
            </p:txBody>
          </p:sp>
        </p:grpSp>
        <p:sp>
          <p:nvSpPr>
            <p:cNvPr id="25" name="文本框 24"/>
            <p:cNvSpPr txBox="1"/>
            <p:nvPr/>
          </p:nvSpPr>
          <p:spPr>
            <a:xfrm>
              <a:off x="5890528" y="1589171"/>
              <a:ext cx="493944" cy="521970"/>
            </a:xfrm>
            <a:prstGeom prst="rect">
              <a:avLst/>
            </a:prstGeom>
            <a:noFill/>
          </p:spPr>
          <p:txBody>
            <a:bodyPr wrap="square" rtlCol="0">
              <a:spAutoFit/>
            </a:bodyPr>
            <a:lstStyle/>
            <a:p>
              <a:endParaRPr lang="zh-CN" altLang="en-US" sz="2800" dirty="0">
                <a:solidFill>
                  <a:schemeClr val="bg1"/>
                </a:solidFill>
                <a:latin typeface="Arial" panose="020B0604020202020204" pitchFamily="34" charset="0"/>
                <a:cs typeface="Arial" panose="020B0604020202020204" pitchFamily="34" charset="0"/>
              </a:endParaRPr>
            </a:p>
          </p:txBody>
        </p:sp>
      </p:grpSp>
      <p:grpSp>
        <p:nvGrpSpPr>
          <p:cNvPr id="42" name="组合 41"/>
          <p:cNvGrpSpPr/>
          <p:nvPr/>
        </p:nvGrpSpPr>
        <p:grpSpPr>
          <a:xfrm>
            <a:off x="5561079" y="2459753"/>
            <a:ext cx="556087" cy="521970"/>
            <a:chOff x="5828385" y="2586753"/>
            <a:chExt cx="556087" cy="521970"/>
          </a:xfrm>
        </p:grpSpPr>
        <p:sp>
          <p:nvSpPr>
            <p:cNvPr id="17" name="椭圆 16"/>
            <p:cNvSpPr/>
            <p:nvPr/>
          </p:nvSpPr>
          <p:spPr>
            <a:xfrm>
              <a:off x="5828385" y="2591670"/>
              <a:ext cx="506388"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cs typeface="Arial" panose="020B0604020202020204" pitchFamily="34" charset="0"/>
              </a:endParaRPr>
            </a:p>
          </p:txBody>
        </p:sp>
        <p:sp>
          <p:nvSpPr>
            <p:cNvPr id="26" name="文本框 25"/>
            <p:cNvSpPr txBox="1"/>
            <p:nvPr/>
          </p:nvSpPr>
          <p:spPr>
            <a:xfrm>
              <a:off x="5890528" y="2586753"/>
              <a:ext cx="493944" cy="521970"/>
            </a:xfrm>
            <a:prstGeom prst="rect">
              <a:avLst/>
            </a:prstGeom>
            <a:noFill/>
          </p:spPr>
          <p:txBody>
            <a:bodyPr wrap="square" rtlCol="0">
              <a:spAutoFit/>
            </a:bodyPr>
            <a:lstStyle/>
            <a:p>
              <a:r>
                <a:rPr lang="en-US" altLang="zh-CN" sz="2800" b="1" dirty="0">
                  <a:solidFill>
                    <a:schemeClr val="bg1"/>
                  </a:solidFill>
                  <a:latin typeface="Arial" panose="020B0604020202020204" pitchFamily="34" charset="0"/>
                  <a:cs typeface="Arial" panose="020B0604020202020204" pitchFamily="34" charset="0"/>
                </a:rPr>
                <a:t>1</a:t>
              </a:r>
              <a:endParaRPr lang="zh-CN" altLang="en-US" sz="2800" dirty="0">
                <a:solidFill>
                  <a:schemeClr val="bg1"/>
                </a:solidFill>
                <a:latin typeface="Arial" panose="020B0604020202020204" pitchFamily="34" charset="0"/>
                <a:cs typeface="Arial" panose="020B0604020202020204" pitchFamily="34" charset="0"/>
              </a:endParaRPr>
            </a:p>
          </p:txBody>
        </p:sp>
      </p:grpSp>
      <p:grpSp>
        <p:nvGrpSpPr>
          <p:cNvPr id="43" name="组合 42"/>
          <p:cNvGrpSpPr/>
          <p:nvPr/>
        </p:nvGrpSpPr>
        <p:grpSpPr>
          <a:xfrm>
            <a:off x="5561079" y="3415927"/>
            <a:ext cx="556087" cy="530709"/>
            <a:chOff x="5828385" y="3669927"/>
            <a:chExt cx="556087" cy="530709"/>
          </a:xfrm>
        </p:grpSpPr>
        <p:sp>
          <p:nvSpPr>
            <p:cNvPr id="18" name="椭圆 17"/>
            <p:cNvSpPr/>
            <p:nvPr/>
          </p:nvSpPr>
          <p:spPr>
            <a:xfrm>
              <a:off x="5828385" y="3669927"/>
              <a:ext cx="506388"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cs typeface="Arial" panose="020B0604020202020204" pitchFamily="34" charset="0"/>
              </a:endParaRPr>
            </a:p>
          </p:txBody>
        </p:sp>
        <p:sp>
          <p:nvSpPr>
            <p:cNvPr id="27" name="文本框 26"/>
            <p:cNvSpPr txBox="1"/>
            <p:nvPr/>
          </p:nvSpPr>
          <p:spPr>
            <a:xfrm>
              <a:off x="5890528" y="3678666"/>
              <a:ext cx="493944" cy="521970"/>
            </a:xfrm>
            <a:prstGeom prst="rect">
              <a:avLst/>
            </a:prstGeom>
            <a:noFill/>
          </p:spPr>
          <p:txBody>
            <a:bodyPr wrap="square" rtlCol="0">
              <a:spAutoFit/>
            </a:bodyPr>
            <a:lstStyle/>
            <a:p>
              <a:r>
                <a:rPr lang="en-US" altLang="zh-CN" sz="2800" b="1" dirty="0">
                  <a:solidFill>
                    <a:schemeClr val="bg1"/>
                  </a:solidFill>
                  <a:latin typeface="Arial" panose="020B0604020202020204" pitchFamily="34" charset="0"/>
                  <a:cs typeface="Arial" panose="020B0604020202020204" pitchFamily="34" charset="0"/>
                </a:rPr>
                <a:t>2</a:t>
              </a:r>
              <a:endParaRPr lang="zh-CN" altLang="en-US" sz="2800" dirty="0">
                <a:solidFill>
                  <a:schemeClr val="bg1"/>
                </a:solidFill>
                <a:latin typeface="Arial" panose="020B0604020202020204" pitchFamily="34" charset="0"/>
                <a:cs typeface="Arial" panose="020B0604020202020204" pitchFamily="34" charset="0"/>
              </a:endParaRPr>
            </a:p>
          </p:txBody>
        </p:sp>
      </p:grpSp>
      <p:grpSp>
        <p:nvGrpSpPr>
          <p:cNvPr id="34" name="组合 33"/>
          <p:cNvGrpSpPr/>
          <p:nvPr/>
        </p:nvGrpSpPr>
        <p:grpSpPr>
          <a:xfrm>
            <a:off x="5561079" y="5357308"/>
            <a:ext cx="556087" cy="1544250"/>
            <a:chOff x="5828385" y="4722308"/>
            <a:chExt cx="556087" cy="1544250"/>
          </a:xfrm>
        </p:grpSpPr>
        <p:grpSp>
          <p:nvGrpSpPr>
            <p:cNvPr id="19" name="组合 18"/>
            <p:cNvGrpSpPr/>
            <p:nvPr/>
          </p:nvGrpSpPr>
          <p:grpSpPr>
            <a:xfrm>
              <a:off x="5828385" y="4722308"/>
              <a:ext cx="507600" cy="1544250"/>
              <a:chOff x="5971669" y="4722308"/>
              <a:chExt cx="507600" cy="1544250"/>
            </a:xfrm>
            <a:solidFill>
              <a:srgbClr val="55943A"/>
            </a:solidFill>
          </p:grpSpPr>
          <p:sp>
            <p:nvSpPr>
              <p:cNvPr id="23" name="椭圆 22"/>
              <p:cNvSpPr/>
              <p:nvPr/>
            </p:nvSpPr>
            <p:spPr>
              <a:xfrm>
                <a:off x="5972275" y="4722308"/>
                <a:ext cx="506388" cy="506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cs typeface="Arial" panose="020B0604020202020204" pitchFamily="34" charset="0"/>
                </a:endParaRPr>
              </a:p>
            </p:txBody>
          </p:sp>
          <p:sp>
            <p:nvSpPr>
              <p:cNvPr id="24" name="矩形 23"/>
              <p:cNvSpPr/>
              <p:nvPr/>
            </p:nvSpPr>
            <p:spPr>
              <a:xfrm>
                <a:off x="5971669" y="4962422"/>
                <a:ext cx="507600" cy="130413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cs typeface="Arial" panose="020B0604020202020204" pitchFamily="34" charset="0"/>
                </a:endParaRPr>
              </a:p>
            </p:txBody>
          </p:sp>
        </p:grpSp>
        <p:sp>
          <p:nvSpPr>
            <p:cNvPr id="28" name="文本框 27"/>
            <p:cNvSpPr txBox="1"/>
            <p:nvPr/>
          </p:nvSpPr>
          <p:spPr>
            <a:xfrm>
              <a:off x="5890528" y="4765866"/>
              <a:ext cx="493944" cy="521970"/>
            </a:xfrm>
            <a:prstGeom prst="rect">
              <a:avLst/>
            </a:prstGeom>
            <a:noFill/>
          </p:spPr>
          <p:txBody>
            <a:bodyPr wrap="square" rtlCol="0">
              <a:spAutoFit/>
            </a:bodyPr>
            <a:lstStyle/>
            <a:p>
              <a:endParaRPr lang="zh-CN" altLang="en-US" sz="2800" dirty="0">
                <a:solidFill>
                  <a:schemeClr val="bg1"/>
                </a:solidFill>
                <a:latin typeface="Arial" panose="020B0604020202020204" pitchFamily="34" charset="0"/>
                <a:cs typeface="Arial" panose="020B0604020202020204" pitchFamily="34" charset="0"/>
              </a:endParaRPr>
            </a:p>
          </p:txBody>
        </p:sp>
      </p:grpSp>
      <p:sp>
        <p:nvSpPr>
          <p:cNvPr id="31" name="TextBox 18"/>
          <p:cNvSpPr txBox="1"/>
          <p:nvPr/>
        </p:nvSpPr>
        <p:spPr>
          <a:xfrm>
            <a:off x="1078855" y="3605919"/>
            <a:ext cx="3394953" cy="768350"/>
          </a:xfrm>
          <a:prstGeom prst="rect">
            <a:avLst/>
          </a:prstGeom>
          <a:noFill/>
        </p:spPr>
        <p:txBody>
          <a:bodyPr wrap="square" rtlCol="0">
            <a:spAutoFit/>
          </a:bodyPr>
          <a:lstStyle/>
          <a:p>
            <a:pPr algn="dist"/>
            <a:r>
              <a:rPr lang="zh-CN" altLang="en-US" sz="4400" b="1" dirty="0">
                <a:solidFill>
                  <a:schemeClr val="bg1"/>
                </a:solidFill>
                <a:latin typeface="微软雅黑" panose="020B0503020204020204" pitchFamily="34" charset="-122"/>
                <a:ea typeface="微软雅黑" panose="020B0503020204020204" pitchFamily="34" charset="-122"/>
              </a:rPr>
              <a:t>单元导读</a:t>
            </a:r>
            <a:endParaRPr lang="zh-CN" altLang="en-US" dirty="0">
              <a:solidFill>
                <a:schemeClr val="bg1"/>
              </a:solidFill>
              <a:ea typeface="张海山锐谐体" panose="02000000000000000000" pitchFamily="2" charset="-122"/>
            </a:endParaRPr>
          </a:p>
        </p:txBody>
      </p:sp>
      <p:grpSp>
        <p:nvGrpSpPr>
          <p:cNvPr id="44" name="组合 43"/>
          <p:cNvGrpSpPr/>
          <p:nvPr/>
        </p:nvGrpSpPr>
        <p:grpSpPr>
          <a:xfrm>
            <a:off x="5561079" y="4373021"/>
            <a:ext cx="556087" cy="530709"/>
            <a:chOff x="5828385" y="3669927"/>
            <a:chExt cx="556087" cy="530709"/>
          </a:xfrm>
        </p:grpSpPr>
        <p:sp>
          <p:nvSpPr>
            <p:cNvPr id="45" name="椭圆 44"/>
            <p:cNvSpPr/>
            <p:nvPr/>
          </p:nvSpPr>
          <p:spPr>
            <a:xfrm>
              <a:off x="5828385" y="3669927"/>
              <a:ext cx="506388"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cs typeface="Arial" panose="020B0604020202020204" pitchFamily="34" charset="0"/>
              </a:endParaRPr>
            </a:p>
          </p:txBody>
        </p:sp>
        <p:sp>
          <p:nvSpPr>
            <p:cNvPr id="46" name="文本框 45"/>
            <p:cNvSpPr txBox="1"/>
            <p:nvPr/>
          </p:nvSpPr>
          <p:spPr>
            <a:xfrm>
              <a:off x="5890528" y="3678666"/>
              <a:ext cx="493944" cy="521970"/>
            </a:xfrm>
            <a:prstGeom prst="rect">
              <a:avLst/>
            </a:prstGeom>
            <a:noFill/>
          </p:spPr>
          <p:txBody>
            <a:bodyPr wrap="square" rtlCol="0">
              <a:spAutoFit/>
            </a:bodyPr>
            <a:lstStyle/>
            <a:p>
              <a:r>
                <a:rPr lang="en-US" altLang="zh-CN" sz="2800" b="1" dirty="0">
                  <a:solidFill>
                    <a:schemeClr val="bg1"/>
                  </a:solidFill>
                  <a:latin typeface="Arial" panose="020B0604020202020204" pitchFamily="34" charset="0"/>
                  <a:cs typeface="Arial" panose="020B0604020202020204" pitchFamily="34" charset="0"/>
                </a:rPr>
                <a:t>3</a:t>
              </a:r>
              <a:endParaRPr lang="zh-CN" altLang="en-US" sz="2800" dirty="0">
                <a:solidFill>
                  <a:schemeClr val="bg1"/>
                </a:solidFill>
                <a:latin typeface="Arial" panose="020B0604020202020204" pitchFamily="34" charset="0"/>
                <a:cs typeface="Arial" panose="020B0604020202020204" pitchFamily="34" charset="0"/>
              </a:endParaRPr>
            </a:p>
          </p:txBody>
        </p:sp>
      </p:grpSp>
      <p:sp>
        <p:nvSpPr>
          <p:cNvPr id="30" name="文本框 29"/>
          <p:cNvSpPr txBox="1"/>
          <p:nvPr/>
        </p:nvSpPr>
        <p:spPr>
          <a:xfrm>
            <a:off x="6715125" y="2854325"/>
            <a:ext cx="4151630" cy="283210"/>
          </a:xfrm>
          <a:prstGeom prst="rect">
            <a:avLst/>
          </a:prstGeom>
          <a:noFill/>
        </p:spPr>
        <p:txBody>
          <a:bodyPr wrap="square" rtlCol="0">
            <a:spAutoFit/>
            <a:scene3d>
              <a:camera prst="orthographicFront"/>
              <a:lightRig rig="threePt" dir="t"/>
            </a:scene3d>
            <a:sp3d contourW="12700"/>
          </a:bodyPr>
          <a:lstStyle/>
          <a:p>
            <a:pPr lvl="0" algn="l">
              <a:lnSpc>
                <a:spcPct val="114000"/>
              </a:lnSpc>
              <a:buClrTx/>
              <a:buSzTx/>
              <a:buFontTx/>
            </a:pPr>
            <a:r>
              <a:rPr lang="en-US" altLang="zh-CN" sz="1100" b="1" spc="600" dirty="0">
                <a:solidFill>
                  <a:srgbClr val="414D59"/>
                </a:solidFill>
                <a:latin typeface="Arial" panose="020B0604020202020204" pitchFamily="34" charset="0"/>
                <a:ea typeface="+mj-ea"/>
                <a:cs typeface="Arial" panose="020B0604020202020204" pitchFamily="34" charset="0"/>
                <a:sym typeface="+mn-ea"/>
              </a:rPr>
              <a:t>Ideological and political</a:t>
            </a:r>
            <a:endParaRPr lang="en-US" altLang="zh-CN" sz="1100" b="1" spc="600" dirty="0">
              <a:solidFill>
                <a:srgbClr val="414D59"/>
              </a:solidFill>
              <a:latin typeface="Arial" panose="020B0604020202020204" pitchFamily="34" charset="0"/>
              <a:ea typeface="+mj-ea"/>
              <a:cs typeface="Arial" panose="020B0604020202020204" pitchFamily="3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4729715" y="3078601"/>
            <a:ext cx="3688573" cy="1123667"/>
            <a:chOff x="3797608" y="395292"/>
            <a:chExt cx="2900069" cy="1123667"/>
          </a:xfrm>
        </p:grpSpPr>
        <p:sp>
          <p:nvSpPr>
            <p:cNvPr id="29" name="文本框 28"/>
            <p:cNvSpPr txBox="1"/>
            <p:nvPr/>
          </p:nvSpPr>
          <p:spPr>
            <a:xfrm>
              <a:off x="3797608" y="395292"/>
              <a:ext cx="2900069" cy="768350"/>
            </a:xfrm>
            <a:prstGeom prst="rect">
              <a:avLst/>
            </a:prstGeom>
            <a:noFill/>
          </p:spPr>
          <p:txBody>
            <a:bodyPr wrap="square" rtlCol="0">
              <a:spAutoFit/>
              <a:scene3d>
                <a:camera prst="orthographicFront"/>
                <a:lightRig rig="threePt" dir="t"/>
              </a:scene3d>
              <a:sp3d contourW="12700"/>
            </a:bodyPr>
            <a:lstStyle/>
            <a:p>
              <a:pPr algn="dist"/>
              <a:r>
                <a:rPr lang="zh-CN" altLang="en-US" sz="4400" b="1" spc="600" dirty="0">
                  <a:latin typeface="思源黑体 CN Medium" panose="020B0600000000000000" pitchFamily="34" charset="-122"/>
                  <a:ea typeface="思源黑体 CN Medium" panose="020B0600000000000000" pitchFamily="34" charset="-122"/>
                </a:rPr>
                <a:t>思政小</a:t>
              </a:r>
              <a:r>
                <a:rPr lang="zh-CN" altLang="en-US" sz="4400" b="1" spc="600" dirty="0">
                  <a:latin typeface="思源黑体 CN Medium" panose="020B0600000000000000" pitchFamily="34" charset="-122"/>
                  <a:ea typeface="思源黑体 CN Medium" panose="020B0600000000000000" pitchFamily="34" charset="-122"/>
                </a:rPr>
                <a:t>课堂</a:t>
              </a:r>
              <a:endParaRPr lang="zh-CN" altLang="en-US" sz="4400" b="1" spc="600" dirty="0">
                <a:latin typeface="思源黑体 CN Medium" panose="020B0600000000000000" pitchFamily="34" charset="-122"/>
                <a:ea typeface="思源黑体 CN Medium" panose="020B0600000000000000" pitchFamily="34" charset="-122"/>
              </a:endParaRPr>
            </a:p>
          </p:txBody>
        </p:sp>
        <p:sp>
          <p:nvSpPr>
            <p:cNvPr id="30" name="文本框 29"/>
            <p:cNvSpPr txBox="1"/>
            <p:nvPr/>
          </p:nvSpPr>
          <p:spPr>
            <a:xfrm>
              <a:off x="3843499" y="1147484"/>
              <a:ext cx="2759366" cy="371475"/>
            </a:xfrm>
            <a:prstGeom prst="rect">
              <a:avLst/>
            </a:prstGeom>
            <a:noFill/>
          </p:spPr>
          <p:txBody>
            <a:bodyPr wrap="square" rtlCol="0">
              <a:spAutoFit/>
              <a:scene3d>
                <a:camera prst="orthographicFront"/>
                <a:lightRig rig="threePt" dir="t"/>
              </a:scene3d>
              <a:sp3d contourW="12700"/>
            </a:bodyPr>
            <a:lstStyle/>
            <a:p>
              <a:pPr algn="dist">
                <a:lnSpc>
                  <a:spcPct val="114000"/>
                </a:lnSpc>
              </a:pPr>
              <a:r>
                <a:rPr lang="en-US" altLang="zh-CN" sz="1600" b="1" dirty="0">
                  <a:solidFill>
                    <a:schemeClr val="tx1">
                      <a:lumMod val="95000"/>
                      <a:lumOff val="5000"/>
                    </a:schemeClr>
                  </a:solidFill>
                  <a:latin typeface="Arial" panose="020B0604020202020204" pitchFamily="34" charset="0"/>
                  <a:ea typeface="+mj-ea"/>
                  <a:cs typeface="Arial" panose="020B0604020202020204" pitchFamily="34" charset="0"/>
                </a:rPr>
                <a:t>Ideological and political</a:t>
              </a:r>
              <a:endParaRPr lang="en-US" altLang="zh-CN" sz="1600" b="1" dirty="0">
                <a:solidFill>
                  <a:schemeClr val="tx1">
                    <a:lumMod val="95000"/>
                    <a:lumOff val="5000"/>
                  </a:schemeClr>
                </a:solidFill>
                <a:latin typeface="Arial" panose="020B0604020202020204" pitchFamily="34" charset="0"/>
                <a:ea typeface="+mj-ea"/>
                <a:cs typeface="Arial" panose="020B0604020202020204" pitchFamily="34" charset="0"/>
              </a:endParaRPr>
            </a:p>
          </p:txBody>
        </p:sp>
      </p:grpSp>
      <p:grpSp>
        <p:nvGrpSpPr>
          <p:cNvPr id="3" name="组合 2"/>
          <p:cNvGrpSpPr/>
          <p:nvPr/>
        </p:nvGrpSpPr>
        <p:grpSpPr>
          <a:xfrm>
            <a:off x="3171217" y="-1"/>
            <a:ext cx="704476" cy="4178902"/>
            <a:chOff x="3171217" y="-1"/>
            <a:chExt cx="704476" cy="4178902"/>
          </a:xfrm>
        </p:grpSpPr>
        <p:grpSp>
          <p:nvGrpSpPr>
            <p:cNvPr id="35" name="组合 34"/>
            <p:cNvGrpSpPr/>
            <p:nvPr/>
          </p:nvGrpSpPr>
          <p:grpSpPr>
            <a:xfrm flipV="1">
              <a:off x="3171217" y="-1"/>
              <a:ext cx="704476" cy="4178902"/>
              <a:chOff x="5971669" y="4722308"/>
              <a:chExt cx="507600" cy="4178902"/>
            </a:xfrm>
            <a:solidFill>
              <a:srgbClr val="55943A"/>
            </a:solidFill>
          </p:grpSpPr>
          <p:sp>
            <p:nvSpPr>
              <p:cNvPr id="36" name="椭圆 35"/>
              <p:cNvSpPr/>
              <p:nvPr/>
            </p:nvSpPr>
            <p:spPr>
              <a:xfrm>
                <a:off x="5972275" y="4722308"/>
                <a:ext cx="506388" cy="506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5971669" y="4962423"/>
                <a:ext cx="507600" cy="39387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3276483" y="3287792"/>
              <a:ext cx="493944" cy="769441"/>
            </a:xfrm>
            <a:prstGeom prst="rect">
              <a:avLst/>
            </a:prstGeom>
            <a:noFill/>
          </p:spPr>
          <p:txBody>
            <a:bodyPr wrap="square" rtlCol="0">
              <a:spAutoFit/>
            </a:bodyPr>
            <a:lstStyle/>
            <a:p>
              <a:r>
                <a:rPr lang="en-US" altLang="zh-CN" sz="4400" b="1" dirty="0">
                  <a:solidFill>
                    <a:schemeClr val="bg1"/>
                  </a:solidFill>
                  <a:latin typeface="Arial" panose="020B0604020202020204" pitchFamily="34" charset="0"/>
                  <a:cs typeface="Arial" panose="020B0604020202020204" pitchFamily="34" charset="0"/>
                </a:rPr>
                <a:t>1</a:t>
              </a:r>
              <a:endParaRPr lang="zh-CN" altLang="en-US" sz="4400" dirty="0">
                <a:solidFill>
                  <a:schemeClr val="bg1"/>
                </a:solidFill>
                <a:latin typeface="Arial" panose="020B0604020202020204" pitchFamily="34" charset="0"/>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onitor.png"/>
          <p:cNvPicPr>
            <a:picLocks noChangeAspect="1"/>
          </p:cNvPicPr>
          <p:nvPr/>
        </p:nvPicPr>
        <p:blipFill>
          <a:blip r:embed="rId1" cstate="print"/>
          <a:stretch>
            <a:fillRect/>
          </a:stretch>
        </p:blipFill>
        <p:spPr>
          <a:xfrm>
            <a:off x="7384415" y="1942465"/>
            <a:ext cx="4620260" cy="3851275"/>
          </a:xfrm>
          <a:prstGeom prst="rect">
            <a:avLst/>
          </a:prstGeom>
        </p:spPr>
      </p:pic>
      <p:sp>
        <p:nvSpPr>
          <p:cNvPr id="10" name="TextBox 46"/>
          <p:cNvSpPr txBox="1"/>
          <p:nvPr/>
        </p:nvSpPr>
        <p:spPr>
          <a:xfrm>
            <a:off x="2799147" y="1130112"/>
            <a:ext cx="1096010" cy="569595"/>
          </a:xfrm>
          <a:prstGeom prst="rect">
            <a:avLst/>
          </a:prstGeom>
          <a:noFill/>
        </p:spPr>
        <p:txBody>
          <a:bodyPr wrap="none" lIns="91428" tIns="45713" rIns="91428" bIns="45713" rtlCol="0">
            <a:spAutoFit/>
          </a:bodyPr>
          <a:lstStyle/>
          <a:p>
            <a:pPr algn="ctr">
              <a:lnSpc>
                <a:spcPct val="130000"/>
              </a:lnSpc>
              <a:defRPr/>
            </a:pPr>
            <a:r>
              <a:rPr lang="zh-CN" altLang="en-US" sz="2400" kern="0" dirty="0">
                <a:latin typeface="思源黑体 CN Normal" panose="020B0400000000000000" pitchFamily="34" charset="-122"/>
                <a:ea typeface="思源黑体 CN Normal" panose="020B0400000000000000" pitchFamily="34" charset="-122"/>
                <a:cs typeface="+mn-ea"/>
                <a:sym typeface="+mn-lt"/>
              </a:rPr>
              <a:t>图灵</a:t>
            </a:r>
            <a:r>
              <a:rPr lang="zh-CN" altLang="en-US" sz="2400" kern="0" dirty="0">
                <a:latin typeface="思源黑体 CN Normal" panose="020B0400000000000000" pitchFamily="34" charset="-122"/>
                <a:ea typeface="思源黑体 CN Normal" panose="020B0400000000000000" pitchFamily="34" charset="-122"/>
                <a:cs typeface="+mn-ea"/>
                <a:sym typeface="+mn-lt"/>
              </a:rPr>
              <a:t>奖</a:t>
            </a:r>
            <a:endParaRPr lang="zh-CN" altLang="en-US" sz="2400" kern="0" dirty="0">
              <a:latin typeface="思源黑体 CN Normal" panose="020B0400000000000000" pitchFamily="34" charset="-122"/>
              <a:ea typeface="思源黑体 CN Normal" panose="020B0400000000000000" pitchFamily="34" charset="-122"/>
              <a:cs typeface="+mn-ea"/>
              <a:sym typeface="+mn-lt"/>
            </a:endParaRPr>
          </a:p>
        </p:txBody>
      </p:sp>
      <p:sp>
        <p:nvSpPr>
          <p:cNvPr id="12" name="TextBox 49"/>
          <p:cNvSpPr txBox="1"/>
          <p:nvPr/>
        </p:nvSpPr>
        <p:spPr>
          <a:xfrm>
            <a:off x="591820" y="1372235"/>
            <a:ext cx="6696075" cy="5125720"/>
          </a:xfrm>
          <a:prstGeom prst="rect">
            <a:avLst/>
          </a:prstGeom>
          <a:noFill/>
        </p:spPr>
        <p:txBody>
          <a:bodyPr wrap="square" lIns="91428" tIns="45713" rIns="91428" bIns="45713" rtlCol="0">
            <a:spAutoFit/>
          </a:bodyPr>
          <a:lstStyle/>
          <a:p>
            <a:pPr>
              <a:lnSpc>
                <a:spcPct val="130000"/>
              </a:lnSpc>
              <a:defRPr/>
            </a:pPr>
            <a:endParaRPr lang="zh-CN" altLang="en-US" kern="0" dirty="0">
              <a:latin typeface="思源黑体 CN Normal" panose="020B0400000000000000" pitchFamily="34" charset="-122"/>
              <a:ea typeface="思源黑体 CN Normal" panose="020B0400000000000000" pitchFamily="34" charset="-122"/>
              <a:cs typeface="+mn-ea"/>
              <a:sym typeface="+mn-lt"/>
            </a:endParaRPr>
          </a:p>
          <a:p>
            <a:pPr>
              <a:lnSpc>
                <a:spcPct val="130000"/>
              </a:lnSpc>
              <a:defRPr/>
            </a:pPr>
            <a:r>
              <a:rPr lang="en-US" altLang="zh-CN" kern="0" dirty="0">
                <a:latin typeface="思源黑体 CN Normal" panose="020B0400000000000000" pitchFamily="34" charset="-122"/>
                <a:ea typeface="思源黑体 CN Normal" panose="020B0400000000000000" pitchFamily="34" charset="-122"/>
                <a:cs typeface="+mn-ea"/>
                <a:sym typeface="+mn-lt"/>
              </a:rPr>
              <a:t>    </a:t>
            </a:r>
            <a:r>
              <a:rPr lang="zh-CN" altLang="en-US" kern="0" dirty="0">
                <a:latin typeface="思源黑体 CN Normal" panose="020B0400000000000000" pitchFamily="34" charset="-122"/>
                <a:ea typeface="思源黑体 CN Normal" panose="020B0400000000000000" pitchFamily="34" charset="-122"/>
                <a:cs typeface="+mn-ea"/>
                <a:sym typeface="+mn-lt"/>
              </a:rPr>
              <a:t>图灵奖（Turing Award），全称A.M.图灵奖（ACM A.M Turing Award），是由美国计算机协会（ACM）于1966年设立的计算机奖项，名称取自艾伦·麦席森·图灵（Alan M. Turing），旨在奖励对计算机事业作出重要贡献的个人 。图灵奖对获奖条件要求极高，评奖程序极严，一般每年仅授予一名计算机科学家。图灵奖是计算机领域的国际最高奖项，被誉为“计算机界的诺贝尔奖”。</a:t>
            </a:r>
            <a:endParaRPr lang="zh-CN" altLang="en-US" kern="0" dirty="0">
              <a:latin typeface="思源黑体 CN Normal" panose="020B0400000000000000" pitchFamily="34" charset="-122"/>
              <a:ea typeface="思源黑体 CN Normal" panose="020B0400000000000000" pitchFamily="34" charset="-122"/>
              <a:cs typeface="+mn-ea"/>
              <a:sym typeface="+mn-lt"/>
            </a:endParaRPr>
          </a:p>
          <a:p>
            <a:pPr>
              <a:lnSpc>
                <a:spcPct val="130000"/>
              </a:lnSpc>
              <a:defRPr/>
            </a:pPr>
            <a:r>
              <a:rPr lang="zh-CN" altLang="en-US" kern="0" dirty="0">
                <a:latin typeface="思源黑体 CN Normal" panose="020B0400000000000000" pitchFamily="34" charset="-122"/>
                <a:ea typeface="思源黑体 CN Normal" panose="020B0400000000000000" pitchFamily="34" charset="-122"/>
                <a:cs typeface="+mn-ea"/>
                <a:sym typeface="+mn-lt"/>
              </a:rPr>
              <a:t>图灵奖一般在每年3月下旬颁发。从1966年至2020年，图灵奖共授予74名获奖者，以美国、欧洲科学家为主。2000年，中国科学家姚期智获图灵奖，这是中国人首次也是唯一一次获得图灵奖。2022年3月30日，美国计算机协会（ACM）公布了2021年度图灵奖获奖者。美国田纳西大学电气工程和计算机科学系教授Jack J. Dongarra因对数字算法和库的开创性贡献摘得这一荣誉。</a:t>
            </a:r>
            <a:endParaRPr lang="zh-CN" altLang="en-US" kern="0" dirty="0">
              <a:latin typeface="思源黑体 CN Normal" panose="020B0400000000000000" pitchFamily="34" charset="-122"/>
              <a:ea typeface="思源黑体 CN Normal" panose="020B0400000000000000" pitchFamily="34" charset="-122"/>
              <a:cs typeface="+mn-ea"/>
              <a:sym typeface="+mn-lt"/>
            </a:endParaRPr>
          </a:p>
        </p:txBody>
      </p:sp>
      <p:grpSp>
        <p:nvGrpSpPr>
          <p:cNvPr id="14" name="组合 13"/>
          <p:cNvGrpSpPr/>
          <p:nvPr/>
        </p:nvGrpSpPr>
        <p:grpSpPr>
          <a:xfrm>
            <a:off x="660400" y="-1"/>
            <a:ext cx="5232400" cy="1130301"/>
            <a:chOff x="660400" y="-1"/>
            <a:chExt cx="5232400" cy="1130301"/>
          </a:xfrm>
        </p:grpSpPr>
        <p:sp>
          <p:nvSpPr>
            <p:cNvPr id="15" name="椭圆 14"/>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flipV="1">
              <a:off x="660400" y="-1"/>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p:cNvSpPr txBox="1"/>
            <p:nvPr/>
          </p:nvSpPr>
          <p:spPr>
            <a:xfrm>
              <a:off x="765666" y="315391"/>
              <a:ext cx="493944" cy="769441"/>
            </a:xfrm>
            <a:prstGeom prst="rect">
              <a:avLst/>
            </a:prstGeom>
            <a:noFill/>
          </p:spPr>
          <p:txBody>
            <a:bodyPr wrap="square" rtlCol="0">
              <a:spAutoFit/>
            </a:bodyPr>
            <a:lstStyle/>
            <a:p>
              <a:r>
                <a:rPr lang="en-US" altLang="zh-CN" sz="4400" b="1" dirty="0">
                  <a:solidFill>
                    <a:schemeClr val="bg1"/>
                  </a:solidFill>
                  <a:latin typeface="Arial" panose="020B0604020202020204" pitchFamily="34" charset="0"/>
                  <a:cs typeface="Arial" panose="020B0604020202020204" pitchFamily="34" charset="0"/>
                </a:rPr>
                <a:t>1</a:t>
              </a:r>
              <a:endParaRPr lang="zh-CN" altLang="en-US" sz="4400" dirty="0">
                <a:solidFill>
                  <a:schemeClr val="bg1"/>
                </a:solidFill>
                <a:latin typeface="Arial" panose="020B0604020202020204" pitchFamily="34" charset="0"/>
                <a:cs typeface="Arial" panose="020B0604020202020204" pitchFamily="34" charset="0"/>
              </a:endParaRPr>
            </a:p>
          </p:txBody>
        </p:sp>
        <p:grpSp>
          <p:nvGrpSpPr>
            <p:cNvPr id="19" name="组合 18"/>
            <p:cNvGrpSpPr/>
            <p:nvPr/>
          </p:nvGrpSpPr>
          <p:grpSpPr>
            <a:xfrm>
              <a:off x="1468459" y="408602"/>
              <a:ext cx="4424341" cy="693347"/>
              <a:chOff x="3797607" y="564703"/>
              <a:chExt cx="3478552" cy="693347"/>
            </a:xfrm>
          </p:grpSpPr>
          <p:sp>
            <p:nvSpPr>
              <p:cNvPr id="20" name="文本框 19"/>
              <p:cNvSpPr txBox="1"/>
              <p:nvPr/>
            </p:nvSpPr>
            <p:spPr>
              <a:xfrm>
                <a:off x="3797607" y="564703"/>
                <a:ext cx="3364436" cy="460375"/>
              </a:xfrm>
              <a:prstGeom prst="rect">
                <a:avLst/>
              </a:prstGeom>
              <a:noFill/>
            </p:spPr>
            <p:txBody>
              <a:bodyPr wrap="square" rtlCol="0">
                <a:spAutoFit/>
                <a:scene3d>
                  <a:camera prst="orthographicFront"/>
                  <a:lightRig rig="threePt" dir="t"/>
                </a:scene3d>
                <a:sp3d contourW="12700"/>
              </a:bodyPr>
              <a:lstStyle/>
              <a:p>
                <a:r>
                  <a:rPr lang="zh-CN" altLang="en-US" sz="2400" b="1" spc="600" dirty="0">
                    <a:latin typeface="思源黑体 CN Medium" panose="020B0600000000000000" pitchFamily="34" charset="-122"/>
                    <a:ea typeface="思源黑体 CN Medium" panose="020B0600000000000000" pitchFamily="34" charset="-122"/>
                  </a:rPr>
                  <a:t>思政小</a:t>
                </a:r>
                <a:r>
                  <a:rPr lang="zh-CN" altLang="en-US" sz="2400" b="1" spc="600" dirty="0">
                    <a:latin typeface="思源黑体 CN Medium" panose="020B0600000000000000" pitchFamily="34" charset="-122"/>
                    <a:ea typeface="思源黑体 CN Medium" panose="020B0600000000000000" pitchFamily="34" charset="-122"/>
                  </a:rPr>
                  <a:t>课堂</a:t>
                </a:r>
                <a:endParaRPr lang="zh-CN" altLang="en-US" sz="2400" b="1" spc="600" dirty="0">
                  <a:latin typeface="思源黑体 CN Medium" panose="020B0600000000000000" pitchFamily="34" charset="-122"/>
                  <a:ea typeface="思源黑体 CN Medium" panose="020B0600000000000000" pitchFamily="34" charset="-122"/>
                </a:endParaRPr>
              </a:p>
            </p:txBody>
          </p:sp>
          <p:sp>
            <p:nvSpPr>
              <p:cNvPr id="21" name="文本框 20"/>
              <p:cNvSpPr txBox="1"/>
              <p:nvPr/>
            </p:nvSpPr>
            <p:spPr>
              <a:xfrm>
                <a:off x="3807593" y="995108"/>
                <a:ext cx="3468566" cy="262942"/>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b="1" spc="300" dirty="0">
                    <a:latin typeface="Arial" panose="020B0604020202020204" pitchFamily="34" charset="0"/>
                    <a:ea typeface="+mj-ea"/>
                    <a:cs typeface="Arial" panose="020B0604020202020204" pitchFamily="34" charset="0"/>
                  </a:rPr>
                  <a:t>Ideological and political</a:t>
                </a:r>
                <a:endParaRPr lang="en-US" altLang="zh-CN" sz="1000" b="1" spc="300" dirty="0">
                  <a:latin typeface="Arial" panose="020B0604020202020204" pitchFamily="34" charset="0"/>
                  <a:ea typeface="+mj-ea"/>
                  <a:cs typeface="Arial" panose="020B0604020202020204" pitchFamily="34" charset="0"/>
                </a:endParaRPr>
              </a:p>
            </p:txBody>
          </p:sp>
        </p:grpSp>
      </p:grpSp>
      <p:pic>
        <p:nvPicPr>
          <p:cNvPr id="3" name="图片占位符 2" descr="C:\Users\xrdan\Desktop\捕获.PNG捕获"/>
          <p:cNvPicPr>
            <a:picLocks noChangeAspect="1"/>
          </p:cNvPicPr>
          <p:nvPr>
            <p:ph type="pic" sz="quarter" idx="10"/>
          </p:nvPr>
        </p:nvPicPr>
        <p:blipFill>
          <a:blip r:embed="rId2"/>
          <a:srcRect/>
          <a:stretch>
            <a:fillRect/>
          </a:stretch>
        </p:blipFill>
        <p:spPr>
          <a:xfrm>
            <a:off x="7844155" y="2204720"/>
            <a:ext cx="3750310" cy="2341880"/>
          </a:xfrm>
          <a:prstGeom prst="rect">
            <a:avLst/>
          </a:prstGeom>
        </p:spPr>
      </p:pic>
      <p:pic>
        <p:nvPicPr>
          <p:cNvPr id="6" name="Picture 4" descr="Monitor-Light.png"/>
          <p:cNvPicPr>
            <a:picLocks noChangeAspect="1"/>
          </p:cNvPicPr>
          <p:nvPr>
            <p:custDataLst>
              <p:tags r:id="rId3"/>
            </p:custDataLst>
          </p:nvPr>
        </p:nvPicPr>
        <p:blipFill>
          <a:blip r:embed="rId4" cstate="print"/>
          <a:stretch>
            <a:fillRect/>
          </a:stretch>
        </p:blipFill>
        <p:spPr>
          <a:xfrm>
            <a:off x="9312910" y="2079625"/>
            <a:ext cx="2282190" cy="25317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28"/>
          <p:cNvSpPr txBox="1"/>
          <p:nvPr/>
        </p:nvSpPr>
        <p:spPr>
          <a:xfrm>
            <a:off x="4729480" y="3078480"/>
            <a:ext cx="3688715" cy="768350"/>
          </a:xfrm>
          <a:prstGeom prst="rect">
            <a:avLst/>
          </a:prstGeom>
          <a:noFill/>
        </p:spPr>
        <p:txBody>
          <a:bodyPr wrap="square" rtlCol="0">
            <a:spAutoFit/>
            <a:scene3d>
              <a:camera prst="orthographicFront"/>
              <a:lightRig rig="threePt" dir="t"/>
            </a:scene3d>
            <a:sp3d contourW="12700"/>
          </a:bodyPr>
          <a:lstStyle/>
          <a:p>
            <a:pPr algn="dist"/>
            <a:r>
              <a:rPr lang="zh-CN" altLang="en-US" sz="4400" b="1" spc="600" dirty="0">
                <a:latin typeface="思源黑体 CN Medium" panose="020B0600000000000000" pitchFamily="34" charset="-122"/>
                <a:ea typeface="思源黑体 CN Medium" panose="020B0600000000000000" pitchFamily="34" charset="-122"/>
              </a:rPr>
              <a:t>教学</a:t>
            </a:r>
            <a:r>
              <a:rPr lang="zh-CN" altLang="en-US" sz="4400" b="1" spc="600" dirty="0">
                <a:latin typeface="思源黑体 CN Medium" panose="020B0600000000000000" pitchFamily="34" charset="-122"/>
                <a:ea typeface="思源黑体 CN Medium" panose="020B0600000000000000" pitchFamily="34" charset="-122"/>
              </a:rPr>
              <a:t>目标</a:t>
            </a:r>
            <a:endParaRPr lang="zh-CN" altLang="en-US" sz="4400" b="1" spc="600" dirty="0">
              <a:latin typeface="思源黑体 CN Medium" panose="020B0600000000000000" pitchFamily="34" charset="-122"/>
              <a:ea typeface="思源黑体 CN Medium" panose="020B0600000000000000" pitchFamily="34" charset="-122"/>
            </a:endParaRPr>
          </a:p>
        </p:txBody>
      </p:sp>
      <p:grpSp>
        <p:nvGrpSpPr>
          <p:cNvPr id="3" name="组合 2"/>
          <p:cNvGrpSpPr/>
          <p:nvPr/>
        </p:nvGrpSpPr>
        <p:grpSpPr>
          <a:xfrm>
            <a:off x="3171217" y="-1"/>
            <a:ext cx="704476" cy="4178902"/>
            <a:chOff x="3171217" y="-1"/>
            <a:chExt cx="704476" cy="4178902"/>
          </a:xfrm>
        </p:grpSpPr>
        <p:grpSp>
          <p:nvGrpSpPr>
            <p:cNvPr id="35" name="组合 34"/>
            <p:cNvGrpSpPr/>
            <p:nvPr/>
          </p:nvGrpSpPr>
          <p:grpSpPr>
            <a:xfrm flipV="1">
              <a:off x="3171217" y="-1"/>
              <a:ext cx="704476" cy="4178902"/>
              <a:chOff x="5971669" y="4722308"/>
              <a:chExt cx="507600" cy="4178902"/>
            </a:xfrm>
            <a:solidFill>
              <a:srgbClr val="55943A"/>
            </a:solidFill>
          </p:grpSpPr>
          <p:sp>
            <p:nvSpPr>
              <p:cNvPr id="36" name="椭圆 35"/>
              <p:cNvSpPr/>
              <p:nvPr/>
            </p:nvSpPr>
            <p:spPr>
              <a:xfrm>
                <a:off x="5972275" y="4722308"/>
                <a:ext cx="506388" cy="506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5971669" y="4962423"/>
                <a:ext cx="507600" cy="39387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3276483" y="3287792"/>
              <a:ext cx="493944" cy="768350"/>
            </a:xfrm>
            <a:prstGeom prst="rect">
              <a:avLst/>
            </a:prstGeom>
            <a:noFill/>
          </p:spPr>
          <p:txBody>
            <a:bodyPr wrap="square" rtlCol="0">
              <a:spAutoFit/>
            </a:bodyPr>
            <a:lstStyle/>
            <a:p>
              <a:r>
                <a:rPr lang="en-US" altLang="zh-CN" sz="4400" dirty="0">
                  <a:solidFill>
                    <a:schemeClr val="bg1"/>
                  </a:solidFill>
                  <a:latin typeface="Arial" panose="020B0604020202020204" pitchFamily="34" charset="0"/>
                  <a:cs typeface="Arial" panose="020B0604020202020204" pitchFamily="34" charset="0"/>
                </a:rPr>
                <a:t>2</a:t>
              </a:r>
              <a:endParaRPr lang="en-US" altLang="zh-CN" sz="4400" dirty="0">
                <a:solidFill>
                  <a:schemeClr val="bg1"/>
                </a:solidFill>
                <a:latin typeface="Arial" panose="020B0604020202020204" pitchFamily="34" charset="0"/>
                <a:cs typeface="Arial" panose="020B0604020202020204" pitchFamily="34" charset="0"/>
              </a:endParaRPr>
            </a:p>
          </p:txBody>
        </p:sp>
      </p:grpSp>
      <p:sp>
        <p:nvSpPr>
          <p:cNvPr id="4" name="文本框 3"/>
          <p:cNvSpPr txBox="1"/>
          <p:nvPr/>
        </p:nvSpPr>
        <p:spPr>
          <a:xfrm>
            <a:off x="4787900" y="4380230"/>
            <a:ext cx="3611880" cy="368300"/>
          </a:xfrm>
          <a:prstGeom prst="rect">
            <a:avLst/>
          </a:prstGeom>
          <a:noFill/>
        </p:spPr>
        <p:txBody>
          <a:bodyPr wrap="none" rtlCol="0" anchor="t">
            <a:spAutoFit/>
          </a:bodyPr>
          <a:p>
            <a:r>
              <a:rPr lang="en-US" altLang="zh-CN" b="1" dirty="0">
                <a:solidFill>
                  <a:schemeClr val="tx1">
                    <a:lumMod val="95000"/>
                    <a:lumOff val="5000"/>
                  </a:schemeClr>
                </a:solidFill>
                <a:latin typeface="Arial" panose="020B0604020202020204" pitchFamily="34" charset="0"/>
                <a:ea typeface="+mj-ea"/>
                <a:cs typeface="Arial" panose="020B0604020202020204" pitchFamily="34" charset="0"/>
                <a:sym typeface="+mn-ea"/>
              </a:rPr>
              <a:t>T e a c h i n g    O </a:t>
            </a:r>
            <a:r>
              <a:rPr lang="en-US" altLang="zh-CN" b="1" dirty="0">
                <a:solidFill>
                  <a:schemeClr val="tx1">
                    <a:lumMod val="95000"/>
                    <a:lumOff val="5000"/>
                  </a:schemeClr>
                </a:solidFill>
                <a:latin typeface="Arial" panose="020B0604020202020204" pitchFamily="34" charset="0"/>
                <a:ea typeface="+mj-ea"/>
                <a:cs typeface="Arial" panose="020B0604020202020204" pitchFamily="34" charset="0"/>
                <a:sym typeface="+mn-ea"/>
              </a:rPr>
              <a:t>b j e c t i v e s</a:t>
            </a:r>
            <a:endParaRPr lang="en-US" altLang="zh-CN" b="1" dirty="0">
              <a:solidFill>
                <a:schemeClr val="tx1">
                  <a:lumMod val="95000"/>
                  <a:lumOff val="5000"/>
                </a:schemeClr>
              </a:solidFill>
              <a:latin typeface="Arial" panose="020B0604020202020204" pitchFamily="34" charset="0"/>
              <a:ea typeface="+mj-ea"/>
              <a:cs typeface="Arial" panose="020B0604020202020204" pitchFamily="3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5116547" y="3824190"/>
            <a:ext cx="1958908" cy="1958908"/>
          </a:xfrm>
          <a:prstGeom prst="ellipse">
            <a:avLst/>
          </a:prstGeom>
          <a:solidFill>
            <a:srgbClr val="55943A"/>
          </a:solidFill>
          <a:ln w="31750">
            <a:gradFill flip="none" rotWithShape="1">
              <a:gsLst>
                <a:gs pos="0">
                  <a:schemeClr val="bg1">
                    <a:lumMod val="6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defRPr/>
            </a:pPr>
            <a:endParaRPr lang="zh-CN" altLang="en-US" sz="2400" dirty="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sp>
        <p:nvSpPr>
          <p:cNvPr id="6" name="椭圆 5"/>
          <p:cNvSpPr/>
          <p:nvPr/>
        </p:nvSpPr>
        <p:spPr>
          <a:xfrm>
            <a:off x="5239769" y="3947412"/>
            <a:ext cx="1712470" cy="1712469"/>
          </a:xfrm>
          <a:prstGeom prst="ellipse">
            <a:avLst/>
          </a:prstGeom>
          <a:solidFill>
            <a:schemeClr val="bg1"/>
          </a:solidFill>
          <a:ln w="50800">
            <a:noFill/>
          </a:ln>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defRPr/>
            </a:pPr>
            <a:endParaRPr lang="zh-CN" altLang="en-US" sz="2400" dirty="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grpSp>
        <p:nvGrpSpPr>
          <p:cNvPr id="7" name="组合 6"/>
          <p:cNvGrpSpPr/>
          <p:nvPr/>
        </p:nvGrpSpPr>
        <p:grpSpPr>
          <a:xfrm>
            <a:off x="3764493" y="4463719"/>
            <a:ext cx="870347" cy="870347"/>
            <a:chOff x="3237545" y="4561747"/>
            <a:chExt cx="1146960" cy="1146960"/>
          </a:xfrm>
        </p:grpSpPr>
        <p:sp>
          <p:nvSpPr>
            <p:cNvPr id="8" name="圆角矩形 7"/>
            <p:cNvSpPr/>
            <p:nvPr/>
          </p:nvSpPr>
          <p:spPr>
            <a:xfrm>
              <a:off x="3237545" y="4561747"/>
              <a:ext cx="1146960" cy="1146960"/>
            </a:xfrm>
            <a:prstGeom prst="roundRect">
              <a:avLst>
                <a:gd name="adj" fmla="val 50000"/>
              </a:avLst>
            </a:prstGeom>
            <a:solidFill>
              <a:srgbClr val="55943A"/>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sp>
          <p:nvSpPr>
            <p:cNvPr id="9" name="圆角矩形 8"/>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grpSp>
      <p:grpSp>
        <p:nvGrpSpPr>
          <p:cNvPr id="10" name="组合 9"/>
          <p:cNvGrpSpPr/>
          <p:nvPr/>
        </p:nvGrpSpPr>
        <p:grpSpPr>
          <a:xfrm>
            <a:off x="7587859" y="4463719"/>
            <a:ext cx="870347" cy="870347"/>
            <a:chOff x="3237545" y="4561747"/>
            <a:chExt cx="1146960" cy="1146960"/>
          </a:xfrm>
        </p:grpSpPr>
        <p:sp>
          <p:nvSpPr>
            <p:cNvPr id="11" name="圆角矩形 10"/>
            <p:cNvSpPr/>
            <p:nvPr/>
          </p:nvSpPr>
          <p:spPr>
            <a:xfrm>
              <a:off x="3237545" y="4561747"/>
              <a:ext cx="1146960" cy="1146960"/>
            </a:xfrm>
            <a:prstGeom prst="roundRect">
              <a:avLst>
                <a:gd name="adj" fmla="val 50000"/>
              </a:avLst>
            </a:prstGeom>
            <a:solidFill>
              <a:srgbClr val="55943A"/>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sp>
          <p:nvSpPr>
            <p:cNvPr id="12" name="圆角矩形 11"/>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grpSp>
      <p:grpSp>
        <p:nvGrpSpPr>
          <p:cNvPr id="13" name="组合 12"/>
          <p:cNvGrpSpPr/>
          <p:nvPr/>
        </p:nvGrpSpPr>
        <p:grpSpPr>
          <a:xfrm>
            <a:off x="5657652" y="2575587"/>
            <a:ext cx="870347" cy="870347"/>
            <a:chOff x="3237545" y="4561747"/>
            <a:chExt cx="1146960" cy="1146960"/>
          </a:xfrm>
        </p:grpSpPr>
        <p:sp>
          <p:nvSpPr>
            <p:cNvPr id="14" name="圆角矩形 13"/>
            <p:cNvSpPr/>
            <p:nvPr/>
          </p:nvSpPr>
          <p:spPr>
            <a:xfrm>
              <a:off x="3237545" y="4561747"/>
              <a:ext cx="1146960" cy="1146960"/>
            </a:xfrm>
            <a:prstGeom prst="roundRect">
              <a:avLst>
                <a:gd name="adj" fmla="val 50000"/>
              </a:avLst>
            </a:prstGeom>
            <a:solidFill>
              <a:srgbClr val="55943A"/>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sp>
          <p:nvSpPr>
            <p:cNvPr id="15" name="圆角矩形 14"/>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grpSp>
      <p:sp>
        <p:nvSpPr>
          <p:cNvPr id="16" name="饼形 18"/>
          <p:cNvSpPr/>
          <p:nvPr/>
        </p:nvSpPr>
        <p:spPr>
          <a:xfrm>
            <a:off x="4203460" y="3018342"/>
            <a:ext cx="1404131" cy="1401517"/>
          </a:xfrm>
          <a:custGeom>
            <a:avLst/>
            <a:gdLst>
              <a:gd name="connsiteX0" fmla="*/ 57234 w 3556000"/>
              <a:gd name="connsiteY0" fmla="*/ 1330509 h 3556000"/>
              <a:gd name="connsiteX1" fmla="*/ 1333717 w 3556000"/>
              <a:gd name="connsiteY1" fmla="*/ 56403 h 3556000"/>
              <a:gd name="connsiteX2" fmla="*/ 1778000 w 3556000"/>
              <a:gd name="connsiteY2" fmla="*/ 1778000 h 3556000"/>
              <a:gd name="connsiteX3" fmla="*/ 57234 w 3556000"/>
              <a:gd name="connsiteY3" fmla="*/ 1330509 h 3556000"/>
              <a:gd name="connsiteX0-1" fmla="*/ 1720766 w 1812206"/>
              <a:gd name="connsiteY0-2" fmla="*/ 1721597 h 1813037"/>
              <a:gd name="connsiteX1-3" fmla="*/ 0 w 1812206"/>
              <a:gd name="connsiteY1-4" fmla="*/ 1274106 h 1813037"/>
              <a:gd name="connsiteX2-5" fmla="*/ 1276483 w 1812206"/>
              <a:gd name="connsiteY2-6" fmla="*/ 0 h 1813037"/>
              <a:gd name="connsiteX3-7" fmla="*/ 1812206 w 1812206"/>
              <a:gd name="connsiteY3-8" fmla="*/ 1813037 h 1813037"/>
              <a:gd name="connsiteX0-9" fmla="*/ 1720766 w 1720766"/>
              <a:gd name="connsiteY0-10" fmla="*/ 1721597 h 1721597"/>
              <a:gd name="connsiteX1-11" fmla="*/ 0 w 1720766"/>
              <a:gd name="connsiteY1-12" fmla="*/ 1274106 h 1721597"/>
              <a:gd name="connsiteX2-13" fmla="*/ 1276483 w 1720766"/>
              <a:gd name="connsiteY2-14" fmla="*/ 0 h 1721597"/>
              <a:gd name="connsiteX0-15" fmla="*/ 0 w 1276483"/>
              <a:gd name="connsiteY0-16" fmla="*/ 1274106 h 1274106"/>
              <a:gd name="connsiteX1-17" fmla="*/ 1276483 w 1276483"/>
              <a:gd name="connsiteY1-18" fmla="*/ 0 h 1274106"/>
            </a:gdLst>
            <a:ahLst/>
            <a:cxnLst>
              <a:cxn ang="0">
                <a:pos x="connsiteX0-1" y="connsiteY0-2"/>
              </a:cxn>
              <a:cxn ang="0">
                <a:pos x="connsiteX1-3" y="connsiteY1-4"/>
              </a:cxn>
            </a:cxnLst>
            <a:rect l="l" t="t" r="r" b="b"/>
            <a:pathLst>
              <a:path w="1276483" h="1274106">
                <a:moveTo>
                  <a:pt x="0" y="1274106"/>
                </a:moveTo>
                <a:cubicBezTo>
                  <a:pt x="162534" y="649103"/>
                  <a:pt x="651178" y="161369"/>
                  <a:pt x="1276483" y="0"/>
                </a:cubicBezTo>
              </a:path>
            </a:pathLst>
          </a:custGeom>
          <a:noFill/>
          <a:ln w="12700">
            <a:solidFill>
              <a:schemeClr val="tx1">
                <a:lumMod val="65000"/>
                <a:lumOff val="35000"/>
              </a:schemeClr>
            </a:solidFill>
            <a:prstDash val="sysDot"/>
            <a:headEnd type="oval" w="med" len="med"/>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sp>
        <p:nvSpPr>
          <p:cNvPr id="17" name="饼形 18"/>
          <p:cNvSpPr/>
          <p:nvPr/>
        </p:nvSpPr>
        <p:spPr>
          <a:xfrm flipH="1">
            <a:off x="6578853" y="3018342"/>
            <a:ext cx="1404131" cy="1401517"/>
          </a:xfrm>
          <a:custGeom>
            <a:avLst/>
            <a:gdLst>
              <a:gd name="connsiteX0" fmla="*/ 57234 w 3556000"/>
              <a:gd name="connsiteY0" fmla="*/ 1330509 h 3556000"/>
              <a:gd name="connsiteX1" fmla="*/ 1333717 w 3556000"/>
              <a:gd name="connsiteY1" fmla="*/ 56403 h 3556000"/>
              <a:gd name="connsiteX2" fmla="*/ 1778000 w 3556000"/>
              <a:gd name="connsiteY2" fmla="*/ 1778000 h 3556000"/>
              <a:gd name="connsiteX3" fmla="*/ 57234 w 3556000"/>
              <a:gd name="connsiteY3" fmla="*/ 1330509 h 3556000"/>
              <a:gd name="connsiteX0-1" fmla="*/ 1720766 w 1812206"/>
              <a:gd name="connsiteY0-2" fmla="*/ 1721597 h 1813037"/>
              <a:gd name="connsiteX1-3" fmla="*/ 0 w 1812206"/>
              <a:gd name="connsiteY1-4" fmla="*/ 1274106 h 1813037"/>
              <a:gd name="connsiteX2-5" fmla="*/ 1276483 w 1812206"/>
              <a:gd name="connsiteY2-6" fmla="*/ 0 h 1813037"/>
              <a:gd name="connsiteX3-7" fmla="*/ 1812206 w 1812206"/>
              <a:gd name="connsiteY3-8" fmla="*/ 1813037 h 1813037"/>
              <a:gd name="connsiteX0-9" fmla="*/ 1720766 w 1720766"/>
              <a:gd name="connsiteY0-10" fmla="*/ 1721597 h 1721597"/>
              <a:gd name="connsiteX1-11" fmla="*/ 0 w 1720766"/>
              <a:gd name="connsiteY1-12" fmla="*/ 1274106 h 1721597"/>
              <a:gd name="connsiteX2-13" fmla="*/ 1276483 w 1720766"/>
              <a:gd name="connsiteY2-14" fmla="*/ 0 h 1721597"/>
              <a:gd name="connsiteX0-15" fmla="*/ 0 w 1276483"/>
              <a:gd name="connsiteY0-16" fmla="*/ 1274106 h 1274106"/>
              <a:gd name="connsiteX1-17" fmla="*/ 1276483 w 1276483"/>
              <a:gd name="connsiteY1-18" fmla="*/ 0 h 1274106"/>
            </a:gdLst>
            <a:ahLst/>
            <a:cxnLst>
              <a:cxn ang="0">
                <a:pos x="connsiteX0-1" y="connsiteY0-2"/>
              </a:cxn>
              <a:cxn ang="0">
                <a:pos x="connsiteX1-3" y="connsiteY1-4"/>
              </a:cxn>
            </a:cxnLst>
            <a:rect l="l" t="t" r="r" b="b"/>
            <a:pathLst>
              <a:path w="1276483" h="1274106">
                <a:moveTo>
                  <a:pt x="0" y="1274106"/>
                </a:moveTo>
                <a:cubicBezTo>
                  <a:pt x="162534" y="649103"/>
                  <a:pt x="651178" y="161369"/>
                  <a:pt x="1276483" y="0"/>
                </a:cubicBezTo>
              </a:path>
            </a:pathLst>
          </a:custGeom>
          <a:noFill/>
          <a:ln w="12700">
            <a:solidFill>
              <a:schemeClr val="tx1">
                <a:lumMod val="65000"/>
                <a:lumOff val="35000"/>
              </a:schemeClr>
            </a:solidFill>
            <a:headEnd type="oval" w="med" len="med"/>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grpSp>
        <p:nvGrpSpPr>
          <p:cNvPr id="21" name="组合 20"/>
          <p:cNvGrpSpPr/>
          <p:nvPr/>
        </p:nvGrpSpPr>
        <p:grpSpPr>
          <a:xfrm>
            <a:off x="8837039" y="2423045"/>
            <a:ext cx="3161030" cy="3477260"/>
            <a:chOff x="2603823" y="4525702"/>
            <a:chExt cx="3161030" cy="3477260"/>
          </a:xfrm>
        </p:grpSpPr>
        <p:sp>
          <p:nvSpPr>
            <p:cNvPr id="22" name="文本框 21"/>
            <p:cNvSpPr txBox="1"/>
            <p:nvPr/>
          </p:nvSpPr>
          <p:spPr bwMode="auto">
            <a:xfrm>
              <a:off x="2603823" y="4921307"/>
              <a:ext cx="3161030" cy="3081655"/>
            </a:xfrm>
            <a:prstGeom prst="rect">
              <a:avLst/>
            </a:prstGeom>
            <a:noFill/>
          </p:spPr>
          <p:txBody>
            <a:bodyPr wrap="square">
              <a:noAutofit/>
            </a:bodyPr>
            <a:lstStyle/>
            <a:p>
              <a:pPr fontAlgn="base">
                <a:lnSpc>
                  <a:spcPct val="130000"/>
                </a:lnSpc>
                <a:spcBef>
                  <a:spcPct val="0"/>
                </a:spcBef>
                <a:spcAft>
                  <a:spcPct val="0"/>
                </a:spcAft>
              </a:pPr>
              <a:r>
                <a:rPr lang="en-US" altLang="zh-CN" sz="1200" dirty="0">
                  <a:latin typeface="思源黑体 CN Normal" panose="020B0400000000000000" pitchFamily="34" charset="-122"/>
                  <a:ea typeface="思源黑体 CN Normal" panose="020B0400000000000000" pitchFamily="34" charset="-122"/>
                  <a:cs typeface="+mn-ea"/>
                  <a:sym typeface="+mn-lt"/>
                </a:rPr>
                <a:t>  </a:t>
              </a:r>
              <a:r>
                <a:rPr sz="1600" dirty="0">
                  <a:latin typeface="思源黑体 CN Normal" panose="020B0400000000000000" pitchFamily="34" charset="-122"/>
                  <a:ea typeface="思源黑体 CN Normal" panose="020B0400000000000000" pitchFamily="34" charset="-122"/>
                  <a:cs typeface="+mn-ea"/>
                  <a:sym typeface="+mn-lt"/>
                </a:rPr>
                <a:t>通过阅读“党建平台-学习强国”和“图灵奖”拓展资料，当代大学生学习的思想引领航标，激发大学生投身IT技术建设，用青春撰写中国新历史篇章。通过自我阅读，教师思政导引，大学生认识到目前我国数据库技术还需要更多优秀的人才投身数据库技术领域，为我国信息化强国添砖加瓦。</a:t>
              </a:r>
              <a:endParaRPr sz="1600" dirty="0">
                <a:latin typeface="思源黑体 CN Normal" panose="020B0400000000000000" pitchFamily="34" charset="-122"/>
                <a:ea typeface="思源黑体 CN Normal" panose="020B0400000000000000" pitchFamily="34" charset="-122"/>
                <a:cs typeface="+mn-ea"/>
                <a:sym typeface="+mn-lt"/>
              </a:endParaRPr>
            </a:p>
          </p:txBody>
        </p:sp>
        <p:sp>
          <p:nvSpPr>
            <p:cNvPr id="23" name="文本框 22"/>
            <p:cNvSpPr txBox="1"/>
            <p:nvPr/>
          </p:nvSpPr>
          <p:spPr bwMode="auto">
            <a:xfrm>
              <a:off x="2744012" y="4525702"/>
              <a:ext cx="2349784" cy="368300"/>
            </a:xfrm>
            <a:prstGeom prst="rect">
              <a:avLst/>
            </a:prstGeom>
            <a:noFill/>
          </p:spPr>
          <p:txBody>
            <a:bodyPr wrap="square">
              <a:spAutoFit/>
            </a:bodyPr>
            <a:lstStyle/>
            <a:p>
              <a:r>
                <a:rPr lang="zh-CN" altLang="zh-CN" dirty="0">
                  <a:latin typeface="思源黑体 CN Normal" panose="020B0400000000000000" pitchFamily="34" charset="-122"/>
                  <a:ea typeface="思源黑体 CN Normal" panose="020B0400000000000000" pitchFamily="34" charset="-122"/>
                </a:rPr>
                <a:t>情感目标</a:t>
              </a:r>
              <a:endParaRPr lang="zh-CN" altLang="zh-CN" dirty="0">
                <a:latin typeface="思源黑体 CN Normal" panose="020B0400000000000000" pitchFamily="34" charset="-122"/>
                <a:ea typeface="思源黑体 CN Normal" panose="020B0400000000000000" pitchFamily="34" charset="-122"/>
              </a:endParaRPr>
            </a:p>
          </p:txBody>
        </p:sp>
      </p:grpSp>
      <p:grpSp>
        <p:nvGrpSpPr>
          <p:cNvPr id="24" name="组合 23"/>
          <p:cNvGrpSpPr/>
          <p:nvPr/>
        </p:nvGrpSpPr>
        <p:grpSpPr>
          <a:xfrm>
            <a:off x="218787" y="2575314"/>
            <a:ext cx="4670425" cy="2809240"/>
            <a:chOff x="335931" y="3532206"/>
            <a:chExt cx="4670423" cy="2809240"/>
          </a:xfrm>
        </p:grpSpPr>
        <p:sp>
          <p:nvSpPr>
            <p:cNvPr id="25" name="文本框 24"/>
            <p:cNvSpPr txBox="1"/>
            <p:nvPr/>
          </p:nvSpPr>
          <p:spPr bwMode="auto">
            <a:xfrm>
              <a:off x="335931" y="4116406"/>
              <a:ext cx="4670423" cy="2225040"/>
            </a:xfrm>
            <a:prstGeom prst="rect">
              <a:avLst/>
            </a:prstGeom>
            <a:noFill/>
          </p:spPr>
          <p:txBody>
            <a:bodyPr wrap="square">
              <a:noAutofit/>
            </a:bodyPr>
            <a:lstStyle/>
            <a:p>
              <a:pPr marL="342900" indent="-342900" algn="l">
                <a:lnSpc>
                  <a:spcPct val="130000"/>
                </a:lnSpc>
                <a:buFont typeface="Wingdings" panose="05000000000000000000" charset="0"/>
                <a:buChar char="l"/>
                <a:defRPr/>
              </a:pPr>
              <a:r>
                <a:rPr lang="zh-CN" altLang="en-US" sz="1600" kern="0" dirty="0">
                  <a:latin typeface="思源黑体 CN Normal" panose="020B0400000000000000" pitchFamily="34" charset="-122"/>
                  <a:ea typeface="思源黑体 CN Normal" panose="020B0400000000000000" pitchFamily="34" charset="-122"/>
                  <a:cs typeface="+mn-ea"/>
                  <a:sym typeface="+mn-lt"/>
                </a:rPr>
                <a:t>了解数据表之间的关系</a:t>
              </a:r>
              <a:endParaRPr lang="zh-CN" altLang="en-US" sz="1600" kern="0" dirty="0">
                <a:latin typeface="思源黑体 CN Normal" panose="020B0400000000000000" pitchFamily="34" charset="-122"/>
                <a:ea typeface="思源黑体 CN Normal" panose="020B0400000000000000" pitchFamily="34" charset="-122"/>
                <a:cs typeface="+mn-ea"/>
                <a:sym typeface="+mn-lt"/>
              </a:endParaRPr>
            </a:p>
            <a:p>
              <a:pPr marL="342900" indent="-342900" algn="l">
                <a:lnSpc>
                  <a:spcPct val="130000"/>
                </a:lnSpc>
                <a:buFont typeface="Wingdings" panose="05000000000000000000" charset="0"/>
                <a:buChar char="l"/>
                <a:defRPr/>
              </a:pPr>
              <a:r>
                <a:rPr lang="zh-CN" altLang="en-US" sz="1600" kern="0" dirty="0">
                  <a:latin typeface="思源黑体 CN Normal" panose="020B0400000000000000" pitchFamily="34" charset="-122"/>
                  <a:ea typeface="思源黑体 CN Normal" panose="020B0400000000000000" pitchFamily="34" charset="-122"/>
                  <a:cs typeface="+mn-ea"/>
                  <a:sym typeface="+mn-lt"/>
                </a:rPr>
                <a:t>掌握多表数据的查询方法</a:t>
              </a:r>
              <a:endParaRPr lang="zh-CN" altLang="en-US" sz="1600" kern="0" dirty="0">
                <a:latin typeface="思源黑体 CN Normal" panose="020B0400000000000000" pitchFamily="34" charset="-122"/>
                <a:ea typeface="思源黑体 CN Normal" panose="020B0400000000000000" pitchFamily="34" charset="-122"/>
                <a:cs typeface="+mn-ea"/>
                <a:sym typeface="+mn-lt"/>
              </a:endParaRPr>
            </a:p>
            <a:p>
              <a:pPr marL="342900" indent="-342900" algn="l">
                <a:lnSpc>
                  <a:spcPct val="130000"/>
                </a:lnSpc>
                <a:buFont typeface="Wingdings" panose="05000000000000000000" charset="0"/>
                <a:buChar char="l"/>
                <a:defRPr/>
              </a:pPr>
              <a:r>
                <a:rPr lang="zh-CN" altLang="en-US" sz="1600" kern="0" dirty="0">
                  <a:latin typeface="思源黑体 CN Normal" panose="020B0400000000000000" pitchFamily="34" charset="-122"/>
                  <a:ea typeface="思源黑体 CN Normal" panose="020B0400000000000000" pitchFamily="34" charset="-122"/>
                  <a:cs typeface="+mn-ea"/>
                  <a:sym typeface="+mn-lt"/>
                </a:rPr>
                <a:t>理解多表查询中的连接规则和笛卡尔积</a:t>
              </a:r>
              <a:endParaRPr lang="zh-CN" altLang="en-US" sz="1600" kern="0" dirty="0">
                <a:latin typeface="思源黑体 CN Normal" panose="020B0400000000000000" pitchFamily="34" charset="-122"/>
                <a:ea typeface="思源黑体 CN Normal" panose="020B0400000000000000" pitchFamily="34" charset="-122"/>
                <a:cs typeface="+mn-ea"/>
                <a:sym typeface="+mn-lt"/>
              </a:endParaRPr>
            </a:p>
            <a:p>
              <a:pPr marL="342900" indent="-342900" algn="l">
                <a:lnSpc>
                  <a:spcPct val="130000"/>
                </a:lnSpc>
                <a:buFont typeface="Wingdings" panose="05000000000000000000" charset="0"/>
                <a:buChar char="l"/>
                <a:defRPr/>
              </a:pPr>
              <a:r>
                <a:rPr lang="zh-CN" altLang="en-US" sz="1600" kern="0" dirty="0">
                  <a:latin typeface="思源黑体 CN Normal" panose="020B0400000000000000" pitchFamily="34" charset="-122"/>
                  <a:ea typeface="思源黑体 CN Normal" panose="020B0400000000000000" pitchFamily="34" charset="-122"/>
                  <a:cs typeface="+mn-ea"/>
                  <a:sym typeface="+mn-lt"/>
                </a:rPr>
                <a:t>熟悉数据表之间的嵌套查询</a:t>
              </a:r>
              <a:endParaRPr lang="zh-CN" altLang="en-US" sz="1600" kern="0" dirty="0">
                <a:latin typeface="思源黑体 CN Normal" panose="020B0400000000000000" pitchFamily="34" charset="-122"/>
                <a:ea typeface="思源黑体 CN Normal" panose="020B0400000000000000" pitchFamily="34" charset="-122"/>
                <a:cs typeface="+mn-ea"/>
                <a:sym typeface="+mn-lt"/>
              </a:endParaRPr>
            </a:p>
          </p:txBody>
        </p:sp>
        <p:sp>
          <p:nvSpPr>
            <p:cNvPr id="26" name="文本框 25"/>
            <p:cNvSpPr txBox="1"/>
            <p:nvPr/>
          </p:nvSpPr>
          <p:spPr bwMode="auto">
            <a:xfrm>
              <a:off x="584288" y="3532206"/>
              <a:ext cx="2349783" cy="450850"/>
            </a:xfrm>
            <a:prstGeom prst="rect">
              <a:avLst/>
            </a:prstGeom>
            <a:noFill/>
          </p:spPr>
          <p:txBody>
            <a:bodyPr wrap="square">
              <a:spAutoFit/>
            </a:bodyPr>
            <a:lstStyle/>
            <a:p>
              <a:pPr algn="r" fontAlgn="base">
                <a:lnSpc>
                  <a:spcPct val="130000"/>
                </a:lnSpc>
                <a:spcBef>
                  <a:spcPct val="0"/>
                </a:spcBef>
                <a:spcAft>
                  <a:spcPct val="0"/>
                </a:spcAft>
                <a:defRPr/>
              </a:pPr>
              <a:r>
                <a:rPr lang="zh-CN" altLang="zh-CN" dirty="0">
                  <a:latin typeface="思源黑体 CN Normal" panose="020B0400000000000000" pitchFamily="34" charset="-122"/>
                  <a:ea typeface="思源黑体 CN Normal" panose="020B0400000000000000" pitchFamily="34" charset="-122"/>
                </a:rPr>
                <a:t>知识技能目标</a:t>
              </a:r>
              <a:endParaRPr lang="zh-CN" altLang="en-US" sz="1600" spc="100" dirty="0">
                <a:latin typeface="思源黑体 CN Normal" panose="020B0400000000000000" pitchFamily="34" charset="-122"/>
                <a:ea typeface="思源黑体 CN Normal" panose="020B0400000000000000" pitchFamily="34" charset="-122"/>
                <a:cs typeface="+mn-ea"/>
                <a:sym typeface="+mn-lt"/>
              </a:endParaRPr>
            </a:p>
          </p:txBody>
        </p:sp>
      </p:grpSp>
      <p:sp>
        <p:nvSpPr>
          <p:cNvPr id="27" name="圆角矩形 26"/>
          <p:cNvSpPr/>
          <p:nvPr/>
        </p:nvSpPr>
        <p:spPr>
          <a:xfrm>
            <a:off x="5994664" y="4142569"/>
            <a:ext cx="202675" cy="353287"/>
          </a:xfrm>
          <a:prstGeom prst="roundRect">
            <a:avLst>
              <a:gd name="adj" fmla="val 50000"/>
            </a:avLst>
          </a:prstGeom>
          <a:solidFill>
            <a:srgbClr val="55943A"/>
          </a:solidFill>
          <a:ln w="12700">
            <a:gradFill flip="none" rotWithShape="1">
              <a:gsLst>
                <a:gs pos="0">
                  <a:schemeClr val="bg1">
                    <a:lumMod val="85000"/>
                  </a:schemeClr>
                </a:gs>
                <a:gs pos="100000">
                  <a:schemeClr val="bg1"/>
                </a:gs>
              </a:gsLst>
              <a:lin ang="2700000" scaled="1"/>
              <a:tileRect/>
            </a:gradFill>
          </a:ln>
          <a:effectLst>
            <a:innerShdw blurRad="63500" dist="38100" dir="13500000">
              <a:schemeClr val="accent3">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sp>
        <p:nvSpPr>
          <p:cNvPr id="28" name="Freeform 40"/>
          <p:cNvSpPr/>
          <p:nvPr/>
        </p:nvSpPr>
        <p:spPr bwMode="auto">
          <a:xfrm>
            <a:off x="5931593" y="2862043"/>
            <a:ext cx="328817" cy="297715"/>
          </a:xfrm>
          <a:custGeom>
            <a:avLst/>
            <a:gdLst>
              <a:gd name="T0" fmla="*/ 161 w 188"/>
              <a:gd name="T1" fmla="*/ 58 h 170"/>
              <a:gd name="T2" fmla="*/ 147 w 188"/>
              <a:gd name="T3" fmla="*/ 51 h 170"/>
              <a:gd name="T4" fmla="*/ 142 w 188"/>
              <a:gd name="T5" fmla="*/ 54 h 170"/>
              <a:gd name="T6" fmla="*/ 149 w 188"/>
              <a:gd name="T7" fmla="*/ 85 h 170"/>
              <a:gd name="T8" fmla="*/ 85 w 188"/>
              <a:gd name="T9" fmla="*/ 149 h 170"/>
              <a:gd name="T10" fmla="*/ 21 w 188"/>
              <a:gd name="T11" fmla="*/ 85 h 170"/>
              <a:gd name="T12" fmla="*/ 85 w 188"/>
              <a:gd name="T13" fmla="*/ 21 h 170"/>
              <a:gd name="T14" fmla="*/ 135 w 188"/>
              <a:gd name="T15" fmla="*/ 45 h 170"/>
              <a:gd name="T16" fmla="*/ 125 w 188"/>
              <a:gd name="T17" fmla="*/ 51 h 170"/>
              <a:gd name="T18" fmla="*/ 85 w 188"/>
              <a:gd name="T19" fmla="*/ 33 h 170"/>
              <a:gd name="T20" fmla="*/ 33 w 188"/>
              <a:gd name="T21" fmla="*/ 85 h 170"/>
              <a:gd name="T22" fmla="*/ 85 w 188"/>
              <a:gd name="T23" fmla="*/ 137 h 170"/>
              <a:gd name="T24" fmla="*/ 138 w 188"/>
              <a:gd name="T25" fmla="*/ 85 h 170"/>
              <a:gd name="T26" fmla="*/ 132 w 188"/>
              <a:gd name="T27" fmla="*/ 61 h 170"/>
              <a:gd name="T28" fmla="*/ 115 w 188"/>
              <a:gd name="T29" fmla="*/ 72 h 170"/>
              <a:gd name="T30" fmla="*/ 118 w 188"/>
              <a:gd name="T31" fmla="*/ 85 h 170"/>
              <a:gd name="T32" fmla="*/ 85 w 188"/>
              <a:gd name="T33" fmla="*/ 118 h 170"/>
              <a:gd name="T34" fmla="*/ 53 w 188"/>
              <a:gd name="T35" fmla="*/ 85 h 170"/>
              <a:gd name="T36" fmla="*/ 85 w 188"/>
              <a:gd name="T37" fmla="*/ 52 h 170"/>
              <a:gd name="T38" fmla="*/ 109 w 188"/>
              <a:gd name="T39" fmla="*/ 62 h 170"/>
              <a:gd name="T40" fmla="*/ 97 w 188"/>
              <a:gd name="T41" fmla="*/ 70 h 170"/>
              <a:gd name="T42" fmla="*/ 85 w 188"/>
              <a:gd name="T43" fmla="*/ 65 h 170"/>
              <a:gd name="T44" fmla="*/ 65 w 188"/>
              <a:gd name="T45" fmla="*/ 85 h 170"/>
              <a:gd name="T46" fmla="*/ 85 w 188"/>
              <a:gd name="T47" fmla="*/ 105 h 170"/>
              <a:gd name="T48" fmla="*/ 105 w 188"/>
              <a:gd name="T49" fmla="*/ 85 h 170"/>
              <a:gd name="T50" fmla="*/ 104 w 188"/>
              <a:gd name="T51" fmla="*/ 79 h 170"/>
              <a:gd name="T52" fmla="*/ 88 w 188"/>
              <a:gd name="T53" fmla="*/ 89 h 170"/>
              <a:gd name="T54" fmla="*/ 86 w 188"/>
              <a:gd name="T55" fmla="*/ 86 h 170"/>
              <a:gd name="T56" fmla="*/ 148 w 188"/>
              <a:gd name="T57" fmla="*/ 45 h 170"/>
              <a:gd name="T58" fmla="*/ 163 w 188"/>
              <a:gd name="T59" fmla="*/ 52 h 170"/>
              <a:gd name="T60" fmla="*/ 188 w 188"/>
              <a:gd name="T61" fmla="*/ 36 h 170"/>
              <a:gd name="T62" fmla="*/ 173 w 188"/>
              <a:gd name="T63" fmla="*/ 29 h 170"/>
              <a:gd name="T64" fmla="*/ 177 w 188"/>
              <a:gd name="T65" fmla="*/ 26 h 170"/>
              <a:gd name="T66" fmla="*/ 173 w 188"/>
              <a:gd name="T67" fmla="*/ 20 h 170"/>
              <a:gd name="T68" fmla="*/ 169 w 188"/>
              <a:gd name="T69" fmla="*/ 23 h 170"/>
              <a:gd name="T70" fmla="*/ 169 w 188"/>
              <a:gd name="T71" fmla="*/ 6 h 170"/>
              <a:gd name="T72" fmla="*/ 144 w 188"/>
              <a:gd name="T73" fmla="*/ 22 h 170"/>
              <a:gd name="T74" fmla="*/ 144 w 188"/>
              <a:gd name="T75" fmla="*/ 39 h 170"/>
              <a:gd name="T76" fmla="*/ 139 w 188"/>
              <a:gd name="T77" fmla="*/ 42 h 170"/>
              <a:gd name="T78" fmla="*/ 139 w 188"/>
              <a:gd name="T79" fmla="*/ 24 h 170"/>
              <a:gd name="T80" fmla="*/ 141 w 188"/>
              <a:gd name="T81" fmla="*/ 22 h 170"/>
              <a:gd name="T82" fmla="*/ 85 w 188"/>
              <a:gd name="T83" fmla="*/ 0 h 170"/>
              <a:gd name="T84" fmla="*/ 0 w 188"/>
              <a:gd name="T85" fmla="*/ 85 h 170"/>
              <a:gd name="T86" fmla="*/ 85 w 188"/>
              <a:gd name="T87" fmla="*/ 170 h 170"/>
              <a:gd name="T88" fmla="*/ 170 w 188"/>
              <a:gd name="T89" fmla="*/ 85 h 170"/>
              <a:gd name="T90" fmla="*/ 165 w 188"/>
              <a:gd name="T91" fmla="*/ 55 h 170"/>
              <a:gd name="T92" fmla="*/ 161 w 188"/>
              <a:gd name="T93" fmla="*/ 5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8" h="170">
                <a:moveTo>
                  <a:pt x="161" y="58"/>
                </a:moveTo>
                <a:cubicBezTo>
                  <a:pt x="147" y="51"/>
                  <a:pt x="147" y="51"/>
                  <a:pt x="147" y="51"/>
                </a:cubicBezTo>
                <a:cubicBezTo>
                  <a:pt x="142" y="54"/>
                  <a:pt x="142" y="54"/>
                  <a:pt x="142" y="54"/>
                </a:cubicBezTo>
                <a:cubicBezTo>
                  <a:pt x="147" y="64"/>
                  <a:pt x="149" y="74"/>
                  <a:pt x="149" y="85"/>
                </a:cubicBezTo>
                <a:cubicBezTo>
                  <a:pt x="149" y="120"/>
                  <a:pt x="121" y="149"/>
                  <a:pt x="85" y="149"/>
                </a:cubicBezTo>
                <a:cubicBezTo>
                  <a:pt x="50" y="149"/>
                  <a:pt x="21" y="120"/>
                  <a:pt x="21" y="85"/>
                </a:cubicBezTo>
                <a:cubicBezTo>
                  <a:pt x="21" y="50"/>
                  <a:pt x="50" y="21"/>
                  <a:pt x="85" y="21"/>
                </a:cubicBezTo>
                <a:cubicBezTo>
                  <a:pt x="105" y="21"/>
                  <a:pt x="123" y="30"/>
                  <a:pt x="135" y="45"/>
                </a:cubicBezTo>
                <a:cubicBezTo>
                  <a:pt x="125" y="51"/>
                  <a:pt x="125" y="51"/>
                  <a:pt x="125" y="51"/>
                </a:cubicBezTo>
                <a:cubicBezTo>
                  <a:pt x="116" y="40"/>
                  <a:pt x="101" y="33"/>
                  <a:pt x="85" y="33"/>
                </a:cubicBezTo>
                <a:cubicBezTo>
                  <a:pt x="56" y="33"/>
                  <a:pt x="33" y="56"/>
                  <a:pt x="33" y="85"/>
                </a:cubicBezTo>
                <a:cubicBezTo>
                  <a:pt x="33" y="114"/>
                  <a:pt x="56" y="137"/>
                  <a:pt x="85" y="137"/>
                </a:cubicBezTo>
                <a:cubicBezTo>
                  <a:pt x="114" y="137"/>
                  <a:pt x="138" y="114"/>
                  <a:pt x="138" y="85"/>
                </a:cubicBezTo>
                <a:cubicBezTo>
                  <a:pt x="138" y="76"/>
                  <a:pt x="135" y="68"/>
                  <a:pt x="132" y="61"/>
                </a:cubicBezTo>
                <a:cubicBezTo>
                  <a:pt x="115" y="72"/>
                  <a:pt x="115" y="72"/>
                  <a:pt x="115" y="72"/>
                </a:cubicBezTo>
                <a:cubicBezTo>
                  <a:pt x="117" y="76"/>
                  <a:pt x="118" y="80"/>
                  <a:pt x="118" y="85"/>
                </a:cubicBezTo>
                <a:cubicBezTo>
                  <a:pt x="118" y="103"/>
                  <a:pt x="103" y="118"/>
                  <a:pt x="85" y="118"/>
                </a:cubicBezTo>
                <a:cubicBezTo>
                  <a:pt x="67" y="118"/>
                  <a:pt x="53" y="103"/>
                  <a:pt x="53" y="85"/>
                </a:cubicBezTo>
                <a:cubicBezTo>
                  <a:pt x="53" y="67"/>
                  <a:pt x="67" y="52"/>
                  <a:pt x="85" y="52"/>
                </a:cubicBezTo>
                <a:cubicBezTo>
                  <a:pt x="94" y="52"/>
                  <a:pt x="103" y="56"/>
                  <a:pt x="109" y="62"/>
                </a:cubicBezTo>
                <a:cubicBezTo>
                  <a:pt x="97" y="70"/>
                  <a:pt x="97" y="70"/>
                  <a:pt x="97" y="70"/>
                </a:cubicBezTo>
                <a:cubicBezTo>
                  <a:pt x="94" y="67"/>
                  <a:pt x="90" y="65"/>
                  <a:pt x="85" y="65"/>
                </a:cubicBezTo>
                <a:cubicBezTo>
                  <a:pt x="74" y="65"/>
                  <a:pt x="65" y="74"/>
                  <a:pt x="65" y="85"/>
                </a:cubicBezTo>
                <a:cubicBezTo>
                  <a:pt x="65" y="96"/>
                  <a:pt x="74" y="105"/>
                  <a:pt x="85" y="105"/>
                </a:cubicBezTo>
                <a:cubicBezTo>
                  <a:pt x="96" y="105"/>
                  <a:pt x="105" y="96"/>
                  <a:pt x="105" y="85"/>
                </a:cubicBezTo>
                <a:cubicBezTo>
                  <a:pt x="105" y="83"/>
                  <a:pt x="105" y="81"/>
                  <a:pt x="104" y="79"/>
                </a:cubicBezTo>
                <a:cubicBezTo>
                  <a:pt x="88" y="89"/>
                  <a:pt x="88" y="89"/>
                  <a:pt x="88" y="89"/>
                </a:cubicBezTo>
                <a:cubicBezTo>
                  <a:pt x="86" y="86"/>
                  <a:pt x="86" y="86"/>
                  <a:pt x="86" y="86"/>
                </a:cubicBezTo>
                <a:cubicBezTo>
                  <a:pt x="148" y="45"/>
                  <a:pt x="148" y="45"/>
                  <a:pt x="148" y="45"/>
                </a:cubicBezTo>
                <a:cubicBezTo>
                  <a:pt x="163" y="52"/>
                  <a:pt x="163" y="52"/>
                  <a:pt x="163" y="52"/>
                </a:cubicBezTo>
                <a:cubicBezTo>
                  <a:pt x="188" y="36"/>
                  <a:pt x="188" y="36"/>
                  <a:pt x="188" y="36"/>
                </a:cubicBezTo>
                <a:cubicBezTo>
                  <a:pt x="173" y="29"/>
                  <a:pt x="173" y="29"/>
                  <a:pt x="173" y="29"/>
                </a:cubicBezTo>
                <a:cubicBezTo>
                  <a:pt x="177" y="26"/>
                  <a:pt x="177" y="26"/>
                  <a:pt x="177" y="26"/>
                </a:cubicBezTo>
                <a:cubicBezTo>
                  <a:pt x="173" y="20"/>
                  <a:pt x="173" y="20"/>
                  <a:pt x="173" y="20"/>
                </a:cubicBezTo>
                <a:cubicBezTo>
                  <a:pt x="169" y="23"/>
                  <a:pt x="169" y="23"/>
                  <a:pt x="169" y="23"/>
                </a:cubicBezTo>
                <a:cubicBezTo>
                  <a:pt x="169" y="6"/>
                  <a:pt x="169" y="6"/>
                  <a:pt x="169" y="6"/>
                </a:cubicBezTo>
                <a:cubicBezTo>
                  <a:pt x="144" y="22"/>
                  <a:pt x="144" y="22"/>
                  <a:pt x="144" y="22"/>
                </a:cubicBezTo>
                <a:cubicBezTo>
                  <a:pt x="144" y="39"/>
                  <a:pt x="144" y="39"/>
                  <a:pt x="144" y="39"/>
                </a:cubicBezTo>
                <a:cubicBezTo>
                  <a:pt x="139" y="42"/>
                  <a:pt x="139" y="42"/>
                  <a:pt x="139" y="42"/>
                </a:cubicBezTo>
                <a:cubicBezTo>
                  <a:pt x="139" y="24"/>
                  <a:pt x="139" y="24"/>
                  <a:pt x="139" y="24"/>
                </a:cubicBezTo>
                <a:cubicBezTo>
                  <a:pt x="141" y="22"/>
                  <a:pt x="141" y="22"/>
                  <a:pt x="141" y="22"/>
                </a:cubicBezTo>
                <a:cubicBezTo>
                  <a:pt x="126" y="8"/>
                  <a:pt x="107" y="0"/>
                  <a:pt x="85" y="0"/>
                </a:cubicBezTo>
                <a:cubicBezTo>
                  <a:pt x="38" y="0"/>
                  <a:pt x="0" y="38"/>
                  <a:pt x="0" y="85"/>
                </a:cubicBezTo>
                <a:cubicBezTo>
                  <a:pt x="0" y="132"/>
                  <a:pt x="38" y="170"/>
                  <a:pt x="85" y="170"/>
                </a:cubicBezTo>
                <a:cubicBezTo>
                  <a:pt x="132" y="170"/>
                  <a:pt x="170" y="132"/>
                  <a:pt x="170" y="85"/>
                </a:cubicBezTo>
                <a:cubicBezTo>
                  <a:pt x="170" y="75"/>
                  <a:pt x="168" y="65"/>
                  <a:pt x="165" y="55"/>
                </a:cubicBezTo>
                <a:lnTo>
                  <a:pt x="161" y="58"/>
                </a:lnTo>
                <a:close/>
              </a:path>
            </a:pathLst>
          </a:custGeom>
          <a:solidFill>
            <a:srgbClr val="55943A"/>
          </a:solidFill>
          <a:ln>
            <a:noFill/>
          </a:ln>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grpSp>
        <p:nvGrpSpPr>
          <p:cNvPr id="29" name="组合 28"/>
          <p:cNvGrpSpPr/>
          <p:nvPr/>
        </p:nvGrpSpPr>
        <p:grpSpPr>
          <a:xfrm>
            <a:off x="4052661" y="4748079"/>
            <a:ext cx="294011" cy="291789"/>
            <a:chOff x="7078908" y="5461438"/>
            <a:chExt cx="430461" cy="427208"/>
          </a:xfrm>
          <a:solidFill>
            <a:srgbClr val="55943A"/>
          </a:solidFill>
        </p:grpSpPr>
        <p:sp>
          <p:nvSpPr>
            <p:cNvPr id="30" name="Freeform 236"/>
            <p:cNvSpPr/>
            <p:nvPr/>
          </p:nvSpPr>
          <p:spPr bwMode="auto">
            <a:xfrm>
              <a:off x="7078908" y="5461438"/>
              <a:ext cx="418534" cy="417450"/>
            </a:xfrm>
            <a:custGeom>
              <a:avLst/>
              <a:gdLst>
                <a:gd name="T0" fmla="*/ 84 w 163"/>
                <a:gd name="T1" fmla="*/ 129 h 163"/>
                <a:gd name="T2" fmla="*/ 46 w 163"/>
                <a:gd name="T3" fmla="*/ 50 h 163"/>
                <a:gd name="T4" fmla="*/ 81 w 163"/>
                <a:gd name="T5" fmla="*/ 34 h 163"/>
                <a:gd name="T6" fmla="*/ 127 w 163"/>
                <a:gd name="T7" fmla="*/ 89 h 163"/>
                <a:gd name="T8" fmla="*/ 147 w 163"/>
                <a:gd name="T9" fmla="*/ 94 h 163"/>
                <a:gd name="T10" fmla="*/ 162 w 163"/>
                <a:gd name="T11" fmla="*/ 86 h 163"/>
                <a:gd name="T12" fmla="*/ 162 w 163"/>
                <a:gd name="T13" fmla="*/ 70 h 163"/>
                <a:gd name="T14" fmla="*/ 144 w 163"/>
                <a:gd name="T15" fmla="*/ 59 h 163"/>
                <a:gd name="T16" fmla="*/ 154 w 163"/>
                <a:gd name="T17" fmla="*/ 45 h 163"/>
                <a:gd name="T18" fmla="*/ 145 w 163"/>
                <a:gd name="T19" fmla="*/ 32 h 163"/>
                <a:gd name="T20" fmla="*/ 125 w 163"/>
                <a:gd name="T21" fmla="*/ 30 h 163"/>
                <a:gd name="T22" fmla="*/ 126 w 163"/>
                <a:gd name="T23" fmla="*/ 13 h 163"/>
                <a:gd name="T24" fmla="*/ 112 w 163"/>
                <a:gd name="T25" fmla="*/ 6 h 163"/>
                <a:gd name="T26" fmla="*/ 93 w 163"/>
                <a:gd name="T27" fmla="*/ 15 h 163"/>
                <a:gd name="T28" fmla="*/ 86 w 163"/>
                <a:gd name="T29" fmla="*/ 0 h 163"/>
                <a:gd name="T30" fmla="*/ 70 w 163"/>
                <a:gd name="T31" fmla="*/ 1 h 163"/>
                <a:gd name="T32" fmla="*/ 58 w 163"/>
                <a:gd name="T33" fmla="*/ 18 h 163"/>
                <a:gd name="T34" fmla="*/ 44 w 163"/>
                <a:gd name="T35" fmla="*/ 9 h 163"/>
                <a:gd name="T36" fmla="*/ 31 w 163"/>
                <a:gd name="T37" fmla="*/ 17 h 163"/>
                <a:gd name="T38" fmla="*/ 31 w 163"/>
                <a:gd name="T39" fmla="*/ 36 h 163"/>
                <a:gd name="T40" fmla="*/ 15 w 163"/>
                <a:gd name="T41" fmla="*/ 33 h 163"/>
                <a:gd name="T42" fmla="*/ 8 w 163"/>
                <a:gd name="T43" fmla="*/ 47 h 163"/>
                <a:gd name="T44" fmla="*/ 18 w 163"/>
                <a:gd name="T45" fmla="*/ 59 h 163"/>
                <a:gd name="T46" fmla="*/ 0 w 163"/>
                <a:gd name="T47" fmla="*/ 73 h 163"/>
                <a:gd name="T48" fmla="*/ 0 w 163"/>
                <a:gd name="T49" fmla="*/ 88 h 163"/>
                <a:gd name="T50" fmla="*/ 15 w 163"/>
                <a:gd name="T51" fmla="*/ 94 h 163"/>
                <a:gd name="T52" fmla="*/ 6 w 163"/>
                <a:gd name="T53" fmla="*/ 114 h 163"/>
                <a:gd name="T54" fmla="*/ 15 w 163"/>
                <a:gd name="T55" fmla="*/ 128 h 163"/>
                <a:gd name="T56" fmla="*/ 30 w 163"/>
                <a:gd name="T57" fmla="*/ 125 h 163"/>
                <a:gd name="T58" fmla="*/ 33 w 163"/>
                <a:gd name="T59" fmla="*/ 148 h 163"/>
                <a:gd name="T60" fmla="*/ 47 w 163"/>
                <a:gd name="T61" fmla="*/ 155 h 163"/>
                <a:gd name="T62" fmla="*/ 59 w 163"/>
                <a:gd name="T63" fmla="*/ 145 h 163"/>
                <a:gd name="T64" fmla="*/ 72 w 163"/>
                <a:gd name="T65" fmla="*/ 163 h 163"/>
                <a:gd name="T66" fmla="*/ 88 w 163"/>
                <a:gd name="T67" fmla="*/ 162 h 163"/>
                <a:gd name="T68" fmla="*/ 94 w 163"/>
                <a:gd name="T69" fmla="*/ 148 h 163"/>
                <a:gd name="T70" fmla="*/ 89 w 163"/>
                <a:gd name="T71" fmla="*/ 128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3" h="163">
                  <a:moveTo>
                    <a:pt x="89" y="128"/>
                  </a:moveTo>
                  <a:cubicBezTo>
                    <a:pt x="88" y="128"/>
                    <a:pt x="86" y="129"/>
                    <a:pt x="84" y="129"/>
                  </a:cubicBezTo>
                  <a:cubicBezTo>
                    <a:pt x="58" y="130"/>
                    <a:pt x="36" y="110"/>
                    <a:pt x="35" y="84"/>
                  </a:cubicBezTo>
                  <a:cubicBezTo>
                    <a:pt x="34" y="71"/>
                    <a:pt x="38" y="59"/>
                    <a:pt x="46" y="50"/>
                  </a:cubicBezTo>
                  <a:cubicBezTo>
                    <a:pt x="55" y="40"/>
                    <a:pt x="66" y="35"/>
                    <a:pt x="79" y="34"/>
                  </a:cubicBezTo>
                  <a:cubicBezTo>
                    <a:pt x="79" y="34"/>
                    <a:pt x="80" y="34"/>
                    <a:pt x="81" y="34"/>
                  </a:cubicBezTo>
                  <a:cubicBezTo>
                    <a:pt x="106" y="34"/>
                    <a:pt x="127" y="54"/>
                    <a:pt x="128" y="79"/>
                  </a:cubicBezTo>
                  <a:cubicBezTo>
                    <a:pt x="128" y="82"/>
                    <a:pt x="128" y="85"/>
                    <a:pt x="127" y="89"/>
                  </a:cubicBezTo>
                  <a:cubicBezTo>
                    <a:pt x="144" y="105"/>
                    <a:pt x="144" y="105"/>
                    <a:pt x="144" y="105"/>
                  </a:cubicBezTo>
                  <a:cubicBezTo>
                    <a:pt x="145" y="101"/>
                    <a:pt x="146" y="97"/>
                    <a:pt x="147" y="94"/>
                  </a:cubicBezTo>
                  <a:cubicBezTo>
                    <a:pt x="163" y="90"/>
                    <a:pt x="163" y="90"/>
                    <a:pt x="163" y="90"/>
                  </a:cubicBezTo>
                  <a:cubicBezTo>
                    <a:pt x="162" y="86"/>
                    <a:pt x="162" y="86"/>
                    <a:pt x="162" y="86"/>
                  </a:cubicBezTo>
                  <a:cubicBezTo>
                    <a:pt x="162" y="75"/>
                    <a:pt x="162" y="75"/>
                    <a:pt x="162" y="75"/>
                  </a:cubicBezTo>
                  <a:cubicBezTo>
                    <a:pt x="162" y="70"/>
                    <a:pt x="162" y="70"/>
                    <a:pt x="162" y="70"/>
                  </a:cubicBezTo>
                  <a:cubicBezTo>
                    <a:pt x="147" y="69"/>
                    <a:pt x="147" y="69"/>
                    <a:pt x="147" y="69"/>
                  </a:cubicBezTo>
                  <a:cubicBezTo>
                    <a:pt x="146" y="66"/>
                    <a:pt x="145" y="62"/>
                    <a:pt x="144" y="59"/>
                  </a:cubicBezTo>
                  <a:cubicBezTo>
                    <a:pt x="156" y="48"/>
                    <a:pt x="156" y="48"/>
                    <a:pt x="156" y="48"/>
                  </a:cubicBezTo>
                  <a:cubicBezTo>
                    <a:pt x="154" y="45"/>
                    <a:pt x="154" y="45"/>
                    <a:pt x="154" y="45"/>
                  </a:cubicBezTo>
                  <a:cubicBezTo>
                    <a:pt x="148" y="35"/>
                    <a:pt x="148" y="35"/>
                    <a:pt x="148" y="35"/>
                  </a:cubicBezTo>
                  <a:cubicBezTo>
                    <a:pt x="145" y="32"/>
                    <a:pt x="145" y="32"/>
                    <a:pt x="145" y="32"/>
                  </a:cubicBezTo>
                  <a:cubicBezTo>
                    <a:pt x="132" y="38"/>
                    <a:pt x="132" y="38"/>
                    <a:pt x="132" y="38"/>
                  </a:cubicBezTo>
                  <a:cubicBezTo>
                    <a:pt x="130" y="35"/>
                    <a:pt x="127" y="32"/>
                    <a:pt x="125" y="30"/>
                  </a:cubicBezTo>
                  <a:cubicBezTo>
                    <a:pt x="130" y="15"/>
                    <a:pt x="130" y="15"/>
                    <a:pt x="130" y="15"/>
                  </a:cubicBezTo>
                  <a:cubicBezTo>
                    <a:pt x="126" y="13"/>
                    <a:pt x="126" y="13"/>
                    <a:pt x="126" y="13"/>
                  </a:cubicBezTo>
                  <a:cubicBezTo>
                    <a:pt x="116" y="8"/>
                    <a:pt x="116" y="8"/>
                    <a:pt x="116" y="8"/>
                  </a:cubicBezTo>
                  <a:cubicBezTo>
                    <a:pt x="112" y="6"/>
                    <a:pt x="112" y="6"/>
                    <a:pt x="112" y="6"/>
                  </a:cubicBezTo>
                  <a:cubicBezTo>
                    <a:pt x="104" y="18"/>
                    <a:pt x="104" y="18"/>
                    <a:pt x="104" y="18"/>
                  </a:cubicBezTo>
                  <a:cubicBezTo>
                    <a:pt x="100" y="17"/>
                    <a:pt x="97" y="16"/>
                    <a:pt x="93" y="15"/>
                  </a:cubicBezTo>
                  <a:cubicBezTo>
                    <a:pt x="90" y="0"/>
                    <a:pt x="90" y="0"/>
                    <a:pt x="90" y="0"/>
                  </a:cubicBezTo>
                  <a:cubicBezTo>
                    <a:pt x="86" y="0"/>
                    <a:pt x="86" y="0"/>
                    <a:pt x="86" y="0"/>
                  </a:cubicBezTo>
                  <a:cubicBezTo>
                    <a:pt x="75" y="1"/>
                    <a:pt x="75" y="1"/>
                    <a:pt x="75" y="1"/>
                  </a:cubicBezTo>
                  <a:cubicBezTo>
                    <a:pt x="70" y="1"/>
                    <a:pt x="70" y="1"/>
                    <a:pt x="70" y="1"/>
                  </a:cubicBezTo>
                  <a:cubicBezTo>
                    <a:pt x="69" y="15"/>
                    <a:pt x="69" y="15"/>
                    <a:pt x="69" y="15"/>
                  </a:cubicBezTo>
                  <a:cubicBezTo>
                    <a:pt x="65" y="16"/>
                    <a:pt x="62" y="17"/>
                    <a:pt x="58" y="18"/>
                  </a:cubicBezTo>
                  <a:cubicBezTo>
                    <a:pt x="48" y="6"/>
                    <a:pt x="48" y="6"/>
                    <a:pt x="48" y="6"/>
                  </a:cubicBezTo>
                  <a:cubicBezTo>
                    <a:pt x="44" y="9"/>
                    <a:pt x="44" y="9"/>
                    <a:pt x="44" y="9"/>
                  </a:cubicBezTo>
                  <a:cubicBezTo>
                    <a:pt x="35" y="15"/>
                    <a:pt x="35" y="15"/>
                    <a:pt x="35" y="15"/>
                  </a:cubicBezTo>
                  <a:cubicBezTo>
                    <a:pt x="31" y="17"/>
                    <a:pt x="31" y="17"/>
                    <a:pt x="31" y="17"/>
                  </a:cubicBezTo>
                  <a:cubicBezTo>
                    <a:pt x="37" y="30"/>
                    <a:pt x="37" y="30"/>
                    <a:pt x="37" y="30"/>
                  </a:cubicBezTo>
                  <a:cubicBezTo>
                    <a:pt x="35" y="32"/>
                    <a:pt x="33" y="34"/>
                    <a:pt x="31" y="36"/>
                  </a:cubicBezTo>
                  <a:cubicBezTo>
                    <a:pt x="31" y="37"/>
                    <a:pt x="30" y="37"/>
                    <a:pt x="30" y="38"/>
                  </a:cubicBezTo>
                  <a:cubicBezTo>
                    <a:pt x="15" y="33"/>
                    <a:pt x="15" y="33"/>
                    <a:pt x="15" y="33"/>
                  </a:cubicBezTo>
                  <a:cubicBezTo>
                    <a:pt x="13" y="37"/>
                    <a:pt x="13" y="37"/>
                    <a:pt x="13" y="37"/>
                  </a:cubicBezTo>
                  <a:cubicBezTo>
                    <a:pt x="8" y="47"/>
                    <a:pt x="8" y="47"/>
                    <a:pt x="8" y="47"/>
                  </a:cubicBezTo>
                  <a:cubicBezTo>
                    <a:pt x="6" y="51"/>
                    <a:pt x="6" y="51"/>
                    <a:pt x="6" y="51"/>
                  </a:cubicBezTo>
                  <a:cubicBezTo>
                    <a:pt x="18" y="59"/>
                    <a:pt x="18" y="59"/>
                    <a:pt x="18" y="59"/>
                  </a:cubicBezTo>
                  <a:cubicBezTo>
                    <a:pt x="17" y="63"/>
                    <a:pt x="16" y="66"/>
                    <a:pt x="15" y="69"/>
                  </a:cubicBezTo>
                  <a:cubicBezTo>
                    <a:pt x="0" y="73"/>
                    <a:pt x="0" y="73"/>
                    <a:pt x="0" y="73"/>
                  </a:cubicBezTo>
                  <a:cubicBezTo>
                    <a:pt x="0" y="77"/>
                    <a:pt x="0" y="77"/>
                    <a:pt x="0" y="77"/>
                  </a:cubicBezTo>
                  <a:cubicBezTo>
                    <a:pt x="0" y="88"/>
                    <a:pt x="0" y="88"/>
                    <a:pt x="0" y="88"/>
                  </a:cubicBezTo>
                  <a:cubicBezTo>
                    <a:pt x="1" y="92"/>
                    <a:pt x="1" y="92"/>
                    <a:pt x="1" y="92"/>
                  </a:cubicBezTo>
                  <a:cubicBezTo>
                    <a:pt x="15" y="94"/>
                    <a:pt x="15" y="94"/>
                    <a:pt x="15" y="94"/>
                  </a:cubicBezTo>
                  <a:cubicBezTo>
                    <a:pt x="16" y="97"/>
                    <a:pt x="17" y="101"/>
                    <a:pt x="18" y="104"/>
                  </a:cubicBezTo>
                  <a:cubicBezTo>
                    <a:pt x="6" y="114"/>
                    <a:pt x="6" y="114"/>
                    <a:pt x="6" y="114"/>
                  </a:cubicBezTo>
                  <a:cubicBezTo>
                    <a:pt x="9" y="118"/>
                    <a:pt x="9" y="118"/>
                    <a:pt x="9" y="118"/>
                  </a:cubicBezTo>
                  <a:cubicBezTo>
                    <a:pt x="15" y="128"/>
                    <a:pt x="15" y="128"/>
                    <a:pt x="15" y="128"/>
                  </a:cubicBezTo>
                  <a:cubicBezTo>
                    <a:pt x="17" y="131"/>
                    <a:pt x="17" y="131"/>
                    <a:pt x="17" y="131"/>
                  </a:cubicBezTo>
                  <a:cubicBezTo>
                    <a:pt x="30" y="125"/>
                    <a:pt x="30" y="125"/>
                    <a:pt x="30" y="125"/>
                  </a:cubicBezTo>
                  <a:cubicBezTo>
                    <a:pt x="33" y="128"/>
                    <a:pt x="35" y="130"/>
                    <a:pt x="38" y="133"/>
                  </a:cubicBezTo>
                  <a:cubicBezTo>
                    <a:pt x="33" y="148"/>
                    <a:pt x="33" y="148"/>
                    <a:pt x="33" y="148"/>
                  </a:cubicBezTo>
                  <a:cubicBezTo>
                    <a:pt x="37" y="150"/>
                    <a:pt x="37" y="150"/>
                    <a:pt x="37" y="150"/>
                  </a:cubicBezTo>
                  <a:cubicBezTo>
                    <a:pt x="47" y="155"/>
                    <a:pt x="47" y="155"/>
                    <a:pt x="47" y="155"/>
                  </a:cubicBezTo>
                  <a:cubicBezTo>
                    <a:pt x="51" y="157"/>
                    <a:pt x="51" y="157"/>
                    <a:pt x="51" y="157"/>
                  </a:cubicBezTo>
                  <a:cubicBezTo>
                    <a:pt x="59" y="145"/>
                    <a:pt x="59" y="145"/>
                    <a:pt x="59" y="145"/>
                  </a:cubicBezTo>
                  <a:cubicBezTo>
                    <a:pt x="62" y="146"/>
                    <a:pt x="66" y="147"/>
                    <a:pt x="69" y="148"/>
                  </a:cubicBezTo>
                  <a:cubicBezTo>
                    <a:pt x="72" y="163"/>
                    <a:pt x="72" y="163"/>
                    <a:pt x="72" y="163"/>
                  </a:cubicBezTo>
                  <a:cubicBezTo>
                    <a:pt x="77" y="163"/>
                    <a:pt x="77" y="163"/>
                    <a:pt x="77" y="163"/>
                  </a:cubicBezTo>
                  <a:cubicBezTo>
                    <a:pt x="88" y="162"/>
                    <a:pt x="88" y="162"/>
                    <a:pt x="88" y="162"/>
                  </a:cubicBezTo>
                  <a:cubicBezTo>
                    <a:pt x="92" y="162"/>
                    <a:pt x="92" y="162"/>
                    <a:pt x="92" y="162"/>
                  </a:cubicBezTo>
                  <a:cubicBezTo>
                    <a:pt x="94" y="148"/>
                    <a:pt x="94" y="148"/>
                    <a:pt x="94" y="148"/>
                  </a:cubicBezTo>
                  <a:cubicBezTo>
                    <a:pt x="98" y="147"/>
                    <a:pt x="102" y="146"/>
                    <a:pt x="105" y="144"/>
                  </a:cubicBezTo>
                  <a:lnTo>
                    <a:pt x="89"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sp>
          <p:nvSpPr>
            <p:cNvPr id="31" name="Freeform 237"/>
            <p:cNvSpPr/>
            <p:nvPr/>
          </p:nvSpPr>
          <p:spPr bwMode="auto">
            <a:xfrm>
              <a:off x="7197095" y="5576372"/>
              <a:ext cx="312274" cy="312274"/>
            </a:xfrm>
            <a:custGeom>
              <a:avLst/>
              <a:gdLst>
                <a:gd name="T0" fmla="*/ 122 w 122"/>
                <a:gd name="T1" fmla="*/ 101 h 122"/>
                <a:gd name="T2" fmla="*/ 119 w 122"/>
                <a:gd name="T3" fmla="*/ 94 h 122"/>
                <a:gd name="T4" fmla="*/ 67 w 122"/>
                <a:gd name="T5" fmla="*/ 43 h 122"/>
                <a:gd name="T6" fmla="*/ 58 w 122"/>
                <a:gd name="T7" fmla="*/ 12 h 122"/>
                <a:gd name="T8" fmla="*/ 23 w 122"/>
                <a:gd name="T9" fmla="*/ 5 h 122"/>
                <a:gd name="T10" fmla="*/ 41 w 122"/>
                <a:gd name="T11" fmla="*/ 23 h 122"/>
                <a:gd name="T12" fmla="*/ 41 w 122"/>
                <a:gd name="T13" fmla="*/ 29 h 122"/>
                <a:gd name="T14" fmla="*/ 29 w 122"/>
                <a:gd name="T15" fmla="*/ 41 h 122"/>
                <a:gd name="T16" fmla="*/ 23 w 122"/>
                <a:gd name="T17" fmla="*/ 41 h 122"/>
                <a:gd name="T18" fmla="*/ 5 w 122"/>
                <a:gd name="T19" fmla="*/ 23 h 122"/>
                <a:gd name="T20" fmla="*/ 12 w 122"/>
                <a:gd name="T21" fmla="*/ 58 h 122"/>
                <a:gd name="T22" fmla="*/ 43 w 122"/>
                <a:gd name="T23" fmla="*/ 67 h 122"/>
                <a:gd name="T24" fmla="*/ 94 w 122"/>
                <a:gd name="T25" fmla="*/ 119 h 122"/>
                <a:gd name="T26" fmla="*/ 101 w 122"/>
                <a:gd name="T27" fmla="*/ 122 h 122"/>
                <a:gd name="T28" fmla="*/ 122 w 122"/>
                <a:gd name="T29" fmla="*/ 10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2" h="122">
                  <a:moveTo>
                    <a:pt x="122" y="101"/>
                  </a:moveTo>
                  <a:cubicBezTo>
                    <a:pt x="122" y="99"/>
                    <a:pt x="121" y="95"/>
                    <a:pt x="119" y="94"/>
                  </a:cubicBezTo>
                  <a:cubicBezTo>
                    <a:pt x="102" y="77"/>
                    <a:pt x="84" y="60"/>
                    <a:pt x="67" y="43"/>
                  </a:cubicBezTo>
                  <a:cubicBezTo>
                    <a:pt x="69" y="32"/>
                    <a:pt x="66" y="21"/>
                    <a:pt x="58" y="12"/>
                  </a:cubicBezTo>
                  <a:cubicBezTo>
                    <a:pt x="49" y="3"/>
                    <a:pt x="35" y="0"/>
                    <a:pt x="23" y="5"/>
                  </a:cubicBezTo>
                  <a:cubicBezTo>
                    <a:pt x="41" y="23"/>
                    <a:pt x="41" y="23"/>
                    <a:pt x="41" y="23"/>
                  </a:cubicBezTo>
                  <a:cubicBezTo>
                    <a:pt x="42" y="25"/>
                    <a:pt x="42" y="27"/>
                    <a:pt x="41" y="29"/>
                  </a:cubicBezTo>
                  <a:cubicBezTo>
                    <a:pt x="29" y="41"/>
                    <a:pt x="29" y="41"/>
                    <a:pt x="29" y="41"/>
                  </a:cubicBezTo>
                  <a:cubicBezTo>
                    <a:pt x="27" y="43"/>
                    <a:pt x="25" y="43"/>
                    <a:pt x="23" y="41"/>
                  </a:cubicBezTo>
                  <a:cubicBezTo>
                    <a:pt x="5" y="23"/>
                    <a:pt x="5" y="23"/>
                    <a:pt x="5" y="23"/>
                  </a:cubicBezTo>
                  <a:cubicBezTo>
                    <a:pt x="0" y="35"/>
                    <a:pt x="3" y="49"/>
                    <a:pt x="12" y="58"/>
                  </a:cubicBezTo>
                  <a:cubicBezTo>
                    <a:pt x="20" y="66"/>
                    <a:pt x="32" y="69"/>
                    <a:pt x="43" y="67"/>
                  </a:cubicBezTo>
                  <a:cubicBezTo>
                    <a:pt x="60" y="84"/>
                    <a:pt x="77" y="102"/>
                    <a:pt x="94" y="119"/>
                  </a:cubicBezTo>
                  <a:cubicBezTo>
                    <a:pt x="95" y="121"/>
                    <a:pt x="98" y="122"/>
                    <a:pt x="101" y="122"/>
                  </a:cubicBezTo>
                  <a:cubicBezTo>
                    <a:pt x="111" y="120"/>
                    <a:pt x="120" y="112"/>
                    <a:pt x="122"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grpSp>
      <p:grpSp>
        <p:nvGrpSpPr>
          <p:cNvPr id="32" name="组合 31"/>
          <p:cNvGrpSpPr/>
          <p:nvPr/>
        </p:nvGrpSpPr>
        <p:grpSpPr>
          <a:xfrm>
            <a:off x="7854181" y="4713551"/>
            <a:ext cx="337705" cy="322153"/>
            <a:chOff x="8145843" y="5425657"/>
            <a:chExt cx="494435" cy="471664"/>
          </a:xfrm>
          <a:solidFill>
            <a:srgbClr val="55943A"/>
          </a:solidFill>
        </p:grpSpPr>
        <p:sp>
          <p:nvSpPr>
            <p:cNvPr id="33" name="Freeform 850"/>
            <p:cNvSpPr/>
            <p:nvPr/>
          </p:nvSpPr>
          <p:spPr bwMode="auto">
            <a:xfrm>
              <a:off x="8294391" y="5425657"/>
              <a:ext cx="89996" cy="101923"/>
            </a:xfrm>
            <a:custGeom>
              <a:avLst/>
              <a:gdLst>
                <a:gd name="T0" fmla="*/ 9 w 35"/>
                <a:gd name="T1" fmla="*/ 35 h 40"/>
                <a:gd name="T2" fmla="*/ 5 w 35"/>
                <a:gd name="T3" fmla="*/ 13 h 40"/>
                <a:gd name="T4" fmla="*/ 27 w 35"/>
                <a:gd name="T5" fmla="*/ 4 h 40"/>
                <a:gd name="T6" fmla="*/ 30 w 35"/>
                <a:gd name="T7" fmla="*/ 27 h 40"/>
                <a:gd name="T8" fmla="*/ 9 w 35"/>
                <a:gd name="T9" fmla="*/ 35 h 40"/>
              </a:gdLst>
              <a:ahLst/>
              <a:cxnLst>
                <a:cxn ang="0">
                  <a:pos x="T0" y="T1"/>
                </a:cxn>
                <a:cxn ang="0">
                  <a:pos x="T2" y="T3"/>
                </a:cxn>
                <a:cxn ang="0">
                  <a:pos x="T4" y="T5"/>
                </a:cxn>
                <a:cxn ang="0">
                  <a:pos x="T6" y="T7"/>
                </a:cxn>
                <a:cxn ang="0">
                  <a:pos x="T8" y="T9"/>
                </a:cxn>
              </a:cxnLst>
              <a:rect l="0" t="0" r="r" b="b"/>
              <a:pathLst>
                <a:path w="35" h="40">
                  <a:moveTo>
                    <a:pt x="9" y="35"/>
                  </a:moveTo>
                  <a:cubicBezTo>
                    <a:pt x="2" y="31"/>
                    <a:pt x="0" y="21"/>
                    <a:pt x="5" y="13"/>
                  </a:cubicBezTo>
                  <a:cubicBezTo>
                    <a:pt x="10" y="4"/>
                    <a:pt x="20" y="0"/>
                    <a:pt x="27" y="4"/>
                  </a:cubicBezTo>
                  <a:cubicBezTo>
                    <a:pt x="34" y="8"/>
                    <a:pt x="35" y="19"/>
                    <a:pt x="30" y="27"/>
                  </a:cubicBezTo>
                  <a:cubicBezTo>
                    <a:pt x="25" y="36"/>
                    <a:pt x="16" y="40"/>
                    <a:pt x="9"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sp>
          <p:nvSpPr>
            <p:cNvPr id="34" name="Freeform 851"/>
            <p:cNvSpPr/>
            <p:nvPr/>
          </p:nvSpPr>
          <p:spPr bwMode="auto">
            <a:xfrm>
              <a:off x="8145843" y="5499388"/>
              <a:ext cx="489012" cy="397933"/>
            </a:xfrm>
            <a:custGeom>
              <a:avLst/>
              <a:gdLst>
                <a:gd name="T0" fmla="*/ 3 w 191"/>
                <a:gd name="T1" fmla="*/ 12 h 155"/>
                <a:gd name="T2" fmla="*/ 4 w 191"/>
                <a:gd name="T3" fmla="*/ 12 h 155"/>
                <a:gd name="T4" fmla="*/ 10 w 191"/>
                <a:gd name="T5" fmla="*/ 10 h 155"/>
                <a:gd name="T6" fmla="*/ 35 w 191"/>
                <a:gd name="T7" fmla="*/ 1 h 155"/>
                <a:gd name="T8" fmla="*/ 58 w 191"/>
                <a:gd name="T9" fmla="*/ 6 h 155"/>
                <a:gd name="T10" fmla="*/ 52 w 191"/>
                <a:gd name="T11" fmla="*/ 9 h 155"/>
                <a:gd name="T12" fmla="*/ 50 w 191"/>
                <a:gd name="T13" fmla="*/ 19 h 155"/>
                <a:gd name="T14" fmla="*/ 60 w 191"/>
                <a:gd name="T15" fmla="*/ 14 h 155"/>
                <a:gd name="T16" fmla="*/ 64 w 191"/>
                <a:gd name="T17" fmla="*/ 7 h 155"/>
                <a:gd name="T18" fmla="*/ 65 w 191"/>
                <a:gd name="T19" fmla="*/ 15 h 155"/>
                <a:gd name="T20" fmla="*/ 53 w 191"/>
                <a:gd name="T21" fmla="*/ 41 h 155"/>
                <a:gd name="T22" fmla="*/ 65 w 191"/>
                <a:gd name="T23" fmla="*/ 20 h 155"/>
                <a:gd name="T24" fmla="*/ 70 w 191"/>
                <a:gd name="T25" fmla="*/ 19 h 155"/>
                <a:gd name="T26" fmla="*/ 75 w 191"/>
                <a:gd name="T27" fmla="*/ 50 h 155"/>
                <a:gd name="T28" fmla="*/ 95 w 191"/>
                <a:gd name="T29" fmla="*/ 63 h 155"/>
                <a:gd name="T30" fmla="*/ 130 w 191"/>
                <a:gd name="T31" fmla="*/ 35 h 155"/>
                <a:gd name="T32" fmla="*/ 191 w 191"/>
                <a:gd name="T33" fmla="*/ 79 h 155"/>
                <a:gd name="T34" fmla="*/ 183 w 191"/>
                <a:gd name="T35" fmla="*/ 81 h 155"/>
                <a:gd name="T36" fmla="*/ 92 w 191"/>
                <a:gd name="T37" fmla="*/ 81 h 155"/>
                <a:gd name="T38" fmla="*/ 77 w 191"/>
                <a:gd name="T39" fmla="*/ 79 h 155"/>
                <a:gd name="T40" fmla="*/ 71 w 191"/>
                <a:gd name="T41" fmla="*/ 71 h 155"/>
                <a:gd name="T42" fmla="*/ 61 w 191"/>
                <a:gd name="T43" fmla="*/ 63 h 155"/>
                <a:gd name="T44" fmla="*/ 61 w 191"/>
                <a:gd name="T45" fmla="*/ 63 h 155"/>
                <a:gd name="T46" fmla="*/ 61 w 191"/>
                <a:gd name="T47" fmla="*/ 63 h 155"/>
                <a:gd name="T48" fmla="*/ 57 w 191"/>
                <a:gd name="T49" fmla="*/ 57 h 155"/>
                <a:gd name="T50" fmla="*/ 57 w 191"/>
                <a:gd name="T51" fmla="*/ 55 h 155"/>
                <a:gd name="T52" fmla="*/ 56 w 191"/>
                <a:gd name="T53" fmla="*/ 50 h 155"/>
                <a:gd name="T54" fmla="*/ 60 w 191"/>
                <a:gd name="T55" fmla="*/ 94 h 155"/>
                <a:gd name="T56" fmla="*/ 46 w 191"/>
                <a:gd name="T57" fmla="*/ 155 h 155"/>
                <a:gd name="T58" fmla="*/ 41 w 191"/>
                <a:gd name="T59" fmla="*/ 105 h 155"/>
                <a:gd name="T60" fmla="*/ 40 w 191"/>
                <a:gd name="T61" fmla="*/ 104 h 155"/>
                <a:gd name="T62" fmla="*/ 32 w 191"/>
                <a:gd name="T63" fmla="*/ 87 h 155"/>
                <a:gd name="T64" fmla="*/ 5 w 191"/>
                <a:gd name="T65" fmla="*/ 152 h 155"/>
                <a:gd name="T66" fmla="*/ 2 w 191"/>
                <a:gd name="T67" fmla="*/ 66 h 155"/>
                <a:gd name="T68" fmla="*/ 15 w 191"/>
                <a:gd name="T69" fmla="*/ 40 h 155"/>
                <a:gd name="T70" fmla="*/ 1 w 191"/>
                <a:gd name="T71" fmla="*/ 29 h 155"/>
                <a:gd name="T72" fmla="*/ 0 w 191"/>
                <a:gd name="T73" fmla="*/ 28 h 155"/>
                <a:gd name="T74" fmla="*/ 3 w 191"/>
                <a:gd name="T75" fmla="*/ 1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5">
                  <a:moveTo>
                    <a:pt x="3" y="12"/>
                  </a:moveTo>
                  <a:cubicBezTo>
                    <a:pt x="3" y="12"/>
                    <a:pt x="3" y="12"/>
                    <a:pt x="3" y="12"/>
                  </a:cubicBezTo>
                  <a:cubicBezTo>
                    <a:pt x="3" y="12"/>
                    <a:pt x="3" y="12"/>
                    <a:pt x="3" y="12"/>
                  </a:cubicBezTo>
                  <a:cubicBezTo>
                    <a:pt x="4" y="12"/>
                    <a:pt x="4" y="12"/>
                    <a:pt x="4" y="12"/>
                  </a:cubicBezTo>
                  <a:cubicBezTo>
                    <a:pt x="6" y="11"/>
                    <a:pt x="6" y="11"/>
                    <a:pt x="6" y="11"/>
                  </a:cubicBezTo>
                  <a:cubicBezTo>
                    <a:pt x="10" y="10"/>
                    <a:pt x="10" y="10"/>
                    <a:pt x="10" y="10"/>
                  </a:cubicBezTo>
                  <a:cubicBezTo>
                    <a:pt x="19" y="7"/>
                    <a:pt x="19" y="7"/>
                    <a:pt x="19" y="7"/>
                  </a:cubicBezTo>
                  <a:cubicBezTo>
                    <a:pt x="35" y="1"/>
                    <a:pt x="35" y="1"/>
                    <a:pt x="35" y="1"/>
                  </a:cubicBezTo>
                  <a:cubicBezTo>
                    <a:pt x="37" y="0"/>
                    <a:pt x="44" y="0"/>
                    <a:pt x="46" y="1"/>
                  </a:cubicBezTo>
                  <a:cubicBezTo>
                    <a:pt x="51" y="2"/>
                    <a:pt x="54" y="4"/>
                    <a:pt x="58" y="6"/>
                  </a:cubicBezTo>
                  <a:cubicBezTo>
                    <a:pt x="57" y="6"/>
                    <a:pt x="57" y="6"/>
                    <a:pt x="57" y="6"/>
                  </a:cubicBezTo>
                  <a:cubicBezTo>
                    <a:pt x="52" y="9"/>
                    <a:pt x="52" y="9"/>
                    <a:pt x="52" y="9"/>
                  </a:cubicBezTo>
                  <a:cubicBezTo>
                    <a:pt x="54" y="15"/>
                    <a:pt x="54" y="15"/>
                    <a:pt x="54" y="15"/>
                  </a:cubicBezTo>
                  <a:cubicBezTo>
                    <a:pt x="50" y="19"/>
                    <a:pt x="50" y="19"/>
                    <a:pt x="50" y="19"/>
                  </a:cubicBezTo>
                  <a:cubicBezTo>
                    <a:pt x="45" y="43"/>
                    <a:pt x="45" y="43"/>
                    <a:pt x="45" y="43"/>
                  </a:cubicBezTo>
                  <a:cubicBezTo>
                    <a:pt x="60" y="14"/>
                    <a:pt x="60" y="14"/>
                    <a:pt x="60" y="14"/>
                  </a:cubicBezTo>
                  <a:cubicBezTo>
                    <a:pt x="60" y="13"/>
                    <a:pt x="60" y="13"/>
                    <a:pt x="60" y="13"/>
                  </a:cubicBezTo>
                  <a:cubicBezTo>
                    <a:pt x="64" y="7"/>
                    <a:pt x="64" y="7"/>
                    <a:pt x="64" y="7"/>
                  </a:cubicBezTo>
                  <a:cubicBezTo>
                    <a:pt x="67" y="9"/>
                    <a:pt x="67" y="9"/>
                    <a:pt x="67" y="9"/>
                  </a:cubicBezTo>
                  <a:cubicBezTo>
                    <a:pt x="65" y="15"/>
                    <a:pt x="65" y="15"/>
                    <a:pt x="65" y="15"/>
                  </a:cubicBezTo>
                  <a:cubicBezTo>
                    <a:pt x="64" y="16"/>
                    <a:pt x="64" y="16"/>
                    <a:pt x="64" y="16"/>
                  </a:cubicBezTo>
                  <a:cubicBezTo>
                    <a:pt x="53" y="41"/>
                    <a:pt x="53" y="41"/>
                    <a:pt x="53" y="41"/>
                  </a:cubicBezTo>
                  <a:cubicBezTo>
                    <a:pt x="65" y="26"/>
                    <a:pt x="65" y="26"/>
                    <a:pt x="65" y="26"/>
                  </a:cubicBezTo>
                  <a:cubicBezTo>
                    <a:pt x="65" y="20"/>
                    <a:pt x="65" y="20"/>
                    <a:pt x="65" y="20"/>
                  </a:cubicBezTo>
                  <a:cubicBezTo>
                    <a:pt x="69" y="19"/>
                    <a:pt x="69" y="19"/>
                    <a:pt x="69" y="19"/>
                  </a:cubicBezTo>
                  <a:cubicBezTo>
                    <a:pt x="69" y="19"/>
                    <a:pt x="69" y="19"/>
                    <a:pt x="70" y="19"/>
                  </a:cubicBezTo>
                  <a:cubicBezTo>
                    <a:pt x="75" y="50"/>
                    <a:pt x="75" y="50"/>
                    <a:pt x="75" y="50"/>
                  </a:cubicBezTo>
                  <a:cubicBezTo>
                    <a:pt x="75" y="50"/>
                    <a:pt x="75" y="50"/>
                    <a:pt x="75" y="50"/>
                  </a:cubicBezTo>
                  <a:cubicBezTo>
                    <a:pt x="82" y="55"/>
                    <a:pt x="82" y="55"/>
                    <a:pt x="82" y="55"/>
                  </a:cubicBezTo>
                  <a:cubicBezTo>
                    <a:pt x="95" y="63"/>
                    <a:pt x="95" y="63"/>
                    <a:pt x="95" y="63"/>
                  </a:cubicBezTo>
                  <a:cubicBezTo>
                    <a:pt x="95" y="64"/>
                    <a:pt x="95" y="64"/>
                    <a:pt x="95" y="64"/>
                  </a:cubicBezTo>
                  <a:cubicBezTo>
                    <a:pt x="130" y="35"/>
                    <a:pt x="130" y="35"/>
                    <a:pt x="130" y="35"/>
                  </a:cubicBezTo>
                  <a:cubicBezTo>
                    <a:pt x="132" y="33"/>
                    <a:pt x="136" y="33"/>
                    <a:pt x="138" y="35"/>
                  </a:cubicBezTo>
                  <a:cubicBezTo>
                    <a:pt x="191" y="79"/>
                    <a:pt x="191" y="79"/>
                    <a:pt x="191" y="79"/>
                  </a:cubicBezTo>
                  <a:cubicBezTo>
                    <a:pt x="190" y="80"/>
                    <a:pt x="189" y="81"/>
                    <a:pt x="187" y="81"/>
                  </a:cubicBezTo>
                  <a:cubicBezTo>
                    <a:pt x="183" y="81"/>
                    <a:pt x="183" y="81"/>
                    <a:pt x="183" y="81"/>
                  </a:cubicBezTo>
                  <a:cubicBezTo>
                    <a:pt x="94" y="67"/>
                    <a:pt x="94" y="67"/>
                    <a:pt x="94" y="67"/>
                  </a:cubicBezTo>
                  <a:cubicBezTo>
                    <a:pt x="92" y="81"/>
                    <a:pt x="92" y="81"/>
                    <a:pt x="92" y="81"/>
                  </a:cubicBezTo>
                  <a:cubicBezTo>
                    <a:pt x="80" y="81"/>
                    <a:pt x="80" y="81"/>
                    <a:pt x="80" y="81"/>
                  </a:cubicBezTo>
                  <a:cubicBezTo>
                    <a:pt x="79" y="81"/>
                    <a:pt x="78" y="80"/>
                    <a:pt x="77" y="79"/>
                  </a:cubicBezTo>
                  <a:cubicBezTo>
                    <a:pt x="79" y="77"/>
                    <a:pt x="79" y="77"/>
                    <a:pt x="79" y="77"/>
                  </a:cubicBezTo>
                  <a:cubicBezTo>
                    <a:pt x="71" y="71"/>
                    <a:pt x="71" y="71"/>
                    <a:pt x="71" y="71"/>
                  </a:cubicBezTo>
                  <a:cubicBezTo>
                    <a:pt x="65" y="66"/>
                    <a:pt x="65" y="66"/>
                    <a:pt x="65" y="66"/>
                  </a:cubicBezTo>
                  <a:cubicBezTo>
                    <a:pt x="61" y="63"/>
                    <a:pt x="61" y="63"/>
                    <a:pt x="61" y="63"/>
                  </a:cubicBezTo>
                  <a:cubicBezTo>
                    <a:pt x="61" y="63"/>
                    <a:pt x="61" y="63"/>
                    <a:pt x="61" y="63"/>
                  </a:cubicBezTo>
                  <a:cubicBezTo>
                    <a:pt x="61" y="63"/>
                    <a:pt x="61" y="63"/>
                    <a:pt x="61" y="63"/>
                  </a:cubicBezTo>
                  <a:cubicBezTo>
                    <a:pt x="61" y="63"/>
                    <a:pt x="61" y="63"/>
                    <a:pt x="61" y="63"/>
                  </a:cubicBezTo>
                  <a:cubicBezTo>
                    <a:pt x="61" y="63"/>
                    <a:pt x="61" y="63"/>
                    <a:pt x="61" y="63"/>
                  </a:cubicBezTo>
                  <a:cubicBezTo>
                    <a:pt x="53" y="50"/>
                    <a:pt x="59" y="59"/>
                    <a:pt x="57" y="57"/>
                  </a:cubicBezTo>
                  <a:cubicBezTo>
                    <a:pt x="57" y="57"/>
                    <a:pt x="57" y="57"/>
                    <a:pt x="57" y="57"/>
                  </a:cubicBezTo>
                  <a:cubicBezTo>
                    <a:pt x="57" y="56"/>
                    <a:pt x="57" y="56"/>
                    <a:pt x="57" y="56"/>
                  </a:cubicBezTo>
                  <a:cubicBezTo>
                    <a:pt x="57" y="55"/>
                    <a:pt x="57" y="55"/>
                    <a:pt x="57" y="55"/>
                  </a:cubicBezTo>
                  <a:cubicBezTo>
                    <a:pt x="57" y="53"/>
                    <a:pt x="57" y="53"/>
                    <a:pt x="57" y="53"/>
                  </a:cubicBezTo>
                  <a:cubicBezTo>
                    <a:pt x="56" y="50"/>
                    <a:pt x="56" y="50"/>
                    <a:pt x="56" y="50"/>
                  </a:cubicBezTo>
                  <a:cubicBezTo>
                    <a:pt x="54" y="56"/>
                    <a:pt x="51" y="63"/>
                    <a:pt x="49" y="71"/>
                  </a:cubicBezTo>
                  <a:cubicBezTo>
                    <a:pt x="51" y="76"/>
                    <a:pt x="55" y="85"/>
                    <a:pt x="60" y="94"/>
                  </a:cubicBezTo>
                  <a:cubicBezTo>
                    <a:pt x="65" y="120"/>
                    <a:pt x="64" y="137"/>
                    <a:pt x="65" y="154"/>
                  </a:cubicBezTo>
                  <a:cubicBezTo>
                    <a:pt x="46" y="155"/>
                    <a:pt x="46" y="155"/>
                    <a:pt x="46" y="155"/>
                  </a:cubicBezTo>
                  <a:cubicBezTo>
                    <a:pt x="41" y="111"/>
                    <a:pt x="41" y="111"/>
                    <a:pt x="41" y="111"/>
                  </a:cubicBezTo>
                  <a:cubicBezTo>
                    <a:pt x="41" y="105"/>
                    <a:pt x="41" y="105"/>
                    <a:pt x="41" y="105"/>
                  </a:cubicBezTo>
                  <a:cubicBezTo>
                    <a:pt x="41" y="105"/>
                    <a:pt x="41" y="105"/>
                    <a:pt x="41" y="105"/>
                  </a:cubicBezTo>
                  <a:cubicBezTo>
                    <a:pt x="40" y="104"/>
                    <a:pt x="40" y="104"/>
                    <a:pt x="40" y="104"/>
                  </a:cubicBezTo>
                  <a:cubicBezTo>
                    <a:pt x="35" y="94"/>
                    <a:pt x="35" y="94"/>
                    <a:pt x="35" y="94"/>
                  </a:cubicBezTo>
                  <a:cubicBezTo>
                    <a:pt x="32" y="87"/>
                    <a:pt x="32" y="87"/>
                    <a:pt x="32" y="87"/>
                  </a:cubicBezTo>
                  <a:cubicBezTo>
                    <a:pt x="31" y="106"/>
                    <a:pt x="28" y="136"/>
                    <a:pt x="25" y="154"/>
                  </a:cubicBezTo>
                  <a:cubicBezTo>
                    <a:pt x="5" y="152"/>
                    <a:pt x="5" y="152"/>
                    <a:pt x="5" y="152"/>
                  </a:cubicBezTo>
                  <a:cubicBezTo>
                    <a:pt x="8" y="124"/>
                    <a:pt x="10" y="98"/>
                    <a:pt x="11" y="70"/>
                  </a:cubicBezTo>
                  <a:cubicBezTo>
                    <a:pt x="8" y="69"/>
                    <a:pt x="5" y="67"/>
                    <a:pt x="2" y="66"/>
                  </a:cubicBezTo>
                  <a:cubicBezTo>
                    <a:pt x="2" y="66"/>
                    <a:pt x="2" y="66"/>
                    <a:pt x="2" y="66"/>
                  </a:cubicBezTo>
                  <a:cubicBezTo>
                    <a:pt x="6" y="57"/>
                    <a:pt x="11" y="49"/>
                    <a:pt x="15" y="40"/>
                  </a:cubicBezTo>
                  <a:cubicBezTo>
                    <a:pt x="1" y="29"/>
                    <a:pt x="1" y="29"/>
                    <a:pt x="1" y="29"/>
                  </a:cubicBezTo>
                  <a:cubicBezTo>
                    <a:pt x="1" y="29"/>
                    <a:pt x="1" y="29"/>
                    <a:pt x="1" y="29"/>
                  </a:cubicBezTo>
                  <a:cubicBezTo>
                    <a:pt x="0" y="28"/>
                    <a:pt x="0" y="28"/>
                    <a:pt x="0" y="28"/>
                  </a:cubicBezTo>
                  <a:cubicBezTo>
                    <a:pt x="0" y="28"/>
                    <a:pt x="0" y="28"/>
                    <a:pt x="0" y="28"/>
                  </a:cubicBezTo>
                  <a:cubicBezTo>
                    <a:pt x="0" y="28"/>
                    <a:pt x="0" y="28"/>
                    <a:pt x="0" y="28"/>
                  </a:cubicBezTo>
                  <a:cubicBezTo>
                    <a:pt x="0" y="28"/>
                    <a:pt x="3" y="8"/>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sp>
          <p:nvSpPr>
            <p:cNvPr id="35" name="Freeform 852"/>
            <p:cNvSpPr>
              <a:spLocks noEditPoints="1"/>
            </p:cNvSpPr>
            <p:nvPr/>
          </p:nvSpPr>
          <p:spPr bwMode="auto">
            <a:xfrm>
              <a:off x="8337762" y="5711908"/>
              <a:ext cx="302516" cy="176739"/>
            </a:xfrm>
            <a:custGeom>
              <a:avLst/>
              <a:gdLst>
                <a:gd name="T0" fmla="*/ 63 w 118"/>
                <a:gd name="T1" fmla="*/ 46 h 69"/>
                <a:gd name="T2" fmla="*/ 118 w 118"/>
                <a:gd name="T3" fmla="*/ 0 h 69"/>
                <a:gd name="T4" fmla="*/ 118 w 118"/>
                <a:gd name="T5" fmla="*/ 63 h 69"/>
                <a:gd name="T6" fmla="*/ 112 w 118"/>
                <a:gd name="T7" fmla="*/ 69 h 69"/>
                <a:gd name="T8" fmla="*/ 5 w 118"/>
                <a:gd name="T9" fmla="*/ 69 h 69"/>
                <a:gd name="T10" fmla="*/ 0 w 118"/>
                <a:gd name="T11" fmla="*/ 63 h 69"/>
                <a:gd name="T12" fmla="*/ 0 w 118"/>
                <a:gd name="T13" fmla="*/ 0 h 69"/>
                <a:gd name="T14" fmla="*/ 55 w 118"/>
                <a:gd name="T15" fmla="*/ 46 h 69"/>
                <a:gd name="T16" fmla="*/ 63 w 118"/>
                <a:gd name="T17" fmla="*/ 46 h 69"/>
                <a:gd name="T18" fmla="*/ 84 w 118"/>
                <a:gd name="T19" fmla="*/ 39 h 69"/>
                <a:gd name="T20" fmla="*/ 110 w 118"/>
                <a:gd name="T21" fmla="*/ 64 h 69"/>
                <a:gd name="T22" fmla="*/ 111 w 118"/>
                <a:gd name="T23" fmla="*/ 64 h 69"/>
                <a:gd name="T24" fmla="*/ 113 w 118"/>
                <a:gd name="T25" fmla="*/ 64 h 69"/>
                <a:gd name="T26" fmla="*/ 113 w 118"/>
                <a:gd name="T27" fmla="*/ 61 h 69"/>
                <a:gd name="T28" fmla="*/ 87 w 118"/>
                <a:gd name="T29" fmla="*/ 36 h 69"/>
                <a:gd name="T30" fmla="*/ 84 w 118"/>
                <a:gd name="T31" fmla="*/ 37 h 69"/>
                <a:gd name="T32" fmla="*/ 84 w 118"/>
                <a:gd name="T33" fmla="*/ 39 h 69"/>
                <a:gd name="T34" fmla="*/ 34 w 118"/>
                <a:gd name="T35" fmla="*/ 37 h 69"/>
                <a:gd name="T36" fmla="*/ 31 w 118"/>
                <a:gd name="T37" fmla="*/ 36 h 69"/>
                <a:gd name="T38" fmla="*/ 5 w 118"/>
                <a:gd name="T39" fmla="*/ 61 h 69"/>
                <a:gd name="T40" fmla="*/ 5 w 118"/>
                <a:gd name="T41" fmla="*/ 64 h 69"/>
                <a:gd name="T42" fmla="*/ 6 w 118"/>
                <a:gd name="T43" fmla="*/ 64 h 69"/>
                <a:gd name="T44" fmla="*/ 8 w 118"/>
                <a:gd name="T45" fmla="*/ 64 h 69"/>
                <a:gd name="T46" fmla="*/ 34 w 118"/>
                <a:gd name="T47" fmla="*/ 39 h 69"/>
                <a:gd name="T48" fmla="*/ 34 w 118"/>
                <a:gd name="T49" fmla="*/ 3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8" h="69">
                  <a:moveTo>
                    <a:pt x="63" y="46"/>
                  </a:moveTo>
                  <a:cubicBezTo>
                    <a:pt x="118" y="0"/>
                    <a:pt x="118" y="0"/>
                    <a:pt x="118" y="0"/>
                  </a:cubicBezTo>
                  <a:cubicBezTo>
                    <a:pt x="118" y="63"/>
                    <a:pt x="118" y="63"/>
                    <a:pt x="118" y="63"/>
                  </a:cubicBezTo>
                  <a:cubicBezTo>
                    <a:pt x="118" y="66"/>
                    <a:pt x="116" y="69"/>
                    <a:pt x="112" y="69"/>
                  </a:cubicBezTo>
                  <a:cubicBezTo>
                    <a:pt x="5" y="69"/>
                    <a:pt x="5" y="69"/>
                    <a:pt x="5" y="69"/>
                  </a:cubicBezTo>
                  <a:cubicBezTo>
                    <a:pt x="2" y="69"/>
                    <a:pt x="0" y="66"/>
                    <a:pt x="0" y="63"/>
                  </a:cubicBezTo>
                  <a:cubicBezTo>
                    <a:pt x="0" y="0"/>
                    <a:pt x="0" y="0"/>
                    <a:pt x="0" y="0"/>
                  </a:cubicBezTo>
                  <a:cubicBezTo>
                    <a:pt x="55" y="46"/>
                    <a:pt x="55" y="46"/>
                    <a:pt x="55" y="46"/>
                  </a:cubicBezTo>
                  <a:cubicBezTo>
                    <a:pt x="57" y="47"/>
                    <a:pt x="61" y="47"/>
                    <a:pt x="63" y="46"/>
                  </a:cubicBezTo>
                  <a:close/>
                  <a:moveTo>
                    <a:pt x="84" y="39"/>
                  </a:moveTo>
                  <a:cubicBezTo>
                    <a:pt x="110" y="64"/>
                    <a:pt x="110" y="64"/>
                    <a:pt x="110" y="64"/>
                  </a:cubicBezTo>
                  <a:cubicBezTo>
                    <a:pt x="110" y="64"/>
                    <a:pt x="111" y="64"/>
                    <a:pt x="111" y="64"/>
                  </a:cubicBezTo>
                  <a:cubicBezTo>
                    <a:pt x="112" y="64"/>
                    <a:pt x="112" y="64"/>
                    <a:pt x="113" y="64"/>
                  </a:cubicBezTo>
                  <a:cubicBezTo>
                    <a:pt x="113" y="63"/>
                    <a:pt x="113" y="62"/>
                    <a:pt x="113" y="61"/>
                  </a:cubicBezTo>
                  <a:cubicBezTo>
                    <a:pt x="87" y="36"/>
                    <a:pt x="87" y="36"/>
                    <a:pt x="87" y="36"/>
                  </a:cubicBezTo>
                  <a:cubicBezTo>
                    <a:pt x="86" y="36"/>
                    <a:pt x="85" y="36"/>
                    <a:pt x="84" y="37"/>
                  </a:cubicBezTo>
                  <a:cubicBezTo>
                    <a:pt x="84" y="37"/>
                    <a:pt x="84" y="38"/>
                    <a:pt x="84" y="39"/>
                  </a:cubicBezTo>
                  <a:close/>
                  <a:moveTo>
                    <a:pt x="34" y="37"/>
                  </a:moveTo>
                  <a:cubicBezTo>
                    <a:pt x="33" y="36"/>
                    <a:pt x="32" y="36"/>
                    <a:pt x="31" y="36"/>
                  </a:cubicBezTo>
                  <a:cubicBezTo>
                    <a:pt x="5" y="61"/>
                    <a:pt x="5" y="61"/>
                    <a:pt x="5" y="61"/>
                  </a:cubicBezTo>
                  <a:cubicBezTo>
                    <a:pt x="4" y="62"/>
                    <a:pt x="4" y="63"/>
                    <a:pt x="5" y="64"/>
                  </a:cubicBezTo>
                  <a:cubicBezTo>
                    <a:pt x="5" y="64"/>
                    <a:pt x="6" y="64"/>
                    <a:pt x="6" y="64"/>
                  </a:cubicBezTo>
                  <a:cubicBezTo>
                    <a:pt x="7" y="64"/>
                    <a:pt x="7" y="64"/>
                    <a:pt x="8" y="64"/>
                  </a:cubicBezTo>
                  <a:cubicBezTo>
                    <a:pt x="34" y="39"/>
                    <a:pt x="34" y="39"/>
                    <a:pt x="34" y="39"/>
                  </a:cubicBezTo>
                  <a:cubicBezTo>
                    <a:pt x="34" y="38"/>
                    <a:pt x="34" y="37"/>
                    <a:pt x="34"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sp>
          <p:nvSpPr>
            <p:cNvPr id="36" name="Freeform 853"/>
            <p:cNvSpPr/>
            <p:nvPr/>
          </p:nvSpPr>
          <p:spPr bwMode="auto">
            <a:xfrm>
              <a:off x="8414746" y="5709740"/>
              <a:ext cx="169148" cy="43371"/>
            </a:xfrm>
            <a:custGeom>
              <a:avLst/>
              <a:gdLst>
                <a:gd name="T0" fmla="*/ 4 w 66"/>
                <a:gd name="T1" fmla="*/ 1 h 17"/>
                <a:gd name="T2" fmla="*/ 63 w 66"/>
                <a:gd name="T3" fmla="*/ 11 h 17"/>
                <a:gd name="T4" fmla="*/ 66 w 66"/>
                <a:gd name="T5" fmla="*/ 15 h 17"/>
                <a:gd name="T6" fmla="*/ 62 w 66"/>
                <a:gd name="T7" fmla="*/ 17 h 17"/>
                <a:gd name="T8" fmla="*/ 62 w 66"/>
                <a:gd name="T9" fmla="*/ 17 h 17"/>
                <a:gd name="T10" fmla="*/ 2 w 66"/>
                <a:gd name="T11" fmla="*/ 7 h 17"/>
                <a:gd name="T12" fmla="*/ 0 w 66"/>
                <a:gd name="T13" fmla="*/ 3 h 17"/>
                <a:gd name="T14" fmla="*/ 4 w 66"/>
                <a:gd name="T15" fmla="*/ 1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7">
                  <a:moveTo>
                    <a:pt x="4" y="1"/>
                  </a:moveTo>
                  <a:cubicBezTo>
                    <a:pt x="63" y="11"/>
                    <a:pt x="63" y="11"/>
                    <a:pt x="63" y="11"/>
                  </a:cubicBezTo>
                  <a:cubicBezTo>
                    <a:pt x="65" y="11"/>
                    <a:pt x="66" y="13"/>
                    <a:pt x="66" y="15"/>
                  </a:cubicBezTo>
                  <a:cubicBezTo>
                    <a:pt x="65" y="16"/>
                    <a:pt x="64" y="17"/>
                    <a:pt x="62" y="17"/>
                  </a:cubicBezTo>
                  <a:cubicBezTo>
                    <a:pt x="62" y="17"/>
                    <a:pt x="62" y="17"/>
                    <a:pt x="62" y="17"/>
                  </a:cubicBezTo>
                  <a:cubicBezTo>
                    <a:pt x="2" y="7"/>
                    <a:pt x="2" y="7"/>
                    <a:pt x="2" y="7"/>
                  </a:cubicBezTo>
                  <a:cubicBezTo>
                    <a:pt x="1" y="7"/>
                    <a:pt x="0" y="5"/>
                    <a:pt x="0" y="3"/>
                  </a:cubicBezTo>
                  <a:cubicBezTo>
                    <a:pt x="0" y="2"/>
                    <a:pt x="2" y="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sp>
          <p:nvSpPr>
            <p:cNvPr id="37" name="Freeform 854"/>
            <p:cNvSpPr/>
            <p:nvPr/>
          </p:nvSpPr>
          <p:spPr bwMode="auto">
            <a:xfrm>
              <a:off x="8407156" y="5743352"/>
              <a:ext cx="135536" cy="35782"/>
            </a:xfrm>
            <a:custGeom>
              <a:avLst/>
              <a:gdLst>
                <a:gd name="T0" fmla="*/ 1 w 53"/>
                <a:gd name="T1" fmla="*/ 3 h 14"/>
                <a:gd name="T2" fmla="*/ 4 w 53"/>
                <a:gd name="T3" fmla="*/ 0 h 14"/>
                <a:gd name="T4" fmla="*/ 50 w 53"/>
                <a:gd name="T5" fmla="*/ 8 h 14"/>
                <a:gd name="T6" fmla="*/ 53 w 53"/>
                <a:gd name="T7" fmla="*/ 12 h 14"/>
                <a:gd name="T8" fmla="*/ 50 w 53"/>
                <a:gd name="T9" fmla="*/ 14 h 14"/>
                <a:gd name="T10" fmla="*/ 49 w 53"/>
                <a:gd name="T11" fmla="*/ 14 h 14"/>
                <a:gd name="T12" fmla="*/ 3 w 53"/>
                <a:gd name="T13" fmla="*/ 7 h 14"/>
                <a:gd name="T14" fmla="*/ 1 w 53"/>
                <a:gd name="T15" fmla="*/ 3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4">
                  <a:moveTo>
                    <a:pt x="1" y="3"/>
                  </a:moveTo>
                  <a:cubicBezTo>
                    <a:pt x="1" y="1"/>
                    <a:pt x="2" y="0"/>
                    <a:pt x="4" y="0"/>
                  </a:cubicBezTo>
                  <a:cubicBezTo>
                    <a:pt x="50" y="8"/>
                    <a:pt x="50" y="8"/>
                    <a:pt x="50" y="8"/>
                  </a:cubicBezTo>
                  <a:cubicBezTo>
                    <a:pt x="52" y="8"/>
                    <a:pt x="53" y="10"/>
                    <a:pt x="53" y="12"/>
                  </a:cubicBezTo>
                  <a:cubicBezTo>
                    <a:pt x="53" y="13"/>
                    <a:pt x="51" y="14"/>
                    <a:pt x="50" y="14"/>
                  </a:cubicBezTo>
                  <a:cubicBezTo>
                    <a:pt x="50" y="14"/>
                    <a:pt x="49" y="14"/>
                    <a:pt x="49" y="14"/>
                  </a:cubicBezTo>
                  <a:cubicBezTo>
                    <a:pt x="3" y="7"/>
                    <a:pt x="3" y="7"/>
                    <a:pt x="3" y="7"/>
                  </a:cubicBezTo>
                  <a:cubicBezTo>
                    <a:pt x="1" y="6"/>
                    <a:pt x="0" y="5"/>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sp>
          <p:nvSpPr>
            <p:cNvPr id="38" name="Freeform 855"/>
            <p:cNvSpPr/>
            <p:nvPr/>
          </p:nvSpPr>
          <p:spPr bwMode="auto">
            <a:xfrm>
              <a:off x="8450527" y="5784555"/>
              <a:ext cx="61805" cy="22770"/>
            </a:xfrm>
            <a:custGeom>
              <a:avLst/>
              <a:gdLst>
                <a:gd name="T0" fmla="*/ 21 w 24"/>
                <a:gd name="T1" fmla="*/ 3 h 9"/>
                <a:gd name="T2" fmla="*/ 24 w 24"/>
                <a:gd name="T3" fmla="*/ 6 h 9"/>
                <a:gd name="T4" fmla="*/ 21 w 24"/>
                <a:gd name="T5" fmla="*/ 9 h 9"/>
                <a:gd name="T6" fmla="*/ 20 w 24"/>
                <a:gd name="T7" fmla="*/ 9 h 9"/>
                <a:gd name="T8" fmla="*/ 3 w 24"/>
                <a:gd name="T9" fmla="*/ 6 h 9"/>
                <a:gd name="T10" fmla="*/ 0 w 24"/>
                <a:gd name="T11" fmla="*/ 3 h 9"/>
                <a:gd name="T12" fmla="*/ 4 w 24"/>
                <a:gd name="T13" fmla="*/ 0 h 9"/>
                <a:gd name="T14" fmla="*/ 21 w 24"/>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9">
                  <a:moveTo>
                    <a:pt x="21" y="3"/>
                  </a:moveTo>
                  <a:cubicBezTo>
                    <a:pt x="23" y="3"/>
                    <a:pt x="24" y="5"/>
                    <a:pt x="24" y="6"/>
                  </a:cubicBezTo>
                  <a:cubicBezTo>
                    <a:pt x="24" y="8"/>
                    <a:pt x="22" y="9"/>
                    <a:pt x="21" y="9"/>
                  </a:cubicBezTo>
                  <a:cubicBezTo>
                    <a:pt x="21" y="9"/>
                    <a:pt x="21" y="9"/>
                    <a:pt x="20" y="9"/>
                  </a:cubicBezTo>
                  <a:cubicBezTo>
                    <a:pt x="3" y="6"/>
                    <a:pt x="3" y="6"/>
                    <a:pt x="3" y="6"/>
                  </a:cubicBezTo>
                  <a:cubicBezTo>
                    <a:pt x="1" y="6"/>
                    <a:pt x="0" y="4"/>
                    <a:pt x="0" y="3"/>
                  </a:cubicBezTo>
                  <a:cubicBezTo>
                    <a:pt x="0" y="1"/>
                    <a:pt x="2" y="0"/>
                    <a:pt x="4" y="0"/>
                  </a:cubicBezTo>
                  <a:lnTo>
                    <a:pt x="21"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grpSp>
      <p:grpSp>
        <p:nvGrpSpPr>
          <p:cNvPr id="39" name="组合 38"/>
          <p:cNvGrpSpPr/>
          <p:nvPr/>
        </p:nvGrpSpPr>
        <p:grpSpPr>
          <a:xfrm>
            <a:off x="660400" y="-1"/>
            <a:ext cx="5232400" cy="1130301"/>
            <a:chOff x="660400" y="-1"/>
            <a:chExt cx="5232400" cy="1130301"/>
          </a:xfrm>
        </p:grpSpPr>
        <p:sp>
          <p:nvSpPr>
            <p:cNvPr id="40" name="椭圆 39"/>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flipV="1">
              <a:off x="660400" y="-1"/>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文本框 41"/>
            <p:cNvSpPr txBox="1"/>
            <p:nvPr/>
          </p:nvSpPr>
          <p:spPr>
            <a:xfrm>
              <a:off x="765666" y="315391"/>
              <a:ext cx="493944" cy="769441"/>
            </a:xfrm>
            <a:prstGeom prst="rect">
              <a:avLst/>
            </a:prstGeom>
            <a:noFill/>
          </p:spPr>
          <p:txBody>
            <a:bodyPr wrap="square" rtlCol="0">
              <a:spAutoFit/>
            </a:bodyPr>
            <a:lstStyle/>
            <a:p>
              <a:r>
                <a:rPr lang="en-US" altLang="zh-CN" sz="4400" b="1" dirty="0">
                  <a:solidFill>
                    <a:schemeClr val="bg1"/>
                  </a:solidFill>
                  <a:latin typeface="Arial" panose="020B0604020202020204" pitchFamily="34" charset="0"/>
                  <a:cs typeface="Arial" panose="020B0604020202020204" pitchFamily="34" charset="0"/>
                </a:rPr>
                <a:t>2</a:t>
              </a:r>
              <a:endParaRPr lang="zh-CN" altLang="en-US" sz="4400" dirty="0">
                <a:solidFill>
                  <a:schemeClr val="bg1"/>
                </a:solidFill>
                <a:latin typeface="Arial" panose="020B0604020202020204" pitchFamily="34" charset="0"/>
                <a:cs typeface="Arial" panose="020B0604020202020204" pitchFamily="34" charset="0"/>
              </a:endParaRPr>
            </a:p>
          </p:txBody>
        </p:sp>
        <p:grpSp>
          <p:nvGrpSpPr>
            <p:cNvPr id="43" name="组合 42"/>
            <p:cNvGrpSpPr/>
            <p:nvPr/>
          </p:nvGrpSpPr>
          <p:grpSpPr>
            <a:xfrm>
              <a:off x="1468459" y="408602"/>
              <a:ext cx="4424341" cy="683488"/>
              <a:chOff x="3797607" y="564703"/>
              <a:chExt cx="3478552" cy="683488"/>
            </a:xfrm>
          </p:grpSpPr>
          <p:sp>
            <p:nvSpPr>
              <p:cNvPr id="44" name="文本框 43"/>
              <p:cNvSpPr txBox="1"/>
              <p:nvPr/>
            </p:nvSpPr>
            <p:spPr>
              <a:xfrm>
                <a:off x="3797607" y="564703"/>
                <a:ext cx="3364436" cy="461665"/>
              </a:xfrm>
              <a:prstGeom prst="rect">
                <a:avLst/>
              </a:prstGeom>
              <a:noFill/>
            </p:spPr>
            <p:txBody>
              <a:bodyPr wrap="square" rtlCol="0">
                <a:spAutoFit/>
                <a:scene3d>
                  <a:camera prst="orthographicFront"/>
                  <a:lightRig rig="threePt" dir="t"/>
                </a:scene3d>
                <a:sp3d contourW="12700"/>
              </a:bodyPr>
              <a:lstStyle/>
              <a:p>
                <a:r>
                  <a:rPr lang="zh-CN" altLang="en-US" sz="2400" b="1" spc="600" dirty="0">
                    <a:latin typeface="思源黑体 CN Medium" panose="020B0600000000000000" pitchFamily="34" charset="-122"/>
                    <a:ea typeface="思源黑体 CN Medium" panose="020B0600000000000000" pitchFamily="34" charset="-122"/>
                  </a:rPr>
                  <a:t>教学目标</a:t>
                </a:r>
                <a:endParaRPr lang="zh-CN" altLang="en-US" sz="2400" b="1" spc="600" dirty="0">
                  <a:latin typeface="思源黑体 CN Medium" panose="020B0600000000000000" pitchFamily="34" charset="-122"/>
                  <a:ea typeface="思源黑体 CN Medium" panose="020B0600000000000000" pitchFamily="34" charset="-122"/>
                </a:endParaRPr>
              </a:p>
            </p:txBody>
          </p:sp>
          <p:sp>
            <p:nvSpPr>
              <p:cNvPr id="45" name="文本框 44"/>
              <p:cNvSpPr txBox="1"/>
              <p:nvPr/>
            </p:nvSpPr>
            <p:spPr>
              <a:xfrm>
                <a:off x="3807593" y="995108"/>
                <a:ext cx="3468566" cy="25308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b="1" spc="300" dirty="0">
                    <a:latin typeface="Arial" panose="020B0604020202020204" pitchFamily="34" charset="0"/>
                    <a:ea typeface="+mj-ea"/>
                    <a:cs typeface="Arial" panose="020B0604020202020204" pitchFamily="34" charset="0"/>
                  </a:rPr>
                  <a:t>TEACHING OBJECTIVES</a:t>
                </a:r>
                <a:endParaRPr lang="en-US" altLang="zh-CN" sz="1000" b="1" spc="300" dirty="0">
                  <a:latin typeface="Arial" panose="020B0604020202020204" pitchFamily="34" charset="0"/>
                  <a:ea typeface="+mj-ea"/>
                  <a:cs typeface="Arial" panose="020B0604020202020204" pitchFamily="34" charset="0"/>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4729715" y="3078601"/>
            <a:ext cx="3688573" cy="1123950"/>
            <a:chOff x="3797608" y="395292"/>
            <a:chExt cx="2900069" cy="1123950"/>
          </a:xfrm>
        </p:grpSpPr>
        <p:sp>
          <p:nvSpPr>
            <p:cNvPr id="29" name="文本框 28"/>
            <p:cNvSpPr txBox="1"/>
            <p:nvPr/>
          </p:nvSpPr>
          <p:spPr>
            <a:xfrm>
              <a:off x="3797608" y="395292"/>
              <a:ext cx="2900069" cy="768350"/>
            </a:xfrm>
            <a:prstGeom prst="rect">
              <a:avLst/>
            </a:prstGeom>
            <a:noFill/>
          </p:spPr>
          <p:txBody>
            <a:bodyPr wrap="square" rtlCol="0">
              <a:spAutoFit/>
              <a:scene3d>
                <a:camera prst="orthographicFront"/>
                <a:lightRig rig="threePt" dir="t"/>
              </a:scene3d>
              <a:sp3d contourW="12700"/>
            </a:bodyPr>
            <a:lstStyle/>
            <a:p>
              <a:pPr algn="dist"/>
              <a:r>
                <a:rPr lang="zh-CN" altLang="en-US" sz="4400" b="1" spc="600" dirty="0">
                  <a:latin typeface="思源黑体 CN Medium" panose="020B0600000000000000" pitchFamily="34" charset="-122"/>
                  <a:ea typeface="思源黑体 CN Medium" panose="020B0600000000000000" pitchFamily="34" charset="-122"/>
                </a:rPr>
                <a:t>教学</a:t>
              </a:r>
              <a:r>
                <a:rPr lang="zh-CN" altLang="en-US" sz="4400" b="1" spc="600" dirty="0">
                  <a:latin typeface="思源黑体 CN Medium" panose="020B0600000000000000" pitchFamily="34" charset="-122"/>
                  <a:ea typeface="思源黑体 CN Medium" panose="020B0600000000000000" pitchFamily="34" charset="-122"/>
                </a:rPr>
                <a:t>任务</a:t>
              </a:r>
              <a:endParaRPr lang="zh-CN" altLang="en-US" sz="4400" b="1" spc="600" dirty="0">
                <a:latin typeface="思源黑体 CN Medium" panose="020B0600000000000000" pitchFamily="34" charset="-122"/>
                <a:ea typeface="思源黑体 CN Medium" panose="020B0600000000000000" pitchFamily="34" charset="-122"/>
              </a:endParaRPr>
            </a:p>
          </p:txBody>
        </p:sp>
        <p:sp>
          <p:nvSpPr>
            <p:cNvPr id="30" name="文本框 29"/>
            <p:cNvSpPr txBox="1"/>
            <p:nvPr/>
          </p:nvSpPr>
          <p:spPr>
            <a:xfrm>
              <a:off x="3843540" y="1147767"/>
              <a:ext cx="2759390" cy="371475"/>
            </a:xfrm>
            <a:prstGeom prst="rect">
              <a:avLst/>
            </a:prstGeom>
            <a:noFill/>
          </p:spPr>
          <p:txBody>
            <a:bodyPr wrap="square" rtlCol="0">
              <a:spAutoFit/>
              <a:scene3d>
                <a:camera prst="orthographicFront"/>
                <a:lightRig rig="threePt" dir="t"/>
              </a:scene3d>
              <a:sp3d contourW="12700"/>
            </a:bodyPr>
            <a:lstStyle/>
            <a:p>
              <a:pPr algn="dist">
                <a:lnSpc>
                  <a:spcPct val="114000"/>
                </a:lnSpc>
              </a:pPr>
              <a:endParaRPr lang="en-US" altLang="zh-CN" sz="1600" b="1" dirty="0">
                <a:solidFill>
                  <a:schemeClr val="tx1">
                    <a:lumMod val="95000"/>
                    <a:lumOff val="5000"/>
                  </a:schemeClr>
                </a:solidFill>
                <a:latin typeface="Arial" panose="020B0604020202020204" pitchFamily="34" charset="0"/>
                <a:ea typeface="+mj-ea"/>
                <a:cs typeface="Arial" panose="020B0604020202020204" pitchFamily="34" charset="0"/>
              </a:endParaRPr>
            </a:p>
          </p:txBody>
        </p:sp>
      </p:grpSp>
      <p:grpSp>
        <p:nvGrpSpPr>
          <p:cNvPr id="3" name="组合 2"/>
          <p:cNvGrpSpPr/>
          <p:nvPr/>
        </p:nvGrpSpPr>
        <p:grpSpPr>
          <a:xfrm>
            <a:off x="3171217" y="-1"/>
            <a:ext cx="704476" cy="4178902"/>
            <a:chOff x="3171217" y="-1"/>
            <a:chExt cx="704476" cy="4178902"/>
          </a:xfrm>
        </p:grpSpPr>
        <p:grpSp>
          <p:nvGrpSpPr>
            <p:cNvPr id="35" name="组合 34"/>
            <p:cNvGrpSpPr/>
            <p:nvPr/>
          </p:nvGrpSpPr>
          <p:grpSpPr>
            <a:xfrm flipV="1">
              <a:off x="3171217" y="-1"/>
              <a:ext cx="704476" cy="4178902"/>
              <a:chOff x="5971669" y="4722308"/>
              <a:chExt cx="507600" cy="4178902"/>
            </a:xfrm>
            <a:solidFill>
              <a:srgbClr val="55943A"/>
            </a:solidFill>
          </p:grpSpPr>
          <p:sp>
            <p:nvSpPr>
              <p:cNvPr id="36" name="椭圆 35"/>
              <p:cNvSpPr/>
              <p:nvPr/>
            </p:nvSpPr>
            <p:spPr>
              <a:xfrm>
                <a:off x="5972275" y="4722308"/>
                <a:ext cx="506388" cy="506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5971669" y="4962423"/>
                <a:ext cx="507600" cy="39387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3276483" y="3287792"/>
              <a:ext cx="493944" cy="768350"/>
            </a:xfrm>
            <a:prstGeom prst="rect">
              <a:avLst/>
            </a:prstGeom>
            <a:noFill/>
          </p:spPr>
          <p:txBody>
            <a:bodyPr wrap="square" rtlCol="0">
              <a:spAutoFit/>
            </a:bodyPr>
            <a:lstStyle/>
            <a:p>
              <a:r>
                <a:rPr lang="en-US" altLang="zh-CN" sz="4400" b="1" dirty="0">
                  <a:solidFill>
                    <a:schemeClr val="bg1"/>
                  </a:solidFill>
                  <a:latin typeface="Arial" panose="020B0604020202020204" pitchFamily="34" charset="0"/>
                  <a:cs typeface="Arial" panose="020B0604020202020204" pitchFamily="34" charset="0"/>
                </a:rPr>
                <a:t>3</a:t>
              </a:r>
              <a:endParaRPr lang="zh-CN" altLang="en-US" sz="4400" dirty="0">
                <a:solidFill>
                  <a:schemeClr val="bg1"/>
                </a:solidFill>
                <a:latin typeface="Arial" panose="020B0604020202020204" pitchFamily="34" charset="0"/>
                <a:cs typeface="Arial" panose="020B0604020202020204" pitchFamily="34" charset="0"/>
              </a:endParaRPr>
            </a:p>
          </p:txBody>
        </p:sp>
      </p:grpSp>
      <p:sp>
        <p:nvSpPr>
          <p:cNvPr id="5" name="文本框 4"/>
          <p:cNvSpPr txBox="1"/>
          <p:nvPr/>
        </p:nvSpPr>
        <p:spPr>
          <a:xfrm>
            <a:off x="4908733" y="3938743"/>
            <a:ext cx="3509614" cy="371475"/>
          </a:xfrm>
          <a:prstGeom prst="rect">
            <a:avLst/>
          </a:prstGeom>
          <a:noFill/>
        </p:spPr>
        <p:txBody>
          <a:bodyPr wrap="square" rtlCol="0">
            <a:spAutoFit/>
            <a:scene3d>
              <a:camera prst="orthographicFront"/>
              <a:lightRig rig="threePt" dir="t"/>
            </a:scene3d>
            <a:sp3d contourW="12700"/>
          </a:bodyPr>
          <a:p>
            <a:pPr algn="dist">
              <a:lnSpc>
                <a:spcPct val="114000"/>
              </a:lnSpc>
            </a:pPr>
            <a:r>
              <a:rPr lang="en-US" altLang="zh-CN" sz="1600" b="1" dirty="0">
                <a:solidFill>
                  <a:schemeClr val="tx1">
                    <a:lumMod val="95000"/>
                    <a:lumOff val="5000"/>
                  </a:schemeClr>
                </a:solidFill>
                <a:latin typeface="Arial" panose="020B0604020202020204" pitchFamily="34" charset="0"/>
                <a:ea typeface="+mj-ea"/>
                <a:cs typeface="Arial" panose="020B0604020202020204" pitchFamily="34" charset="0"/>
              </a:rPr>
              <a:t>The teaching task</a:t>
            </a:r>
            <a:endParaRPr lang="en-US" altLang="zh-CN" sz="1600" b="1" dirty="0">
              <a:solidFill>
                <a:schemeClr val="tx1">
                  <a:lumMod val="95000"/>
                  <a:lumOff val="5000"/>
                </a:schemeClr>
              </a:solidFill>
              <a:latin typeface="Arial" panose="020B0604020202020204" pitchFamily="34" charset="0"/>
              <a:ea typeface="+mj-ea"/>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716915" y="-6986"/>
            <a:ext cx="6414474" cy="1163956"/>
            <a:chOff x="660400" y="-33656"/>
            <a:chExt cx="6414474" cy="1163956"/>
          </a:xfrm>
        </p:grpSpPr>
        <p:sp>
          <p:nvSpPr>
            <p:cNvPr id="40" name="椭圆 39"/>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flipV="1">
              <a:off x="660400" y="-33656"/>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42" name="文本框 41"/>
            <p:cNvSpPr txBox="1"/>
            <p:nvPr/>
          </p:nvSpPr>
          <p:spPr>
            <a:xfrm>
              <a:off x="765666" y="315391"/>
              <a:ext cx="493944" cy="768350"/>
            </a:xfrm>
            <a:prstGeom prst="rect">
              <a:avLst/>
            </a:prstGeom>
            <a:noFill/>
          </p:spPr>
          <p:txBody>
            <a:bodyPr wrap="square" rtlCol="0">
              <a:spAutoFit/>
            </a:bodyPr>
            <a:p>
              <a:r>
                <a:rPr lang="en-US" altLang="zh-CN" sz="4400" b="1" dirty="0">
                  <a:solidFill>
                    <a:schemeClr val="bg1"/>
                  </a:solidFill>
                  <a:latin typeface="Arial" panose="020B0604020202020204" pitchFamily="34" charset="0"/>
                  <a:cs typeface="Arial" panose="020B0604020202020204" pitchFamily="34" charset="0"/>
                </a:rPr>
                <a:t>1</a:t>
              </a:r>
              <a:endParaRPr lang="en-US" altLang="zh-CN" sz="4400" b="1" dirty="0">
                <a:solidFill>
                  <a:schemeClr val="bg1"/>
                </a:solidFill>
                <a:latin typeface="Arial" panose="020B0604020202020204" pitchFamily="34" charset="0"/>
                <a:cs typeface="Arial" panose="020B0604020202020204" pitchFamily="34" charset="0"/>
              </a:endParaRPr>
            </a:p>
          </p:txBody>
        </p:sp>
        <p:sp>
          <p:nvSpPr>
            <p:cNvPr id="44" name="文本框 43"/>
            <p:cNvSpPr txBox="1"/>
            <p:nvPr/>
          </p:nvSpPr>
          <p:spPr>
            <a:xfrm>
              <a:off x="1468459" y="408602"/>
              <a:ext cx="5606415" cy="460375"/>
            </a:xfrm>
            <a:prstGeom prst="rect">
              <a:avLst/>
            </a:prstGeom>
            <a:noFill/>
          </p:spPr>
          <p:txBody>
            <a:bodyPr wrap="square" rtlCol="0">
              <a:spAutoFit/>
              <a:scene3d>
                <a:camera prst="orthographicFront"/>
                <a:lightRig rig="threePt" dir="t"/>
              </a:scene3d>
              <a:sp3d contourW="12700"/>
            </a:bodyPr>
            <a:p>
              <a:r>
                <a:rPr lang="zh-CN" altLang="en-US" sz="2400" b="1" spc="600" dirty="0">
                  <a:latin typeface="思源黑体 CN Medium" panose="020B0600000000000000" pitchFamily="34" charset="-122"/>
                  <a:ea typeface="思源黑体 CN Medium" panose="020B0600000000000000" pitchFamily="34" charset="-122"/>
                  <a:sym typeface="+mn-ea"/>
                </a:rPr>
                <a:t>表与表之间的关系</a:t>
              </a:r>
              <a:endParaRPr lang="zh-CN" altLang="en-US" sz="2400" b="1" spc="600" dirty="0">
                <a:latin typeface="思源黑体 CN Medium" panose="020B0600000000000000" pitchFamily="34" charset="-122"/>
                <a:ea typeface="思源黑体 CN Medium" panose="020B0600000000000000" pitchFamily="34" charset="-122"/>
                <a:sym typeface="+mn-ea"/>
              </a:endParaRPr>
            </a:p>
          </p:txBody>
        </p:sp>
      </p:grpSp>
      <p:sp>
        <p:nvSpPr>
          <p:cNvPr id="16" name="KSO_Shape"/>
          <p:cNvSpPr/>
          <p:nvPr>
            <p:custDataLst>
              <p:tags r:id="rId1"/>
            </p:custDataLst>
          </p:nvPr>
        </p:nvSpPr>
        <p:spPr bwMode="auto">
          <a:xfrm>
            <a:off x="1521249" y="1312638"/>
            <a:ext cx="1675294" cy="1807870"/>
          </a:xfrm>
          <a:custGeom>
            <a:avLst/>
            <a:gdLst>
              <a:gd name="T0" fmla="*/ 2147483646 w 11713"/>
              <a:gd name="T1" fmla="*/ 2147483646 h 12650"/>
              <a:gd name="T2" fmla="*/ 2147483646 w 11713"/>
              <a:gd name="T3" fmla="*/ 2147483646 h 12650"/>
              <a:gd name="T4" fmla="*/ 2147483646 w 11713"/>
              <a:gd name="T5" fmla="*/ 2147483646 h 12650"/>
              <a:gd name="T6" fmla="*/ 2147483646 w 11713"/>
              <a:gd name="T7" fmla="*/ 2147483646 h 12650"/>
              <a:gd name="T8" fmla="*/ 2147483646 w 11713"/>
              <a:gd name="T9" fmla="*/ 2147483646 h 12650"/>
              <a:gd name="T10" fmla="*/ 2147483646 w 11713"/>
              <a:gd name="T11" fmla="*/ 2147483646 h 12650"/>
              <a:gd name="T12" fmla="*/ 2147483646 w 11713"/>
              <a:gd name="T13" fmla="*/ 2147483646 h 12650"/>
              <a:gd name="T14" fmla="*/ 2147483646 w 11713"/>
              <a:gd name="T15" fmla="*/ 2147483646 h 12650"/>
              <a:gd name="T16" fmla="*/ 2147483646 w 11713"/>
              <a:gd name="T17" fmla="*/ 2147483646 h 12650"/>
              <a:gd name="T18" fmla="*/ 2147483646 w 11713"/>
              <a:gd name="T19" fmla="*/ 2147483646 h 12650"/>
              <a:gd name="T20" fmla="*/ 2147483646 w 11713"/>
              <a:gd name="T21" fmla="*/ 2147483646 h 12650"/>
              <a:gd name="T22" fmla="*/ 2147483646 w 11713"/>
              <a:gd name="T23" fmla="*/ 2147483646 h 12650"/>
              <a:gd name="T24" fmla="*/ 2147483646 w 11713"/>
              <a:gd name="T25" fmla="*/ 2147483646 h 12650"/>
              <a:gd name="T26" fmla="*/ 2147483646 w 11713"/>
              <a:gd name="T27" fmla="*/ 2147483646 h 12650"/>
              <a:gd name="T28" fmla="*/ 2147483646 w 11713"/>
              <a:gd name="T29" fmla="*/ 2147483646 h 12650"/>
              <a:gd name="T30" fmla="*/ 2147483646 w 11713"/>
              <a:gd name="T31" fmla="*/ 2147483646 h 12650"/>
              <a:gd name="T32" fmla="*/ 2147483646 w 11713"/>
              <a:gd name="T33" fmla="*/ 2147483646 h 12650"/>
              <a:gd name="T34" fmla="*/ 2147483646 w 11713"/>
              <a:gd name="T35" fmla="*/ 2147483646 h 12650"/>
              <a:gd name="T36" fmla="*/ 2147483646 w 11713"/>
              <a:gd name="T37" fmla="*/ 2147483646 h 12650"/>
              <a:gd name="T38" fmla="*/ 2147483646 w 11713"/>
              <a:gd name="T39" fmla="*/ 2147483646 h 12650"/>
              <a:gd name="T40" fmla="*/ 2147483646 w 11713"/>
              <a:gd name="T41" fmla="*/ 2147483646 h 12650"/>
              <a:gd name="T42" fmla="*/ 2147483646 w 11713"/>
              <a:gd name="T43" fmla="*/ 2147483646 h 12650"/>
              <a:gd name="T44" fmla="*/ 2147483646 w 11713"/>
              <a:gd name="T45" fmla="*/ 2147483646 h 12650"/>
              <a:gd name="T46" fmla="*/ 2147483646 w 11713"/>
              <a:gd name="T47" fmla="*/ 2147483646 h 12650"/>
              <a:gd name="T48" fmla="*/ 2147483646 w 11713"/>
              <a:gd name="T49" fmla="*/ 2147483646 h 12650"/>
              <a:gd name="T50" fmla="*/ 2147483646 w 11713"/>
              <a:gd name="T51" fmla="*/ 2147483646 h 12650"/>
              <a:gd name="T52" fmla="*/ 2147483646 w 11713"/>
              <a:gd name="T53" fmla="*/ 2147483646 h 12650"/>
              <a:gd name="T54" fmla="*/ 2147483646 w 11713"/>
              <a:gd name="T55" fmla="*/ 2147483646 h 12650"/>
              <a:gd name="T56" fmla="*/ 2147483646 w 11713"/>
              <a:gd name="T57" fmla="*/ 2147483646 h 12650"/>
              <a:gd name="T58" fmla="*/ 2147483646 w 11713"/>
              <a:gd name="T59" fmla="*/ 2147483646 h 12650"/>
              <a:gd name="T60" fmla="*/ 2147483646 w 11713"/>
              <a:gd name="T61" fmla="*/ 2147483646 h 12650"/>
              <a:gd name="T62" fmla="*/ 2147483646 w 11713"/>
              <a:gd name="T63" fmla="*/ 2147483646 h 12650"/>
              <a:gd name="T64" fmla="*/ 2147483646 w 11713"/>
              <a:gd name="T65" fmla="*/ 2147483646 h 12650"/>
              <a:gd name="T66" fmla="*/ 2147483646 w 11713"/>
              <a:gd name="T67" fmla="*/ 2147483646 h 12650"/>
              <a:gd name="T68" fmla="*/ 2147483646 w 11713"/>
              <a:gd name="T69" fmla="*/ 2147483646 h 12650"/>
              <a:gd name="T70" fmla="*/ 2147483646 w 11713"/>
              <a:gd name="T71" fmla="*/ 2147483646 h 12650"/>
              <a:gd name="T72" fmla="*/ 2147483646 w 11713"/>
              <a:gd name="T73" fmla="*/ 2147483646 h 12650"/>
              <a:gd name="T74" fmla="*/ 2147483646 w 11713"/>
              <a:gd name="T75" fmla="*/ 2147483646 h 12650"/>
              <a:gd name="T76" fmla="*/ 2147483646 w 11713"/>
              <a:gd name="T77" fmla="*/ 2147483646 h 12650"/>
              <a:gd name="T78" fmla="*/ 2147483646 w 11713"/>
              <a:gd name="T79" fmla="*/ 2147483646 h 12650"/>
              <a:gd name="T80" fmla="*/ 2147483646 w 11713"/>
              <a:gd name="T81" fmla="*/ 2147483646 h 12650"/>
              <a:gd name="T82" fmla="*/ 2147483646 w 11713"/>
              <a:gd name="T83" fmla="*/ 2147483646 h 12650"/>
              <a:gd name="T84" fmla="*/ 2147483646 w 11713"/>
              <a:gd name="T85" fmla="*/ 2147483646 h 12650"/>
              <a:gd name="T86" fmla="*/ 2147483646 w 11713"/>
              <a:gd name="T87" fmla="*/ 2147483646 h 12650"/>
              <a:gd name="T88" fmla="*/ 2147483646 w 11713"/>
              <a:gd name="T89" fmla="*/ 2147483646 h 12650"/>
              <a:gd name="T90" fmla="*/ 2147483646 w 11713"/>
              <a:gd name="T91" fmla="*/ 2147483646 h 12650"/>
              <a:gd name="T92" fmla="*/ 2147483646 w 11713"/>
              <a:gd name="T93" fmla="*/ 2147483646 h 12650"/>
              <a:gd name="T94" fmla="*/ 2147483646 w 11713"/>
              <a:gd name="T95" fmla="*/ 2147483646 h 12650"/>
              <a:gd name="T96" fmla="*/ 2147483646 w 11713"/>
              <a:gd name="T97" fmla="*/ 2147483646 h 12650"/>
              <a:gd name="T98" fmla="*/ 2147483646 w 11713"/>
              <a:gd name="T99" fmla="*/ 2147483646 h 12650"/>
              <a:gd name="T100" fmla="*/ 2147483646 w 11713"/>
              <a:gd name="T101" fmla="*/ 2147483646 h 12650"/>
              <a:gd name="T102" fmla="*/ 2147483646 w 11713"/>
              <a:gd name="T103" fmla="*/ 2147483646 h 12650"/>
              <a:gd name="T104" fmla="*/ 2147483646 w 11713"/>
              <a:gd name="T105" fmla="*/ 2147483646 h 12650"/>
              <a:gd name="T106" fmla="*/ 2147483646 w 11713"/>
              <a:gd name="T107" fmla="*/ 2147483646 h 12650"/>
              <a:gd name="T108" fmla="*/ 2147483646 w 11713"/>
              <a:gd name="T109" fmla="*/ 2147483646 h 12650"/>
              <a:gd name="T110" fmla="*/ 2147483646 w 11713"/>
              <a:gd name="T111" fmla="*/ 2147483646 h 12650"/>
              <a:gd name="T112" fmla="*/ 2147483646 w 11713"/>
              <a:gd name="T113" fmla="*/ 2147483646 h 12650"/>
              <a:gd name="T114" fmla="*/ 2147483646 w 11713"/>
              <a:gd name="T115" fmla="*/ 2147483646 h 12650"/>
              <a:gd name="T116" fmla="*/ 2147483646 w 11713"/>
              <a:gd name="T117" fmla="*/ 2147483646 h 12650"/>
              <a:gd name="T118" fmla="*/ 2147483646 w 11713"/>
              <a:gd name="T119" fmla="*/ 2147483646 h 12650"/>
              <a:gd name="T120" fmla="*/ 2147483646 w 11713"/>
              <a:gd name="T121" fmla="*/ 2147483646 h 12650"/>
              <a:gd name="T122" fmla="*/ 2147483646 w 11713"/>
              <a:gd name="T123" fmla="*/ 2147483646 h 1265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713" h="12650">
                <a:moveTo>
                  <a:pt x="10716" y="5568"/>
                </a:moveTo>
                <a:lnTo>
                  <a:pt x="10716" y="5568"/>
                </a:lnTo>
                <a:lnTo>
                  <a:pt x="10759" y="5528"/>
                </a:lnTo>
                <a:lnTo>
                  <a:pt x="10801" y="5487"/>
                </a:lnTo>
                <a:lnTo>
                  <a:pt x="10843" y="5446"/>
                </a:lnTo>
                <a:lnTo>
                  <a:pt x="10884" y="5402"/>
                </a:lnTo>
                <a:lnTo>
                  <a:pt x="10924" y="5358"/>
                </a:lnTo>
                <a:lnTo>
                  <a:pt x="10962" y="5314"/>
                </a:lnTo>
                <a:lnTo>
                  <a:pt x="10999" y="5268"/>
                </a:lnTo>
                <a:lnTo>
                  <a:pt x="11035" y="5221"/>
                </a:lnTo>
                <a:lnTo>
                  <a:pt x="11070" y="5173"/>
                </a:lnTo>
                <a:lnTo>
                  <a:pt x="11103" y="5125"/>
                </a:lnTo>
                <a:lnTo>
                  <a:pt x="11136" y="5076"/>
                </a:lnTo>
                <a:lnTo>
                  <a:pt x="11167" y="5026"/>
                </a:lnTo>
                <a:lnTo>
                  <a:pt x="11196" y="4975"/>
                </a:lnTo>
                <a:lnTo>
                  <a:pt x="11224" y="4922"/>
                </a:lnTo>
                <a:lnTo>
                  <a:pt x="11251" y="4870"/>
                </a:lnTo>
                <a:lnTo>
                  <a:pt x="11278" y="4817"/>
                </a:lnTo>
                <a:lnTo>
                  <a:pt x="11302" y="4763"/>
                </a:lnTo>
                <a:lnTo>
                  <a:pt x="11325" y="4708"/>
                </a:lnTo>
                <a:lnTo>
                  <a:pt x="11346" y="4653"/>
                </a:lnTo>
                <a:lnTo>
                  <a:pt x="11366" y="4597"/>
                </a:lnTo>
                <a:lnTo>
                  <a:pt x="11385" y="4540"/>
                </a:lnTo>
                <a:lnTo>
                  <a:pt x="11402" y="4483"/>
                </a:lnTo>
                <a:lnTo>
                  <a:pt x="11417" y="4425"/>
                </a:lnTo>
                <a:lnTo>
                  <a:pt x="11431" y="4366"/>
                </a:lnTo>
                <a:lnTo>
                  <a:pt x="11444" y="4307"/>
                </a:lnTo>
                <a:lnTo>
                  <a:pt x="11454" y="4248"/>
                </a:lnTo>
                <a:lnTo>
                  <a:pt x="11463" y="4187"/>
                </a:lnTo>
                <a:lnTo>
                  <a:pt x="11471" y="4127"/>
                </a:lnTo>
                <a:lnTo>
                  <a:pt x="11477" y="4066"/>
                </a:lnTo>
                <a:lnTo>
                  <a:pt x="11481" y="4004"/>
                </a:lnTo>
                <a:lnTo>
                  <a:pt x="11484" y="3942"/>
                </a:lnTo>
                <a:lnTo>
                  <a:pt x="11484" y="3879"/>
                </a:lnTo>
                <a:lnTo>
                  <a:pt x="11484" y="3821"/>
                </a:lnTo>
                <a:lnTo>
                  <a:pt x="11482" y="3761"/>
                </a:lnTo>
                <a:lnTo>
                  <a:pt x="11478" y="3704"/>
                </a:lnTo>
                <a:lnTo>
                  <a:pt x="11473" y="3645"/>
                </a:lnTo>
                <a:lnTo>
                  <a:pt x="11466" y="3588"/>
                </a:lnTo>
                <a:lnTo>
                  <a:pt x="11457" y="3530"/>
                </a:lnTo>
                <a:lnTo>
                  <a:pt x="11448" y="3474"/>
                </a:lnTo>
                <a:lnTo>
                  <a:pt x="11436" y="3417"/>
                </a:lnTo>
                <a:lnTo>
                  <a:pt x="11424" y="3362"/>
                </a:lnTo>
                <a:lnTo>
                  <a:pt x="11410" y="3307"/>
                </a:lnTo>
                <a:lnTo>
                  <a:pt x="11394" y="3252"/>
                </a:lnTo>
                <a:lnTo>
                  <a:pt x="11378" y="3198"/>
                </a:lnTo>
                <a:lnTo>
                  <a:pt x="11360" y="3145"/>
                </a:lnTo>
                <a:lnTo>
                  <a:pt x="11340" y="3092"/>
                </a:lnTo>
                <a:lnTo>
                  <a:pt x="11320" y="3039"/>
                </a:lnTo>
                <a:lnTo>
                  <a:pt x="11298" y="2987"/>
                </a:lnTo>
                <a:lnTo>
                  <a:pt x="11275" y="2936"/>
                </a:lnTo>
                <a:lnTo>
                  <a:pt x="11250" y="2886"/>
                </a:lnTo>
                <a:lnTo>
                  <a:pt x="11225" y="2836"/>
                </a:lnTo>
                <a:lnTo>
                  <a:pt x="11198" y="2788"/>
                </a:lnTo>
                <a:lnTo>
                  <a:pt x="11170" y="2739"/>
                </a:lnTo>
                <a:lnTo>
                  <a:pt x="11141" y="2692"/>
                </a:lnTo>
                <a:lnTo>
                  <a:pt x="11110" y="2645"/>
                </a:lnTo>
                <a:lnTo>
                  <a:pt x="11079" y="2599"/>
                </a:lnTo>
                <a:lnTo>
                  <a:pt x="11047" y="2553"/>
                </a:lnTo>
                <a:lnTo>
                  <a:pt x="11013" y="2509"/>
                </a:lnTo>
                <a:lnTo>
                  <a:pt x="10978" y="2465"/>
                </a:lnTo>
                <a:lnTo>
                  <a:pt x="10942" y="2422"/>
                </a:lnTo>
                <a:lnTo>
                  <a:pt x="10906" y="2379"/>
                </a:lnTo>
                <a:lnTo>
                  <a:pt x="10868" y="2339"/>
                </a:lnTo>
                <a:lnTo>
                  <a:pt x="10828" y="2299"/>
                </a:lnTo>
                <a:lnTo>
                  <a:pt x="10789" y="2259"/>
                </a:lnTo>
                <a:lnTo>
                  <a:pt x="10748" y="2221"/>
                </a:lnTo>
                <a:lnTo>
                  <a:pt x="10706" y="2183"/>
                </a:lnTo>
                <a:lnTo>
                  <a:pt x="10664" y="2146"/>
                </a:lnTo>
                <a:lnTo>
                  <a:pt x="10621" y="2111"/>
                </a:lnTo>
                <a:lnTo>
                  <a:pt x="10576" y="2076"/>
                </a:lnTo>
                <a:lnTo>
                  <a:pt x="10531" y="2043"/>
                </a:lnTo>
                <a:lnTo>
                  <a:pt x="10485" y="2011"/>
                </a:lnTo>
                <a:lnTo>
                  <a:pt x="10438" y="1979"/>
                </a:lnTo>
                <a:lnTo>
                  <a:pt x="10390" y="1949"/>
                </a:lnTo>
                <a:lnTo>
                  <a:pt x="10341" y="1920"/>
                </a:lnTo>
                <a:lnTo>
                  <a:pt x="10292" y="1892"/>
                </a:lnTo>
                <a:lnTo>
                  <a:pt x="10242" y="1864"/>
                </a:lnTo>
                <a:lnTo>
                  <a:pt x="10190" y="1838"/>
                </a:lnTo>
                <a:lnTo>
                  <a:pt x="10139" y="1814"/>
                </a:lnTo>
                <a:lnTo>
                  <a:pt x="10087" y="1790"/>
                </a:lnTo>
                <a:lnTo>
                  <a:pt x="10034" y="1768"/>
                </a:lnTo>
                <a:lnTo>
                  <a:pt x="9981" y="1746"/>
                </a:lnTo>
                <a:lnTo>
                  <a:pt x="9926" y="1727"/>
                </a:lnTo>
                <a:lnTo>
                  <a:pt x="9871" y="1709"/>
                </a:lnTo>
                <a:lnTo>
                  <a:pt x="9816" y="1691"/>
                </a:lnTo>
                <a:lnTo>
                  <a:pt x="9759" y="1674"/>
                </a:lnTo>
                <a:lnTo>
                  <a:pt x="9703" y="1660"/>
                </a:lnTo>
                <a:lnTo>
                  <a:pt x="9645" y="1646"/>
                </a:lnTo>
                <a:lnTo>
                  <a:pt x="9588" y="1635"/>
                </a:lnTo>
                <a:lnTo>
                  <a:pt x="9529" y="1624"/>
                </a:lnTo>
                <a:lnTo>
                  <a:pt x="9471" y="1615"/>
                </a:lnTo>
                <a:lnTo>
                  <a:pt x="9411" y="1606"/>
                </a:lnTo>
                <a:lnTo>
                  <a:pt x="9352" y="1600"/>
                </a:lnTo>
                <a:lnTo>
                  <a:pt x="9292" y="1595"/>
                </a:lnTo>
                <a:lnTo>
                  <a:pt x="9232" y="1591"/>
                </a:lnTo>
                <a:lnTo>
                  <a:pt x="9170" y="1589"/>
                </a:lnTo>
                <a:lnTo>
                  <a:pt x="9110" y="1588"/>
                </a:lnTo>
                <a:lnTo>
                  <a:pt x="9044" y="1589"/>
                </a:lnTo>
                <a:lnTo>
                  <a:pt x="8979" y="1592"/>
                </a:lnTo>
                <a:lnTo>
                  <a:pt x="8915" y="1596"/>
                </a:lnTo>
                <a:lnTo>
                  <a:pt x="8852" y="1601"/>
                </a:lnTo>
                <a:lnTo>
                  <a:pt x="8788" y="1609"/>
                </a:lnTo>
                <a:lnTo>
                  <a:pt x="8725" y="1618"/>
                </a:lnTo>
                <a:lnTo>
                  <a:pt x="8664" y="1628"/>
                </a:lnTo>
                <a:lnTo>
                  <a:pt x="8602" y="1641"/>
                </a:lnTo>
                <a:lnTo>
                  <a:pt x="8570" y="1595"/>
                </a:lnTo>
                <a:lnTo>
                  <a:pt x="8537" y="1549"/>
                </a:lnTo>
                <a:lnTo>
                  <a:pt x="8505" y="1504"/>
                </a:lnTo>
                <a:lnTo>
                  <a:pt x="8471" y="1460"/>
                </a:lnTo>
                <a:lnTo>
                  <a:pt x="8437" y="1415"/>
                </a:lnTo>
                <a:lnTo>
                  <a:pt x="8402" y="1373"/>
                </a:lnTo>
                <a:lnTo>
                  <a:pt x="8366" y="1330"/>
                </a:lnTo>
                <a:lnTo>
                  <a:pt x="8330" y="1287"/>
                </a:lnTo>
                <a:lnTo>
                  <a:pt x="8292" y="1245"/>
                </a:lnTo>
                <a:lnTo>
                  <a:pt x="8254" y="1203"/>
                </a:lnTo>
                <a:lnTo>
                  <a:pt x="8217" y="1163"/>
                </a:lnTo>
                <a:lnTo>
                  <a:pt x="8177" y="1123"/>
                </a:lnTo>
                <a:lnTo>
                  <a:pt x="8137" y="1083"/>
                </a:lnTo>
                <a:lnTo>
                  <a:pt x="8098" y="1045"/>
                </a:lnTo>
                <a:lnTo>
                  <a:pt x="8057" y="1006"/>
                </a:lnTo>
                <a:lnTo>
                  <a:pt x="8015" y="968"/>
                </a:lnTo>
                <a:lnTo>
                  <a:pt x="7973" y="931"/>
                </a:lnTo>
                <a:lnTo>
                  <a:pt x="7931" y="894"/>
                </a:lnTo>
                <a:lnTo>
                  <a:pt x="7888" y="859"/>
                </a:lnTo>
                <a:lnTo>
                  <a:pt x="7844" y="823"/>
                </a:lnTo>
                <a:lnTo>
                  <a:pt x="7799" y="788"/>
                </a:lnTo>
                <a:lnTo>
                  <a:pt x="7754" y="754"/>
                </a:lnTo>
                <a:lnTo>
                  <a:pt x="7709" y="721"/>
                </a:lnTo>
                <a:lnTo>
                  <a:pt x="7663" y="687"/>
                </a:lnTo>
                <a:lnTo>
                  <a:pt x="7616" y="656"/>
                </a:lnTo>
                <a:lnTo>
                  <a:pt x="7569" y="625"/>
                </a:lnTo>
                <a:lnTo>
                  <a:pt x="7522" y="593"/>
                </a:lnTo>
                <a:lnTo>
                  <a:pt x="7474" y="563"/>
                </a:lnTo>
                <a:lnTo>
                  <a:pt x="7425" y="534"/>
                </a:lnTo>
                <a:lnTo>
                  <a:pt x="7376" y="506"/>
                </a:lnTo>
                <a:lnTo>
                  <a:pt x="7327" y="477"/>
                </a:lnTo>
                <a:lnTo>
                  <a:pt x="7277" y="450"/>
                </a:lnTo>
                <a:lnTo>
                  <a:pt x="7227" y="424"/>
                </a:lnTo>
                <a:lnTo>
                  <a:pt x="7176" y="398"/>
                </a:lnTo>
                <a:lnTo>
                  <a:pt x="7124" y="373"/>
                </a:lnTo>
                <a:lnTo>
                  <a:pt x="7072" y="349"/>
                </a:lnTo>
                <a:lnTo>
                  <a:pt x="7020" y="325"/>
                </a:lnTo>
                <a:lnTo>
                  <a:pt x="6968" y="302"/>
                </a:lnTo>
                <a:lnTo>
                  <a:pt x="6915" y="280"/>
                </a:lnTo>
                <a:lnTo>
                  <a:pt x="6860" y="259"/>
                </a:lnTo>
                <a:lnTo>
                  <a:pt x="6807" y="238"/>
                </a:lnTo>
                <a:lnTo>
                  <a:pt x="6753" y="218"/>
                </a:lnTo>
                <a:lnTo>
                  <a:pt x="6697" y="200"/>
                </a:lnTo>
                <a:lnTo>
                  <a:pt x="6642" y="182"/>
                </a:lnTo>
                <a:lnTo>
                  <a:pt x="6587" y="164"/>
                </a:lnTo>
                <a:lnTo>
                  <a:pt x="6531" y="148"/>
                </a:lnTo>
                <a:lnTo>
                  <a:pt x="6475" y="133"/>
                </a:lnTo>
                <a:lnTo>
                  <a:pt x="6417" y="117"/>
                </a:lnTo>
                <a:lnTo>
                  <a:pt x="6361" y="104"/>
                </a:lnTo>
                <a:lnTo>
                  <a:pt x="6304" y="91"/>
                </a:lnTo>
                <a:lnTo>
                  <a:pt x="6246" y="79"/>
                </a:lnTo>
                <a:lnTo>
                  <a:pt x="6188" y="67"/>
                </a:lnTo>
                <a:lnTo>
                  <a:pt x="6129" y="57"/>
                </a:lnTo>
                <a:lnTo>
                  <a:pt x="6071" y="47"/>
                </a:lnTo>
                <a:lnTo>
                  <a:pt x="6011" y="38"/>
                </a:lnTo>
                <a:lnTo>
                  <a:pt x="5953" y="30"/>
                </a:lnTo>
                <a:lnTo>
                  <a:pt x="5893" y="23"/>
                </a:lnTo>
                <a:lnTo>
                  <a:pt x="5833" y="17"/>
                </a:lnTo>
                <a:lnTo>
                  <a:pt x="5773" y="12"/>
                </a:lnTo>
                <a:lnTo>
                  <a:pt x="5713" y="7"/>
                </a:lnTo>
                <a:lnTo>
                  <a:pt x="5652" y="4"/>
                </a:lnTo>
                <a:lnTo>
                  <a:pt x="5590" y="2"/>
                </a:lnTo>
                <a:lnTo>
                  <a:pt x="5530" y="0"/>
                </a:lnTo>
                <a:lnTo>
                  <a:pt x="5468" y="0"/>
                </a:lnTo>
                <a:lnTo>
                  <a:pt x="5372" y="1"/>
                </a:lnTo>
                <a:lnTo>
                  <a:pt x="5276" y="4"/>
                </a:lnTo>
                <a:lnTo>
                  <a:pt x="5181" y="11"/>
                </a:lnTo>
                <a:lnTo>
                  <a:pt x="5086" y="19"/>
                </a:lnTo>
                <a:lnTo>
                  <a:pt x="4992" y="29"/>
                </a:lnTo>
                <a:lnTo>
                  <a:pt x="4899" y="42"/>
                </a:lnTo>
                <a:lnTo>
                  <a:pt x="4806" y="57"/>
                </a:lnTo>
                <a:lnTo>
                  <a:pt x="4715" y="73"/>
                </a:lnTo>
                <a:lnTo>
                  <a:pt x="4624" y="92"/>
                </a:lnTo>
                <a:lnTo>
                  <a:pt x="4534" y="114"/>
                </a:lnTo>
                <a:lnTo>
                  <a:pt x="4445" y="137"/>
                </a:lnTo>
                <a:lnTo>
                  <a:pt x="4357" y="162"/>
                </a:lnTo>
                <a:lnTo>
                  <a:pt x="4269" y="189"/>
                </a:lnTo>
                <a:lnTo>
                  <a:pt x="4183" y="218"/>
                </a:lnTo>
                <a:lnTo>
                  <a:pt x="4097" y="250"/>
                </a:lnTo>
                <a:lnTo>
                  <a:pt x="4014" y="283"/>
                </a:lnTo>
                <a:lnTo>
                  <a:pt x="3930" y="319"/>
                </a:lnTo>
                <a:lnTo>
                  <a:pt x="3848" y="355"/>
                </a:lnTo>
                <a:lnTo>
                  <a:pt x="3766" y="395"/>
                </a:lnTo>
                <a:lnTo>
                  <a:pt x="3687" y="436"/>
                </a:lnTo>
                <a:lnTo>
                  <a:pt x="3607" y="477"/>
                </a:lnTo>
                <a:lnTo>
                  <a:pt x="3530" y="522"/>
                </a:lnTo>
                <a:lnTo>
                  <a:pt x="3454" y="568"/>
                </a:lnTo>
                <a:lnTo>
                  <a:pt x="3379" y="616"/>
                </a:lnTo>
                <a:lnTo>
                  <a:pt x="3304" y="665"/>
                </a:lnTo>
                <a:lnTo>
                  <a:pt x="3231" y="717"/>
                </a:lnTo>
                <a:lnTo>
                  <a:pt x="3160" y="769"/>
                </a:lnTo>
                <a:lnTo>
                  <a:pt x="3090" y="823"/>
                </a:lnTo>
                <a:lnTo>
                  <a:pt x="3022" y="880"/>
                </a:lnTo>
                <a:lnTo>
                  <a:pt x="2955" y="937"/>
                </a:lnTo>
                <a:lnTo>
                  <a:pt x="2889" y="996"/>
                </a:lnTo>
                <a:lnTo>
                  <a:pt x="2825" y="1056"/>
                </a:lnTo>
                <a:lnTo>
                  <a:pt x="2763" y="1119"/>
                </a:lnTo>
                <a:lnTo>
                  <a:pt x="2701" y="1181"/>
                </a:lnTo>
                <a:lnTo>
                  <a:pt x="2641" y="1246"/>
                </a:lnTo>
                <a:lnTo>
                  <a:pt x="2584" y="1313"/>
                </a:lnTo>
                <a:lnTo>
                  <a:pt x="2528" y="1380"/>
                </a:lnTo>
                <a:lnTo>
                  <a:pt x="2473" y="1449"/>
                </a:lnTo>
                <a:lnTo>
                  <a:pt x="2420" y="1519"/>
                </a:lnTo>
                <a:lnTo>
                  <a:pt x="2369" y="1590"/>
                </a:lnTo>
                <a:lnTo>
                  <a:pt x="2319" y="1663"/>
                </a:lnTo>
                <a:lnTo>
                  <a:pt x="2272" y="1737"/>
                </a:lnTo>
                <a:lnTo>
                  <a:pt x="2226" y="1811"/>
                </a:lnTo>
                <a:lnTo>
                  <a:pt x="2181" y="1887"/>
                </a:lnTo>
                <a:lnTo>
                  <a:pt x="2139" y="1965"/>
                </a:lnTo>
                <a:lnTo>
                  <a:pt x="2098" y="2043"/>
                </a:lnTo>
                <a:lnTo>
                  <a:pt x="2061" y="2122"/>
                </a:lnTo>
                <a:lnTo>
                  <a:pt x="2024" y="2203"/>
                </a:lnTo>
                <a:lnTo>
                  <a:pt x="1990" y="2284"/>
                </a:lnTo>
                <a:lnTo>
                  <a:pt x="1957" y="2367"/>
                </a:lnTo>
                <a:lnTo>
                  <a:pt x="1926" y="2450"/>
                </a:lnTo>
                <a:lnTo>
                  <a:pt x="1898" y="2534"/>
                </a:lnTo>
                <a:lnTo>
                  <a:pt x="1872" y="2620"/>
                </a:lnTo>
                <a:lnTo>
                  <a:pt x="1848" y="2705"/>
                </a:lnTo>
                <a:lnTo>
                  <a:pt x="1826" y="2792"/>
                </a:lnTo>
                <a:lnTo>
                  <a:pt x="1806" y="2880"/>
                </a:lnTo>
                <a:lnTo>
                  <a:pt x="1788" y="2968"/>
                </a:lnTo>
                <a:lnTo>
                  <a:pt x="1774" y="3057"/>
                </a:lnTo>
                <a:lnTo>
                  <a:pt x="1760" y="3147"/>
                </a:lnTo>
                <a:lnTo>
                  <a:pt x="1750" y="3238"/>
                </a:lnTo>
                <a:lnTo>
                  <a:pt x="1741" y="3330"/>
                </a:lnTo>
                <a:lnTo>
                  <a:pt x="1735" y="3422"/>
                </a:lnTo>
                <a:lnTo>
                  <a:pt x="1732" y="3514"/>
                </a:lnTo>
                <a:lnTo>
                  <a:pt x="1730" y="3607"/>
                </a:lnTo>
                <a:lnTo>
                  <a:pt x="1731" y="3681"/>
                </a:lnTo>
                <a:lnTo>
                  <a:pt x="1733" y="3755"/>
                </a:lnTo>
                <a:lnTo>
                  <a:pt x="1737" y="3828"/>
                </a:lnTo>
                <a:lnTo>
                  <a:pt x="1742" y="3901"/>
                </a:lnTo>
                <a:lnTo>
                  <a:pt x="1750" y="3973"/>
                </a:lnTo>
                <a:lnTo>
                  <a:pt x="1758" y="4045"/>
                </a:lnTo>
                <a:lnTo>
                  <a:pt x="1768" y="4117"/>
                </a:lnTo>
                <a:lnTo>
                  <a:pt x="1779" y="4188"/>
                </a:lnTo>
                <a:lnTo>
                  <a:pt x="1730" y="4217"/>
                </a:lnTo>
                <a:lnTo>
                  <a:pt x="1681" y="4248"/>
                </a:lnTo>
                <a:lnTo>
                  <a:pt x="1632" y="4278"/>
                </a:lnTo>
                <a:lnTo>
                  <a:pt x="1584" y="4309"/>
                </a:lnTo>
                <a:lnTo>
                  <a:pt x="1537" y="4342"/>
                </a:lnTo>
                <a:lnTo>
                  <a:pt x="1490" y="4374"/>
                </a:lnTo>
                <a:lnTo>
                  <a:pt x="1443" y="4409"/>
                </a:lnTo>
                <a:lnTo>
                  <a:pt x="1397" y="4442"/>
                </a:lnTo>
                <a:lnTo>
                  <a:pt x="1352" y="4478"/>
                </a:lnTo>
                <a:lnTo>
                  <a:pt x="1307" y="4513"/>
                </a:lnTo>
                <a:lnTo>
                  <a:pt x="1263" y="4549"/>
                </a:lnTo>
                <a:lnTo>
                  <a:pt x="1219" y="4586"/>
                </a:lnTo>
                <a:lnTo>
                  <a:pt x="1176" y="4624"/>
                </a:lnTo>
                <a:lnTo>
                  <a:pt x="1134" y="4661"/>
                </a:lnTo>
                <a:lnTo>
                  <a:pt x="1093" y="4700"/>
                </a:lnTo>
                <a:lnTo>
                  <a:pt x="1052" y="4740"/>
                </a:lnTo>
                <a:lnTo>
                  <a:pt x="1011" y="4780"/>
                </a:lnTo>
                <a:lnTo>
                  <a:pt x="972" y="4821"/>
                </a:lnTo>
                <a:lnTo>
                  <a:pt x="933" y="4862"/>
                </a:lnTo>
                <a:lnTo>
                  <a:pt x="894" y="4904"/>
                </a:lnTo>
                <a:lnTo>
                  <a:pt x="857" y="4946"/>
                </a:lnTo>
                <a:lnTo>
                  <a:pt x="820" y="4989"/>
                </a:lnTo>
                <a:lnTo>
                  <a:pt x="784" y="5033"/>
                </a:lnTo>
                <a:lnTo>
                  <a:pt x="748" y="5077"/>
                </a:lnTo>
                <a:lnTo>
                  <a:pt x="714" y="5122"/>
                </a:lnTo>
                <a:lnTo>
                  <a:pt x="679" y="5167"/>
                </a:lnTo>
                <a:lnTo>
                  <a:pt x="646" y="5213"/>
                </a:lnTo>
                <a:lnTo>
                  <a:pt x="613" y="5259"/>
                </a:lnTo>
                <a:lnTo>
                  <a:pt x="581" y="5306"/>
                </a:lnTo>
                <a:lnTo>
                  <a:pt x="550" y="5354"/>
                </a:lnTo>
                <a:lnTo>
                  <a:pt x="519" y="5402"/>
                </a:lnTo>
                <a:lnTo>
                  <a:pt x="490" y="5450"/>
                </a:lnTo>
                <a:lnTo>
                  <a:pt x="461" y="5499"/>
                </a:lnTo>
                <a:lnTo>
                  <a:pt x="434" y="5548"/>
                </a:lnTo>
                <a:lnTo>
                  <a:pt x="406" y="5598"/>
                </a:lnTo>
                <a:lnTo>
                  <a:pt x="379" y="5648"/>
                </a:lnTo>
                <a:lnTo>
                  <a:pt x="354" y="5698"/>
                </a:lnTo>
                <a:lnTo>
                  <a:pt x="329" y="5750"/>
                </a:lnTo>
                <a:lnTo>
                  <a:pt x="305" y="5802"/>
                </a:lnTo>
                <a:lnTo>
                  <a:pt x="282" y="5854"/>
                </a:lnTo>
                <a:lnTo>
                  <a:pt x="259" y="5906"/>
                </a:lnTo>
                <a:lnTo>
                  <a:pt x="239" y="5960"/>
                </a:lnTo>
                <a:lnTo>
                  <a:pt x="218" y="6013"/>
                </a:lnTo>
                <a:lnTo>
                  <a:pt x="198" y="6066"/>
                </a:lnTo>
                <a:lnTo>
                  <a:pt x="179" y="6120"/>
                </a:lnTo>
                <a:lnTo>
                  <a:pt x="161" y="6175"/>
                </a:lnTo>
                <a:lnTo>
                  <a:pt x="145" y="6230"/>
                </a:lnTo>
                <a:lnTo>
                  <a:pt x="128" y="6285"/>
                </a:lnTo>
                <a:lnTo>
                  <a:pt x="113" y="6341"/>
                </a:lnTo>
                <a:lnTo>
                  <a:pt x="99" y="6397"/>
                </a:lnTo>
                <a:lnTo>
                  <a:pt x="85" y="6454"/>
                </a:lnTo>
                <a:lnTo>
                  <a:pt x="74" y="6510"/>
                </a:lnTo>
                <a:lnTo>
                  <a:pt x="62" y="6566"/>
                </a:lnTo>
                <a:lnTo>
                  <a:pt x="51" y="6624"/>
                </a:lnTo>
                <a:lnTo>
                  <a:pt x="41" y="6681"/>
                </a:lnTo>
                <a:lnTo>
                  <a:pt x="33" y="6740"/>
                </a:lnTo>
                <a:lnTo>
                  <a:pt x="25" y="6798"/>
                </a:lnTo>
                <a:lnTo>
                  <a:pt x="18" y="6857"/>
                </a:lnTo>
                <a:lnTo>
                  <a:pt x="13" y="6915"/>
                </a:lnTo>
                <a:lnTo>
                  <a:pt x="9" y="6975"/>
                </a:lnTo>
                <a:lnTo>
                  <a:pt x="5" y="7034"/>
                </a:lnTo>
                <a:lnTo>
                  <a:pt x="3" y="7094"/>
                </a:lnTo>
                <a:lnTo>
                  <a:pt x="0" y="7153"/>
                </a:lnTo>
                <a:lnTo>
                  <a:pt x="0" y="7214"/>
                </a:lnTo>
                <a:lnTo>
                  <a:pt x="1" y="7295"/>
                </a:lnTo>
                <a:lnTo>
                  <a:pt x="4" y="7377"/>
                </a:lnTo>
                <a:lnTo>
                  <a:pt x="9" y="7457"/>
                </a:lnTo>
                <a:lnTo>
                  <a:pt x="15" y="7538"/>
                </a:lnTo>
                <a:lnTo>
                  <a:pt x="23" y="7618"/>
                </a:lnTo>
                <a:lnTo>
                  <a:pt x="34" y="7697"/>
                </a:lnTo>
                <a:lnTo>
                  <a:pt x="46" y="7776"/>
                </a:lnTo>
                <a:lnTo>
                  <a:pt x="60" y="7854"/>
                </a:lnTo>
                <a:lnTo>
                  <a:pt x="77" y="7932"/>
                </a:lnTo>
                <a:lnTo>
                  <a:pt x="93" y="8010"/>
                </a:lnTo>
                <a:lnTo>
                  <a:pt x="113" y="8086"/>
                </a:lnTo>
                <a:lnTo>
                  <a:pt x="134" y="8161"/>
                </a:lnTo>
                <a:lnTo>
                  <a:pt x="156" y="8236"/>
                </a:lnTo>
                <a:lnTo>
                  <a:pt x="181" y="8311"/>
                </a:lnTo>
                <a:lnTo>
                  <a:pt x="206" y="8385"/>
                </a:lnTo>
                <a:lnTo>
                  <a:pt x="234" y="8458"/>
                </a:lnTo>
                <a:lnTo>
                  <a:pt x="264" y="8530"/>
                </a:lnTo>
                <a:lnTo>
                  <a:pt x="294" y="8601"/>
                </a:lnTo>
                <a:lnTo>
                  <a:pt x="326" y="8671"/>
                </a:lnTo>
                <a:lnTo>
                  <a:pt x="361" y="8741"/>
                </a:lnTo>
                <a:lnTo>
                  <a:pt x="395" y="8810"/>
                </a:lnTo>
                <a:lnTo>
                  <a:pt x="433" y="8878"/>
                </a:lnTo>
                <a:lnTo>
                  <a:pt x="471" y="8946"/>
                </a:lnTo>
                <a:lnTo>
                  <a:pt x="511" y="9011"/>
                </a:lnTo>
                <a:lnTo>
                  <a:pt x="552" y="9077"/>
                </a:lnTo>
                <a:lnTo>
                  <a:pt x="595" y="9141"/>
                </a:lnTo>
                <a:lnTo>
                  <a:pt x="638" y="9205"/>
                </a:lnTo>
                <a:lnTo>
                  <a:pt x="684" y="9267"/>
                </a:lnTo>
                <a:lnTo>
                  <a:pt x="731" y="9329"/>
                </a:lnTo>
                <a:lnTo>
                  <a:pt x="779" y="9388"/>
                </a:lnTo>
                <a:lnTo>
                  <a:pt x="829" y="9448"/>
                </a:lnTo>
                <a:lnTo>
                  <a:pt x="880" y="9506"/>
                </a:lnTo>
                <a:lnTo>
                  <a:pt x="931" y="9564"/>
                </a:lnTo>
                <a:lnTo>
                  <a:pt x="984" y="9620"/>
                </a:lnTo>
                <a:lnTo>
                  <a:pt x="1039" y="9674"/>
                </a:lnTo>
                <a:lnTo>
                  <a:pt x="1095" y="9729"/>
                </a:lnTo>
                <a:lnTo>
                  <a:pt x="1151" y="9781"/>
                </a:lnTo>
                <a:lnTo>
                  <a:pt x="1210" y="9833"/>
                </a:lnTo>
                <a:lnTo>
                  <a:pt x="1269" y="9883"/>
                </a:lnTo>
                <a:lnTo>
                  <a:pt x="1329" y="9932"/>
                </a:lnTo>
                <a:lnTo>
                  <a:pt x="1390" y="9981"/>
                </a:lnTo>
                <a:lnTo>
                  <a:pt x="1453" y="10026"/>
                </a:lnTo>
                <a:lnTo>
                  <a:pt x="1517" y="10072"/>
                </a:lnTo>
                <a:lnTo>
                  <a:pt x="1581" y="10116"/>
                </a:lnTo>
                <a:lnTo>
                  <a:pt x="1647" y="10159"/>
                </a:lnTo>
                <a:lnTo>
                  <a:pt x="1714" y="10200"/>
                </a:lnTo>
                <a:lnTo>
                  <a:pt x="1781" y="10240"/>
                </a:lnTo>
                <a:lnTo>
                  <a:pt x="1850" y="10278"/>
                </a:lnTo>
                <a:lnTo>
                  <a:pt x="1919" y="10316"/>
                </a:lnTo>
                <a:lnTo>
                  <a:pt x="1990" y="10351"/>
                </a:lnTo>
                <a:lnTo>
                  <a:pt x="2061" y="10386"/>
                </a:lnTo>
                <a:lnTo>
                  <a:pt x="2133" y="10418"/>
                </a:lnTo>
                <a:lnTo>
                  <a:pt x="2206" y="10449"/>
                </a:lnTo>
                <a:lnTo>
                  <a:pt x="2280" y="10480"/>
                </a:lnTo>
                <a:lnTo>
                  <a:pt x="2354" y="10508"/>
                </a:lnTo>
                <a:lnTo>
                  <a:pt x="2430" y="10535"/>
                </a:lnTo>
                <a:lnTo>
                  <a:pt x="2507" y="10560"/>
                </a:lnTo>
                <a:lnTo>
                  <a:pt x="2583" y="10583"/>
                </a:lnTo>
                <a:lnTo>
                  <a:pt x="2661" y="10605"/>
                </a:lnTo>
                <a:lnTo>
                  <a:pt x="2740" y="10626"/>
                </a:lnTo>
                <a:lnTo>
                  <a:pt x="2819" y="10645"/>
                </a:lnTo>
                <a:lnTo>
                  <a:pt x="2898" y="10661"/>
                </a:lnTo>
                <a:lnTo>
                  <a:pt x="2979" y="10677"/>
                </a:lnTo>
                <a:lnTo>
                  <a:pt x="3060" y="10691"/>
                </a:lnTo>
                <a:lnTo>
                  <a:pt x="3079" y="10697"/>
                </a:lnTo>
                <a:lnTo>
                  <a:pt x="3099" y="10704"/>
                </a:lnTo>
                <a:lnTo>
                  <a:pt x="3120" y="10713"/>
                </a:lnTo>
                <a:lnTo>
                  <a:pt x="3141" y="10723"/>
                </a:lnTo>
                <a:lnTo>
                  <a:pt x="3162" y="10736"/>
                </a:lnTo>
                <a:lnTo>
                  <a:pt x="3185" y="10752"/>
                </a:lnTo>
                <a:lnTo>
                  <a:pt x="3211" y="10772"/>
                </a:lnTo>
                <a:lnTo>
                  <a:pt x="3238" y="10796"/>
                </a:lnTo>
                <a:lnTo>
                  <a:pt x="3266" y="10826"/>
                </a:lnTo>
                <a:lnTo>
                  <a:pt x="3297" y="10861"/>
                </a:lnTo>
                <a:lnTo>
                  <a:pt x="3331" y="10902"/>
                </a:lnTo>
                <a:lnTo>
                  <a:pt x="3367" y="10950"/>
                </a:lnTo>
                <a:lnTo>
                  <a:pt x="3406" y="11005"/>
                </a:lnTo>
                <a:lnTo>
                  <a:pt x="3448" y="11068"/>
                </a:lnTo>
                <a:lnTo>
                  <a:pt x="3494" y="11140"/>
                </a:lnTo>
                <a:lnTo>
                  <a:pt x="3543" y="11220"/>
                </a:lnTo>
                <a:lnTo>
                  <a:pt x="3567" y="11263"/>
                </a:lnTo>
                <a:lnTo>
                  <a:pt x="3593" y="11305"/>
                </a:lnTo>
                <a:lnTo>
                  <a:pt x="3619" y="11346"/>
                </a:lnTo>
                <a:lnTo>
                  <a:pt x="3645" y="11387"/>
                </a:lnTo>
                <a:lnTo>
                  <a:pt x="3672" y="11427"/>
                </a:lnTo>
                <a:lnTo>
                  <a:pt x="3700" y="11467"/>
                </a:lnTo>
                <a:lnTo>
                  <a:pt x="3730" y="11506"/>
                </a:lnTo>
                <a:lnTo>
                  <a:pt x="3759" y="11545"/>
                </a:lnTo>
                <a:lnTo>
                  <a:pt x="3789" y="11583"/>
                </a:lnTo>
                <a:lnTo>
                  <a:pt x="3820" y="11620"/>
                </a:lnTo>
                <a:lnTo>
                  <a:pt x="3852" y="11658"/>
                </a:lnTo>
                <a:lnTo>
                  <a:pt x="3883" y="11694"/>
                </a:lnTo>
                <a:lnTo>
                  <a:pt x="3916" y="11730"/>
                </a:lnTo>
                <a:lnTo>
                  <a:pt x="3950" y="11765"/>
                </a:lnTo>
                <a:lnTo>
                  <a:pt x="3983" y="11800"/>
                </a:lnTo>
                <a:lnTo>
                  <a:pt x="4018" y="11834"/>
                </a:lnTo>
                <a:lnTo>
                  <a:pt x="4053" y="11868"/>
                </a:lnTo>
                <a:lnTo>
                  <a:pt x="4089" y="11901"/>
                </a:lnTo>
                <a:lnTo>
                  <a:pt x="4125" y="11934"/>
                </a:lnTo>
                <a:lnTo>
                  <a:pt x="4162" y="11965"/>
                </a:lnTo>
                <a:lnTo>
                  <a:pt x="4199" y="11996"/>
                </a:lnTo>
                <a:lnTo>
                  <a:pt x="4237" y="12026"/>
                </a:lnTo>
                <a:lnTo>
                  <a:pt x="4276" y="12057"/>
                </a:lnTo>
                <a:lnTo>
                  <a:pt x="4314" y="12086"/>
                </a:lnTo>
                <a:lnTo>
                  <a:pt x="4353" y="12114"/>
                </a:lnTo>
                <a:lnTo>
                  <a:pt x="4393" y="12142"/>
                </a:lnTo>
                <a:lnTo>
                  <a:pt x="4433" y="12170"/>
                </a:lnTo>
                <a:lnTo>
                  <a:pt x="4474" y="12196"/>
                </a:lnTo>
                <a:lnTo>
                  <a:pt x="4515" y="12222"/>
                </a:lnTo>
                <a:lnTo>
                  <a:pt x="4557" y="12247"/>
                </a:lnTo>
                <a:lnTo>
                  <a:pt x="4598" y="12272"/>
                </a:lnTo>
                <a:lnTo>
                  <a:pt x="4640" y="12295"/>
                </a:lnTo>
                <a:lnTo>
                  <a:pt x="4683" y="12319"/>
                </a:lnTo>
                <a:lnTo>
                  <a:pt x="4726" y="12341"/>
                </a:lnTo>
                <a:lnTo>
                  <a:pt x="4770" y="12363"/>
                </a:lnTo>
                <a:lnTo>
                  <a:pt x="4813" y="12384"/>
                </a:lnTo>
                <a:lnTo>
                  <a:pt x="4857" y="12404"/>
                </a:lnTo>
                <a:lnTo>
                  <a:pt x="4902" y="12423"/>
                </a:lnTo>
                <a:lnTo>
                  <a:pt x="4946" y="12442"/>
                </a:lnTo>
                <a:lnTo>
                  <a:pt x="4992" y="12460"/>
                </a:lnTo>
                <a:lnTo>
                  <a:pt x="5037" y="12477"/>
                </a:lnTo>
                <a:lnTo>
                  <a:pt x="5083" y="12493"/>
                </a:lnTo>
                <a:lnTo>
                  <a:pt x="5128" y="12509"/>
                </a:lnTo>
                <a:lnTo>
                  <a:pt x="5175" y="12524"/>
                </a:lnTo>
                <a:lnTo>
                  <a:pt x="5221" y="12538"/>
                </a:lnTo>
                <a:lnTo>
                  <a:pt x="5268" y="12552"/>
                </a:lnTo>
                <a:lnTo>
                  <a:pt x="5314" y="12564"/>
                </a:lnTo>
                <a:lnTo>
                  <a:pt x="5361" y="12576"/>
                </a:lnTo>
                <a:lnTo>
                  <a:pt x="5409" y="12586"/>
                </a:lnTo>
                <a:lnTo>
                  <a:pt x="5456" y="12597"/>
                </a:lnTo>
                <a:lnTo>
                  <a:pt x="5503" y="12606"/>
                </a:lnTo>
                <a:lnTo>
                  <a:pt x="5551" y="12614"/>
                </a:lnTo>
                <a:lnTo>
                  <a:pt x="5599" y="12622"/>
                </a:lnTo>
                <a:lnTo>
                  <a:pt x="5647" y="12628"/>
                </a:lnTo>
                <a:lnTo>
                  <a:pt x="5695" y="12634"/>
                </a:lnTo>
                <a:lnTo>
                  <a:pt x="5743" y="12639"/>
                </a:lnTo>
                <a:lnTo>
                  <a:pt x="5791" y="12643"/>
                </a:lnTo>
                <a:lnTo>
                  <a:pt x="5839" y="12646"/>
                </a:lnTo>
                <a:lnTo>
                  <a:pt x="5888" y="12649"/>
                </a:lnTo>
                <a:lnTo>
                  <a:pt x="5936" y="12650"/>
                </a:lnTo>
                <a:lnTo>
                  <a:pt x="5985" y="12650"/>
                </a:lnTo>
                <a:lnTo>
                  <a:pt x="6033" y="12650"/>
                </a:lnTo>
                <a:lnTo>
                  <a:pt x="6082" y="12649"/>
                </a:lnTo>
                <a:lnTo>
                  <a:pt x="6130" y="12647"/>
                </a:lnTo>
                <a:lnTo>
                  <a:pt x="6174" y="12641"/>
                </a:lnTo>
                <a:lnTo>
                  <a:pt x="6217" y="12634"/>
                </a:lnTo>
                <a:lnTo>
                  <a:pt x="6260" y="12627"/>
                </a:lnTo>
                <a:lnTo>
                  <a:pt x="6303" y="12620"/>
                </a:lnTo>
                <a:lnTo>
                  <a:pt x="6345" y="12611"/>
                </a:lnTo>
                <a:lnTo>
                  <a:pt x="6388" y="12602"/>
                </a:lnTo>
                <a:lnTo>
                  <a:pt x="6430" y="12593"/>
                </a:lnTo>
                <a:lnTo>
                  <a:pt x="6473" y="12582"/>
                </a:lnTo>
                <a:lnTo>
                  <a:pt x="6515" y="12571"/>
                </a:lnTo>
                <a:lnTo>
                  <a:pt x="6556" y="12559"/>
                </a:lnTo>
                <a:lnTo>
                  <a:pt x="6598" y="12548"/>
                </a:lnTo>
                <a:lnTo>
                  <a:pt x="6640" y="12534"/>
                </a:lnTo>
                <a:lnTo>
                  <a:pt x="6682" y="12520"/>
                </a:lnTo>
                <a:lnTo>
                  <a:pt x="6722" y="12507"/>
                </a:lnTo>
                <a:lnTo>
                  <a:pt x="6763" y="12492"/>
                </a:lnTo>
                <a:lnTo>
                  <a:pt x="6804" y="12477"/>
                </a:lnTo>
                <a:lnTo>
                  <a:pt x="6845" y="12461"/>
                </a:lnTo>
                <a:lnTo>
                  <a:pt x="6884" y="12444"/>
                </a:lnTo>
                <a:lnTo>
                  <a:pt x="6924" y="12426"/>
                </a:lnTo>
                <a:lnTo>
                  <a:pt x="6964" y="12409"/>
                </a:lnTo>
                <a:lnTo>
                  <a:pt x="7003" y="12390"/>
                </a:lnTo>
                <a:lnTo>
                  <a:pt x="7042" y="12371"/>
                </a:lnTo>
                <a:lnTo>
                  <a:pt x="7081" y="12351"/>
                </a:lnTo>
                <a:lnTo>
                  <a:pt x="7119" y="12331"/>
                </a:lnTo>
                <a:lnTo>
                  <a:pt x="7157" y="12311"/>
                </a:lnTo>
                <a:lnTo>
                  <a:pt x="7194" y="12290"/>
                </a:lnTo>
                <a:lnTo>
                  <a:pt x="7232" y="12268"/>
                </a:lnTo>
                <a:lnTo>
                  <a:pt x="7269" y="12245"/>
                </a:lnTo>
                <a:lnTo>
                  <a:pt x="7305" y="12222"/>
                </a:lnTo>
                <a:lnTo>
                  <a:pt x="7342" y="12199"/>
                </a:lnTo>
                <a:lnTo>
                  <a:pt x="7377" y="12175"/>
                </a:lnTo>
                <a:lnTo>
                  <a:pt x="7413" y="12150"/>
                </a:lnTo>
                <a:lnTo>
                  <a:pt x="7447" y="12125"/>
                </a:lnTo>
                <a:lnTo>
                  <a:pt x="7482" y="12099"/>
                </a:lnTo>
                <a:lnTo>
                  <a:pt x="7516" y="12072"/>
                </a:lnTo>
                <a:lnTo>
                  <a:pt x="7549" y="12045"/>
                </a:lnTo>
                <a:lnTo>
                  <a:pt x="7582" y="12018"/>
                </a:lnTo>
                <a:lnTo>
                  <a:pt x="7615" y="11990"/>
                </a:lnTo>
                <a:lnTo>
                  <a:pt x="7647" y="11962"/>
                </a:lnTo>
                <a:lnTo>
                  <a:pt x="7679" y="11932"/>
                </a:lnTo>
                <a:lnTo>
                  <a:pt x="7709" y="11903"/>
                </a:lnTo>
                <a:lnTo>
                  <a:pt x="7741" y="11873"/>
                </a:lnTo>
                <a:lnTo>
                  <a:pt x="7771" y="11843"/>
                </a:lnTo>
                <a:lnTo>
                  <a:pt x="7800" y="11811"/>
                </a:lnTo>
                <a:lnTo>
                  <a:pt x="7829" y="11780"/>
                </a:lnTo>
                <a:lnTo>
                  <a:pt x="7858" y="11748"/>
                </a:lnTo>
                <a:lnTo>
                  <a:pt x="7886" y="11715"/>
                </a:lnTo>
                <a:lnTo>
                  <a:pt x="7913" y="11683"/>
                </a:lnTo>
                <a:lnTo>
                  <a:pt x="7939" y="11649"/>
                </a:lnTo>
                <a:lnTo>
                  <a:pt x="7965" y="11615"/>
                </a:lnTo>
                <a:lnTo>
                  <a:pt x="7991" y="11581"/>
                </a:lnTo>
                <a:lnTo>
                  <a:pt x="8016" y="11546"/>
                </a:lnTo>
                <a:lnTo>
                  <a:pt x="8040" y="11511"/>
                </a:lnTo>
                <a:lnTo>
                  <a:pt x="8063" y="11474"/>
                </a:lnTo>
                <a:lnTo>
                  <a:pt x="8086" y="11438"/>
                </a:lnTo>
                <a:lnTo>
                  <a:pt x="8109" y="11401"/>
                </a:lnTo>
                <a:lnTo>
                  <a:pt x="8130" y="11364"/>
                </a:lnTo>
                <a:lnTo>
                  <a:pt x="8151" y="11327"/>
                </a:lnTo>
                <a:lnTo>
                  <a:pt x="8172" y="11288"/>
                </a:lnTo>
                <a:lnTo>
                  <a:pt x="8191" y="11249"/>
                </a:lnTo>
                <a:lnTo>
                  <a:pt x="8209" y="11211"/>
                </a:lnTo>
                <a:lnTo>
                  <a:pt x="8228" y="11171"/>
                </a:lnTo>
                <a:lnTo>
                  <a:pt x="8245" y="11131"/>
                </a:lnTo>
                <a:lnTo>
                  <a:pt x="8262" y="11091"/>
                </a:lnTo>
                <a:lnTo>
                  <a:pt x="8288" y="11021"/>
                </a:lnTo>
                <a:lnTo>
                  <a:pt x="8312" y="10950"/>
                </a:lnTo>
                <a:lnTo>
                  <a:pt x="8334" y="10879"/>
                </a:lnTo>
                <a:lnTo>
                  <a:pt x="8354" y="10808"/>
                </a:lnTo>
                <a:lnTo>
                  <a:pt x="8371" y="10737"/>
                </a:lnTo>
                <a:lnTo>
                  <a:pt x="8387" y="10665"/>
                </a:lnTo>
                <a:lnTo>
                  <a:pt x="8401" y="10594"/>
                </a:lnTo>
                <a:lnTo>
                  <a:pt x="8412" y="10522"/>
                </a:lnTo>
                <a:lnTo>
                  <a:pt x="8421" y="10449"/>
                </a:lnTo>
                <a:lnTo>
                  <a:pt x="8429" y="10377"/>
                </a:lnTo>
                <a:lnTo>
                  <a:pt x="8434" y="10305"/>
                </a:lnTo>
                <a:lnTo>
                  <a:pt x="8437" y="10233"/>
                </a:lnTo>
                <a:lnTo>
                  <a:pt x="8438" y="10161"/>
                </a:lnTo>
                <a:lnTo>
                  <a:pt x="8437" y="10089"/>
                </a:lnTo>
                <a:lnTo>
                  <a:pt x="8433" y="10017"/>
                </a:lnTo>
                <a:lnTo>
                  <a:pt x="8428" y="9946"/>
                </a:lnTo>
                <a:lnTo>
                  <a:pt x="8419" y="9874"/>
                </a:lnTo>
                <a:lnTo>
                  <a:pt x="8410" y="9803"/>
                </a:lnTo>
                <a:lnTo>
                  <a:pt x="8397" y="9732"/>
                </a:lnTo>
                <a:lnTo>
                  <a:pt x="8383" y="9661"/>
                </a:lnTo>
                <a:lnTo>
                  <a:pt x="8366" y="9591"/>
                </a:lnTo>
                <a:lnTo>
                  <a:pt x="8347" y="9521"/>
                </a:lnTo>
                <a:lnTo>
                  <a:pt x="8326" y="9451"/>
                </a:lnTo>
                <a:lnTo>
                  <a:pt x="8302" y="9381"/>
                </a:lnTo>
                <a:lnTo>
                  <a:pt x="8276" y="9312"/>
                </a:lnTo>
                <a:lnTo>
                  <a:pt x="8249" y="9244"/>
                </a:lnTo>
                <a:lnTo>
                  <a:pt x="8218" y="9176"/>
                </a:lnTo>
                <a:lnTo>
                  <a:pt x="8185" y="9108"/>
                </a:lnTo>
                <a:lnTo>
                  <a:pt x="8151" y="9042"/>
                </a:lnTo>
                <a:lnTo>
                  <a:pt x="8113" y="8975"/>
                </a:lnTo>
                <a:lnTo>
                  <a:pt x="8074" y="8909"/>
                </a:lnTo>
                <a:lnTo>
                  <a:pt x="8032" y="8844"/>
                </a:lnTo>
                <a:lnTo>
                  <a:pt x="8002" y="8803"/>
                </a:lnTo>
                <a:lnTo>
                  <a:pt x="7970" y="8765"/>
                </a:lnTo>
                <a:lnTo>
                  <a:pt x="7939" y="8726"/>
                </a:lnTo>
                <a:lnTo>
                  <a:pt x="7908" y="8689"/>
                </a:lnTo>
                <a:lnTo>
                  <a:pt x="7875" y="8652"/>
                </a:lnTo>
                <a:lnTo>
                  <a:pt x="7842" y="8617"/>
                </a:lnTo>
                <a:lnTo>
                  <a:pt x="7807" y="8581"/>
                </a:lnTo>
                <a:lnTo>
                  <a:pt x="7774" y="8548"/>
                </a:lnTo>
                <a:lnTo>
                  <a:pt x="7738" y="8514"/>
                </a:lnTo>
                <a:lnTo>
                  <a:pt x="7703" y="8482"/>
                </a:lnTo>
                <a:lnTo>
                  <a:pt x="7667" y="8450"/>
                </a:lnTo>
                <a:lnTo>
                  <a:pt x="7631" y="8420"/>
                </a:lnTo>
                <a:lnTo>
                  <a:pt x="7593" y="8390"/>
                </a:lnTo>
                <a:lnTo>
                  <a:pt x="7556" y="8362"/>
                </a:lnTo>
                <a:lnTo>
                  <a:pt x="7518" y="8333"/>
                </a:lnTo>
                <a:lnTo>
                  <a:pt x="7480" y="8306"/>
                </a:lnTo>
                <a:lnTo>
                  <a:pt x="7441" y="8280"/>
                </a:lnTo>
                <a:lnTo>
                  <a:pt x="7401" y="8255"/>
                </a:lnTo>
                <a:lnTo>
                  <a:pt x="7362" y="8231"/>
                </a:lnTo>
                <a:lnTo>
                  <a:pt x="7322" y="8208"/>
                </a:lnTo>
                <a:lnTo>
                  <a:pt x="7281" y="8185"/>
                </a:lnTo>
                <a:lnTo>
                  <a:pt x="7240" y="8164"/>
                </a:lnTo>
                <a:lnTo>
                  <a:pt x="7200" y="8143"/>
                </a:lnTo>
                <a:lnTo>
                  <a:pt x="7158" y="8124"/>
                </a:lnTo>
                <a:lnTo>
                  <a:pt x="7116" y="8105"/>
                </a:lnTo>
                <a:lnTo>
                  <a:pt x="7073" y="8087"/>
                </a:lnTo>
                <a:lnTo>
                  <a:pt x="7032" y="8070"/>
                </a:lnTo>
                <a:lnTo>
                  <a:pt x="6989" y="8055"/>
                </a:lnTo>
                <a:lnTo>
                  <a:pt x="6945" y="8040"/>
                </a:lnTo>
                <a:lnTo>
                  <a:pt x="6902" y="8026"/>
                </a:lnTo>
                <a:lnTo>
                  <a:pt x="6858" y="8013"/>
                </a:lnTo>
                <a:lnTo>
                  <a:pt x="6814" y="8001"/>
                </a:lnTo>
                <a:lnTo>
                  <a:pt x="6770" y="7990"/>
                </a:lnTo>
                <a:lnTo>
                  <a:pt x="6727" y="7980"/>
                </a:lnTo>
                <a:lnTo>
                  <a:pt x="6682" y="7971"/>
                </a:lnTo>
                <a:lnTo>
                  <a:pt x="6638" y="7964"/>
                </a:lnTo>
                <a:lnTo>
                  <a:pt x="6593" y="7956"/>
                </a:lnTo>
                <a:lnTo>
                  <a:pt x="6548" y="7950"/>
                </a:lnTo>
                <a:lnTo>
                  <a:pt x="6503" y="7945"/>
                </a:lnTo>
                <a:lnTo>
                  <a:pt x="6458" y="7941"/>
                </a:lnTo>
                <a:lnTo>
                  <a:pt x="6413" y="7938"/>
                </a:lnTo>
                <a:lnTo>
                  <a:pt x="6367" y="7936"/>
                </a:lnTo>
                <a:lnTo>
                  <a:pt x="6322" y="7935"/>
                </a:lnTo>
                <a:lnTo>
                  <a:pt x="6277" y="7935"/>
                </a:lnTo>
                <a:lnTo>
                  <a:pt x="6232" y="7936"/>
                </a:lnTo>
                <a:lnTo>
                  <a:pt x="6187" y="7938"/>
                </a:lnTo>
                <a:lnTo>
                  <a:pt x="6141" y="7941"/>
                </a:lnTo>
                <a:lnTo>
                  <a:pt x="6096" y="7945"/>
                </a:lnTo>
                <a:lnTo>
                  <a:pt x="6050" y="7950"/>
                </a:lnTo>
                <a:lnTo>
                  <a:pt x="6005" y="7955"/>
                </a:lnTo>
                <a:lnTo>
                  <a:pt x="5959" y="7963"/>
                </a:lnTo>
                <a:lnTo>
                  <a:pt x="5914" y="7971"/>
                </a:lnTo>
                <a:lnTo>
                  <a:pt x="5869" y="7980"/>
                </a:lnTo>
                <a:lnTo>
                  <a:pt x="5824" y="7991"/>
                </a:lnTo>
                <a:lnTo>
                  <a:pt x="5779" y="8002"/>
                </a:lnTo>
                <a:lnTo>
                  <a:pt x="5735" y="8015"/>
                </a:lnTo>
                <a:lnTo>
                  <a:pt x="5690" y="8029"/>
                </a:lnTo>
                <a:lnTo>
                  <a:pt x="5645" y="8042"/>
                </a:lnTo>
                <a:lnTo>
                  <a:pt x="5601" y="8058"/>
                </a:lnTo>
                <a:lnTo>
                  <a:pt x="5556" y="8074"/>
                </a:lnTo>
                <a:lnTo>
                  <a:pt x="5512" y="8092"/>
                </a:lnTo>
                <a:lnTo>
                  <a:pt x="5468" y="8112"/>
                </a:lnTo>
                <a:lnTo>
                  <a:pt x="5425" y="8132"/>
                </a:lnTo>
                <a:lnTo>
                  <a:pt x="5382" y="8153"/>
                </a:lnTo>
                <a:lnTo>
                  <a:pt x="5344" y="8172"/>
                </a:lnTo>
                <a:lnTo>
                  <a:pt x="5307" y="8192"/>
                </a:lnTo>
                <a:lnTo>
                  <a:pt x="5271" y="8213"/>
                </a:lnTo>
                <a:lnTo>
                  <a:pt x="5234" y="8235"/>
                </a:lnTo>
                <a:lnTo>
                  <a:pt x="5199" y="8258"/>
                </a:lnTo>
                <a:lnTo>
                  <a:pt x="5164" y="8282"/>
                </a:lnTo>
                <a:lnTo>
                  <a:pt x="5130" y="8306"/>
                </a:lnTo>
                <a:lnTo>
                  <a:pt x="5096" y="8332"/>
                </a:lnTo>
                <a:lnTo>
                  <a:pt x="5063" y="8359"/>
                </a:lnTo>
                <a:lnTo>
                  <a:pt x="5031" y="8385"/>
                </a:lnTo>
                <a:lnTo>
                  <a:pt x="4998" y="8413"/>
                </a:lnTo>
                <a:lnTo>
                  <a:pt x="4967" y="8441"/>
                </a:lnTo>
                <a:lnTo>
                  <a:pt x="4937" y="8470"/>
                </a:lnTo>
                <a:lnTo>
                  <a:pt x="4906" y="8500"/>
                </a:lnTo>
                <a:lnTo>
                  <a:pt x="4877" y="8530"/>
                </a:lnTo>
                <a:lnTo>
                  <a:pt x="4849" y="8561"/>
                </a:lnTo>
                <a:lnTo>
                  <a:pt x="4821" y="8594"/>
                </a:lnTo>
                <a:lnTo>
                  <a:pt x="4794" y="8625"/>
                </a:lnTo>
                <a:lnTo>
                  <a:pt x="4766" y="8658"/>
                </a:lnTo>
                <a:lnTo>
                  <a:pt x="4740" y="8692"/>
                </a:lnTo>
                <a:lnTo>
                  <a:pt x="4715" y="8726"/>
                </a:lnTo>
                <a:lnTo>
                  <a:pt x="4691" y="8761"/>
                </a:lnTo>
                <a:lnTo>
                  <a:pt x="4667" y="8795"/>
                </a:lnTo>
                <a:lnTo>
                  <a:pt x="4644" y="8832"/>
                </a:lnTo>
                <a:lnTo>
                  <a:pt x="4622" y="8867"/>
                </a:lnTo>
                <a:lnTo>
                  <a:pt x="4600" y="8904"/>
                </a:lnTo>
                <a:lnTo>
                  <a:pt x="4580" y="8941"/>
                </a:lnTo>
                <a:lnTo>
                  <a:pt x="4560" y="8978"/>
                </a:lnTo>
                <a:lnTo>
                  <a:pt x="4541" y="9017"/>
                </a:lnTo>
                <a:lnTo>
                  <a:pt x="4523" y="9054"/>
                </a:lnTo>
                <a:lnTo>
                  <a:pt x="4505" y="9093"/>
                </a:lnTo>
                <a:lnTo>
                  <a:pt x="4489" y="9132"/>
                </a:lnTo>
                <a:lnTo>
                  <a:pt x="4473" y="9171"/>
                </a:lnTo>
                <a:lnTo>
                  <a:pt x="4458" y="9211"/>
                </a:lnTo>
                <a:lnTo>
                  <a:pt x="4444" y="9250"/>
                </a:lnTo>
                <a:lnTo>
                  <a:pt x="4430" y="9291"/>
                </a:lnTo>
                <a:lnTo>
                  <a:pt x="4419" y="9332"/>
                </a:lnTo>
                <a:lnTo>
                  <a:pt x="4407" y="9373"/>
                </a:lnTo>
                <a:lnTo>
                  <a:pt x="4397" y="9413"/>
                </a:lnTo>
                <a:lnTo>
                  <a:pt x="4387" y="9454"/>
                </a:lnTo>
                <a:lnTo>
                  <a:pt x="4378" y="9496"/>
                </a:lnTo>
                <a:lnTo>
                  <a:pt x="4371" y="9538"/>
                </a:lnTo>
                <a:lnTo>
                  <a:pt x="4363" y="9579"/>
                </a:lnTo>
                <a:lnTo>
                  <a:pt x="4358" y="9621"/>
                </a:lnTo>
                <a:lnTo>
                  <a:pt x="4353" y="9663"/>
                </a:lnTo>
                <a:lnTo>
                  <a:pt x="4349" y="9705"/>
                </a:lnTo>
                <a:lnTo>
                  <a:pt x="4347" y="9747"/>
                </a:lnTo>
                <a:lnTo>
                  <a:pt x="4345" y="9789"/>
                </a:lnTo>
                <a:lnTo>
                  <a:pt x="4344" y="9831"/>
                </a:lnTo>
                <a:lnTo>
                  <a:pt x="4344" y="9874"/>
                </a:lnTo>
                <a:lnTo>
                  <a:pt x="4346" y="9916"/>
                </a:lnTo>
                <a:lnTo>
                  <a:pt x="4348" y="9959"/>
                </a:lnTo>
                <a:lnTo>
                  <a:pt x="4351" y="10000"/>
                </a:lnTo>
                <a:lnTo>
                  <a:pt x="4355" y="10042"/>
                </a:lnTo>
                <a:lnTo>
                  <a:pt x="4360" y="10085"/>
                </a:lnTo>
                <a:lnTo>
                  <a:pt x="4368" y="10127"/>
                </a:lnTo>
                <a:lnTo>
                  <a:pt x="4375" y="10168"/>
                </a:lnTo>
                <a:lnTo>
                  <a:pt x="4383" y="10210"/>
                </a:lnTo>
                <a:lnTo>
                  <a:pt x="4394" y="10252"/>
                </a:lnTo>
                <a:lnTo>
                  <a:pt x="4404" y="10294"/>
                </a:lnTo>
                <a:lnTo>
                  <a:pt x="4417" y="10335"/>
                </a:lnTo>
                <a:lnTo>
                  <a:pt x="4430" y="10375"/>
                </a:lnTo>
                <a:lnTo>
                  <a:pt x="4444" y="10417"/>
                </a:lnTo>
                <a:lnTo>
                  <a:pt x="4459" y="10457"/>
                </a:lnTo>
                <a:lnTo>
                  <a:pt x="4474" y="10489"/>
                </a:lnTo>
                <a:lnTo>
                  <a:pt x="4488" y="10522"/>
                </a:lnTo>
                <a:lnTo>
                  <a:pt x="4503" y="10553"/>
                </a:lnTo>
                <a:lnTo>
                  <a:pt x="4519" y="10584"/>
                </a:lnTo>
                <a:lnTo>
                  <a:pt x="4536" y="10614"/>
                </a:lnTo>
                <a:lnTo>
                  <a:pt x="4552" y="10646"/>
                </a:lnTo>
                <a:lnTo>
                  <a:pt x="4570" y="10675"/>
                </a:lnTo>
                <a:lnTo>
                  <a:pt x="4589" y="10705"/>
                </a:lnTo>
                <a:lnTo>
                  <a:pt x="4608" y="10735"/>
                </a:lnTo>
                <a:lnTo>
                  <a:pt x="4627" y="10763"/>
                </a:lnTo>
                <a:lnTo>
                  <a:pt x="4646" y="10791"/>
                </a:lnTo>
                <a:lnTo>
                  <a:pt x="4667" y="10819"/>
                </a:lnTo>
                <a:lnTo>
                  <a:pt x="4688" y="10846"/>
                </a:lnTo>
                <a:lnTo>
                  <a:pt x="4710" y="10873"/>
                </a:lnTo>
                <a:lnTo>
                  <a:pt x="4732" y="10901"/>
                </a:lnTo>
                <a:lnTo>
                  <a:pt x="4755" y="10927"/>
                </a:lnTo>
                <a:lnTo>
                  <a:pt x="4778" y="10952"/>
                </a:lnTo>
                <a:lnTo>
                  <a:pt x="4802" y="10977"/>
                </a:lnTo>
                <a:lnTo>
                  <a:pt x="4826" y="11002"/>
                </a:lnTo>
                <a:lnTo>
                  <a:pt x="4851" y="11026"/>
                </a:lnTo>
                <a:lnTo>
                  <a:pt x="4876" y="11049"/>
                </a:lnTo>
                <a:lnTo>
                  <a:pt x="4901" y="11072"/>
                </a:lnTo>
                <a:lnTo>
                  <a:pt x="4927" y="11095"/>
                </a:lnTo>
                <a:lnTo>
                  <a:pt x="4954" y="11117"/>
                </a:lnTo>
                <a:lnTo>
                  <a:pt x="4981" y="11138"/>
                </a:lnTo>
                <a:lnTo>
                  <a:pt x="5008" y="11159"/>
                </a:lnTo>
                <a:lnTo>
                  <a:pt x="5036" y="11179"/>
                </a:lnTo>
                <a:lnTo>
                  <a:pt x="5064" y="11198"/>
                </a:lnTo>
                <a:lnTo>
                  <a:pt x="5092" y="11218"/>
                </a:lnTo>
                <a:lnTo>
                  <a:pt x="5122" y="11236"/>
                </a:lnTo>
                <a:lnTo>
                  <a:pt x="5151" y="11254"/>
                </a:lnTo>
                <a:lnTo>
                  <a:pt x="5180" y="11271"/>
                </a:lnTo>
                <a:lnTo>
                  <a:pt x="5209" y="11288"/>
                </a:lnTo>
                <a:lnTo>
                  <a:pt x="5240" y="11304"/>
                </a:lnTo>
                <a:lnTo>
                  <a:pt x="5271" y="11319"/>
                </a:lnTo>
                <a:lnTo>
                  <a:pt x="5301" y="11333"/>
                </a:lnTo>
                <a:lnTo>
                  <a:pt x="5332" y="11348"/>
                </a:lnTo>
                <a:lnTo>
                  <a:pt x="5364" y="11361"/>
                </a:lnTo>
                <a:lnTo>
                  <a:pt x="5395" y="11374"/>
                </a:lnTo>
                <a:lnTo>
                  <a:pt x="5428" y="11385"/>
                </a:lnTo>
                <a:lnTo>
                  <a:pt x="5460" y="11397"/>
                </a:lnTo>
                <a:lnTo>
                  <a:pt x="5492" y="11407"/>
                </a:lnTo>
                <a:lnTo>
                  <a:pt x="5525" y="11417"/>
                </a:lnTo>
                <a:lnTo>
                  <a:pt x="5558" y="11426"/>
                </a:lnTo>
                <a:lnTo>
                  <a:pt x="5590" y="11433"/>
                </a:lnTo>
                <a:lnTo>
                  <a:pt x="5624" y="11442"/>
                </a:lnTo>
                <a:lnTo>
                  <a:pt x="5657" y="11448"/>
                </a:lnTo>
                <a:lnTo>
                  <a:pt x="5692" y="11454"/>
                </a:lnTo>
                <a:lnTo>
                  <a:pt x="5725" y="11459"/>
                </a:lnTo>
                <a:lnTo>
                  <a:pt x="5759" y="11464"/>
                </a:lnTo>
                <a:lnTo>
                  <a:pt x="5793" y="11467"/>
                </a:lnTo>
                <a:lnTo>
                  <a:pt x="5827" y="11470"/>
                </a:lnTo>
                <a:lnTo>
                  <a:pt x="5862" y="11472"/>
                </a:lnTo>
                <a:lnTo>
                  <a:pt x="5896" y="11473"/>
                </a:lnTo>
                <a:lnTo>
                  <a:pt x="5931" y="11473"/>
                </a:lnTo>
                <a:lnTo>
                  <a:pt x="5965" y="11473"/>
                </a:lnTo>
                <a:lnTo>
                  <a:pt x="6001" y="11471"/>
                </a:lnTo>
                <a:lnTo>
                  <a:pt x="6035" y="11469"/>
                </a:lnTo>
                <a:lnTo>
                  <a:pt x="6071" y="11466"/>
                </a:lnTo>
                <a:lnTo>
                  <a:pt x="6105" y="11461"/>
                </a:lnTo>
                <a:lnTo>
                  <a:pt x="6141" y="11457"/>
                </a:lnTo>
                <a:lnTo>
                  <a:pt x="6175" y="11451"/>
                </a:lnTo>
                <a:lnTo>
                  <a:pt x="6211" y="11445"/>
                </a:lnTo>
                <a:lnTo>
                  <a:pt x="6246" y="11436"/>
                </a:lnTo>
                <a:lnTo>
                  <a:pt x="6279" y="11426"/>
                </a:lnTo>
                <a:lnTo>
                  <a:pt x="6310" y="11413"/>
                </a:lnTo>
                <a:lnTo>
                  <a:pt x="6341" y="11401"/>
                </a:lnTo>
                <a:lnTo>
                  <a:pt x="6373" y="11387"/>
                </a:lnTo>
                <a:lnTo>
                  <a:pt x="6403" y="11374"/>
                </a:lnTo>
                <a:lnTo>
                  <a:pt x="6434" y="11359"/>
                </a:lnTo>
                <a:lnTo>
                  <a:pt x="6463" y="11343"/>
                </a:lnTo>
                <a:lnTo>
                  <a:pt x="6494" y="11327"/>
                </a:lnTo>
                <a:lnTo>
                  <a:pt x="6522" y="11310"/>
                </a:lnTo>
                <a:lnTo>
                  <a:pt x="6551" y="11293"/>
                </a:lnTo>
                <a:lnTo>
                  <a:pt x="6579" y="11275"/>
                </a:lnTo>
                <a:lnTo>
                  <a:pt x="6606" y="11256"/>
                </a:lnTo>
                <a:lnTo>
                  <a:pt x="6635" y="11237"/>
                </a:lnTo>
                <a:lnTo>
                  <a:pt x="6661" y="11217"/>
                </a:lnTo>
                <a:lnTo>
                  <a:pt x="6687" y="11196"/>
                </a:lnTo>
                <a:lnTo>
                  <a:pt x="6713" y="11175"/>
                </a:lnTo>
                <a:lnTo>
                  <a:pt x="6738" y="11154"/>
                </a:lnTo>
                <a:lnTo>
                  <a:pt x="6763" y="11132"/>
                </a:lnTo>
                <a:lnTo>
                  <a:pt x="6787" y="11110"/>
                </a:lnTo>
                <a:lnTo>
                  <a:pt x="6810" y="11087"/>
                </a:lnTo>
                <a:lnTo>
                  <a:pt x="6833" y="11063"/>
                </a:lnTo>
                <a:lnTo>
                  <a:pt x="6856" y="11038"/>
                </a:lnTo>
                <a:lnTo>
                  <a:pt x="6878" y="11014"/>
                </a:lnTo>
                <a:lnTo>
                  <a:pt x="6899" y="10989"/>
                </a:lnTo>
                <a:lnTo>
                  <a:pt x="6920" y="10963"/>
                </a:lnTo>
                <a:lnTo>
                  <a:pt x="6940" y="10938"/>
                </a:lnTo>
                <a:lnTo>
                  <a:pt x="6958" y="10911"/>
                </a:lnTo>
                <a:lnTo>
                  <a:pt x="6977" y="10885"/>
                </a:lnTo>
                <a:lnTo>
                  <a:pt x="6995" y="10858"/>
                </a:lnTo>
                <a:lnTo>
                  <a:pt x="7013" y="10831"/>
                </a:lnTo>
                <a:lnTo>
                  <a:pt x="7029" y="10802"/>
                </a:lnTo>
                <a:lnTo>
                  <a:pt x="7045" y="10774"/>
                </a:lnTo>
                <a:lnTo>
                  <a:pt x="7060" y="10746"/>
                </a:lnTo>
                <a:lnTo>
                  <a:pt x="7074" y="10717"/>
                </a:lnTo>
                <a:lnTo>
                  <a:pt x="7088" y="10688"/>
                </a:lnTo>
                <a:lnTo>
                  <a:pt x="7101" y="10658"/>
                </a:lnTo>
                <a:lnTo>
                  <a:pt x="7113" y="10628"/>
                </a:lnTo>
                <a:lnTo>
                  <a:pt x="7124" y="10599"/>
                </a:lnTo>
                <a:lnTo>
                  <a:pt x="7136" y="10569"/>
                </a:lnTo>
                <a:lnTo>
                  <a:pt x="7145" y="10537"/>
                </a:lnTo>
                <a:lnTo>
                  <a:pt x="7155" y="10507"/>
                </a:lnTo>
                <a:lnTo>
                  <a:pt x="7162" y="10476"/>
                </a:lnTo>
                <a:lnTo>
                  <a:pt x="7169" y="10444"/>
                </a:lnTo>
                <a:lnTo>
                  <a:pt x="7177" y="10413"/>
                </a:lnTo>
                <a:lnTo>
                  <a:pt x="7182" y="10382"/>
                </a:lnTo>
                <a:lnTo>
                  <a:pt x="7187" y="10350"/>
                </a:lnTo>
                <a:lnTo>
                  <a:pt x="7190" y="10318"/>
                </a:lnTo>
                <a:lnTo>
                  <a:pt x="7193" y="10287"/>
                </a:lnTo>
                <a:lnTo>
                  <a:pt x="7195" y="10254"/>
                </a:lnTo>
                <a:lnTo>
                  <a:pt x="7197" y="10222"/>
                </a:lnTo>
                <a:lnTo>
                  <a:pt x="7198" y="10189"/>
                </a:lnTo>
                <a:lnTo>
                  <a:pt x="7197" y="10157"/>
                </a:lnTo>
                <a:lnTo>
                  <a:pt x="7194" y="10125"/>
                </a:lnTo>
                <a:lnTo>
                  <a:pt x="7192" y="10092"/>
                </a:lnTo>
                <a:lnTo>
                  <a:pt x="7188" y="10060"/>
                </a:lnTo>
                <a:lnTo>
                  <a:pt x="7184" y="10026"/>
                </a:lnTo>
                <a:lnTo>
                  <a:pt x="7179" y="9994"/>
                </a:lnTo>
                <a:lnTo>
                  <a:pt x="7171" y="9962"/>
                </a:lnTo>
                <a:lnTo>
                  <a:pt x="7164" y="9928"/>
                </a:lnTo>
                <a:lnTo>
                  <a:pt x="7156" y="9896"/>
                </a:lnTo>
                <a:lnTo>
                  <a:pt x="7145" y="9864"/>
                </a:lnTo>
                <a:lnTo>
                  <a:pt x="7135" y="9831"/>
                </a:lnTo>
                <a:lnTo>
                  <a:pt x="7123" y="9799"/>
                </a:lnTo>
                <a:lnTo>
                  <a:pt x="7110" y="9766"/>
                </a:lnTo>
                <a:lnTo>
                  <a:pt x="7099" y="9744"/>
                </a:lnTo>
                <a:lnTo>
                  <a:pt x="7087" y="9724"/>
                </a:lnTo>
                <a:lnTo>
                  <a:pt x="7074" y="9703"/>
                </a:lnTo>
                <a:lnTo>
                  <a:pt x="7062" y="9683"/>
                </a:lnTo>
                <a:lnTo>
                  <a:pt x="7048" y="9662"/>
                </a:lnTo>
                <a:lnTo>
                  <a:pt x="7034" y="9643"/>
                </a:lnTo>
                <a:lnTo>
                  <a:pt x="7004" y="9605"/>
                </a:lnTo>
                <a:lnTo>
                  <a:pt x="6973" y="9569"/>
                </a:lnTo>
                <a:lnTo>
                  <a:pt x="6941" y="9534"/>
                </a:lnTo>
                <a:lnTo>
                  <a:pt x="6907" y="9501"/>
                </a:lnTo>
                <a:lnTo>
                  <a:pt x="6872" y="9471"/>
                </a:lnTo>
                <a:lnTo>
                  <a:pt x="6836" y="9442"/>
                </a:lnTo>
                <a:lnTo>
                  <a:pt x="6801" y="9415"/>
                </a:lnTo>
                <a:lnTo>
                  <a:pt x="6765" y="9391"/>
                </a:lnTo>
                <a:lnTo>
                  <a:pt x="6729" y="9368"/>
                </a:lnTo>
                <a:lnTo>
                  <a:pt x="6693" y="9350"/>
                </a:lnTo>
                <a:lnTo>
                  <a:pt x="6659" y="9332"/>
                </a:lnTo>
                <a:lnTo>
                  <a:pt x="6624" y="9317"/>
                </a:lnTo>
                <a:lnTo>
                  <a:pt x="6592" y="9305"/>
                </a:lnTo>
                <a:lnTo>
                  <a:pt x="6570" y="9294"/>
                </a:lnTo>
                <a:lnTo>
                  <a:pt x="6548" y="9285"/>
                </a:lnTo>
                <a:lnTo>
                  <a:pt x="6527" y="9276"/>
                </a:lnTo>
                <a:lnTo>
                  <a:pt x="6506" y="9268"/>
                </a:lnTo>
                <a:lnTo>
                  <a:pt x="6484" y="9260"/>
                </a:lnTo>
                <a:lnTo>
                  <a:pt x="6463" y="9254"/>
                </a:lnTo>
                <a:lnTo>
                  <a:pt x="6443" y="9247"/>
                </a:lnTo>
                <a:lnTo>
                  <a:pt x="6422" y="9242"/>
                </a:lnTo>
                <a:lnTo>
                  <a:pt x="6401" y="9238"/>
                </a:lnTo>
                <a:lnTo>
                  <a:pt x="6380" y="9234"/>
                </a:lnTo>
                <a:lnTo>
                  <a:pt x="6359" y="9230"/>
                </a:lnTo>
                <a:lnTo>
                  <a:pt x="6339" y="9227"/>
                </a:lnTo>
                <a:lnTo>
                  <a:pt x="6318" y="9225"/>
                </a:lnTo>
                <a:lnTo>
                  <a:pt x="6297" y="9224"/>
                </a:lnTo>
                <a:lnTo>
                  <a:pt x="6258" y="9223"/>
                </a:lnTo>
                <a:lnTo>
                  <a:pt x="6218" y="9224"/>
                </a:lnTo>
                <a:lnTo>
                  <a:pt x="6178" y="9229"/>
                </a:lnTo>
                <a:lnTo>
                  <a:pt x="6139" y="9235"/>
                </a:lnTo>
                <a:lnTo>
                  <a:pt x="6100" y="9243"/>
                </a:lnTo>
                <a:lnTo>
                  <a:pt x="6062" y="9254"/>
                </a:lnTo>
                <a:lnTo>
                  <a:pt x="6025" y="9266"/>
                </a:lnTo>
                <a:lnTo>
                  <a:pt x="5987" y="9281"/>
                </a:lnTo>
                <a:lnTo>
                  <a:pt x="5951" y="9297"/>
                </a:lnTo>
                <a:lnTo>
                  <a:pt x="5914" y="9316"/>
                </a:lnTo>
                <a:lnTo>
                  <a:pt x="5879" y="9336"/>
                </a:lnTo>
                <a:lnTo>
                  <a:pt x="5843" y="9358"/>
                </a:lnTo>
                <a:lnTo>
                  <a:pt x="5809" y="9382"/>
                </a:lnTo>
                <a:lnTo>
                  <a:pt x="5774" y="9407"/>
                </a:lnTo>
                <a:lnTo>
                  <a:pt x="5741" y="9434"/>
                </a:lnTo>
                <a:lnTo>
                  <a:pt x="5708" y="9461"/>
                </a:lnTo>
                <a:lnTo>
                  <a:pt x="5676" y="9492"/>
                </a:lnTo>
                <a:lnTo>
                  <a:pt x="5644" y="9522"/>
                </a:lnTo>
                <a:lnTo>
                  <a:pt x="5613" y="9553"/>
                </a:lnTo>
                <a:lnTo>
                  <a:pt x="5582" y="9587"/>
                </a:lnTo>
                <a:lnTo>
                  <a:pt x="5553" y="9621"/>
                </a:lnTo>
                <a:lnTo>
                  <a:pt x="5524" y="9656"/>
                </a:lnTo>
                <a:lnTo>
                  <a:pt x="5494" y="9692"/>
                </a:lnTo>
                <a:lnTo>
                  <a:pt x="5466" y="9729"/>
                </a:lnTo>
                <a:lnTo>
                  <a:pt x="5439" y="9766"/>
                </a:lnTo>
                <a:lnTo>
                  <a:pt x="5435" y="9734"/>
                </a:lnTo>
                <a:lnTo>
                  <a:pt x="5431" y="9703"/>
                </a:lnTo>
                <a:lnTo>
                  <a:pt x="5429" y="9671"/>
                </a:lnTo>
                <a:lnTo>
                  <a:pt x="5429" y="9642"/>
                </a:lnTo>
                <a:lnTo>
                  <a:pt x="5429" y="9612"/>
                </a:lnTo>
                <a:lnTo>
                  <a:pt x="5430" y="9584"/>
                </a:lnTo>
                <a:lnTo>
                  <a:pt x="5433" y="9555"/>
                </a:lnTo>
                <a:lnTo>
                  <a:pt x="5437" y="9528"/>
                </a:lnTo>
                <a:lnTo>
                  <a:pt x="5442" y="9501"/>
                </a:lnTo>
                <a:lnTo>
                  <a:pt x="5448" y="9475"/>
                </a:lnTo>
                <a:lnTo>
                  <a:pt x="5456" y="9450"/>
                </a:lnTo>
                <a:lnTo>
                  <a:pt x="5464" y="9425"/>
                </a:lnTo>
                <a:lnTo>
                  <a:pt x="5472" y="9401"/>
                </a:lnTo>
                <a:lnTo>
                  <a:pt x="5483" y="9377"/>
                </a:lnTo>
                <a:lnTo>
                  <a:pt x="5494" y="9354"/>
                </a:lnTo>
                <a:lnTo>
                  <a:pt x="5507" y="9332"/>
                </a:lnTo>
                <a:lnTo>
                  <a:pt x="5519" y="9310"/>
                </a:lnTo>
                <a:lnTo>
                  <a:pt x="5534" y="9289"/>
                </a:lnTo>
                <a:lnTo>
                  <a:pt x="5549" y="9269"/>
                </a:lnTo>
                <a:lnTo>
                  <a:pt x="5564" y="9249"/>
                </a:lnTo>
                <a:lnTo>
                  <a:pt x="5581" y="9230"/>
                </a:lnTo>
                <a:lnTo>
                  <a:pt x="5598" y="9212"/>
                </a:lnTo>
                <a:lnTo>
                  <a:pt x="5615" y="9194"/>
                </a:lnTo>
                <a:lnTo>
                  <a:pt x="5634" y="9176"/>
                </a:lnTo>
                <a:lnTo>
                  <a:pt x="5654" y="9160"/>
                </a:lnTo>
                <a:lnTo>
                  <a:pt x="5674" y="9144"/>
                </a:lnTo>
                <a:lnTo>
                  <a:pt x="5695" y="9128"/>
                </a:lnTo>
                <a:lnTo>
                  <a:pt x="5716" y="9114"/>
                </a:lnTo>
                <a:lnTo>
                  <a:pt x="5738" y="9099"/>
                </a:lnTo>
                <a:lnTo>
                  <a:pt x="5761" y="9085"/>
                </a:lnTo>
                <a:lnTo>
                  <a:pt x="5783" y="9073"/>
                </a:lnTo>
                <a:lnTo>
                  <a:pt x="5807" y="9060"/>
                </a:lnTo>
                <a:lnTo>
                  <a:pt x="5831" y="9048"/>
                </a:lnTo>
                <a:lnTo>
                  <a:pt x="5855" y="9036"/>
                </a:lnTo>
                <a:lnTo>
                  <a:pt x="5880" y="9026"/>
                </a:lnTo>
                <a:lnTo>
                  <a:pt x="5905" y="9017"/>
                </a:lnTo>
                <a:lnTo>
                  <a:pt x="5930" y="9006"/>
                </a:lnTo>
                <a:lnTo>
                  <a:pt x="5956" y="8998"/>
                </a:lnTo>
                <a:lnTo>
                  <a:pt x="5982" y="8989"/>
                </a:lnTo>
                <a:lnTo>
                  <a:pt x="6008" y="8981"/>
                </a:lnTo>
                <a:lnTo>
                  <a:pt x="6061" y="8967"/>
                </a:lnTo>
                <a:lnTo>
                  <a:pt x="6116" y="8956"/>
                </a:lnTo>
                <a:lnTo>
                  <a:pt x="6170" y="8947"/>
                </a:lnTo>
                <a:lnTo>
                  <a:pt x="6225" y="8939"/>
                </a:lnTo>
                <a:lnTo>
                  <a:pt x="6280" y="8934"/>
                </a:lnTo>
                <a:lnTo>
                  <a:pt x="6335" y="8932"/>
                </a:lnTo>
                <a:lnTo>
                  <a:pt x="6389" y="8931"/>
                </a:lnTo>
                <a:lnTo>
                  <a:pt x="6444" y="8933"/>
                </a:lnTo>
                <a:lnTo>
                  <a:pt x="6497" y="8936"/>
                </a:lnTo>
                <a:lnTo>
                  <a:pt x="6549" y="8941"/>
                </a:lnTo>
                <a:lnTo>
                  <a:pt x="6599" y="8950"/>
                </a:lnTo>
                <a:lnTo>
                  <a:pt x="6649" y="8959"/>
                </a:lnTo>
                <a:lnTo>
                  <a:pt x="6691" y="8971"/>
                </a:lnTo>
                <a:lnTo>
                  <a:pt x="6733" y="8984"/>
                </a:lnTo>
                <a:lnTo>
                  <a:pt x="6774" y="8999"/>
                </a:lnTo>
                <a:lnTo>
                  <a:pt x="6813" y="9015"/>
                </a:lnTo>
                <a:lnTo>
                  <a:pt x="6852" y="9033"/>
                </a:lnTo>
                <a:lnTo>
                  <a:pt x="6889" y="9053"/>
                </a:lnTo>
                <a:lnTo>
                  <a:pt x="6927" y="9074"/>
                </a:lnTo>
                <a:lnTo>
                  <a:pt x="6963" y="9096"/>
                </a:lnTo>
                <a:lnTo>
                  <a:pt x="6997" y="9120"/>
                </a:lnTo>
                <a:lnTo>
                  <a:pt x="7030" y="9145"/>
                </a:lnTo>
                <a:lnTo>
                  <a:pt x="7063" y="9171"/>
                </a:lnTo>
                <a:lnTo>
                  <a:pt x="7094" y="9198"/>
                </a:lnTo>
                <a:lnTo>
                  <a:pt x="7126" y="9226"/>
                </a:lnTo>
                <a:lnTo>
                  <a:pt x="7155" y="9257"/>
                </a:lnTo>
                <a:lnTo>
                  <a:pt x="7183" y="9287"/>
                </a:lnTo>
                <a:lnTo>
                  <a:pt x="7211" y="9319"/>
                </a:lnTo>
                <a:lnTo>
                  <a:pt x="7237" y="9352"/>
                </a:lnTo>
                <a:lnTo>
                  <a:pt x="7262" y="9386"/>
                </a:lnTo>
                <a:lnTo>
                  <a:pt x="7287" y="9421"/>
                </a:lnTo>
                <a:lnTo>
                  <a:pt x="7310" y="9456"/>
                </a:lnTo>
                <a:lnTo>
                  <a:pt x="7333" y="9493"/>
                </a:lnTo>
                <a:lnTo>
                  <a:pt x="7354" y="9530"/>
                </a:lnTo>
                <a:lnTo>
                  <a:pt x="7375" y="9569"/>
                </a:lnTo>
                <a:lnTo>
                  <a:pt x="7394" y="9608"/>
                </a:lnTo>
                <a:lnTo>
                  <a:pt x="7413" y="9646"/>
                </a:lnTo>
                <a:lnTo>
                  <a:pt x="7430" y="9687"/>
                </a:lnTo>
                <a:lnTo>
                  <a:pt x="7446" y="9728"/>
                </a:lnTo>
                <a:lnTo>
                  <a:pt x="7462" y="9768"/>
                </a:lnTo>
                <a:lnTo>
                  <a:pt x="7476" y="9810"/>
                </a:lnTo>
                <a:lnTo>
                  <a:pt x="7489" y="9853"/>
                </a:lnTo>
                <a:lnTo>
                  <a:pt x="7501" y="9896"/>
                </a:lnTo>
                <a:lnTo>
                  <a:pt x="7513" y="9939"/>
                </a:lnTo>
                <a:lnTo>
                  <a:pt x="7522" y="9993"/>
                </a:lnTo>
                <a:lnTo>
                  <a:pt x="7531" y="10046"/>
                </a:lnTo>
                <a:lnTo>
                  <a:pt x="7536" y="10101"/>
                </a:lnTo>
                <a:lnTo>
                  <a:pt x="7540" y="10154"/>
                </a:lnTo>
                <a:lnTo>
                  <a:pt x="7542" y="10208"/>
                </a:lnTo>
                <a:lnTo>
                  <a:pt x="7542" y="10261"/>
                </a:lnTo>
                <a:lnTo>
                  <a:pt x="7540" y="10315"/>
                </a:lnTo>
                <a:lnTo>
                  <a:pt x="7537" y="10367"/>
                </a:lnTo>
                <a:lnTo>
                  <a:pt x="7531" y="10420"/>
                </a:lnTo>
                <a:lnTo>
                  <a:pt x="7523" y="10471"/>
                </a:lnTo>
                <a:lnTo>
                  <a:pt x="7514" y="10524"/>
                </a:lnTo>
                <a:lnTo>
                  <a:pt x="7502" y="10575"/>
                </a:lnTo>
                <a:lnTo>
                  <a:pt x="7490" y="10626"/>
                </a:lnTo>
                <a:lnTo>
                  <a:pt x="7475" y="10676"/>
                </a:lnTo>
                <a:lnTo>
                  <a:pt x="7459" y="10725"/>
                </a:lnTo>
                <a:lnTo>
                  <a:pt x="7441" y="10774"/>
                </a:lnTo>
                <a:lnTo>
                  <a:pt x="7421" y="10822"/>
                </a:lnTo>
                <a:lnTo>
                  <a:pt x="7400" y="10870"/>
                </a:lnTo>
                <a:lnTo>
                  <a:pt x="7377" y="10916"/>
                </a:lnTo>
                <a:lnTo>
                  <a:pt x="7352" y="10963"/>
                </a:lnTo>
                <a:lnTo>
                  <a:pt x="7326" y="11008"/>
                </a:lnTo>
                <a:lnTo>
                  <a:pt x="7298" y="11052"/>
                </a:lnTo>
                <a:lnTo>
                  <a:pt x="7269" y="11096"/>
                </a:lnTo>
                <a:lnTo>
                  <a:pt x="7237" y="11138"/>
                </a:lnTo>
                <a:lnTo>
                  <a:pt x="7205" y="11179"/>
                </a:lnTo>
                <a:lnTo>
                  <a:pt x="7171" y="11219"/>
                </a:lnTo>
                <a:lnTo>
                  <a:pt x="7136" y="11259"/>
                </a:lnTo>
                <a:lnTo>
                  <a:pt x="7098" y="11296"/>
                </a:lnTo>
                <a:lnTo>
                  <a:pt x="7061" y="11334"/>
                </a:lnTo>
                <a:lnTo>
                  <a:pt x="7021" y="11370"/>
                </a:lnTo>
                <a:lnTo>
                  <a:pt x="6979" y="11404"/>
                </a:lnTo>
                <a:lnTo>
                  <a:pt x="6938" y="11436"/>
                </a:lnTo>
                <a:lnTo>
                  <a:pt x="6888" y="11474"/>
                </a:lnTo>
                <a:lnTo>
                  <a:pt x="6838" y="11508"/>
                </a:lnTo>
                <a:lnTo>
                  <a:pt x="6788" y="11541"/>
                </a:lnTo>
                <a:lnTo>
                  <a:pt x="6737" y="11572"/>
                </a:lnTo>
                <a:lnTo>
                  <a:pt x="6686" y="11600"/>
                </a:lnTo>
                <a:lnTo>
                  <a:pt x="6635" y="11628"/>
                </a:lnTo>
                <a:lnTo>
                  <a:pt x="6582" y="11653"/>
                </a:lnTo>
                <a:lnTo>
                  <a:pt x="6529" y="11676"/>
                </a:lnTo>
                <a:lnTo>
                  <a:pt x="6476" y="11696"/>
                </a:lnTo>
                <a:lnTo>
                  <a:pt x="6423" y="11715"/>
                </a:lnTo>
                <a:lnTo>
                  <a:pt x="6368" y="11732"/>
                </a:lnTo>
                <a:lnTo>
                  <a:pt x="6314" y="11748"/>
                </a:lnTo>
                <a:lnTo>
                  <a:pt x="6260" y="11761"/>
                </a:lnTo>
                <a:lnTo>
                  <a:pt x="6204" y="11773"/>
                </a:lnTo>
                <a:lnTo>
                  <a:pt x="6150" y="11782"/>
                </a:lnTo>
                <a:lnTo>
                  <a:pt x="6095" y="11789"/>
                </a:lnTo>
                <a:lnTo>
                  <a:pt x="6039" y="11796"/>
                </a:lnTo>
                <a:lnTo>
                  <a:pt x="5983" y="11800"/>
                </a:lnTo>
                <a:lnTo>
                  <a:pt x="5928" y="11802"/>
                </a:lnTo>
                <a:lnTo>
                  <a:pt x="5872" y="11802"/>
                </a:lnTo>
                <a:lnTo>
                  <a:pt x="5816" y="11800"/>
                </a:lnTo>
                <a:lnTo>
                  <a:pt x="5761" y="11797"/>
                </a:lnTo>
                <a:lnTo>
                  <a:pt x="5704" y="11792"/>
                </a:lnTo>
                <a:lnTo>
                  <a:pt x="5649" y="11785"/>
                </a:lnTo>
                <a:lnTo>
                  <a:pt x="5594" y="11777"/>
                </a:lnTo>
                <a:lnTo>
                  <a:pt x="5537" y="11766"/>
                </a:lnTo>
                <a:lnTo>
                  <a:pt x="5482" y="11754"/>
                </a:lnTo>
                <a:lnTo>
                  <a:pt x="5428" y="11740"/>
                </a:lnTo>
                <a:lnTo>
                  <a:pt x="5372" y="11725"/>
                </a:lnTo>
                <a:lnTo>
                  <a:pt x="5318" y="11707"/>
                </a:lnTo>
                <a:lnTo>
                  <a:pt x="5263" y="11688"/>
                </a:lnTo>
                <a:lnTo>
                  <a:pt x="5208" y="11667"/>
                </a:lnTo>
                <a:lnTo>
                  <a:pt x="5169" y="11651"/>
                </a:lnTo>
                <a:lnTo>
                  <a:pt x="5129" y="11633"/>
                </a:lnTo>
                <a:lnTo>
                  <a:pt x="5090" y="11615"/>
                </a:lnTo>
                <a:lnTo>
                  <a:pt x="5052" y="11595"/>
                </a:lnTo>
                <a:lnTo>
                  <a:pt x="5014" y="11575"/>
                </a:lnTo>
                <a:lnTo>
                  <a:pt x="4976" y="11555"/>
                </a:lnTo>
                <a:lnTo>
                  <a:pt x="4940" y="11534"/>
                </a:lnTo>
                <a:lnTo>
                  <a:pt x="4904" y="11512"/>
                </a:lnTo>
                <a:lnTo>
                  <a:pt x="4869" y="11489"/>
                </a:lnTo>
                <a:lnTo>
                  <a:pt x="4834" y="11465"/>
                </a:lnTo>
                <a:lnTo>
                  <a:pt x="4800" y="11441"/>
                </a:lnTo>
                <a:lnTo>
                  <a:pt x="4766" y="11416"/>
                </a:lnTo>
                <a:lnTo>
                  <a:pt x="4733" y="11390"/>
                </a:lnTo>
                <a:lnTo>
                  <a:pt x="4702" y="11363"/>
                </a:lnTo>
                <a:lnTo>
                  <a:pt x="4669" y="11336"/>
                </a:lnTo>
                <a:lnTo>
                  <a:pt x="4639" y="11309"/>
                </a:lnTo>
                <a:lnTo>
                  <a:pt x="4609" y="11281"/>
                </a:lnTo>
                <a:lnTo>
                  <a:pt x="4580" y="11252"/>
                </a:lnTo>
                <a:lnTo>
                  <a:pt x="4550" y="11222"/>
                </a:lnTo>
                <a:lnTo>
                  <a:pt x="4522" y="11192"/>
                </a:lnTo>
                <a:lnTo>
                  <a:pt x="4494" y="11161"/>
                </a:lnTo>
                <a:lnTo>
                  <a:pt x="4468" y="11129"/>
                </a:lnTo>
                <a:lnTo>
                  <a:pt x="4442" y="11098"/>
                </a:lnTo>
                <a:lnTo>
                  <a:pt x="4416" y="11066"/>
                </a:lnTo>
                <a:lnTo>
                  <a:pt x="4391" y="11032"/>
                </a:lnTo>
                <a:lnTo>
                  <a:pt x="4367" y="10999"/>
                </a:lnTo>
                <a:lnTo>
                  <a:pt x="4344" y="10965"/>
                </a:lnTo>
                <a:lnTo>
                  <a:pt x="4321" y="10931"/>
                </a:lnTo>
                <a:lnTo>
                  <a:pt x="4299" y="10896"/>
                </a:lnTo>
                <a:lnTo>
                  <a:pt x="4277" y="10861"/>
                </a:lnTo>
                <a:lnTo>
                  <a:pt x="4257" y="10824"/>
                </a:lnTo>
                <a:lnTo>
                  <a:pt x="4237" y="10789"/>
                </a:lnTo>
                <a:lnTo>
                  <a:pt x="4217" y="10752"/>
                </a:lnTo>
                <a:lnTo>
                  <a:pt x="4198" y="10715"/>
                </a:lnTo>
                <a:lnTo>
                  <a:pt x="4181" y="10677"/>
                </a:lnTo>
                <a:lnTo>
                  <a:pt x="4164" y="10640"/>
                </a:lnTo>
                <a:lnTo>
                  <a:pt x="4147" y="10601"/>
                </a:lnTo>
                <a:lnTo>
                  <a:pt x="4133" y="10562"/>
                </a:lnTo>
                <a:lnTo>
                  <a:pt x="4117" y="10524"/>
                </a:lnTo>
                <a:lnTo>
                  <a:pt x="4103" y="10485"/>
                </a:lnTo>
                <a:lnTo>
                  <a:pt x="4090" y="10445"/>
                </a:lnTo>
                <a:lnTo>
                  <a:pt x="4077" y="10406"/>
                </a:lnTo>
                <a:lnTo>
                  <a:pt x="4066" y="10365"/>
                </a:lnTo>
                <a:lnTo>
                  <a:pt x="4054" y="10324"/>
                </a:lnTo>
                <a:lnTo>
                  <a:pt x="4044" y="10283"/>
                </a:lnTo>
                <a:lnTo>
                  <a:pt x="4034" y="10243"/>
                </a:lnTo>
                <a:lnTo>
                  <a:pt x="4026" y="10202"/>
                </a:lnTo>
                <a:lnTo>
                  <a:pt x="4018" y="10160"/>
                </a:lnTo>
                <a:lnTo>
                  <a:pt x="4010" y="10118"/>
                </a:lnTo>
                <a:lnTo>
                  <a:pt x="4004" y="10077"/>
                </a:lnTo>
                <a:lnTo>
                  <a:pt x="3999" y="10035"/>
                </a:lnTo>
                <a:lnTo>
                  <a:pt x="3994" y="9993"/>
                </a:lnTo>
                <a:lnTo>
                  <a:pt x="3990" y="9950"/>
                </a:lnTo>
                <a:lnTo>
                  <a:pt x="3986" y="9907"/>
                </a:lnTo>
                <a:lnTo>
                  <a:pt x="3984" y="9865"/>
                </a:lnTo>
                <a:lnTo>
                  <a:pt x="3982" y="9823"/>
                </a:lnTo>
                <a:lnTo>
                  <a:pt x="3981" y="9780"/>
                </a:lnTo>
                <a:lnTo>
                  <a:pt x="3981" y="9736"/>
                </a:lnTo>
                <a:lnTo>
                  <a:pt x="3982" y="9693"/>
                </a:lnTo>
                <a:lnTo>
                  <a:pt x="3984" y="9650"/>
                </a:lnTo>
                <a:lnTo>
                  <a:pt x="3986" y="9608"/>
                </a:lnTo>
                <a:lnTo>
                  <a:pt x="3990" y="9564"/>
                </a:lnTo>
                <a:lnTo>
                  <a:pt x="3994" y="9521"/>
                </a:lnTo>
                <a:lnTo>
                  <a:pt x="3999" y="9478"/>
                </a:lnTo>
                <a:lnTo>
                  <a:pt x="4004" y="9440"/>
                </a:lnTo>
                <a:lnTo>
                  <a:pt x="4010" y="9403"/>
                </a:lnTo>
                <a:lnTo>
                  <a:pt x="4018" y="9365"/>
                </a:lnTo>
                <a:lnTo>
                  <a:pt x="4026" y="9328"/>
                </a:lnTo>
                <a:lnTo>
                  <a:pt x="4034" y="9291"/>
                </a:lnTo>
                <a:lnTo>
                  <a:pt x="4043" y="9255"/>
                </a:lnTo>
                <a:lnTo>
                  <a:pt x="4053" y="9218"/>
                </a:lnTo>
                <a:lnTo>
                  <a:pt x="4063" y="9182"/>
                </a:lnTo>
                <a:lnTo>
                  <a:pt x="4074" y="9145"/>
                </a:lnTo>
                <a:lnTo>
                  <a:pt x="4086" y="9109"/>
                </a:lnTo>
                <a:lnTo>
                  <a:pt x="4098" y="9074"/>
                </a:lnTo>
                <a:lnTo>
                  <a:pt x="4111" y="9038"/>
                </a:lnTo>
                <a:lnTo>
                  <a:pt x="4124" y="9003"/>
                </a:lnTo>
                <a:lnTo>
                  <a:pt x="4138" y="8968"/>
                </a:lnTo>
                <a:lnTo>
                  <a:pt x="4152" y="8933"/>
                </a:lnTo>
                <a:lnTo>
                  <a:pt x="4168" y="8899"/>
                </a:lnTo>
                <a:lnTo>
                  <a:pt x="4184" y="8865"/>
                </a:lnTo>
                <a:lnTo>
                  <a:pt x="4200" y="8831"/>
                </a:lnTo>
                <a:lnTo>
                  <a:pt x="4217" y="8797"/>
                </a:lnTo>
                <a:lnTo>
                  <a:pt x="4235" y="8764"/>
                </a:lnTo>
                <a:lnTo>
                  <a:pt x="4253" y="8731"/>
                </a:lnTo>
                <a:lnTo>
                  <a:pt x="4271" y="8699"/>
                </a:lnTo>
                <a:lnTo>
                  <a:pt x="4291" y="8667"/>
                </a:lnTo>
                <a:lnTo>
                  <a:pt x="4311" y="8634"/>
                </a:lnTo>
                <a:lnTo>
                  <a:pt x="4331" y="8603"/>
                </a:lnTo>
                <a:lnTo>
                  <a:pt x="4352" y="8571"/>
                </a:lnTo>
                <a:lnTo>
                  <a:pt x="4374" y="8540"/>
                </a:lnTo>
                <a:lnTo>
                  <a:pt x="4396" y="8509"/>
                </a:lnTo>
                <a:lnTo>
                  <a:pt x="4418" y="8479"/>
                </a:lnTo>
                <a:lnTo>
                  <a:pt x="4441" y="8449"/>
                </a:lnTo>
                <a:lnTo>
                  <a:pt x="4465" y="8419"/>
                </a:lnTo>
                <a:lnTo>
                  <a:pt x="4489" y="8390"/>
                </a:lnTo>
                <a:lnTo>
                  <a:pt x="4513" y="8362"/>
                </a:lnTo>
                <a:lnTo>
                  <a:pt x="4538" y="8333"/>
                </a:lnTo>
                <a:lnTo>
                  <a:pt x="4564" y="8305"/>
                </a:lnTo>
                <a:lnTo>
                  <a:pt x="4590" y="8277"/>
                </a:lnTo>
                <a:lnTo>
                  <a:pt x="4616" y="8250"/>
                </a:lnTo>
                <a:lnTo>
                  <a:pt x="4643" y="8223"/>
                </a:lnTo>
                <a:lnTo>
                  <a:pt x="4670" y="8197"/>
                </a:lnTo>
                <a:lnTo>
                  <a:pt x="4699" y="8171"/>
                </a:lnTo>
                <a:lnTo>
                  <a:pt x="4727" y="8145"/>
                </a:lnTo>
                <a:lnTo>
                  <a:pt x="4756" y="8120"/>
                </a:lnTo>
                <a:lnTo>
                  <a:pt x="4785" y="8095"/>
                </a:lnTo>
                <a:lnTo>
                  <a:pt x="4816" y="8071"/>
                </a:lnTo>
                <a:lnTo>
                  <a:pt x="4845" y="8047"/>
                </a:lnTo>
                <a:lnTo>
                  <a:pt x="4876" y="8024"/>
                </a:lnTo>
                <a:lnTo>
                  <a:pt x="4907" y="8001"/>
                </a:lnTo>
                <a:lnTo>
                  <a:pt x="4939" y="7978"/>
                </a:lnTo>
                <a:lnTo>
                  <a:pt x="4970" y="7957"/>
                </a:lnTo>
                <a:lnTo>
                  <a:pt x="5002" y="7936"/>
                </a:lnTo>
                <a:lnTo>
                  <a:pt x="5036" y="7915"/>
                </a:lnTo>
                <a:lnTo>
                  <a:pt x="5068" y="7895"/>
                </a:lnTo>
                <a:lnTo>
                  <a:pt x="5103" y="7875"/>
                </a:lnTo>
                <a:lnTo>
                  <a:pt x="5136" y="7855"/>
                </a:lnTo>
                <a:lnTo>
                  <a:pt x="5171" y="7836"/>
                </a:lnTo>
                <a:lnTo>
                  <a:pt x="5205" y="7819"/>
                </a:lnTo>
                <a:lnTo>
                  <a:pt x="5241" y="7801"/>
                </a:lnTo>
                <a:lnTo>
                  <a:pt x="5276" y="7783"/>
                </a:lnTo>
                <a:lnTo>
                  <a:pt x="5312" y="7766"/>
                </a:lnTo>
                <a:lnTo>
                  <a:pt x="5348" y="7751"/>
                </a:lnTo>
                <a:lnTo>
                  <a:pt x="5385" y="7735"/>
                </a:lnTo>
                <a:lnTo>
                  <a:pt x="5421" y="7720"/>
                </a:lnTo>
                <a:lnTo>
                  <a:pt x="5459" y="7706"/>
                </a:lnTo>
                <a:lnTo>
                  <a:pt x="5496" y="7692"/>
                </a:lnTo>
                <a:lnTo>
                  <a:pt x="5554" y="7673"/>
                </a:lnTo>
                <a:lnTo>
                  <a:pt x="5610" y="7657"/>
                </a:lnTo>
                <a:lnTo>
                  <a:pt x="5668" y="7641"/>
                </a:lnTo>
                <a:lnTo>
                  <a:pt x="5724" y="7627"/>
                </a:lnTo>
                <a:lnTo>
                  <a:pt x="5782" y="7615"/>
                </a:lnTo>
                <a:lnTo>
                  <a:pt x="5839" y="7603"/>
                </a:lnTo>
                <a:lnTo>
                  <a:pt x="5896" y="7594"/>
                </a:lnTo>
                <a:lnTo>
                  <a:pt x="5954" y="7586"/>
                </a:lnTo>
                <a:lnTo>
                  <a:pt x="6011" y="7578"/>
                </a:lnTo>
                <a:lnTo>
                  <a:pt x="6069" y="7573"/>
                </a:lnTo>
                <a:lnTo>
                  <a:pt x="6126" y="7568"/>
                </a:lnTo>
                <a:lnTo>
                  <a:pt x="6184" y="7565"/>
                </a:lnTo>
                <a:lnTo>
                  <a:pt x="6241" y="7564"/>
                </a:lnTo>
                <a:lnTo>
                  <a:pt x="6298" y="7563"/>
                </a:lnTo>
                <a:lnTo>
                  <a:pt x="6355" y="7564"/>
                </a:lnTo>
                <a:lnTo>
                  <a:pt x="6412" y="7566"/>
                </a:lnTo>
                <a:lnTo>
                  <a:pt x="6469" y="7569"/>
                </a:lnTo>
                <a:lnTo>
                  <a:pt x="6526" y="7573"/>
                </a:lnTo>
                <a:lnTo>
                  <a:pt x="6582" y="7579"/>
                </a:lnTo>
                <a:lnTo>
                  <a:pt x="6638" y="7587"/>
                </a:lnTo>
                <a:lnTo>
                  <a:pt x="6694" y="7595"/>
                </a:lnTo>
                <a:lnTo>
                  <a:pt x="6750" y="7604"/>
                </a:lnTo>
                <a:lnTo>
                  <a:pt x="6806" y="7615"/>
                </a:lnTo>
                <a:lnTo>
                  <a:pt x="6861" y="7626"/>
                </a:lnTo>
                <a:lnTo>
                  <a:pt x="6916" y="7640"/>
                </a:lnTo>
                <a:lnTo>
                  <a:pt x="6970" y="7655"/>
                </a:lnTo>
                <a:lnTo>
                  <a:pt x="7024" y="7669"/>
                </a:lnTo>
                <a:lnTo>
                  <a:pt x="7079" y="7686"/>
                </a:lnTo>
                <a:lnTo>
                  <a:pt x="7132" y="7704"/>
                </a:lnTo>
                <a:lnTo>
                  <a:pt x="7185" y="7723"/>
                </a:lnTo>
                <a:lnTo>
                  <a:pt x="7237" y="7742"/>
                </a:lnTo>
                <a:lnTo>
                  <a:pt x="7289" y="7763"/>
                </a:lnTo>
                <a:lnTo>
                  <a:pt x="7342" y="7786"/>
                </a:lnTo>
                <a:lnTo>
                  <a:pt x="7393" y="7809"/>
                </a:lnTo>
                <a:lnTo>
                  <a:pt x="7444" y="7833"/>
                </a:lnTo>
                <a:lnTo>
                  <a:pt x="7494" y="7858"/>
                </a:lnTo>
                <a:lnTo>
                  <a:pt x="7543" y="7885"/>
                </a:lnTo>
                <a:lnTo>
                  <a:pt x="7592" y="7913"/>
                </a:lnTo>
                <a:lnTo>
                  <a:pt x="7641" y="7941"/>
                </a:lnTo>
                <a:lnTo>
                  <a:pt x="7689" y="7971"/>
                </a:lnTo>
                <a:lnTo>
                  <a:pt x="7736" y="8001"/>
                </a:lnTo>
                <a:lnTo>
                  <a:pt x="7783" y="8033"/>
                </a:lnTo>
                <a:lnTo>
                  <a:pt x="7829" y="8065"/>
                </a:lnTo>
                <a:lnTo>
                  <a:pt x="7874" y="8098"/>
                </a:lnTo>
                <a:lnTo>
                  <a:pt x="7919" y="8133"/>
                </a:lnTo>
                <a:lnTo>
                  <a:pt x="7963" y="8168"/>
                </a:lnTo>
                <a:lnTo>
                  <a:pt x="8006" y="8205"/>
                </a:lnTo>
                <a:lnTo>
                  <a:pt x="8049" y="8243"/>
                </a:lnTo>
                <a:lnTo>
                  <a:pt x="8090" y="8281"/>
                </a:lnTo>
                <a:lnTo>
                  <a:pt x="8131" y="8320"/>
                </a:lnTo>
                <a:lnTo>
                  <a:pt x="8171" y="8361"/>
                </a:lnTo>
                <a:lnTo>
                  <a:pt x="8211" y="8401"/>
                </a:lnTo>
                <a:lnTo>
                  <a:pt x="8248" y="8443"/>
                </a:lnTo>
                <a:lnTo>
                  <a:pt x="8286" y="8486"/>
                </a:lnTo>
                <a:lnTo>
                  <a:pt x="8322" y="8530"/>
                </a:lnTo>
                <a:lnTo>
                  <a:pt x="8358" y="8574"/>
                </a:lnTo>
                <a:lnTo>
                  <a:pt x="8393" y="8620"/>
                </a:lnTo>
                <a:lnTo>
                  <a:pt x="8427" y="8666"/>
                </a:lnTo>
                <a:lnTo>
                  <a:pt x="8459" y="8713"/>
                </a:lnTo>
                <a:lnTo>
                  <a:pt x="8491" y="8761"/>
                </a:lnTo>
                <a:lnTo>
                  <a:pt x="8522" y="8809"/>
                </a:lnTo>
                <a:lnTo>
                  <a:pt x="8551" y="8858"/>
                </a:lnTo>
                <a:lnTo>
                  <a:pt x="8580" y="8909"/>
                </a:lnTo>
                <a:lnTo>
                  <a:pt x="8607" y="8959"/>
                </a:lnTo>
                <a:lnTo>
                  <a:pt x="8644" y="9035"/>
                </a:lnTo>
                <a:lnTo>
                  <a:pt x="8678" y="9112"/>
                </a:lnTo>
                <a:lnTo>
                  <a:pt x="8711" y="9188"/>
                </a:lnTo>
                <a:lnTo>
                  <a:pt x="8740" y="9264"/>
                </a:lnTo>
                <a:lnTo>
                  <a:pt x="8767" y="9341"/>
                </a:lnTo>
                <a:lnTo>
                  <a:pt x="8792" y="9419"/>
                </a:lnTo>
                <a:lnTo>
                  <a:pt x="8815" y="9496"/>
                </a:lnTo>
                <a:lnTo>
                  <a:pt x="8835" y="9573"/>
                </a:lnTo>
                <a:lnTo>
                  <a:pt x="8854" y="9652"/>
                </a:lnTo>
                <a:lnTo>
                  <a:pt x="8869" y="9729"/>
                </a:lnTo>
                <a:lnTo>
                  <a:pt x="8883" y="9807"/>
                </a:lnTo>
                <a:lnTo>
                  <a:pt x="8895" y="9885"/>
                </a:lnTo>
                <a:lnTo>
                  <a:pt x="8903" y="9964"/>
                </a:lnTo>
                <a:lnTo>
                  <a:pt x="8910" y="10042"/>
                </a:lnTo>
                <a:lnTo>
                  <a:pt x="8915" y="10120"/>
                </a:lnTo>
                <a:lnTo>
                  <a:pt x="8917" y="10199"/>
                </a:lnTo>
                <a:lnTo>
                  <a:pt x="8917" y="10277"/>
                </a:lnTo>
                <a:lnTo>
                  <a:pt x="8916" y="10356"/>
                </a:lnTo>
                <a:lnTo>
                  <a:pt x="8912" y="10435"/>
                </a:lnTo>
                <a:lnTo>
                  <a:pt x="8906" y="10513"/>
                </a:lnTo>
                <a:lnTo>
                  <a:pt x="8898" y="10591"/>
                </a:lnTo>
                <a:lnTo>
                  <a:pt x="8887" y="10670"/>
                </a:lnTo>
                <a:lnTo>
                  <a:pt x="8875" y="10748"/>
                </a:lnTo>
                <a:lnTo>
                  <a:pt x="8860" y="10826"/>
                </a:lnTo>
                <a:lnTo>
                  <a:pt x="8843" y="10904"/>
                </a:lnTo>
                <a:lnTo>
                  <a:pt x="8825" y="10982"/>
                </a:lnTo>
                <a:lnTo>
                  <a:pt x="8804" y="11059"/>
                </a:lnTo>
                <a:lnTo>
                  <a:pt x="8781" y="11137"/>
                </a:lnTo>
                <a:lnTo>
                  <a:pt x="8756" y="11214"/>
                </a:lnTo>
                <a:lnTo>
                  <a:pt x="8728" y="11291"/>
                </a:lnTo>
                <a:lnTo>
                  <a:pt x="8699" y="11367"/>
                </a:lnTo>
                <a:lnTo>
                  <a:pt x="8669" y="11444"/>
                </a:lnTo>
                <a:lnTo>
                  <a:pt x="8737" y="11437"/>
                </a:lnTo>
                <a:lnTo>
                  <a:pt x="8806" y="11428"/>
                </a:lnTo>
                <a:lnTo>
                  <a:pt x="8874" y="11417"/>
                </a:lnTo>
                <a:lnTo>
                  <a:pt x="8943" y="11403"/>
                </a:lnTo>
                <a:lnTo>
                  <a:pt x="9010" y="11388"/>
                </a:lnTo>
                <a:lnTo>
                  <a:pt x="9079" y="11371"/>
                </a:lnTo>
                <a:lnTo>
                  <a:pt x="9147" y="11352"/>
                </a:lnTo>
                <a:lnTo>
                  <a:pt x="9215" y="11331"/>
                </a:lnTo>
                <a:lnTo>
                  <a:pt x="9283" y="11308"/>
                </a:lnTo>
                <a:lnTo>
                  <a:pt x="9351" y="11285"/>
                </a:lnTo>
                <a:lnTo>
                  <a:pt x="9417" y="11260"/>
                </a:lnTo>
                <a:lnTo>
                  <a:pt x="9482" y="11234"/>
                </a:lnTo>
                <a:lnTo>
                  <a:pt x="9548" y="11206"/>
                </a:lnTo>
                <a:lnTo>
                  <a:pt x="9613" y="11177"/>
                </a:lnTo>
                <a:lnTo>
                  <a:pt x="9677" y="11148"/>
                </a:lnTo>
                <a:lnTo>
                  <a:pt x="9739" y="11117"/>
                </a:lnTo>
                <a:lnTo>
                  <a:pt x="9802" y="11085"/>
                </a:lnTo>
                <a:lnTo>
                  <a:pt x="9864" y="11052"/>
                </a:lnTo>
                <a:lnTo>
                  <a:pt x="9925" y="11018"/>
                </a:lnTo>
                <a:lnTo>
                  <a:pt x="9985" y="10982"/>
                </a:lnTo>
                <a:lnTo>
                  <a:pt x="10044" y="10946"/>
                </a:lnTo>
                <a:lnTo>
                  <a:pt x="10103" y="10909"/>
                </a:lnTo>
                <a:lnTo>
                  <a:pt x="10161" y="10870"/>
                </a:lnTo>
                <a:lnTo>
                  <a:pt x="10219" y="10831"/>
                </a:lnTo>
                <a:lnTo>
                  <a:pt x="10274" y="10790"/>
                </a:lnTo>
                <a:lnTo>
                  <a:pt x="10330" y="10748"/>
                </a:lnTo>
                <a:lnTo>
                  <a:pt x="10385" y="10705"/>
                </a:lnTo>
                <a:lnTo>
                  <a:pt x="10438" y="10663"/>
                </a:lnTo>
                <a:lnTo>
                  <a:pt x="10491" y="10618"/>
                </a:lnTo>
                <a:lnTo>
                  <a:pt x="10542" y="10572"/>
                </a:lnTo>
                <a:lnTo>
                  <a:pt x="10594" y="10526"/>
                </a:lnTo>
                <a:lnTo>
                  <a:pt x="10644" y="10479"/>
                </a:lnTo>
                <a:lnTo>
                  <a:pt x="10693" y="10430"/>
                </a:lnTo>
                <a:lnTo>
                  <a:pt x="10741" y="10381"/>
                </a:lnTo>
                <a:lnTo>
                  <a:pt x="10788" y="10330"/>
                </a:lnTo>
                <a:lnTo>
                  <a:pt x="10835" y="10280"/>
                </a:lnTo>
                <a:lnTo>
                  <a:pt x="10880" y="10228"/>
                </a:lnTo>
                <a:lnTo>
                  <a:pt x="10924" y="10176"/>
                </a:lnTo>
                <a:lnTo>
                  <a:pt x="10966" y="10121"/>
                </a:lnTo>
                <a:lnTo>
                  <a:pt x="11009" y="10067"/>
                </a:lnTo>
                <a:lnTo>
                  <a:pt x="11050" y="10013"/>
                </a:lnTo>
                <a:lnTo>
                  <a:pt x="11090" y="9956"/>
                </a:lnTo>
                <a:lnTo>
                  <a:pt x="11128" y="9900"/>
                </a:lnTo>
                <a:lnTo>
                  <a:pt x="11166" y="9843"/>
                </a:lnTo>
                <a:lnTo>
                  <a:pt x="11203" y="9784"/>
                </a:lnTo>
                <a:lnTo>
                  <a:pt x="11238" y="9726"/>
                </a:lnTo>
                <a:lnTo>
                  <a:pt x="11272" y="9666"/>
                </a:lnTo>
                <a:lnTo>
                  <a:pt x="11306" y="9606"/>
                </a:lnTo>
                <a:lnTo>
                  <a:pt x="11338" y="9545"/>
                </a:lnTo>
                <a:lnTo>
                  <a:pt x="11368" y="9483"/>
                </a:lnTo>
                <a:lnTo>
                  <a:pt x="11398" y="9421"/>
                </a:lnTo>
                <a:lnTo>
                  <a:pt x="11427" y="9358"/>
                </a:lnTo>
                <a:lnTo>
                  <a:pt x="11454" y="9294"/>
                </a:lnTo>
                <a:lnTo>
                  <a:pt x="11479" y="9231"/>
                </a:lnTo>
                <a:lnTo>
                  <a:pt x="11504" y="9166"/>
                </a:lnTo>
                <a:lnTo>
                  <a:pt x="11527" y="9100"/>
                </a:lnTo>
                <a:lnTo>
                  <a:pt x="11549" y="9034"/>
                </a:lnTo>
                <a:lnTo>
                  <a:pt x="11570" y="8967"/>
                </a:lnTo>
                <a:lnTo>
                  <a:pt x="11590" y="8901"/>
                </a:lnTo>
                <a:lnTo>
                  <a:pt x="11608" y="8834"/>
                </a:lnTo>
                <a:lnTo>
                  <a:pt x="11624" y="8765"/>
                </a:lnTo>
                <a:lnTo>
                  <a:pt x="11639" y="8697"/>
                </a:lnTo>
                <a:lnTo>
                  <a:pt x="11653" y="8628"/>
                </a:lnTo>
                <a:lnTo>
                  <a:pt x="11666" y="8558"/>
                </a:lnTo>
                <a:lnTo>
                  <a:pt x="11676" y="8488"/>
                </a:lnTo>
                <a:lnTo>
                  <a:pt x="11687" y="8418"/>
                </a:lnTo>
                <a:lnTo>
                  <a:pt x="11694" y="8347"/>
                </a:lnTo>
                <a:lnTo>
                  <a:pt x="11702" y="8275"/>
                </a:lnTo>
                <a:lnTo>
                  <a:pt x="11707" y="8204"/>
                </a:lnTo>
                <a:lnTo>
                  <a:pt x="11711" y="8132"/>
                </a:lnTo>
                <a:lnTo>
                  <a:pt x="11713" y="8059"/>
                </a:lnTo>
                <a:lnTo>
                  <a:pt x="11713" y="7987"/>
                </a:lnTo>
                <a:lnTo>
                  <a:pt x="11712" y="7899"/>
                </a:lnTo>
                <a:lnTo>
                  <a:pt x="11709" y="7812"/>
                </a:lnTo>
                <a:lnTo>
                  <a:pt x="11704" y="7726"/>
                </a:lnTo>
                <a:lnTo>
                  <a:pt x="11696" y="7640"/>
                </a:lnTo>
                <a:lnTo>
                  <a:pt x="11686" y="7554"/>
                </a:lnTo>
                <a:lnTo>
                  <a:pt x="11674" y="7470"/>
                </a:lnTo>
                <a:lnTo>
                  <a:pt x="11661" y="7385"/>
                </a:lnTo>
                <a:lnTo>
                  <a:pt x="11644" y="7302"/>
                </a:lnTo>
                <a:lnTo>
                  <a:pt x="11626" y="7219"/>
                </a:lnTo>
                <a:lnTo>
                  <a:pt x="11606" y="7138"/>
                </a:lnTo>
                <a:lnTo>
                  <a:pt x="11585" y="7056"/>
                </a:lnTo>
                <a:lnTo>
                  <a:pt x="11561" y="6976"/>
                </a:lnTo>
                <a:lnTo>
                  <a:pt x="11534" y="6896"/>
                </a:lnTo>
                <a:lnTo>
                  <a:pt x="11507" y="6817"/>
                </a:lnTo>
                <a:lnTo>
                  <a:pt x="11478" y="6740"/>
                </a:lnTo>
                <a:lnTo>
                  <a:pt x="11447" y="6662"/>
                </a:lnTo>
                <a:lnTo>
                  <a:pt x="11413" y="6586"/>
                </a:lnTo>
                <a:lnTo>
                  <a:pt x="11378" y="6511"/>
                </a:lnTo>
                <a:lnTo>
                  <a:pt x="11341" y="6437"/>
                </a:lnTo>
                <a:lnTo>
                  <a:pt x="11303" y="6364"/>
                </a:lnTo>
                <a:lnTo>
                  <a:pt x="11263" y="6291"/>
                </a:lnTo>
                <a:lnTo>
                  <a:pt x="11221" y="6220"/>
                </a:lnTo>
                <a:lnTo>
                  <a:pt x="11177" y="6150"/>
                </a:lnTo>
                <a:lnTo>
                  <a:pt x="11132" y="6081"/>
                </a:lnTo>
                <a:lnTo>
                  <a:pt x="11085" y="6012"/>
                </a:lnTo>
                <a:lnTo>
                  <a:pt x="11037" y="5945"/>
                </a:lnTo>
                <a:lnTo>
                  <a:pt x="10987" y="5879"/>
                </a:lnTo>
                <a:lnTo>
                  <a:pt x="10936" y="5814"/>
                </a:lnTo>
                <a:lnTo>
                  <a:pt x="10883" y="5751"/>
                </a:lnTo>
                <a:lnTo>
                  <a:pt x="10828" y="5689"/>
                </a:lnTo>
                <a:lnTo>
                  <a:pt x="10772" y="5627"/>
                </a:lnTo>
                <a:lnTo>
                  <a:pt x="10716" y="5568"/>
                </a:ln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lIns="144000" rIns="72000" bIns="468000" anchor="ctr">
            <a:normAutofit/>
            <a:scene3d>
              <a:camera prst="orthographicFront"/>
              <a:lightRig rig="threePt" dir="t"/>
            </a:scene3d>
            <a:sp3d contourW="12700">
              <a:contourClr>
                <a:srgbClr val="FFFFFF"/>
              </a:contourClr>
            </a:sp3d>
          </a:bodyPr>
          <a:p>
            <a:pPr algn="ctr">
              <a:defRPr/>
            </a:pPr>
            <a:r>
              <a:rPr lang="en-US" altLang="zh-CN" dirty="0">
                <a:solidFill>
                  <a:srgbClr val="FFFFFF"/>
                </a:solidFill>
                <a:latin typeface="Calibri Light" panose="020F0302020204030204" charset="0"/>
                <a:ea typeface="+mn-ea"/>
                <a:cs typeface="+mn-ea"/>
                <a:sym typeface="Arial" panose="020B0604020202020204" pitchFamily="34" charset="0"/>
              </a:rPr>
              <a:t>一对一关系</a:t>
            </a:r>
            <a:endParaRPr lang="en-US" altLang="zh-CN" dirty="0">
              <a:solidFill>
                <a:srgbClr val="FFFFFF"/>
              </a:solidFill>
              <a:latin typeface="Calibri Light" panose="020F0302020204030204" charset="0"/>
              <a:ea typeface="+mn-ea"/>
              <a:cs typeface="+mn-ea"/>
              <a:sym typeface="Arial" panose="020B0604020202020204" pitchFamily="34" charset="0"/>
            </a:endParaRPr>
          </a:p>
        </p:txBody>
      </p:sp>
      <p:sp>
        <p:nvSpPr>
          <p:cNvPr id="17" name="文本框 16"/>
          <p:cNvSpPr txBox="1"/>
          <p:nvPr>
            <p:custDataLst>
              <p:tags r:id="rId2"/>
            </p:custDataLst>
          </p:nvPr>
        </p:nvSpPr>
        <p:spPr>
          <a:xfrm>
            <a:off x="3196543" y="1719205"/>
            <a:ext cx="2066027" cy="994739"/>
          </a:xfrm>
          <a:prstGeom prst="rect">
            <a:avLst/>
          </a:prstGeom>
          <a:noFill/>
        </p:spPr>
        <p:txBody>
          <a:bodyPr wrap="square" rtlCol="0" anchor="ctr" anchorCtr="0">
            <a:normAutofit fontScale="60000"/>
          </a:bodyPr>
          <a:p>
            <a:pPr algn="just">
              <a:lnSpc>
                <a:spcPct val="130000"/>
              </a:lnSpc>
            </a:pPr>
            <a:r>
              <a:rPr lang="zh-CN" altLang="en-US" dirty="0">
                <a:sym typeface="Arial" panose="020B0604020202020204" pitchFamily="34" charset="0"/>
              </a:rPr>
              <a:t>一对一关系可以简单的理解为一张表的一条记录只能与另外一张表的一条记录进行对应</a:t>
            </a:r>
            <a:endParaRPr lang="zh-CN" altLang="en-US" dirty="0">
              <a:sym typeface="Arial" panose="020B0604020202020204" pitchFamily="34" charset="0"/>
            </a:endParaRPr>
          </a:p>
        </p:txBody>
      </p:sp>
      <p:sp>
        <p:nvSpPr>
          <p:cNvPr id="21" name="KSO_Shape"/>
          <p:cNvSpPr/>
          <p:nvPr>
            <p:custDataLst>
              <p:tags r:id="rId3"/>
            </p:custDataLst>
          </p:nvPr>
        </p:nvSpPr>
        <p:spPr bwMode="auto">
          <a:xfrm>
            <a:off x="2202874" y="4202864"/>
            <a:ext cx="1675294" cy="1807870"/>
          </a:xfrm>
          <a:custGeom>
            <a:avLst/>
            <a:gdLst>
              <a:gd name="T0" fmla="*/ 2147483646 w 11713"/>
              <a:gd name="T1" fmla="*/ 2147483646 h 12650"/>
              <a:gd name="T2" fmla="*/ 2147483646 w 11713"/>
              <a:gd name="T3" fmla="*/ 2147483646 h 12650"/>
              <a:gd name="T4" fmla="*/ 2147483646 w 11713"/>
              <a:gd name="T5" fmla="*/ 2147483646 h 12650"/>
              <a:gd name="T6" fmla="*/ 2147483646 w 11713"/>
              <a:gd name="T7" fmla="*/ 2147483646 h 12650"/>
              <a:gd name="T8" fmla="*/ 2147483646 w 11713"/>
              <a:gd name="T9" fmla="*/ 2147483646 h 12650"/>
              <a:gd name="T10" fmla="*/ 2147483646 w 11713"/>
              <a:gd name="T11" fmla="*/ 2147483646 h 12650"/>
              <a:gd name="T12" fmla="*/ 2147483646 w 11713"/>
              <a:gd name="T13" fmla="*/ 2147483646 h 12650"/>
              <a:gd name="T14" fmla="*/ 2147483646 w 11713"/>
              <a:gd name="T15" fmla="*/ 2147483646 h 12650"/>
              <a:gd name="T16" fmla="*/ 2147483646 w 11713"/>
              <a:gd name="T17" fmla="*/ 2147483646 h 12650"/>
              <a:gd name="T18" fmla="*/ 2147483646 w 11713"/>
              <a:gd name="T19" fmla="*/ 2147483646 h 12650"/>
              <a:gd name="T20" fmla="*/ 2147483646 w 11713"/>
              <a:gd name="T21" fmla="*/ 2147483646 h 12650"/>
              <a:gd name="T22" fmla="*/ 2147483646 w 11713"/>
              <a:gd name="T23" fmla="*/ 2147483646 h 12650"/>
              <a:gd name="T24" fmla="*/ 2147483646 w 11713"/>
              <a:gd name="T25" fmla="*/ 2147483646 h 12650"/>
              <a:gd name="T26" fmla="*/ 2147483646 w 11713"/>
              <a:gd name="T27" fmla="*/ 2147483646 h 12650"/>
              <a:gd name="T28" fmla="*/ 2147483646 w 11713"/>
              <a:gd name="T29" fmla="*/ 2147483646 h 12650"/>
              <a:gd name="T30" fmla="*/ 2147483646 w 11713"/>
              <a:gd name="T31" fmla="*/ 2147483646 h 12650"/>
              <a:gd name="T32" fmla="*/ 2147483646 w 11713"/>
              <a:gd name="T33" fmla="*/ 2147483646 h 12650"/>
              <a:gd name="T34" fmla="*/ 2147483646 w 11713"/>
              <a:gd name="T35" fmla="*/ 2147483646 h 12650"/>
              <a:gd name="T36" fmla="*/ 2147483646 w 11713"/>
              <a:gd name="T37" fmla="*/ 2147483646 h 12650"/>
              <a:gd name="T38" fmla="*/ 2147483646 w 11713"/>
              <a:gd name="T39" fmla="*/ 2147483646 h 12650"/>
              <a:gd name="T40" fmla="*/ 2147483646 w 11713"/>
              <a:gd name="T41" fmla="*/ 2147483646 h 12650"/>
              <a:gd name="T42" fmla="*/ 2147483646 w 11713"/>
              <a:gd name="T43" fmla="*/ 2147483646 h 12650"/>
              <a:gd name="T44" fmla="*/ 2147483646 w 11713"/>
              <a:gd name="T45" fmla="*/ 2147483646 h 12650"/>
              <a:gd name="T46" fmla="*/ 2147483646 w 11713"/>
              <a:gd name="T47" fmla="*/ 2147483646 h 12650"/>
              <a:gd name="T48" fmla="*/ 2147483646 w 11713"/>
              <a:gd name="T49" fmla="*/ 2147483646 h 12650"/>
              <a:gd name="T50" fmla="*/ 2147483646 w 11713"/>
              <a:gd name="T51" fmla="*/ 2147483646 h 12650"/>
              <a:gd name="T52" fmla="*/ 2147483646 w 11713"/>
              <a:gd name="T53" fmla="*/ 2147483646 h 12650"/>
              <a:gd name="T54" fmla="*/ 2147483646 w 11713"/>
              <a:gd name="T55" fmla="*/ 2147483646 h 12650"/>
              <a:gd name="T56" fmla="*/ 2147483646 w 11713"/>
              <a:gd name="T57" fmla="*/ 2147483646 h 12650"/>
              <a:gd name="T58" fmla="*/ 2147483646 w 11713"/>
              <a:gd name="T59" fmla="*/ 2147483646 h 12650"/>
              <a:gd name="T60" fmla="*/ 2147483646 w 11713"/>
              <a:gd name="T61" fmla="*/ 2147483646 h 12650"/>
              <a:gd name="T62" fmla="*/ 2147483646 w 11713"/>
              <a:gd name="T63" fmla="*/ 2147483646 h 12650"/>
              <a:gd name="T64" fmla="*/ 2147483646 w 11713"/>
              <a:gd name="T65" fmla="*/ 2147483646 h 12650"/>
              <a:gd name="T66" fmla="*/ 2147483646 w 11713"/>
              <a:gd name="T67" fmla="*/ 2147483646 h 12650"/>
              <a:gd name="T68" fmla="*/ 2147483646 w 11713"/>
              <a:gd name="T69" fmla="*/ 2147483646 h 12650"/>
              <a:gd name="T70" fmla="*/ 2147483646 w 11713"/>
              <a:gd name="T71" fmla="*/ 2147483646 h 12650"/>
              <a:gd name="T72" fmla="*/ 2147483646 w 11713"/>
              <a:gd name="T73" fmla="*/ 2147483646 h 12650"/>
              <a:gd name="T74" fmla="*/ 2147483646 w 11713"/>
              <a:gd name="T75" fmla="*/ 2147483646 h 12650"/>
              <a:gd name="T76" fmla="*/ 2147483646 w 11713"/>
              <a:gd name="T77" fmla="*/ 2147483646 h 12650"/>
              <a:gd name="T78" fmla="*/ 2147483646 w 11713"/>
              <a:gd name="T79" fmla="*/ 2147483646 h 12650"/>
              <a:gd name="T80" fmla="*/ 2147483646 w 11713"/>
              <a:gd name="T81" fmla="*/ 2147483646 h 12650"/>
              <a:gd name="T82" fmla="*/ 2147483646 w 11713"/>
              <a:gd name="T83" fmla="*/ 2147483646 h 12650"/>
              <a:gd name="T84" fmla="*/ 2147483646 w 11713"/>
              <a:gd name="T85" fmla="*/ 2147483646 h 12650"/>
              <a:gd name="T86" fmla="*/ 2147483646 w 11713"/>
              <a:gd name="T87" fmla="*/ 2147483646 h 12650"/>
              <a:gd name="T88" fmla="*/ 2147483646 w 11713"/>
              <a:gd name="T89" fmla="*/ 2147483646 h 12650"/>
              <a:gd name="T90" fmla="*/ 2147483646 w 11713"/>
              <a:gd name="T91" fmla="*/ 2147483646 h 12650"/>
              <a:gd name="T92" fmla="*/ 2147483646 w 11713"/>
              <a:gd name="T93" fmla="*/ 2147483646 h 12650"/>
              <a:gd name="T94" fmla="*/ 2147483646 w 11713"/>
              <a:gd name="T95" fmla="*/ 2147483646 h 12650"/>
              <a:gd name="T96" fmla="*/ 2147483646 w 11713"/>
              <a:gd name="T97" fmla="*/ 2147483646 h 12650"/>
              <a:gd name="T98" fmla="*/ 2147483646 w 11713"/>
              <a:gd name="T99" fmla="*/ 2147483646 h 12650"/>
              <a:gd name="T100" fmla="*/ 2147483646 w 11713"/>
              <a:gd name="T101" fmla="*/ 2147483646 h 12650"/>
              <a:gd name="T102" fmla="*/ 2147483646 w 11713"/>
              <a:gd name="T103" fmla="*/ 2147483646 h 12650"/>
              <a:gd name="T104" fmla="*/ 2147483646 w 11713"/>
              <a:gd name="T105" fmla="*/ 2147483646 h 12650"/>
              <a:gd name="T106" fmla="*/ 2147483646 w 11713"/>
              <a:gd name="T107" fmla="*/ 2147483646 h 12650"/>
              <a:gd name="T108" fmla="*/ 2147483646 w 11713"/>
              <a:gd name="T109" fmla="*/ 2147483646 h 12650"/>
              <a:gd name="T110" fmla="*/ 2147483646 w 11713"/>
              <a:gd name="T111" fmla="*/ 2147483646 h 12650"/>
              <a:gd name="T112" fmla="*/ 2147483646 w 11713"/>
              <a:gd name="T113" fmla="*/ 2147483646 h 12650"/>
              <a:gd name="T114" fmla="*/ 2147483646 w 11713"/>
              <a:gd name="T115" fmla="*/ 2147483646 h 12650"/>
              <a:gd name="T116" fmla="*/ 2147483646 w 11713"/>
              <a:gd name="T117" fmla="*/ 2147483646 h 12650"/>
              <a:gd name="T118" fmla="*/ 2147483646 w 11713"/>
              <a:gd name="T119" fmla="*/ 2147483646 h 12650"/>
              <a:gd name="T120" fmla="*/ 2147483646 w 11713"/>
              <a:gd name="T121" fmla="*/ 2147483646 h 12650"/>
              <a:gd name="T122" fmla="*/ 2147483646 w 11713"/>
              <a:gd name="T123" fmla="*/ 2147483646 h 1265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713" h="12650">
                <a:moveTo>
                  <a:pt x="10716" y="5568"/>
                </a:moveTo>
                <a:lnTo>
                  <a:pt x="10716" y="5568"/>
                </a:lnTo>
                <a:lnTo>
                  <a:pt x="10759" y="5528"/>
                </a:lnTo>
                <a:lnTo>
                  <a:pt x="10801" y="5487"/>
                </a:lnTo>
                <a:lnTo>
                  <a:pt x="10843" y="5446"/>
                </a:lnTo>
                <a:lnTo>
                  <a:pt x="10884" y="5402"/>
                </a:lnTo>
                <a:lnTo>
                  <a:pt x="10924" y="5358"/>
                </a:lnTo>
                <a:lnTo>
                  <a:pt x="10962" y="5314"/>
                </a:lnTo>
                <a:lnTo>
                  <a:pt x="10999" y="5268"/>
                </a:lnTo>
                <a:lnTo>
                  <a:pt x="11035" y="5221"/>
                </a:lnTo>
                <a:lnTo>
                  <a:pt x="11070" y="5173"/>
                </a:lnTo>
                <a:lnTo>
                  <a:pt x="11103" y="5125"/>
                </a:lnTo>
                <a:lnTo>
                  <a:pt x="11136" y="5076"/>
                </a:lnTo>
                <a:lnTo>
                  <a:pt x="11167" y="5026"/>
                </a:lnTo>
                <a:lnTo>
                  <a:pt x="11196" y="4975"/>
                </a:lnTo>
                <a:lnTo>
                  <a:pt x="11224" y="4922"/>
                </a:lnTo>
                <a:lnTo>
                  <a:pt x="11251" y="4870"/>
                </a:lnTo>
                <a:lnTo>
                  <a:pt x="11278" y="4817"/>
                </a:lnTo>
                <a:lnTo>
                  <a:pt x="11302" y="4763"/>
                </a:lnTo>
                <a:lnTo>
                  <a:pt x="11325" y="4708"/>
                </a:lnTo>
                <a:lnTo>
                  <a:pt x="11346" y="4653"/>
                </a:lnTo>
                <a:lnTo>
                  <a:pt x="11366" y="4597"/>
                </a:lnTo>
                <a:lnTo>
                  <a:pt x="11385" y="4540"/>
                </a:lnTo>
                <a:lnTo>
                  <a:pt x="11402" y="4483"/>
                </a:lnTo>
                <a:lnTo>
                  <a:pt x="11417" y="4425"/>
                </a:lnTo>
                <a:lnTo>
                  <a:pt x="11431" y="4366"/>
                </a:lnTo>
                <a:lnTo>
                  <a:pt x="11444" y="4307"/>
                </a:lnTo>
                <a:lnTo>
                  <a:pt x="11454" y="4248"/>
                </a:lnTo>
                <a:lnTo>
                  <a:pt x="11463" y="4187"/>
                </a:lnTo>
                <a:lnTo>
                  <a:pt x="11471" y="4127"/>
                </a:lnTo>
                <a:lnTo>
                  <a:pt x="11477" y="4066"/>
                </a:lnTo>
                <a:lnTo>
                  <a:pt x="11481" y="4004"/>
                </a:lnTo>
                <a:lnTo>
                  <a:pt x="11484" y="3942"/>
                </a:lnTo>
                <a:lnTo>
                  <a:pt x="11484" y="3879"/>
                </a:lnTo>
                <a:lnTo>
                  <a:pt x="11484" y="3821"/>
                </a:lnTo>
                <a:lnTo>
                  <a:pt x="11482" y="3761"/>
                </a:lnTo>
                <a:lnTo>
                  <a:pt x="11478" y="3704"/>
                </a:lnTo>
                <a:lnTo>
                  <a:pt x="11473" y="3645"/>
                </a:lnTo>
                <a:lnTo>
                  <a:pt x="11466" y="3588"/>
                </a:lnTo>
                <a:lnTo>
                  <a:pt x="11457" y="3530"/>
                </a:lnTo>
                <a:lnTo>
                  <a:pt x="11448" y="3474"/>
                </a:lnTo>
                <a:lnTo>
                  <a:pt x="11436" y="3417"/>
                </a:lnTo>
                <a:lnTo>
                  <a:pt x="11424" y="3362"/>
                </a:lnTo>
                <a:lnTo>
                  <a:pt x="11410" y="3307"/>
                </a:lnTo>
                <a:lnTo>
                  <a:pt x="11394" y="3252"/>
                </a:lnTo>
                <a:lnTo>
                  <a:pt x="11378" y="3198"/>
                </a:lnTo>
                <a:lnTo>
                  <a:pt x="11360" y="3145"/>
                </a:lnTo>
                <a:lnTo>
                  <a:pt x="11340" y="3092"/>
                </a:lnTo>
                <a:lnTo>
                  <a:pt x="11320" y="3039"/>
                </a:lnTo>
                <a:lnTo>
                  <a:pt x="11298" y="2987"/>
                </a:lnTo>
                <a:lnTo>
                  <a:pt x="11275" y="2936"/>
                </a:lnTo>
                <a:lnTo>
                  <a:pt x="11250" y="2886"/>
                </a:lnTo>
                <a:lnTo>
                  <a:pt x="11225" y="2836"/>
                </a:lnTo>
                <a:lnTo>
                  <a:pt x="11198" y="2788"/>
                </a:lnTo>
                <a:lnTo>
                  <a:pt x="11170" y="2739"/>
                </a:lnTo>
                <a:lnTo>
                  <a:pt x="11141" y="2692"/>
                </a:lnTo>
                <a:lnTo>
                  <a:pt x="11110" y="2645"/>
                </a:lnTo>
                <a:lnTo>
                  <a:pt x="11079" y="2599"/>
                </a:lnTo>
                <a:lnTo>
                  <a:pt x="11047" y="2553"/>
                </a:lnTo>
                <a:lnTo>
                  <a:pt x="11013" y="2509"/>
                </a:lnTo>
                <a:lnTo>
                  <a:pt x="10978" y="2465"/>
                </a:lnTo>
                <a:lnTo>
                  <a:pt x="10942" y="2422"/>
                </a:lnTo>
                <a:lnTo>
                  <a:pt x="10906" y="2379"/>
                </a:lnTo>
                <a:lnTo>
                  <a:pt x="10868" y="2339"/>
                </a:lnTo>
                <a:lnTo>
                  <a:pt x="10828" y="2299"/>
                </a:lnTo>
                <a:lnTo>
                  <a:pt x="10789" y="2259"/>
                </a:lnTo>
                <a:lnTo>
                  <a:pt x="10748" y="2221"/>
                </a:lnTo>
                <a:lnTo>
                  <a:pt x="10706" y="2183"/>
                </a:lnTo>
                <a:lnTo>
                  <a:pt x="10664" y="2146"/>
                </a:lnTo>
                <a:lnTo>
                  <a:pt x="10621" y="2111"/>
                </a:lnTo>
                <a:lnTo>
                  <a:pt x="10576" y="2076"/>
                </a:lnTo>
                <a:lnTo>
                  <a:pt x="10531" y="2043"/>
                </a:lnTo>
                <a:lnTo>
                  <a:pt x="10485" y="2011"/>
                </a:lnTo>
                <a:lnTo>
                  <a:pt x="10438" y="1979"/>
                </a:lnTo>
                <a:lnTo>
                  <a:pt x="10390" y="1949"/>
                </a:lnTo>
                <a:lnTo>
                  <a:pt x="10341" y="1920"/>
                </a:lnTo>
                <a:lnTo>
                  <a:pt x="10292" y="1892"/>
                </a:lnTo>
                <a:lnTo>
                  <a:pt x="10242" y="1864"/>
                </a:lnTo>
                <a:lnTo>
                  <a:pt x="10190" y="1838"/>
                </a:lnTo>
                <a:lnTo>
                  <a:pt x="10139" y="1814"/>
                </a:lnTo>
                <a:lnTo>
                  <a:pt x="10087" y="1790"/>
                </a:lnTo>
                <a:lnTo>
                  <a:pt x="10034" y="1768"/>
                </a:lnTo>
                <a:lnTo>
                  <a:pt x="9981" y="1746"/>
                </a:lnTo>
                <a:lnTo>
                  <a:pt x="9926" y="1727"/>
                </a:lnTo>
                <a:lnTo>
                  <a:pt x="9871" y="1709"/>
                </a:lnTo>
                <a:lnTo>
                  <a:pt x="9816" y="1691"/>
                </a:lnTo>
                <a:lnTo>
                  <a:pt x="9759" y="1674"/>
                </a:lnTo>
                <a:lnTo>
                  <a:pt x="9703" y="1660"/>
                </a:lnTo>
                <a:lnTo>
                  <a:pt x="9645" y="1646"/>
                </a:lnTo>
                <a:lnTo>
                  <a:pt x="9588" y="1635"/>
                </a:lnTo>
                <a:lnTo>
                  <a:pt x="9529" y="1624"/>
                </a:lnTo>
                <a:lnTo>
                  <a:pt x="9471" y="1615"/>
                </a:lnTo>
                <a:lnTo>
                  <a:pt x="9411" y="1606"/>
                </a:lnTo>
                <a:lnTo>
                  <a:pt x="9352" y="1600"/>
                </a:lnTo>
                <a:lnTo>
                  <a:pt x="9292" y="1595"/>
                </a:lnTo>
                <a:lnTo>
                  <a:pt x="9232" y="1591"/>
                </a:lnTo>
                <a:lnTo>
                  <a:pt x="9170" y="1589"/>
                </a:lnTo>
                <a:lnTo>
                  <a:pt x="9110" y="1588"/>
                </a:lnTo>
                <a:lnTo>
                  <a:pt x="9044" y="1589"/>
                </a:lnTo>
                <a:lnTo>
                  <a:pt x="8979" y="1592"/>
                </a:lnTo>
                <a:lnTo>
                  <a:pt x="8915" y="1596"/>
                </a:lnTo>
                <a:lnTo>
                  <a:pt x="8852" y="1601"/>
                </a:lnTo>
                <a:lnTo>
                  <a:pt x="8788" y="1609"/>
                </a:lnTo>
                <a:lnTo>
                  <a:pt x="8725" y="1618"/>
                </a:lnTo>
                <a:lnTo>
                  <a:pt x="8664" y="1628"/>
                </a:lnTo>
                <a:lnTo>
                  <a:pt x="8602" y="1641"/>
                </a:lnTo>
                <a:lnTo>
                  <a:pt x="8570" y="1595"/>
                </a:lnTo>
                <a:lnTo>
                  <a:pt x="8537" y="1549"/>
                </a:lnTo>
                <a:lnTo>
                  <a:pt x="8505" y="1504"/>
                </a:lnTo>
                <a:lnTo>
                  <a:pt x="8471" y="1460"/>
                </a:lnTo>
                <a:lnTo>
                  <a:pt x="8437" y="1415"/>
                </a:lnTo>
                <a:lnTo>
                  <a:pt x="8402" y="1373"/>
                </a:lnTo>
                <a:lnTo>
                  <a:pt x="8366" y="1330"/>
                </a:lnTo>
                <a:lnTo>
                  <a:pt x="8330" y="1287"/>
                </a:lnTo>
                <a:lnTo>
                  <a:pt x="8292" y="1245"/>
                </a:lnTo>
                <a:lnTo>
                  <a:pt x="8254" y="1203"/>
                </a:lnTo>
                <a:lnTo>
                  <a:pt x="8217" y="1163"/>
                </a:lnTo>
                <a:lnTo>
                  <a:pt x="8177" y="1123"/>
                </a:lnTo>
                <a:lnTo>
                  <a:pt x="8137" y="1083"/>
                </a:lnTo>
                <a:lnTo>
                  <a:pt x="8098" y="1045"/>
                </a:lnTo>
                <a:lnTo>
                  <a:pt x="8057" y="1006"/>
                </a:lnTo>
                <a:lnTo>
                  <a:pt x="8015" y="968"/>
                </a:lnTo>
                <a:lnTo>
                  <a:pt x="7973" y="931"/>
                </a:lnTo>
                <a:lnTo>
                  <a:pt x="7931" y="894"/>
                </a:lnTo>
                <a:lnTo>
                  <a:pt x="7888" y="859"/>
                </a:lnTo>
                <a:lnTo>
                  <a:pt x="7844" y="823"/>
                </a:lnTo>
                <a:lnTo>
                  <a:pt x="7799" y="788"/>
                </a:lnTo>
                <a:lnTo>
                  <a:pt x="7754" y="754"/>
                </a:lnTo>
                <a:lnTo>
                  <a:pt x="7709" y="721"/>
                </a:lnTo>
                <a:lnTo>
                  <a:pt x="7663" y="687"/>
                </a:lnTo>
                <a:lnTo>
                  <a:pt x="7616" y="656"/>
                </a:lnTo>
                <a:lnTo>
                  <a:pt x="7569" y="625"/>
                </a:lnTo>
                <a:lnTo>
                  <a:pt x="7522" y="593"/>
                </a:lnTo>
                <a:lnTo>
                  <a:pt x="7474" y="563"/>
                </a:lnTo>
                <a:lnTo>
                  <a:pt x="7425" y="534"/>
                </a:lnTo>
                <a:lnTo>
                  <a:pt x="7376" y="506"/>
                </a:lnTo>
                <a:lnTo>
                  <a:pt x="7327" y="477"/>
                </a:lnTo>
                <a:lnTo>
                  <a:pt x="7277" y="450"/>
                </a:lnTo>
                <a:lnTo>
                  <a:pt x="7227" y="424"/>
                </a:lnTo>
                <a:lnTo>
                  <a:pt x="7176" y="398"/>
                </a:lnTo>
                <a:lnTo>
                  <a:pt x="7124" y="373"/>
                </a:lnTo>
                <a:lnTo>
                  <a:pt x="7072" y="349"/>
                </a:lnTo>
                <a:lnTo>
                  <a:pt x="7020" y="325"/>
                </a:lnTo>
                <a:lnTo>
                  <a:pt x="6968" y="302"/>
                </a:lnTo>
                <a:lnTo>
                  <a:pt x="6915" y="280"/>
                </a:lnTo>
                <a:lnTo>
                  <a:pt x="6860" y="259"/>
                </a:lnTo>
                <a:lnTo>
                  <a:pt x="6807" y="238"/>
                </a:lnTo>
                <a:lnTo>
                  <a:pt x="6753" y="218"/>
                </a:lnTo>
                <a:lnTo>
                  <a:pt x="6697" y="200"/>
                </a:lnTo>
                <a:lnTo>
                  <a:pt x="6642" y="182"/>
                </a:lnTo>
                <a:lnTo>
                  <a:pt x="6587" y="164"/>
                </a:lnTo>
                <a:lnTo>
                  <a:pt x="6531" y="148"/>
                </a:lnTo>
                <a:lnTo>
                  <a:pt x="6475" y="133"/>
                </a:lnTo>
                <a:lnTo>
                  <a:pt x="6417" y="117"/>
                </a:lnTo>
                <a:lnTo>
                  <a:pt x="6361" y="104"/>
                </a:lnTo>
                <a:lnTo>
                  <a:pt x="6304" y="91"/>
                </a:lnTo>
                <a:lnTo>
                  <a:pt x="6246" y="79"/>
                </a:lnTo>
                <a:lnTo>
                  <a:pt x="6188" y="67"/>
                </a:lnTo>
                <a:lnTo>
                  <a:pt x="6129" y="57"/>
                </a:lnTo>
                <a:lnTo>
                  <a:pt x="6071" y="47"/>
                </a:lnTo>
                <a:lnTo>
                  <a:pt x="6011" y="38"/>
                </a:lnTo>
                <a:lnTo>
                  <a:pt x="5953" y="30"/>
                </a:lnTo>
                <a:lnTo>
                  <a:pt x="5893" y="23"/>
                </a:lnTo>
                <a:lnTo>
                  <a:pt x="5833" y="17"/>
                </a:lnTo>
                <a:lnTo>
                  <a:pt x="5773" y="12"/>
                </a:lnTo>
                <a:lnTo>
                  <a:pt x="5713" y="7"/>
                </a:lnTo>
                <a:lnTo>
                  <a:pt x="5652" y="4"/>
                </a:lnTo>
                <a:lnTo>
                  <a:pt x="5590" y="2"/>
                </a:lnTo>
                <a:lnTo>
                  <a:pt x="5530" y="0"/>
                </a:lnTo>
                <a:lnTo>
                  <a:pt x="5468" y="0"/>
                </a:lnTo>
                <a:lnTo>
                  <a:pt x="5372" y="1"/>
                </a:lnTo>
                <a:lnTo>
                  <a:pt x="5276" y="4"/>
                </a:lnTo>
                <a:lnTo>
                  <a:pt x="5181" y="11"/>
                </a:lnTo>
                <a:lnTo>
                  <a:pt x="5086" y="19"/>
                </a:lnTo>
                <a:lnTo>
                  <a:pt x="4992" y="29"/>
                </a:lnTo>
                <a:lnTo>
                  <a:pt x="4899" y="42"/>
                </a:lnTo>
                <a:lnTo>
                  <a:pt x="4806" y="57"/>
                </a:lnTo>
                <a:lnTo>
                  <a:pt x="4715" y="73"/>
                </a:lnTo>
                <a:lnTo>
                  <a:pt x="4624" y="92"/>
                </a:lnTo>
                <a:lnTo>
                  <a:pt x="4534" y="114"/>
                </a:lnTo>
                <a:lnTo>
                  <a:pt x="4445" y="137"/>
                </a:lnTo>
                <a:lnTo>
                  <a:pt x="4357" y="162"/>
                </a:lnTo>
                <a:lnTo>
                  <a:pt x="4269" y="189"/>
                </a:lnTo>
                <a:lnTo>
                  <a:pt x="4183" y="218"/>
                </a:lnTo>
                <a:lnTo>
                  <a:pt x="4097" y="250"/>
                </a:lnTo>
                <a:lnTo>
                  <a:pt x="4014" y="283"/>
                </a:lnTo>
                <a:lnTo>
                  <a:pt x="3930" y="319"/>
                </a:lnTo>
                <a:lnTo>
                  <a:pt x="3848" y="355"/>
                </a:lnTo>
                <a:lnTo>
                  <a:pt x="3766" y="395"/>
                </a:lnTo>
                <a:lnTo>
                  <a:pt x="3687" y="436"/>
                </a:lnTo>
                <a:lnTo>
                  <a:pt x="3607" y="477"/>
                </a:lnTo>
                <a:lnTo>
                  <a:pt x="3530" y="522"/>
                </a:lnTo>
                <a:lnTo>
                  <a:pt x="3454" y="568"/>
                </a:lnTo>
                <a:lnTo>
                  <a:pt x="3379" y="616"/>
                </a:lnTo>
                <a:lnTo>
                  <a:pt x="3304" y="665"/>
                </a:lnTo>
                <a:lnTo>
                  <a:pt x="3231" y="717"/>
                </a:lnTo>
                <a:lnTo>
                  <a:pt x="3160" y="769"/>
                </a:lnTo>
                <a:lnTo>
                  <a:pt x="3090" y="823"/>
                </a:lnTo>
                <a:lnTo>
                  <a:pt x="3022" y="880"/>
                </a:lnTo>
                <a:lnTo>
                  <a:pt x="2955" y="937"/>
                </a:lnTo>
                <a:lnTo>
                  <a:pt x="2889" y="996"/>
                </a:lnTo>
                <a:lnTo>
                  <a:pt x="2825" y="1056"/>
                </a:lnTo>
                <a:lnTo>
                  <a:pt x="2763" y="1119"/>
                </a:lnTo>
                <a:lnTo>
                  <a:pt x="2701" y="1181"/>
                </a:lnTo>
                <a:lnTo>
                  <a:pt x="2641" y="1246"/>
                </a:lnTo>
                <a:lnTo>
                  <a:pt x="2584" y="1313"/>
                </a:lnTo>
                <a:lnTo>
                  <a:pt x="2528" y="1380"/>
                </a:lnTo>
                <a:lnTo>
                  <a:pt x="2473" y="1449"/>
                </a:lnTo>
                <a:lnTo>
                  <a:pt x="2420" y="1519"/>
                </a:lnTo>
                <a:lnTo>
                  <a:pt x="2369" y="1590"/>
                </a:lnTo>
                <a:lnTo>
                  <a:pt x="2319" y="1663"/>
                </a:lnTo>
                <a:lnTo>
                  <a:pt x="2272" y="1737"/>
                </a:lnTo>
                <a:lnTo>
                  <a:pt x="2226" y="1811"/>
                </a:lnTo>
                <a:lnTo>
                  <a:pt x="2181" y="1887"/>
                </a:lnTo>
                <a:lnTo>
                  <a:pt x="2139" y="1965"/>
                </a:lnTo>
                <a:lnTo>
                  <a:pt x="2098" y="2043"/>
                </a:lnTo>
                <a:lnTo>
                  <a:pt x="2061" y="2122"/>
                </a:lnTo>
                <a:lnTo>
                  <a:pt x="2024" y="2203"/>
                </a:lnTo>
                <a:lnTo>
                  <a:pt x="1990" y="2284"/>
                </a:lnTo>
                <a:lnTo>
                  <a:pt x="1957" y="2367"/>
                </a:lnTo>
                <a:lnTo>
                  <a:pt x="1926" y="2450"/>
                </a:lnTo>
                <a:lnTo>
                  <a:pt x="1898" y="2534"/>
                </a:lnTo>
                <a:lnTo>
                  <a:pt x="1872" y="2620"/>
                </a:lnTo>
                <a:lnTo>
                  <a:pt x="1848" y="2705"/>
                </a:lnTo>
                <a:lnTo>
                  <a:pt x="1826" y="2792"/>
                </a:lnTo>
                <a:lnTo>
                  <a:pt x="1806" y="2880"/>
                </a:lnTo>
                <a:lnTo>
                  <a:pt x="1788" y="2968"/>
                </a:lnTo>
                <a:lnTo>
                  <a:pt x="1774" y="3057"/>
                </a:lnTo>
                <a:lnTo>
                  <a:pt x="1760" y="3147"/>
                </a:lnTo>
                <a:lnTo>
                  <a:pt x="1750" y="3238"/>
                </a:lnTo>
                <a:lnTo>
                  <a:pt x="1741" y="3330"/>
                </a:lnTo>
                <a:lnTo>
                  <a:pt x="1735" y="3422"/>
                </a:lnTo>
                <a:lnTo>
                  <a:pt x="1732" y="3514"/>
                </a:lnTo>
                <a:lnTo>
                  <a:pt x="1730" y="3607"/>
                </a:lnTo>
                <a:lnTo>
                  <a:pt x="1731" y="3681"/>
                </a:lnTo>
                <a:lnTo>
                  <a:pt x="1733" y="3755"/>
                </a:lnTo>
                <a:lnTo>
                  <a:pt x="1737" y="3828"/>
                </a:lnTo>
                <a:lnTo>
                  <a:pt x="1742" y="3901"/>
                </a:lnTo>
                <a:lnTo>
                  <a:pt x="1750" y="3973"/>
                </a:lnTo>
                <a:lnTo>
                  <a:pt x="1758" y="4045"/>
                </a:lnTo>
                <a:lnTo>
                  <a:pt x="1768" y="4117"/>
                </a:lnTo>
                <a:lnTo>
                  <a:pt x="1779" y="4188"/>
                </a:lnTo>
                <a:lnTo>
                  <a:pt x="1730" y="4217"/>
                </a:lnTo>
                <a:lnTo>
                  <a:pt x="1681" y="4248"/>
                </a:lnTo>
                <a:lnTo>
                  <a:pt x="1632" y="4278"/>
                </a:lnTo>
                <a:lnTo>
                  <a:pt x="1584" y="4309"/>
                </a:lnTo>
                <a:lnTo>
                  <a:pt x="1537" y="4342"/>
                </a:lnTo>
                <a:lnTo>
                  <a:pt x="1490" y="4374"/>
                </a:lnTo>
                <a:lnTo>
                  <a:pt x="1443" y="4409"/>
                </a:lnTo>
                <a:lnTo>
                  <a:pt x="1397" y="4442"/>
                </a:lnTo>
                <a:lnTo>
                  <a:pt x="1352" y="4478"/>
                </a:lnTo>
                <a:lnTo>
                  <a:pt x="1307" y="4513"/>
                </a:lnTo>
                <a:lnTo>
                  <a:pt x="1263" y="4549"/>
                </a:lnTo>
                <a:lnTo>
                  <a:pt x="1219" y="4586"/>
                </a:lnTo>
                <a:lnTo>
                  <a:pt x="1176" y="4624"/>
                </a:lnTo>
                <a:lnTo>
                  <a:pt x="1134" y="4661"/>
                </a:lnTo>
                <a:lnTo>
                  <a:pt x="1093" y="4700"/>
                </a:lnTo>
                <a:lnTo>
                  <a:pt x="1052" y="4740"/>
                </a:lnTo>
                <a:lnTo>
                  <a:pt x="1011" y="4780"/>
                </a:lnTo>
                <a:lnTo>
                  <a:pt x="972" y="4821"/>
                </a:lnTo>
                <a:lnTo>
                  <a:pt x="933" y="4862"/>
                </a:lnTo>
                <a:lnTo>
                  <a:pt x="894" y="4904"/>
                </a:lnTo>
                <a:lnTo>
                  <a:pt x="857" y="4946"/>
                </a:lnTo>
                <a:lnTo>
                  <a:pt x="820" y="4989"/>
                </a:lnTo>
                <a:lnTo>
                  <a:pt x="784" y="5033"/>
                </a:lnTo>
                <a:lnTo>
                  <a:pt x="748" y="5077"/>
                </a:lnTo>
                <a:lnTo>
                  <a:pt x="714" y="5122"/>
                </a:lnTo>
                <a:lnTo>
                  <a:pt x="679" y="5167"/>
                </a:lnTo>
                <a:lnTo>
                  <a:pt x="646" y="5213"/>
                </a:lnTo>
                <a:lnTo>
                  <a:pt x="613" y="5259"/>
                </a:lnTo>
                <a:lnTo>
                  <a:pt x="581" y="5306"/>
                </a:lnTo>
                <a:lnTo>
                  <a:pt x="550" y="5354"/>
                </a:lnTo>
                <a:lnTo>
                  <a:pt x="519" y="5402"/>
                </a:lnTo>
                <a:lnTo>
                  <a:pt x="490" y="5450"/>
                </a:lnTo>
                <a:lnTo>
                  <a:pt x="461" y="5499"/>
                </a:lnTo>
                <a:lnTo>
                  <a:pt x="434" y="5548"/>
                </a:lnTo>
                <a:lnTo>
                  <a:pt x="406" y="5598"/>
                </a:lnTo>
                <a:lnTo>
                  <a:pt x="379" y="5648"/>
                </a:lnTo>
                <a:lnTo>
                  <a:pt x="354" y="5698"/>
                </a:lnTo>
                <a:lnTo>
                  <a:pt x="329" y="5750"/>
                </a:lnTo>
                <a:lnTo>
                  <a:pt x="305" y="5802"/>
                </a:lnTo>
                <a:lnTo>
                  <a:pt x="282" y="5854"/>
                </a:lnTo>
                <a:lnTo>
                  <a:pt x="259" y="5906"/>
                </a:lnTo>
                <a:lnTo>
                  <a:pt x="239" y="5960"/>
                </a:lnTo>
                <a:lnTo>
                  <a:pt x="218" y="6013"/>
                </a:lnTo>
                <a:lnTo>
                  <a:pt x="198" y="6066"/>
                </a:lnTo>
                <a:lnTo>
                  <a:pt x="179" y="6120"/>
                </a:lnTo>
                <a:lnTo>
                  <a:pt x="161" y="6175"/>
                </a:lnTo>
                <a:lnTo>
                  <a:pt x="145" y="6230"/>
                </a:lnTo>
                <a:lnTo>
                  <a:pt x="128" y="6285"/>
                </a:lnTo>
                <a:lnTo>
                  <a:pt x="113" y="6341"/>
                </a:lnTo>
                <a:lnTo>
                  <a:pt x="99" y="6397"/>
                </a:lnTo>
                <a:lnTo>
                  <a:pt x="85" y="6454"/>
                </a:lnTo>
                <a:lnTo>
                  <a:pt x="74" y="6510"/>
                </a:lnTo>
                <a:lnTo>
                  <a:pt x="62" y="6566"/>
                </a:lnTo>
                <a:lnTo>
                  <a:pt x="51" y="6624"/>
                </a:lnTo>
                <a:lnTo>
                  <a:pt x="41" y="6681"/>
                </a:lnTo>
                <a:lnTo>
                  <a:pt x="33" y="6740"/>
                </a:lnTo>
                <a:lnTo>
                  <a:pt x="25" y="6798"/>
                </a:lnTo>
                <a:lnTo>
                  <a:pt x="18" y="6857"/>
                </a:lnTo>
                <a:lnTo>
                  <a:pt x="13" y="6915"/>
                </a:lnTo>
                <a:lnTo>
                  <a:pt x="9" y="6975"/>
                </a:lnTo>
                <a:lnTo>
                  <a:pt x="5" y="7034"/>
                </a:lnTo>
                <a:lnTo>
                  <a:pt x="3" y="7094"/>
                </a:lnTo>
                <a:lnTo>
                  <a:pt x="0" y="7153"/>
                </a:lnTo>
                <a:lnTo>
                  <a:pt x="0" y="7214"/>
                </a:lnTo>
                <a:lnTo>
                  <a:pt x="1" y="7295"/>
                </a:lnTo>
                <a:lnTo>
                  <a:pt x="4" y="7377"/>
                </a:lnTo>
                <a:lnTo>
                  <a:pt x="9" y="7457"/>
                </a:lnTo>
                <a:lnTo>
                  <a:pt x="15" y="7538"/>
                </a:lnTo>
                <a:lnTo>
                  <a:pt x="23" y="7618"/>
                </a:lnTo>
                <a:lnTo>
                  <a:pt x="34" y="7697"/>
                </a:lnTo>
                <a:lnTo>
                  <a:pt x="46" y="7776"/>
                </a:lnTo>
                <a:lnTo>
                  <a:pt x="60" y="7854"/>
                </a:lnTo>
                <a:lnTo>
                  <a:pt x="77" y="7932"/>
                </a:lnTo>
                <a:lnTo>
                  <a:pt x="93" y="8010"/>
                </a:lnTo>
                <a:lnTo>
                  <a:pt x="113" y="8086"/>
                </a:lnTo>
                <a:lnTo>
                  <a:pt x="134" y="8161"/>
                </a:lnTo>
                <a:lnTo>
                  <a:pt x="156" y="8236"/>
                </a:lnTo>
                <a:lnTo>
                  <a:pt x="181" y="8311"/>
                </a:lnTo>
                <a:lnTo>
                  <a:pt x="206" y="8385"/>
                </a:lnTo>
                <a:lnTo>
                  <a:pt x="234" y="8458"/>
                </a:lnTo>
                <a:lnTo>
                  <a:pt x="264" y="8530"/>
                </a:lnTo>
                <a:lnTo>
                  <a:pt x="294" y="8601"/>
                </a:lnTo>
                <a:lnTo>
                  <a:pt x="326" y="8671"/>
                </a:lnTo>
                <a:lnTo>
                  <a:pt x="361" y="8741"/>
                </a:lnTo>
                <a:lnTo>
                  <a:pt x="395" y="8810"/>
                </a:lnTo>
                <a:lnTo>
                  <a:pt x="433" y="8878"/>
                </a:lnTo>
                <a:lnTo>
                  <a:pt x="471" y="8946"/>
                </a:lnTo>
                <a:lnTo>
                  <a:pt x="511" y="9011"/>
                </a:lnTo>
                <a:lnTo>
                  <a:pt x="552" y="9077"/>
                </a:lnTo>
                <a:lnTo>
                  <a:pt x="595" y="9141"/>
                </a:lnTo>
                <a:lnTo>
                  <a:pt x="638" y="9205"/>
                </a:lnTo>
                <a:lnTo>
                  <a:pt x="684" y="9267"/>
                </a:lnTo>
                <a:lnTo>
                  <a:pt x="731" y="9329"/>
                </a:lnTo>
                <a:lnTo>
                  <a:pt x="779" y="9388"/>
                </a:lnTo>
                <a:lnTo>
                  <a:pt x="829" y="9448"/>
                </a:lnTo>
                <a:lnTo>
                  <a:pt x="880" y="9506"/>
                </a:lnTo>
                <a:lnTo>
                  <a:pt x="931" y="9564"/>
                </a:lnTo>
                <a:lnTo>
                  <a:pt x="984" y="9620"/>
                </a:lnTo>
                <a:lnTo>
                  <a:pt x="1039" y="9674"/>
                </a:lnTo>
                <a:lnTo>
                  <a:pt x="1095" y="9729"/>
                </a:lnTo>
                <a:lnTo>
                  <a:pt x="1151" y="9781"/>
                </a:lnTo>
                <a:lnTo>
                  <a:pt x="1210" y="9833"/>
                </a:lnTo>
                <a:lnTo>
                  <a:pt x="1269" y="9883"/>
                </a:lnTo>
                <a:lnTo>
                  <a:pt x="1329" y="9932"/>
                </a:lnTo>
                <a:lnTo>
                  <a:pt x="1390" y="9981"/>
                </a:lnTo>
                <a:lnTo>
                  <a:pt x="1453" y="10026"/>
                </a:lnTo>
                <a:lnTo>
                  <a:pt x="1517" y="10072"/>
                </a:lnTo>
                <a:lnTo>
                  <a:pt x="1581" y="10116"/>
                </a:lnTo>
                <a:lnTo>
                  <a:pt x="1647" y="10159"/>
                </a:lnTo>
                <a:lnTo>
                  <a:pt x="1714" y="10200"/>
                </a:lnTo>
                <a:lnTo>
                  <a:pt x="1781" y="10240"/>
                </a:lnTo>
                <a:lnTo>
                  <a:pt x="1850" y="10278"/>
                </a:lnTo>
                <a:lnTo>
                  <a:pt x="1919" y="10316"/>
                </a:lnTo>
                <a:lnTo>
                  <a:pt x="1990" y="10351"/>
                </a:lnTo>
                <a:lnTo>
                  <a:pt x="2061" y="10386"/>
                </a:lnTo>
                <a:lnTo>
                  <a:pt x="2133" y="10418"/>
                </a:lnTo>
                <a:lnTo>
                  <a:pt x="2206" y="10449"/>
                </a:lnTo>
                <a:lnTo>
                  <a:pt x="2280" y="10480"/>
                </a:lnTo>
                <a:lnTo>
                  <a:pt x="2354" y="10508"/>
                </a:lnTo>
                <a:lnTo>
                  <a:pt x="2430" y="10535"/>
                </a:lnTo>
                <a:lnTo>
                  <a:pt x="2507" y="10560"/>
                </a:lnTo>
                <a:lnTo>
                  <a:pt x="2583" y="10583"/>
                </a:lnTo>
                <a:lnTo>
                  <a:pt x="2661" y="10605"/>
                </a:lnTo>
                <a:lnTo>
                  <a:pt x="2740" y="10626"/>
                </a:lnTo>
                <a:lnTo>
                  <a:pt x="2819" y="10645"/>
                </a:lnTo>
                <a:lnTo>
                  <a:pt x="2898" y="10661"/>
                </a:lnTo>
                <a:lnTo>
                  <a:pt x="2979" y="10677"/>
                </a:lnTo>
                <a:lnTo>
                  <a:pt x="3060" y="10691"/>
                </a:lnTo>
                <a:lnTo>
                  <a:pt x="3079" y="10697"/>
                </a:lnTo>
                <a:lnTo>
                  <a:pt x="3099" y="10704"/>
                </a:lnTo>
                <a:lnTo>
                  <a:pt x="3120" y="10713"/>
                </a:lnTo>
                <a:lnTo>
                  <a:pt x="3141" y="10723"/>
                </a:lnTo>
                <a:lnTo>
                  <a:pt x="3162" y="10736"/>
                </a:lnTo>
                <a:lnTo>
                  <a:pt x="3185" y="10752"/>
                </a:lnTo>
                <a:lnTo>
                  <a:pt x="3211" y="10772"/>
                </a:lnTo>
                <a:lnTo>
                  <a:pt x="3238" y="10796"/>
                </a:lnTo>
                <a:lnTo>
                  <a:pt x="3266" y="10826"/>
                </a:lnTo>
                <a:lnTo>
                  <a:pt x="3297" y="10861"/>
                </a:lnTo>
                <a:lnTo>
                  <a:pt x="3331" y="10902"/>
                </a:lnTo>
                <a:lnTo>
                  <a:pt x="3367" y="10950"/>
                </a:lnTo>
                <a:lnTo>
                  <a:pt x="3406" y="11005"/>
                </a:lnTo>
                <a:lnTo>
                  <a:pt x="3448" y="11068"/>
                </a:lnTo>
                <a:lnTo>
                  <a:pt x="3494" y="11140"/>
                </a:lnTo>
                <a:lnTo>
                  <a:pt x="3543" y="11220"/>
                </a:lnTo>
                <a:lnTo>
                  <a:pt x="3567" y="11263"/>
                </a:lnTo>
                <a:lnTo>
                  <a:pt x="3593" y="11305"/>
                </a:lnTo>
                <a:lnTo>
                  <a:pt x="3619" y="11346"/>
                </a:lnTo>
                <a:lnTo>
                  <a:pt x="3645" y="11387"/>
                </a:lnTo>
                <a:lnTo>
                  <a:pt x="3672" y="11427"/>
                </a:lnTo>
                <a:lnTo>
                  <a:pt x="3700" y="11467"/>
                </a:lnTo>
                <a:lnTo>
                  <a:pt x="3730" y="11506"/>
                </a:lnTo>
                <a:lnTo>
                  <a:pt x="3759" y="11545"/>
                </a:lnTo>
                <a:lnTo>
                  <a:pt x="3789" y="11583"/>
                </a:lnTo>
                <a:lnTo>
                  <a:pt x="3820" y="11620"/>
                </a:lnTo>
                <a:lnTo>
                  <a:pt x="3852" y="11658"/>
                </a:lnTo>
                <a:lnTo>
                  <a:pt x="3883" y="11694"/>
                </a:lnTo>
                <a:lnTo>
                  <a:pt x="3916" y="11730"/>
                </a:lnTo>
                <a:lnTo>
                  <a:pt x="3950" y="11765"/>
                </a:lnTo>
                <a:lnTo>
                  <a:pt x="3983" y="11800"/>
                </a:lnTo>
                <a:lnTo>
                  <a:pt x="4018" y="11834"/>
                </a:lnTo>
                <a:lnTo>
                  <a:pt x="4053" y="11868"/>
                </a:lnTo>
                <a:lnTo>
                  <a:pt x="4089" y="11901"/>
                </a:lnTo>
                <a:lnTo>
                  <a:pt x="4125" y="11934"/>
                </a:lnTo>
                <a:lnTo>
                  <a:pt x="4162" y="11965"/>
                </a:lnTo>
                <a:lnTo>
                  <a:pt x="4199" y="11996"/>
                </a:lnTo>
                <a:lnTo>
                  <a:pt x="4237" y="12026"/>
                </a:lnTo>
                <a:lnTo>
                  <a:pt x="4276" y="12057"/>
                </a:lnTo>
                <a:lnTo>
                  <a:pt x="4314" y="12086"/>
                </a:lnTo>
                <a:lnTo>
                  <a:pt x="4353" y="12114"/>
                </a:lnTo>
                <a:lnTo>
                  <a:pt x="4393" y="12142"/>
                </a:lnTo>
                <a:lnTo>
                  <a:pt x="4433" y="12170"/>
                </a:lnTo>
                <a:lnTo>
                  <a:pt x="4474" y="12196"/>
                </a:lnTo>
                <a:lnTo>
                  <a:pt x="4515" y="12222"/>
                </a:lnTo>
                <a:lnTo>
                  <a:pt x="4557" y="12247"/>
                </a:lnTo>
                <a:lnTo>
                  <a:pt x="4598" y="12272"/>
                </a:lnTo>
                <a:lnTo>
                  <a:pt x="4640" y="12295"/>
                </a:lnTo>
                <a:lnTo>
                  <a:pt x="4683" y="12319"/>
                </a:lnTo>
                <a:lnTo>
                  <a:pt x="4726" y="12341"/>
                </a:lnTo>
                <a:lnTo>
                  <a:pt x="4770" y="12363"/>
                </a:lnTo>
                <a:lnTo>
                  <a:pt x="4813" y="12384"/>
                </a:lnTo>
                <a:lnTo>
                  <a:pt x="4857" y="12404"/>
                </a:lnTo>
                <a:lnTo>
                  <a:pt x="4902" y="12423"/>
                </a:lnTo>
                <a:lnTo>
                  <a:pt x="4946" y="12442"/>
                </a:lnTo>
                <a:lnTo>
                  <a:pt x="4992" y="12460"/>
                </a:lnTo>
                <a:lnTo>
                  <a:pt x="5037" y="12477"/>
                </a:lnTo>
                <a:lnTo>
                  <a:pt x="5083" y="12493"/>
                </a:lnTo>
                <a:lnTo>
                  <a:pt x="5128" y="12509"/>
                </a:lnTo>
                <a:lnTo>
                  <a:pt x="5175" y="12524"/>
                </a:lnTo>
                <a:lnTo>
                  <a:pt x="5221" y="12538"/>
                </a:lnTo>
                <a:lnTo>
                  <a:pt x="5268" y="12552"/>
                </a:lnTo>
                <a:lnTo>
                  <a:pt x="5314" y="12564"/>
                </a:lnTo>
                <a:lnTo>
                  <a:pt x="5361" y="12576"/>
                </a:lnTo>
                <a:lnTo>
                  <a:pt x="5409" y="12586"/>
                </a:lnTo>
                <a:lnTo>
                  <a:pt x="5456" y="12597"/>
                </a:lnTo>
                <a:lnTo>
                  <a:pt x="5503" y="12606"/>
                </a:lnTo>
                <a:lnTo>
                  <a:pt x="5551" y="12614"/>
                </a:lnTo>
                <a:lnTo>
                  <a:pt x="5599" y="12622"/>
                </a:lnTo>
                <a:lnTo>
                  <a:pt x="5647" y="12628"/>
                </a:lnTo>
                <a:lnTo>
                  <a:pt x="5695" y="12634"/>
                </a:lnTo>
                <a:lnTo>
                  <a:pt x="5743" y="12639"/>
                </a:lnTo>
                <a:lnTo>
                  <a:pt x="5791" y="12643"/>
                </a:lnTo>
                <a:lnTo>
                  <a:pt x="5839" y="12646"/>
                </a:lnTo>
                <a:lnTo>
                  <a:pt x="5888" y="12649"/>
                </a:lnTo>
                <a:lnTo>
                  <a:pt x="5936" y="12650"/>
                </a:lnTo>
                <a:lnTo>
                  <a:pt x="5985" y="12650"/>
                </a:lnTo>
                <a:lnTo>
                  <a:pt x="6033" y="12650"/>
                </a:lnTo>
                <a:lnTo>
                  <a:pt x="6082" y="12649"/>
                </a:lnTo>
                <a:lnTo>
                  <a:pt x="6130" y="12647"/>
                </a:lnTo>
                <a:lnTo>
                  <a:pt x="6174" y="12641"/>
                </a:lnTo>
                <a:lnTo>
                  <a:pt x="6217" y="12634"/>
                </a:lnTo>
                <a:lnTo>
                  <a:pt x="6260" y="12627"/>
                </a:lnTo>
                <a:lnTo>
                  <a:pt x="6303" y="12620"/>
                </a:lnTo>
                <a:lnTo>
                  <a:pt x="6345" y="12611"/>
                </a:lnTo>
                <a:lnTo>
                  <a:pt x="6388" y="12602"/>
                </a:lnTo>
                <a:lnTo>
                  <a:pt x="6430" y="12593"/>
                </a:lnTo>
                <a:lnTo>
                  <a:pt x="6473" y="12582"/>
                </a:lnTo>
                <a:lnTo>
                  <a:pt x="6515" y="12571"/>
                </a:lnTo>
                <a:lnTo>
                  <a:pt x="6556" y="12559"/>
                </a:lnTo>
                <a:lnTo>
                  <a:pt x="6598" y="12548"/>
                </a:lnTo>
                <a:lnTo>
                  <a:pt x="6640" y="12534"/>
                </a:lnTo>
                <a:lnTo>
                  <a:pt x="6682" y="12520"/>
                </a:lnTo>
                <a:lnTo>
                  <a:pt x="6722" y="12507"/>
                </a:lnTo>
                <a:lnTo>
                  <a:pt x="6763" y="12492"/>
                </a:lnTo>
                <a:lnTo>
                  <a:pt x="6804" y="12477"/>
                </a:lnTo>
                <a:lnTo>
                  <a:pt x="6845" y="12461"/>
                </a:lnTo>
                <a:lnTo>
                  <a:pt x="6884" y="12444"/>
                </a:lnTo>
                <a:lnTo>
                  <a:pt x="6924" y="12426"/>
                </a:lnTo>
                <a:lnTo>
                  <a:pt x="6964" y="12409"/>
                </a:lnTo>
                <a:lnTo>
                  <a:pt x="7003" y="12390"/>
                </a:lnTo>
                <a:lnTo>
                  <a:pt x="7042" y="12371"/>
                </a:lnTo>
                <a:lnTo>
                  <a:pt x="7081" y="12351"/>
                </a:lnTo>
                <a:lnTo>
                  <a:pt x="7119" y="12331"/>
                </a:lnTo>
                <a:lnTo>
                  <a:pt x="7157" y="12311"/>
                </a:lnTo>
                <a:lnTo>
                  <a:pt x="7194" y="12290"/>
                </a:lnTo>
                <a:lnTo>
                  <a:pt x="7232" y="12268"/>
                </a:lnTo>
                <a:lnTo>
                  <a:pt x="7269" y="12245"/>
                </a:lnTo>
                <a:lnTo>
                  <a:pt x="7305" y="12222"/>
                </a:lnTo>
                <a:lnTo>
                  <a:pt x="7342" y="12199"/>
                </a:lnTo>
                <a:lnTo>
                  <a:pt x="7377" y="12175"/>
                </a:lnTo>
                <a:lnTo>
                  <a:pt x="7413" y="12150"/>
                </a:lnTo>
                <a:lnTo>
                  <a:pt x="7447" y="12125"/>
                </a:lnTo>
                <a:lnTo>
                  <a:pt x="7482" y="12099"/>
                </a:lnTo>
                <a:lnTo>
                  <a:pt x="7516" y="12072"/>
                </a:lnTo>
                <a:lnTo>
                  <a:pt x="7549" y="12045"/>
                </a:lnTo>
                <a:lnTo>
                  <a:pt x="7582" y="12018"/>
                </a:lnTo>
                <a:lnTo>
                  <a:pt x="7615" y="11990"/>
                </a:lnTo>
                <a:lnTo>
                  <a:pt x="7647" y="11962"/>
                </a:lnTo>
                <a:lnTo>
                  <a:pt x="7679" y="11932"/>
                </a:lnTo>
                <a:lnTo>
                  <a:pt x="7709" y="11903"/>
                </a:lnTo>
                <a:lnTo>
                  <a:pt x="7741" y="11873"/>
                </a:lnTo>
                <a:lnTo>
                  <a:pt x="7771" y="11843"/>
                </a:lnTo>
                <a:lnTo>
                  <a:pt x="7800" y="11811"/>
                </a:lnTo>
                <a:lnTo>
                  <a:pt x="7829" y="11780"/>
                </a:lnTo>
                <a:lnTo>
                  <a:pt x="7858" y="11748"/>
                </a:lnTo>
                <a:lnTo>
                  <a:pt x="7886" y="11715"/>
                </a:lnTo>
                <a:lnTo>
                  <a:pt x="7913" y="11683"/>
                </a:lnTo>
                <a:lnTo>
                  <a:pt x="7939" y="11649"/>
                </a:lnTo>
                <a:lnTo>
                  <a:pt x="7965" y="11615"/>
                </a:lnTo>
                <a:lnTo>
                  <a:pt x="7991" y="11581"/>
                </a:lnTo>
                <a:lnTo>
                  <a:pt x="8016" y="11546"/>
                </a:lnTo>
                <a:lnTo>
                  <a:pt x="8040" y="11511"/>
                </a:lnTo>
                <a:lnTo>
                  <a:pt x="8063" y="11474"/>
                </a:lnTo>
                <a:lnTo>
                  <a:pt x="8086" y="11438"/>
                </a:lnTo>
                <a:lnTo>
                  <a:pt x="8109" y="11401"/>
                </a:lnTo>
                <a:lnTo>
                  <a:pt x="8130" y="11364"/>
                </a:lnTo>
                <a:lnTo>
                  <a:pt x="8151" y="11327"/>
                </a:lnTo>
                <a:lnTo>
                  <a:pt x="8172" y="11288"/>
                </a:lnTo>
                <a:lnTo>
                  <a:pt x="8191" y="11249"/>
                </a:lnTo>
                <a:lnTo>
                  <a:pt x="8209" y="11211"/>
                </a:lnTo>
                <a:lnTo>
                  <a:pt x="8228" y="11171"/>
                </a:lnTo>
                <a:lnTo>
                  <a:pt x="8245" y="11131"/>
                </a:lnTo>
                <a:lnTo>
                  <a:pt x="8262" y="11091"/>
                </a:lnTo>
                <a:lnTo>
                  <a:pt x="8288" y="11021"/>
                </a:lnTo>
                <a:lnTo>
                  <a:pt x="8312" y="10950"/>
                </a:lnTo>
                <a:lnTo>
                  <a:pt x="8334" y="10879"/>
                </a:lnTo>
                <a:lnTo>
                  <a:pt x="8354" y="10808"/>
                </a:lnTo>
                <a:lnTo>
                  <a:pt x="8371" y="10737"/>
                </a:lnTo>
                <a:lnTo>
                  <a:pt x="8387" y="10665"/>
                </a:lnTo>
                <a:lnTo>
                  <a:pt x="8401" y="10594"/>
                </a:lnTo>
                <a:lnTo>
                  <a:pt x="8412" y="10522"/>
                </a:lnTo>
                <a:lnTo>
                  <a:pt x="8421" y="10449"/>
                </a:lnTo>
                <a:lnTo>
                  <a:pt x="8429" y="10377"/>
                </a:lnTo>
                <a:lnTo>
                  <a:pt x="8434" y="10305"/>
                </a:lnTo>
                <a:lnTo>
                  <a:pt x="8437" y="10233"/>
                </a:lnTo>
                <a:lnTo>
                  <a:pt x="8438" y="10161"/>
                </a:lnTo>
                <a:lnTo>
                  <a:pt x="8437" y="10089"/>
                </a:lnTo>
                <a:lnTo>
                  <a:pt x="8433" y="10017"/>
                </a:lnTo>
                <a:lnTo>
                  <a:pt x="8428" y="9946"/>
                </a:lnTo>
                <a:lnTo>
                  <a:pt x="8419" y="9874"/>
                </a:lnTo>
                <a:lnTo>
                  <a:pt x="8410" y="9803"/>
                </a:lnTo>
                <a:lnTo>
                  <a:pt x="8397" y="9732"/>
                </a:lnTo>
                <a:lnTo>
                  <a:pt x="8383" y="9661"/>
                </a:lnTo>
                <a:lnTo>
                  <a:pt x="8366" y="9591"/>
                </a:lnTo>
                <a:lnTo>
                  <a:pt x="8347" y="9521"/>
                </a:lnTo>
                <a:lnTo>
                  <a:pt x="8326" y="9451"/>
                </a:lnTo>
                <a:lnTo>
                  <a:pt x="8302" y="9381"/>
                </a:lnTo>
                <a:lnTo>
                  <a:pt x="8276" y="9312"/>
                </a:lnTo>
                <a:lnTo>
                  <a:pt x="8249" y="9244"/>
                </a:lnTo>
                <a:lnTo>
                  <a:pt x="8218" y="9176"/>
                </a:lnTo>
                <a:lnTo>
                  <a:pt x="8185" y="9108"/>
                </a:lnTo>
                <a:lnTo>
                  <a:pt x="8151" y="9042"/>
                </a:lnTo>
                <a:lnTo>
                  <a:pt x="8113" y="8975"/>
                </a:lnTo>
                <a:lnTo>
                  <a:pt x="8074" y="8909"/>
                </a:lnTo>
                <a:lnTo>
                  <a:pt x="8032" y="8844"/>
                </a:lnTo>
                <a:lnTo>
                  <a:pt x="8002" y="8803"/>
                </a:lnTo>
                <a:lnTo>
                  <a:pt x="7970" y="8765"/>
                </a:lnTo>
                <a:lnTo>
                  <a:pt x="7939" y="8726"/>
                </a:lnTo>
                <a:lnTo>
                  <a:pt x="7908" y="8689"/>
                </a:lnTo>
                <a:lnTo>
                  <a:pt x="7875" y="8652"/>
                </a:lnTo>
                <a:lnTo>
                  <a:pt x="7842" y="8617"/>
                </a:lnTo>
                <a:lnTo>
                  <a:pt x="7807" y="8581"/>
                </a:lnTo>
                <a:lnTo>
                  <a:pt x="7774" y="8548"/>
                </a:lnTo>
                <a:lnTo>
                  <a:pt x="7738" y="8514"/>
                </a:lnTo>
                <a:lnTo>
                  <a:pt x="7703" y="8482"/>
                </a:lnTo>
                <a:lnTo>
                  <a:pt x="7667" y="8450"/>
                </a:lnTo>
                <a:lnTo>
                  <a:pt x="7631" y="8420"/>
                </a:lnTo>
                <a:lnTo>
                  <a:pt x="7593" y="8390"/>
                </a:lnTo>
                <a:lnTo>
                  <a:pt x="7556" y="8362"/>
                </a:lnTo>
                <a:lnTo>
                  <a:pt x="7518" y="8333"/>
                </a:lnTo>
                <a:lnTo>
                  <a:pt x="7480" y="8306"/>
                </a:lnTo>
                <a:lnTo>
                  <a:pt x="7441" y="8280"/>
                </a:lnTo>
                <a:lnTo>
                  <a:pt x="7401" y="8255"/>
                </a:lnTo>
                <a:lnTo>
                  <a:pt x="7362" y="8231"/>
                </a:lnTo>
                <a:lnTo>
                  <a:pt x="7322" y="8208"/>
                </a:lnTo>
                <a:lnTo>
                  <a:pt x="7281" y="8185"/>
                </a:lnTo>
                <a:lnTo>
                  <a:pt x="7240" y="8164"/>
                </a:lnTo>
                <a:lnTo>
                  <a:pt x="7200" y="8143"/>
                </a:lnTo>
                <a:lnTo>
                  <a:pt x="7158" y="8124"/>
                </a:lnTo>
                <a:lnTo>
                  <a:pt x="7116" y="8105"/>
                </a:lnTo>
                <a:lnTo>
                  <a:pt x="7073" y="8087"/>
                </a:lnTo>
                <a:lnTo>
                  <a:pt x="7032" y="8070"/>
                </a:lnTo>
                <a:lnTo>
                  <a:pt x="6989" y="8055"/>
                </a:lnTo>
                <a:lnTo>
                  <a:pt x="6945" y="8040"/>
                </a:lnTo>
                <a:lnTo>
                  <a:pt x="6902" y="8026"/>
                </a:lnTo>
                <a:lnTo>
                  <a:pt x="6858" y="8013"/>
                </a:lnTo>
                <a:lnTo>
                  <a:pt x="6814" y="8001"/>
                </a:lnTo>
                <a:lnTo>
                  <a:pt x="6770" y="7990"/>
                </a:lnTo>
                <a:lnTo>
                  <a:pt x="6727" y="7980"/>
                </a:lnTo>
                <a:lnTo>
                  <a:pt x="6682" y="7971"/>
                </a:lnTo>
                <a:lnTo>
                  <a:pt x="6638" y="7964"/>
                </a:lnTo>
                <a:lnTo>
                  <a:pt x="6593" y="7956"/>
                </a:lnTo>
                <a:lnTo>
                  <a:pt x="6548" y="7950"/>
                </a:lnTo>
                <a:lnTo>
                  <a:pt x="6503" y="7945"/>
                </a:lnTo>
                <a:lnTo>
                  <a:pt x="6458" y="7941"/>
                </a:lnTo>
                <a:lnTo>
                  <a:pt x="6413" y="7938"/>
                </a:lnTo>
                <a:lnTo>
                  <a:pt x="6367" y="7936"/>
                </a:lnTo>
                <a:lnTo>
                  <a:pt x="6322" y="7935"/>
                </a:lnTo>
                <a:lnTo>
                  <a:pt x="6277" y="7935"/>
                </a:lnTo>
                <a:lnTo>
                  <a:pt x="6232" y="7936"/>
                </a:lnTo>
                <a:lnTo>
                  <a:pt x="6187" y="7938"/>
                </a:lnTo>
                <a:lnTo>
                  <a:pt x="6141" y="7941"/>
                </a:lnTo>
                <a:lnTo>
                  <a:pt x="6096" y="7945"/>
                </a:lnTo>
                <a:lnTo>
                  <a:pt x="6050" y="7950"/>
                </a:lnTo>
                <a:lnTo>
                  <a:pt x="6005" y="7955"/>
                </a:lnTo>
                <a:lnTo>
                  <a:pt x="5959" y="7963"/>
                </a:lnTo>
                <a:lnTo>
                  <a:pt x="5914" y="7971"/>
                </a:lnTo>
                <a:lnTo>
                  <a:pt x="5869" y="7980"/>
                </a:lnTo>
                <a:lnTo>
                  <a:pt x="5824" y="7991"/>
                </a:lnTo>
                <a:lnTo>
                  <a:pt x="5779" y="8002"/>
                </a:lnTo>
                <a:lnTo>
                  <a:pt x="5735" y="8015"/>
                </a:lnTo>
                <a:lnTo>
                  <a:pt x="5690" y="8029"/>
                </a:lnTo>
                <a:lnTo>
                  <a:pt x="5645" y="8042"/>
                </a:lnTo>
                <a:lnTo>
                  <a:pt x="5601" y="8058"/>
                </a:lnTo>
                <a:lnTo>
                  <a:pt x="5556" y="8074"/>
                </a:lnTo>
                <a:lnTo>
                  <a:pt x="5512" y="8092"/>
                </a:lnTo>
                <a:lnTo>
                  <a:pt x="5468" y="8112"/>
                </a:lnTo>
                <a:lnTo>
                  <a:pt x="5425" y="8132"/>
                </a:lnTo>
                <a:lnTo>
                  <a:pt x="5382" y="8153"/>
                </a:lnTo>
                <a:lnTo>
                  <a:pt x="5344" y="8172"/>
                </a:lnTo>
                <a:lnTo>
                  <a:pt x="5307" y="8192"/>
                </a:lnTo>
                <a:lnTo>
                  <a:pt x="5271" y="8213"/>
                </a:lnTo>
                <a:lnTo>
                  <a:pt x="5234" y="8235"/>
                </a:lnTo>
                <a:lnTo>
                  <a:pt x="5199" y="8258"/>
                </a:lnTo>
                <a:lnTo>
                  <a:pt x="5164" y="8282"/>
                </a:lnTo>
                <a:lnTo>
                  <a:pt x="5130" y="8306"/>
                </a:lnTo>
                <a:lnTo>
                  <a:pt x="5096" y="8332"/>
                </a:lnTo>
                <a:lnTo>
                  <a:pt x="5063" y="8359"/>
                </a:lnTo>
                <a:lnTo>
                  <a:pt x="5031" y="8385"/>
                </a:lnTo>
                <a:lnTo>
                  <a:pt x="4998" y="8413"/>
                </a:lnTo>
                <a:lnTo>
                  <a:pt x="4967" y="8441"/>
                </a:lnTo>
                <a:lnTo>
                  <a:pt x="4937" y="8470"/>
                </a:lnTo>
                <a:lnTo>
                  <a:pt x="4906" y="8500"/>
                </a:lnTo>
                <a:lnTo>
                  <a:pt x="4877" y="8530"/>
                </a:lnTo>
                <a:lnTo>
                  <a:pt x="4849" y="8561"/>
                </a:lnTo>
                <a:lnTo>
                  <a:pt x="4821" y="8594"/>
                </a:lnTo>
                <a:lnTo>
                  <a:pt x="4794" y="8625"/>
                </a:lnTo>
                <a:lnTo>
                  <a:pt x="4766" y="8658"/>
                </a:lnTo>
                <a:lnTo>
                  <a:pt x="4740" y="8692"/>
                </a:lnTo>
                <a:lnTo>
                  <a:pt x="4715" y="8726"/>
                </a:lnTo>
                <a:lnTo>
                  <a:pt x="4691" y="8761"/>
                </a:lnTo>
                <a:lnTo>
                  <a:pt x="4667" y="8795"/>
                </a:lnTo>
                <a:lnTo>
                  <a:pt x="4644" y="8832"/>
                </a:lnTo>
                <a:lnTo>
                  <a:pt x="4622" y="8867"/>
                </a:lnTo>
                <a:lnTo>
                  <a:pt x="4600" y="8904"/>
                </a:lnTo>
                <a:lnTo>
                  <a:pt x="4580" y="8941"/>
                </a:lnTo>
                <a:lnTo>
                  <a:pt x="4560" y="8978"/>
                </a:lnTo>
                <a:lnTo>
                  <a:pt x="4541" y="9017"/>
                </a:lnTo>
                <a:lnTo>
                  <a:pt x="4523" y="9054"/>
                </a:lnTo>
                <a:lnTo>
                  <a:pt x="4505" y="9093"/>
                </a:lnTo>
                <a:lnTo>
                  <a:pt x="4489" y="9132"/>
                </a:lnTo>
                <a:lnTo>
                  <a:pt x="4473" y="9171"/>
                </a:lnTo>
                <a:lnTo>
                  <a:pt x="4458" y="9211"/>
                </a:lnTo>
                <a:lnTo>
                  <a:pt x="4444" y="9250"/>
                </a:lnTo>
                <a:lnTo>
                  <a:pt x="4430" y="9291"/>
                </a:lnTo>
                <a:lnTo>
                  <a:pt x="4419" y="9332"/>
                </a:lnTo>
                <a:lnTo>
                  <a:pt x="4407" y="9373"/>
                </a:lnTo>
                <a:lnTo>
                  <a:pt x="4397" y="9413"/>
                </a:lnTo>
                <a:lnTo>
                  <a:pt x="4387" y="9454"/>
                </a:lnTo>
                <a:lnTo>
                  <a:pt x="4378" y="9496"/>
                </a:lnTo>
                <a:lnTo>
                  <a:pt x="4371" y="9538"/>
                </a:lnTo>
                <a:lnTo>
                  <a:pt x="4363" y="9579"/>
                </a:lnTo>
                <a:lnTo>
                  <a:pt x="4358" y="9621"/>
                </a:lnTo>
                <a:lnTo>
                  <a:pt x="4353" y="9663"/>
                </a:lnTo>
                <a:lnTo>
                  <a:pt x="4349" y="9705"/>
                </a:lnTo>
                <a:lnTo>
                  <a:pt x="4347" y="9747"/>
                </a:lnTo>
                <a:lnTo>
                  <a:pt x="4345" y="9789"/>
                </a:lnTo>
                <a:lnTo>
                  <a:pt x="4344" y="9831"/>
                </a:lnTo>
                <a:lnTo>
                  <a:pt x="4344" y="9874"/>
                </a:lnTo>
                <a:lnTo>
                  <a:pt x="4346" y="9916"/>
                </a:lnTo>
                <a:lnTo>
                  <a:pt x="4348" y="9959"/>
                </a:lnTo>
                <a:lnTo>
                  <a:pt x="4351" y="10000"/>
                </a:lnTo>
                <a:lnTo>
                  <a:pt x="4355" y="10042"/>
                </a:lnTo>
                <a:lnTo>
                  <a:pt x="4360" y="10085"/>
                </a:lnTo>
                <a:lnTo>
                  <a:pt x="4368" y="10127"/>
                </a:lnTo>
                <a:lnTo>
                  <a:pt x="4375" y="10168"/>
                </a:lnTo>
                <a:lnTo>
                  <a:pt x="4383" y="10210"/>
                </a:lnTo>
                <a:lnTo>
                  <a:pt x="4394" y="10252"/>
                </a:lnTo>
                <a:lnTo>
                  <a:pt x="4404" y="10294"/>
                </a:lnTo>
                <a:lnTo>
                  <a:pt x="4417" y="10335"/>
                </a:lnTo>
                <a:lnTo>
                  <a:pt x="4430" y="10375"/>
                </a:lnTo>
                <a:lnTo>
                  <a:pt x="4444" y="10417"/>
                </a:lnTo>
                <a:lnTo>
                  <a:pt x="4459" y="10457"/>
                </a:lnTo>
                <a:lnTo>
                  <a:pt x="4474" y="10489"/>
                </a:lnTo>
                <a:lnTo>
                  <a:pt x="4488" y="10522"/>
                </a:lnTo>
                <a:lnTo>
                  <a:pt x="4503" y="10553"/>
                </a:lnTo>
                <a:lnTo>
                  <a:pt x="4519" y="10584"/>
                </a:lnTo>
                <a:lnTo>
                  <a:pt x="4536" y="10614"/>
                </a:lnTo>
                <a:lnTo>
                  <a:pt x="4552" y="10646"/>
                </a:lnTo>
                <a:lnTo>
                  <a:pt x="4570" y="10675"/>
                </a:lnTo>
                <a:lnTo>
                  <a:pt x="4589" y="10705"/>
                </a:lnTo>
                <a:lnTo>
                  <a:pt x="4608" y="10735"/>
                </a:lnTo>
                <a:lnTo>
                  <a:pt x="4627" y="10763"/>
                </a:lnTo>
                <a:lnTo>
                  <a:pt x="4646" y="10791"/>
                </a:lnTo>
                <a:lnTo>
                  <a:pt x="4667" y="10819"/>
                </a:lnTo>
                <a:lnTo>
                  <a:pt x="4688" y="10846"/>
                </a:lnTo>
                <a:lnTo>
                  <a:pt x="4710" y="10873"/>
                </a:lnTo>
                <a:lnTo>
                  <a:pt x="4732" y="10901"/>
                </a:lnTo>
                <a:lnTo>
                  <a:pt x="4755" y="10927"/>
                </a:lnTo>
                <a:lnTo>
                  <a:pt x="4778" y="10952"/>
                </a:lnTo>
                <a:lnTo>
                  <a:pt x="4802" y="10977"/>
                </a:lnTo>
                <a:lnTo>
                  <a:pt x="4826" y="11002"/>
                </a:lnTo>
                <a:lnTo>
                  <a:pt x="4851" y="11026"/>
                </a:lnTo>
                <a:lnTo>
                  <a:pt x="4876" y="11049"/>
                </a:lnTo>
                <a:lnTo>
                  <a:pt x="4901" y="11072"/>
                </a:lnTo>
                <a:lnTo>
                  <a:pt x="4927" y="11095"/>
                </a:lnTo>
                <a:lnTo>
                  <a:pt x="4954" y="11117"/>
                </a:lnTo>
                <a:lnTo>
                  <a:pt x="4981" y="11138"/>
                </a:lnTo>
                <a:lnTo>
                  <a:pt x="5008" y="11159"/>
                </a:lnTo>
                <a:lnTo>
                  <a:pt x="5036" y="11179"/>
                </a:lnTo>
                <a:lnTo>
                  <a:pt x="5064" y="11198"/>
                </a:lnTo>
                <a:lnTo>
                  <a:pt x="5092" y="11218"/>
                </a:lnTo>
                <a:lnTo>
                  <a:pt x="5122" y="11236"/>
                </a:lnTo>
                <a:lnTo>
                  <a:pt x="5151" y="11254"/>
                </a:lnTo>
                <a:lnTo>
                  <a:pt x="5180" y="11271"/>
                </a:lnTo>
                <a:lnTo>
                  <a:pt x="5209" y="11288"/>
                </a:lnTo>
                <a:lnTo>
                  <a:pt x="5240" y="11304"/>
                </a:lnTo>
                <a:lnTo>
                  <a:pt x="5271" y="11319"/>
                </a:lnTo>
                <a:lnTo>
                  <a:pt x="5301" y="11333"/>
                </a:lnTo>
                <a:lnTo>
                  <a:pt x="5332" y="11348"/>
                </a:lnTo>
                <a:lnTo>
                  <a:pt x="5364" y="11361"/>
                </a:lnTo>
                <a:lnTo>
                  <a:pt x="5395" y="11374"/>
                </a:lnTo>
                <a:lnTo>
                  <a:pt x="5428" y="11385"/>
                </a:lnTo>
                <a:lnTo>
                  <a:pt x="5460" y="11397"/>
                </a:lnTo>
                <a:lnTo>
                  <a:pt x="5492" y="11407"/>
                </a:lnTo>
                <a:lnTo>
                  <a:pt x="5525" y="11417"/>
                </a:lnTo>
                <a:lnTo>
                  <a:pt x="5558" y="11426"/>
                </a:lnTo>
                <a:lnTo>
                  <a:pt x="5590" y="11433"/>
                </a:lnTo>
                <a:lnTo>
                  <a:pt x="5624" y="11442"/>
                </a:lnTo>
                <a:lnTo>
                  <a:pt x="5657" y="11448"/>
                </a:lnTo>
                <a:lnTo>
                  <a:pt x="5692" y="11454"/>
                </a:lnTo>
                <a:lnTo>
                  <a:pt x="5725" y="11459"/>
                </a:lnTo>
                <a:lnTo>
                  <a:pt x="5759" y="11464"/>
                </a:lnTo>
                <a:lnTo>
                  <a:pt x="5793" y="11467"/>
                </a:lnTo>
                <a:lnTo>
                  <a:pt x="5827" y="11470"/>
                </a:lnTo>
                <a:lnTo>
                  <a:pt x="5862" y="11472"/>
                </a:lnTo>
                <a:lnTo>
                  <a:pt x="5896" y="11473"/>
                </a:lnTo>
                <a:lnTo>
                  <a:pt x="5931" y="11473"/>
                </a:lnTo>
                <a:lnTo>
                  <a:pt x="5965" y="11473"/>
                </a:lnTo>
                <a:lnTo>
                  <a:pt x="6001" y="11471"/>
                </a:lnTo>
                <a:lnTo>
                  <a:pt x="6035" y="11469"/>
                </a:lnTo>
                <a:lnTo>
                  <a:pt x="6071" y="11466"/>
                </a:lnTo>
                <a:lnTo>
                  <a:pt x="6105" y="11461"/>
                </a:lnTo>
                <a:lnTo>
                  <a:pt x="6141" y="11457"/>
                </a:lnTo>
                <a:lnTo>
                  <a:pt x="6175" y="11451"/>
                </a:lnTo>
                <a:lnTo>
                  <a:pt x="6211" y="11445"/>
                </a:lnTo>
                <a:lnTo>
                  <a:pt x="6246" y="11436"/>
                </a:lnTo>
                <a:lnTo>
                  <a:pt x="6279" y="11426"/>
                </a:lnTo>
                <a:lnTo>
                  <a:pt x="6310" y="11413"/>
                </a:lnTo>
                <a:lnTo>
                  <a:pt x="6341" y="11401"/>
                </a:lnTo>
                <a:lnTo>
                  <a:pt x="6373" y="11387"/>
                </a:lnTo>
                <a:lnTo>
                  <a:pt x="6403" y="11374"/>
                </a:lnTo>
                <a:lnTo>
                  <a:pt x="6434" y="11359"/>
                </a:lnTo>
                <a:lnTo>
                  <a:pt x="6463" y="11343"/>
                </a:lnTo>
                <a:lnTo>
                  <a:pt x="6494" y="11327"/>
                </a:lnTo>
                <a:lnTo>
                  <a:pt x="6522" y="11310"/>
                </a:lnTo>
                <a:lnTo>
                  <a:pt x="6551" y="11293"/>
                </a:lnTo>
                <a:lnTo>
                  <a:pt x="6579" y="11275"/>
                </a:lnTo>
                <a:lnTo>
                  <a:pt x="6606" y="11256"/>
                </a:lnTo>
                <a:lnTo>
                  <a:pt x="6635" y="11237"/>
                </a:lnTo>
                <a:lnTo>
                  <a:pt x="6661" y="11217"/>
                </a:lnTo>
                <a:lnTo>
                  <a:pt x="6687" y="11196"/>
                </a:lnTo>
                <a:lnTo>
                  <a:pt x="6713" y="11175"/>
                </a:lnTo>
                <a:lnTo>
                  <a:pt x="6738" y="11154"/>
                </a:lnTo>
                <a:lnTo>
                  <a:pt x="6763" y="11132"/>
                </a:lnTo>
                <a:lnTo>
                  <a:pt x="6787" y="11110"/>
                </a:lnTo>
                <a:lnTo>
                  <a:pt x="6810" y="11087"/>
                </a:lnTo>
                <a:lnTo>
                  <a:pt x="6833" y="11063"/>
                </a:lnTo>
                <a:lnTo>
                  <a:pt x="6856" y="11038"/>
                </a:lnTo>
                <a:lnTo>
                  <a:pt x="6878" y="11014"/>
                </a:lnTo>
                <a:lnTo>
                  <a:pt x="6899" y="10989"/>
                </a:lnTo>
                <a:lnTo>
                  <a:pt x="6920" y="10963"/>
                </a:lnTo>
                <a:lnTo>
                  <a:pt x="6940" y="10938"/>
                </a:lnTo>
                <a:lnTo>
                  <a:pt x="6958" y="10911"/>
                </a:lnTo>
                <a:lnTo>
                  <a:pt x="6977" y="10885"/>
                </a:lnTo>
                <a:lnTo>
                  <a:pt x="6995" y="10858"/>
                </a:lnTo>
                <a:lnTo>
                  <a:pt x="7013" y="10831"/>
                </a:lnTo>
                <a:lnTo>
                  <a:pt x="7029" y="10802"/>
                </a:lnTo>
                <a:lnTo>
                  <a:pt x="7045" y="10774"/>
                </a:lnTo>
                <a:lnTo>
                  <a:pt x="7060" y="10746"/>
                </a:lnTo>
                <a:lnTo>
                  <a:pt x="7074" y="10717"/>
                </a:lnTo>
                <a:lnTo>
                  <a:pt x="7088" y="10688"/>
                </a:lnTo>
                <a:lnTo>
                  <a:pt x="7101" y="10658"/>
                </a:lnTo>
                <a:lnTo>
                  <a:pt x="7113" y="10628"/>
                </a:lnTo>
                <a:lnTo>
                  <a:pt x="7124" y="10599"/>
                </a:lnTo>
                <a:lnTo>
                  <a:pt x="7136" y="10569"/>
                </a:lnTo>
                <a:lnTo>
                  <a:pt x="7145" y="10537"/>
                </a:lnTo>
                <a:lnTo>
                  <a:pt x="7155" y="10507"/>
                </a:lnTo>
                <a:lnTo>
                  <a:pt x="7162" y="10476"/>
                </a:lnTo>
                <a:lnTo>
                  <a:pt x="7169" y="10444"/>
                </a:lnTo>
                <a:lnTo>
                  <a:pt x="7177" y="10413"/>
                </a:lnTo>
                <a:lnTo>
                  <a:pt x="7182" y="10382"/>
                </a:lnTo>
                <a:lnTo>
                  <a:pt x="7187" y="10350"/>
                </a:lnTo>
                <a:lnTo>
                  <a:pt x="7190" y="10318"/>
                </a:lnTo>
                <a:lnTo>
                  <a:pt x="7193" y="10287"/>
                </a:lnTo>
                <a:lnTo>
                  <a:pt x="7195" y="10254"/>
                </a:lnTo>
                <a:lnTo>
                  <a:pt x="7197" y="10222"/>
                </a:lnTo>
                <a:lnTo>
                  <a:pt x="7198" y="10189"/>
                </a:lnTo>
                <a:lnTo>
                  <a:pt x="7197" y="10157"/>
                </a:lnTo>
                <a:lnTo>
                  <a:pt x="7194" y="10125"/>
                </a:lnTo>
                <a:lnTo>
                  <a:pt x="7192" y="10092"/>
                </a:lnTo>
                <a:lnTo>
                  <a:pt x="7188" y="10060"/>
                </a:lnTo>
                <a:lnTo>
                  <a:pt x="7184" y="10026"/>
                </a:lnTo>
                <a:lnTo>
                  <a:pt x="7179" y="9994"/>
                </a:lnTo>
                <a:lnTo>
                  <a:pt x="7171" y="9962"/>
                </a:lnTo>
                <a:lnTo>
                  <a:pt x="7164" y="9928"/>
                </a:lnTo>
                <a:lnTo>
                  <a:pt x="7156" y="9896"/>
                </a:lnTo>
                <a:lnTo>
                  <a:pt x="7145" y="9864"/>
                </a:lnTo>
                <a:lnTo>
                  <a:pt x="7135" y="9831"/>
                </a:lnTo>
                <a:lnTo>
                  <a:pt x="7123" y="9799"/>
                </a:lnTo>
                <a:lnTo>
                  <a:pt x="7110" y="9766"/>
                </a:lnTo>
                <a:lnTo>
                  <a:pt x="7099" y="9744"/>
                </a:lnTo>
                <a:lnTo>
                  <a:pt x="7087" y="9724"/>
                </a:lnTo>
                <a:lnTo>
                  <a:pt x="7074" y="9703"/>
                </a:lnTo>
                <a:lnTo>
                  <a:pt x="7062" y="9683"/>
                </a:lnTo>
                <a:lnTo>
                  <a:pt x="7048" y="9662"/>
                </a:lnTo>
                <a:lnTo>
                  <a:pt x="7034" y="9643"/>
                </a:lnTo>
                <a:lnTo>
                  <a:pt x="7004" y="9605"/>
                </a:lnTo>
                <a:lnTo>
                  <a:pt x="6973" y="9569"/>
                </a:lnTo>
                <a:lnTo>
                  <a:pt x="6941" y="9534"/>
                </a:lnTo>
                <a:lnTo>
                  <a:pt x="6907" y="9501"/>
                </a:lnTo>
                <a:lnTo>
                  <a:pt x="6872" y="9471"/>
                </a:lnTo>
                <a:lnTo>
                  <a:pt x="6836" y="9442"/>
                </a:lnTo>
                <a:lnTo>
                  <a:pt x="6801" y="9415"/>
                </a:lnTo>
                <a:lnTo>
                  <a:pt x="6765" y="9391"/>
                </a:lnTo>
                <a:lnTo>
                  <a:pt x="6729" y="9368"/>
                </a:lnTo>
                <a:lnTo>
                  <a:pt x="6693" y="9350"/>
                </a:lnTo>
                <a:lnTo>
                  <a:pt x="6659" y="9332"/>
                </a:lnTo>
                <a:lnTo>
                  <a:pt x="6624" y="9317"/>
                </a:lnTo>
                <a:lnTo>
                  <a:pt x="6592" y="9305"/>
                </a:lnTo>
                <a:lnTo>
                  <a:pt x="6570" y="9294"/>
                </a:lnTo>
                <a:lnTo>
                  <a:pt x="6548" y="9285"/>
                </a:lnTo>
                <a:lnTo>
                  <a:pt x="6527" y="9276"/>
                </a:lnTo>
                <a:lnTo>
                  <a:pt x="6506" y="9268"/>
                </a:lnTo>
                <a:lnTo>
                  <a:pt x="6484" y="9260"/>
                </a:lnTo>
                <a:lnTo>
                  <a:pt x="6463" y="9254"/>
                </a:lnTo>
                <a:lnTo>
                  <a:pt x="6443" y="9247"/>
                </a:lnTo>
                <a:lnTo>
                  <a:pt x="6422" y="9242"/>
                </a:lnTo>
                <a:lnTo>
                  <a:pt x="6401" y="9238"/>
                </a:lnTo>
                <a:lnTo>
                  <a:pt x="6380" y="9234"/>
                </a:lnTo>
                <a:lnTo>
                  <a:pt x="6359" y="9230"/>
                </a:lnTo>
                <a:lnTo>
                  <a:pt x="6339" y="9227"/>
                </a:lnTo>
                <a:lnTo>
                  <a:pt x="6318" y="9225"/>
                </a:lnTo>
                <a:lnTo>
                  <a:pt x="6297" y="9224"/>
                </a:lnTo>
                <a:lnTo>
                  <a:pt x="6258" y="9223"/>
                </a:lnTo>
                <a:lnTo>
                  <a:pt x="6218" y="9224"/>
                </a:lnTo>
                <a:lnTo>
                  <a:pt x="6178" y="9229"/>
                </a:lnTo>
                <a:lnTo>
                  <a:pt x="6139" y="9235"/>
                </a:lnTo>
                <a:lnTo>
                  <a:pt x="6100" y="9243"/>
                </a:lnTo>
                <a:lnTo>
                  <a:pt x="6062" y="9254"/>
                </a:lnTo>
                <a:lnTo>
                  <a:pt x="6025" y="9266"/>
                </a:lnTo>
                <a:lnTo>
                  <a:pt x="5987" y="9281"/>
                </a:lnTo>
                <a:lnTo>
                  <a:pt x="5951" y="9297"/>
                </a:lnTo>
                <a:lnTo>
                  <a:pt x="5914" y="9316"/>
                </a:lnTo>
                <a:lnTo>
                  <a:pt x="5879" y="9336"/>
                </a:lnTo>
                <a:lnTo>
                  <a:pt x="5843" y="9358"/>
                </a:lnTo>
                <a:lnTo>
                  <a:pt x="5809" y="9382"/>
                </a:lnTo>
                <a:lnTo>
                  <a:pt x="5774" y="9407"/>
                </a:lnTo>
                <a:lnTo>
                  <a:pt x="5741" y="9434"/>
                </a:lnTo>
                <a:lnTo>
                  <a:pt x="5708" y="9461"/>
                </a:lnTo>
                <a:lnTo>
                  <a:pt x="5676" y="9492"/>
                </a:lnTo>
                <a:lnTo>
                  <a:pt x="5644" y="9522"/>
                </a:lnTo>
                <a:lnTo>
                  <a:pt x="5613" y="9553"/>
                </a:lnTo>
                <a:lnTo>
                  <a:pt x="5582" y="9587"/>
                </a:lnTo>
                <a:lnTo>
                  <a:pt x="5553" y="9621"/>
                </a:lnTo>
                <a:lnTo>
                  <a:pt x="5524" y="9656"/>
                </a:lnTo>
                <a:lnTo>
                  <a:pt x="5494" y="9692"/>
                </a:lnTo>
                <a:lnTo>
                  <a:pt x="5466" y="9729"/>
                </a:lnTo>
                <a:lnTo>
                  <a:pt x="5439" y="9766"/>
                </a:lnTo>
                <a:lnTo>
                  <a:pt x="5435" y="9734"/>
                </a:lnTo>
                <a:lnTo>
                  <a:pt x="5431" y="9703"/>
                </a:lnTo>
                <a:lnTo>
                  <a:pt x="5429" y="9671"/>
                </a:lnTo>
                <a:lnTo>
                  <a:pt x="5429" y="9642"/>
                </a:lnTo>
                <a:lnTo>
                  <a:pt x="5429" y="9612"/>
                </a:lnTo>
                <a:lnTo>
                  <a:pt x="5430" y="9584"/>
                </a:lnTo>
                <a:lnTo>
                  <a:pt x="5433" y="9555"/>
                </a:lnTo>
                <a:lnTo>
                  <a:pt x="5437" y="9528"/>
                </a:lnTo>
                <a:lnTo>
                  <a:pt x="5442" y="9501"/>
                </a:lnTo>
                <a:lnTo>
                  <a:pt x="5448" y="9475"/>
                </a:lnTo>
                <a:lnTo>
                  <a:pt x="5456" y="9450"/>
                </a:lnTo>
                <a:lnTo>
                  <a:pt x="5464" y="9425"/>
                </a:lnTo>
                <a:lnTo>
                  <a:pt x="5472" y="9401"/>
                </a:lnTo>
                <a:lnTo>
                  <a:pt x="5483" y="9377"/>
                </a:lnTo>
                <a:lnTo>
                  <a:pt x="5494" y="9354"/>
                </a:lnTo>
                <a:lnTo>
                  <a:pt x="5507" y="9332"/>
                </a:lnTo>
                <a:lnTo>
                  <a:pt x="5519" y="9310"/>
                </a:lnTo>
                <a:lnTo>
                  <a:pt x="5534" y="9289"/>
                </a:lnTo>
                <a:lnTo>
                  <a:pt x="5549" y="9269"/>
                </a:lnTo>
                <a:lnTo>
                  <a:pt x="5564" y="9249"/>
                </a:lnTo>
                <a:lnTo>
                  <a:pt x="5581" y="9230"/>
                </a:lnTo>
                <a:lnTo>
                  <a:pt x="5598" y="9212"/>
                </a:lnTo>
                <a:lnTo>
                  <a:pt x="5615" y="9194"/>
                </a:lnTo>
                <a:lnTo>
                  <a:pt x="5634" y="9176"/>
                </a:lnTo>
                <a:lnTo>
                  <a:pt x="5654" y="9160"/>
                </a:lnTo>
                <a:lnTo>
                  <a:pt x="5674" y="9144"/>
                </a:lnTo>
                <a:lnTo>
                  <a:pt x="5695" y="9128"/>
                </a:lnTo>
                <a:lnTo>
                  <a:pt x="5716" y="9114"/>
                </a:lnTo>
                <a:lnTo>
                  <a:pt x="5738" y="9099"/>
                </a:lnTo>
                <a:lnTo>
                  <a:pt x="5761" y="9085"/>
                </a:lnTo>
                <a:lnTo>
                  <a:pt x="5783" y="9073"/>
                </a:lnTo>
                <a:lnTo>
                  <a:pt x="5807" y="9060"/>
                </a:lnTo>
                <a:lnTo>
                  <a:pt x="5831" y="9048"/>
                </a:lnTo>
                <a:lnTo>
                  <a:pt x="5855" y="9036"/>
                </a:lnTo>
                <a:lnTo>
                  <a:pt x="5880" y="9026"/>
                </a:lnTo>
                <a:lnTo>
                  <a:pt x="5905" y="9017"/>
                </a:lnTo>
                <a:lnTo>
                  <a:pt x="5930" y="9006"/>
                </a:lnTo>
                <a:lnTo>
                  <a:pt x="5956" y="8998"/>
                </a:lnTo>
                <a:lnTo>
                  <a:pt x="5982" y="8989"/>
                </a:lnTo>
                <a:lnTo>
                  <a:pt x="6008" y="8981"/>
                </a:lnTo>
                <a:lnTo>
                  <a:pt x="6061" y="8967"/>
                </a:lnTo>
                <a:lnTo>
                  <a:pt x="6116" y="8956"/>
                </a:lnTo>
                <a:lnTo>
                  <a:pt x="6170" y="8947"/>
                </a:lnTo>
                <a:lnTo>
                  <a:pt x="6225" y="8939"/>
                </a:lnTo>
                <a:lnTo>
                  <a:pt x="6280" y="8934"/>
                </a:lnTo>
                <a:lnTo>
                  <a:pt x="6335" y="8932"/>
                </a:lnTo>
                <a:lnTo>
                  <a:pt x="6389" y="8931"/>
                </a:lnTo>
                <a:lnTo>
                  <a:pt x="6444" y="8933"/>
                </a:lnTo>
                <a:lnTo>
                  <a:pt x="6497" y="8936"/>
                </a:lnTo>
                <a:lnTo>
                  <a:pt x="6549" y="8941"/>
                </a:lnTo>
                <a:lnTo>
                  <a:pt x="6599" y="8950"/>
                </a:lnTo>
                <a:lnTo>
                  <a:pt x="6649" y="8959"/>
                </a:lnTo>
                <a:lnTo>
                  <a:pt x="6691" y="8971"/>
                </a:lnTo>
                <a:lnTo>
                  <a:pt x="6733" y="8984"/>
                </a:lnTo>
                <a:lnTo>
                  <a:pt x="6774" y="8999"/>
                </a:lnTo>
                <a:lnTo>
                  <a:pt x="6813" y="9015"/>
                </a:lnTo>
                <a:lnTo>
                  <a:pt x="6852" y="9033"/>
                </a:lnTo>
                <a:lnTo>
                  <a:pt x="6889" y="9053"/>
                </a:lnTo>
                <a:lnTo>
                  <a:pt x="6927" y="9074"/>
                </a:lnTo>
                <a:lnTo>
                  <a:pt x="6963" y="9096"/>
                </a:lnTo>
                <a:lnTo>
                  <a:pt x="6997" y="9120"/>
                </a:lnTo>
                <a:lnTo>
                  <a:pt x="7030" y="9145"/>
                </a:lnTo>
                <a:lnTo>
                  <a:pt x="7063" y="9171"/>
                </a:lnTo>
                <a:lnTo>
                  <a:pt x="7094" y="9198"/>
                </a:lnTo>
                <a:lnTo>
                  <a:pt x="7126" y="9226"/>
                </a:lnTo>
                <a:lnTo>
                  <a:pt x="7155" y="9257"/>
                </a:lnTo>
                <a:lnTo>
                  <a:pt x="7183" y="9287"/>
                </a:lnTo>
                <a:lnTo>
                  <a:pt x="7211" y="9319"/>
                </a:lnTo>
                <a:lnTo>
                  <a:pt x="7237" y="9352"/>
                </a:lnTo>
                <a:lnTo>
                  <a:pt x="7262" y="9386"/>
                </a:lnTo>
                <a:lnTo>
                  <a:pt x="7287" y="9421"/>
                </a:lnTo>
                <a:lnTo>
                  <a:pt x="7310" y="9456"/>
                </a:lnTo>
                <a:lnTo>
                  <a:pt x="7333" y="9493"/>
                </a:lnTo>
                <a:lnTo>
                  <a:pt x="7354" y="9530"/>
                </a:lnTo>
                <a:lnTo>
                  <a:pt x="7375" y="9569"/>
                </a:lnTo>
                <a:lnTo>
                  <a:pt x="7394" y="9608"/>
                </a:lnTo>
                <a:lnTo>
                  <a:pt x="7413" y="9646"/>
                </a:lnTo>
                <a:lnTo>
                  <a:pt x="7430" y="9687"/>
                </a:lnTo>
                <a:lnTo>
                  <a:pt x="7446" y="9728"/>
                </a:lnTo>
                <a:lnTo>
                  <a:pt x="7462" y="9768"/>
                </a:lnTo>
                <a:lnTo>
                  <a:pt x="7476" y="9810"/>
                </a:lnTo>
                <a:lnTo>
                  <a:pt x="7489" y="9853"/>
                </a:lnTo>
                <a:lnTo>
                  <a:pt x="7501" y="9896"/>
                </a:lnTo>
                <a:lnTo>
                  <a:pt x="7513" y="9939"/>
                </a:lnTo>
                <a:lnTo>
                  <a:pt x="7522" y="9993"/>
                </a:lnTo>
                <a:lnTo>
                  <a:pt x="7531" y="10046"/>
                </a:lnTo>
                <a:lnTo>
                  <a:pt x="7536" y="10101"/>
                </a:lnTo>
                <a:lnTo>
                  <a:pt x="7540" y="10154"/>
                </a:lnTo>
                <a:lnTo>
                  <a:pt x="7542" y="10208"/>
                </a:lnTo>
                <a:lnTo>
                  <a:pt x="7542" y="10261"/>
                </a:lnTo>
                <a:lnTo>
                  <a:pt x="7540" y="10315"/>
                </a:lnTo>
                <a:lnTo>
                  <a:pt x="7537" y="10367"/>
                </a:lnTo>
                <a:lnTo>
                  <a:pt x="7531" y="10420"/>
                </a:lnTo>
                <a:lnTo>
                  <a:pt x="7523" y="10471"/>
                </a:lnTo>
                <a:lnTo>
                  <a:pt x="7514" y="10524"/>
                </a:lnTo>
                <a:lnTo>
                  <a:pt x="7502" y="10575"/>
                </a:lnTo>
                <a:lnTo>
                  <a:pt x="7490" y="10626"/>
                </a:lnTo>
                <a:lnTo>
                  <a:pt x="7475" y="10676"/>
                </a:lnTo>
                <a:lnTo>
                  <a:pt x="7459" y="10725"/>
                </a:lnTo>
                <a:lnTo>
                  <a:pt x="7441" y="10774"/>
                </a:lnTo>
                <a:lnTo>
                  <a:pt x="7421" y="10822"/>
                </a:lnTo>
                <a:lnTo>
                  <a:pt x="7400" y="10870"/>
                </a:lnTo>
                <a:lnTo>
                  <a:pt x="7377" y="10916"/>
                </a:lnTo>
                <a:lnTo>
                  <a:pt x="7352" y="10963"/>
                </a:lnTo>
                <a:lnTo>
                  <a:pt x="7326" y="11008"/>
                </a:lnTo>
                <a:lnTo>
                  <a:pt x="7298" y="11052"/>
                </a:lnTo>
                <a:lnTo>
                  <a:pt x="7269" y="11096"/>
                </a:lnTo>
                <a:lnTo>
                  <a:pt x="7237" y="11138"/>
                </a:lnTo>
                <a:lnTo>
                  <a:pt x="7205" y="11179"/>
                </a:lnTo>
                <a:lnTo>
                  <a:pt x="7171" y="11219"/>
                </a:lnTo>
                <a:lnTo>
                  <a:pt x="7136" y="11259"/>
                </a:lnTo>
                <a:lnTo>
                  <a:pt x="7098" y="11296"/>
                </a:lnTo>
                <a:lnTo>
                  <a:pt x="7061" y="11334"/>
                </a:lnTo>
                <a:lnTo>
                  <a:pt x="7021" y="11370"/>
                </a:lnTo>
                <a:lnTo>
                  <a:pt x="6979" y="11404"/>
                </a:lnTo>
                <a:lnTo>
                  <a:pt x="6938" y="11436"/>
                </a:lnTo>
                <a:lnTo>
                  <a:pt x="6888" y="11474"/>
                </a:lnTo>
                <a:lnTo>
                  <a:pt x="6838" y="11508"/>
                </a:lnTo>
                <a:lnTo>
                  <a:pt x="6788" y="11541"/>
                </a:lnTo>
                <a:lnTo>
                  <a:pt x="6737" y="11572"/>
                </a:lnTo>
                <a:lnTo>
                  <a:pt x="6686" y="11600"/>
                </a:lnTo>
                <a:lnTo>
                  <a:pt x="6635" y="11628"/>
                </a:lnTo>
                <a:lnTo>
                  <a:pt x="6582" y="11653"/>
                </a:lnTo>
                <a:lnTo>
                  <a:pt x="6529" y="11676"/>
                </a:lnTo>
                <a:lnTo>
                  <a:pt x="6476" y="11696"/>
                </a:lnTo>
                <a:lnTo>
                  <a:pt x="6423" y="11715"/>
                </a:lnTo>
                <a:lnTo>
                  <a:pt x="6368" y="11732"/>
                </a:lnTo>
                <a:lnTo>
                  <a:pt x="6314" y="11748"/>
                </a:lnTo>
                <a:lnTo>
                  <a:pt x="6260" y="11761"/>
                </a:lnTo>
                <a:lnTo>
                  <a:pt x="6204" y="11773"/>
                </a:lnTo>
                <a:lnTo>
                  <a:pt x="6150" y="11782"/>
                </a:lnTo>
                <a:lnTo>
                  <a:pt x="6095" y="11789"/>
                </a:lnTo>
                <a:lnTo>
                  <a:pt x="6039" y="11796"/>
                </a:lnTo>
                <a:lnTo>
                  <a:pt x="5983" y="11800"/>
                </a:lnTo>
                <a:lnTo>
                  <a:pt x="5928" y="11802"/>
                </a:lnTo>
                <a:lnTo>
                  <a:pt x="5872" y="11802"/>
                </a:lnTo>
                <a:lnTo>
                  <a:pt x="5816" y="11800"/>
                </a:lnTo>
                <a:lnTo>
                  <a:pt x="5761" y="11797"/>
                </a:lnTo>
                <a:lnTo>
                  <a:pt x="5704" y="11792"/>
                </a:lnTo>
                <a:lnTo>
                  <a:pt x="5649" y="11785"/>
                </a:lnTo>
                <a:lnTo>
                  <a:pt x="5594" y="11777"/>
                </a:lnTo>
                <a:lnTo>
                  <a:pt x="5537" y="11766"/>
                </a:lnTo>
                <a:lnTo>
                  <a:pt x="5482" y="11754"/>
                </a:lnTo>
                <a:lnTo>
                  <a:pt x="5428" y="11740"/>
                </a:lnTo>
                <a:lnTo>
                  <a:pt x="5372" y="11725"/>
                </a:lnTo>
                <a:lnTo>
                  <a:pt x="5318" y="11707"/>
                </a:lnTo>
                <a:lnTo>
                  <a:pt x="5263" y="11688"/>
                </a:lnTo>
                <a:lnTo>
                  <a:pt x="5208" y="11667"/>
                </a:lnTo>
                <a:lnTo>
                  <a:pt x="5169" y="11651"/>
                </a:lnTo>
                <a:lnTo>
                  <a:pt x="5129" y="11633"/>
                </a:lnTo>
                <a:lnTo>
                  <a:pt x="5090" y="11615"/>
                </a:lnTo>
                <a:lnTo>
                  <a:pt x="5052" y="11595"/>
                </a:lnTo>
                <a:lnTo>
                  <a:pt x="5014" y="11575"/>
                </a:lnTo>
                <a:lnTo>
                  <a:pt x="4976" y="11555"/>
                </a:lnTo>
                <a:lnTo>
                  <a:pt x="4940" y="11534"/>
                </a:lnTo>
                <a:lnTo>
                  <a:pt x="4904" y="11512"/>
                </a:lnTo>
                <a:lnTo>
                  <a:pt x="4869" y="11489"/>
                </a:lnTo>
                <a:lnTo>
                  <a:pt x="4834" y="11465"/>
                </a:lnTo>
                <a:lnTo>
                  <a:pt x="4800" y="11441"/>
                </a:lnTo>
                <a:lnTo>
                  <a:pt x="4766" y="11416"/>
                </a:lnTo>
                <a:lnTo>
                  <a:pt x="4733" y="11390"/>
                </a:lnTo>
                <a:lnTo>
                  <a:pt x="4702" y="11363"/>
                </a:lnTo>
                <a:lnTo>
                  <a:pt x="4669" y="11336"/>
                </a:lnTo>
                <a:lnTo>
                  <a:pt x="4639" y="11309"/>
                </a:lnTo>
                <a:lnTo>
                  <a:pt x="4609" y="11281"/>
                </a:lnTo>
                <a:lnTo>
                  <a:pt x="4580" y="11252"/>
                </a:lnTo>
                <a:lnTo>
                  <a:pt x="4550" y="11222"/>
                </a:lnTo>
                <a:lnTo>
                  <a:pt x="4522" y="11192"/>
                </a:lnTo>
                <a:lnTo>
                  <a:pt x="4494" y="11161"/>
                </a:lnTo>
                <a:lnTo>
                  <a:pt x="4468" y="11129"/>
                </a:lnTo>
                <a:lnTo>
                  <a:pt x="4442" y="11098"/>
                </a:lnTo>
                <a:lnTo>
                  <a:pt x="4416" y="11066"/>
                </a:lnTo>
                <a:lnTo>
                  <a:pt x="4391" y="11032"/>
                </a:lnTo>
                <a:lnTo>
                  <a:pt x="4367" y="10999"/>
                </a:lnTo>
                <a:lnTo>
                  <a:pt x="4344" y="10965"/>
                </a:lnTo>
                <a:lnTo>
                  <a:pt x="4321" y="10931"/>
                </a:lnTo>
                <a:lnTo>
                  <a:pt x="4299" y="10896"/>
                </a:lnTo>
                <a:lnTo>
                  <a:pt x="4277" y="10861"/>
                </a:lnTo>
                <a:lnTo>
                  <a:pt x="4257" y="10824"/>
                </a:lnTo>
                <a:lnTo>
                  <a:pt x="4237" y="10789"/>
                </a:lnTo>
                <a:lnTo>
                  <a:pt x="4217" y="10752"/>
                </a:lnTo>
                <a:lnTo>
                  <a:pt x="4198" y="10715"/>
                </a:lnTo>
                <a:lnTo>
                  <a:pt x="4181" y="10677"/>
                </a:lnTo>
                <a:lnTo>
                  <a:pt x="4164" y="10640"/>
                </a:lnTo>
                <a:lnTo>
                  <a:pt x="4147" y="10601"/>
                </a:lnTo>
                <a:lnTo>
                  <a:pt x="4133" y="10562"/>
                </a:lnTo>
                <a:lnTo>
                  <a:pt x="4117" y="10524"/>
                </a:lnTo>
                <a:lnTo>
                  <a:pt x="4103" y="10485"/>
                </a:lnTo>
                <a:lnTo>
                  <a:pt x="4090" y="10445"/>
                </a:lnTo>
                <a:lnTo>
                  <a:pt x="4077" y="10406"/>
                </a:lnTo>
                <a:lnTo>
                  <a:pt x="4066" y="10365"/>
                </a:lnTo>
                <a:lnTo>
                  <a:pt x="4054" y="10324"/>
                </a:lnTo>
                <a:lnTo>
                  <a:pt x="4044" y="10283"/>
                </a:lnTo>
                <a:lnTo>
                  <a:pt x="4034" y="10243"/>
                </a:lnTo>
                <a:lnTo>
                  <a:pt x="4026" y="10202"/>
                </a:lnTo>
                <a:lnTo>
                  <a:pt x="4018" y="10160"/>
                </a:lnTo>
                <a:lnTo>
                  <a:pt x="4010" y="10118"/>
                </a:lnTo>
                <a:lnTo>
                  <a:pt x="4004" y="10077"/>
                </a:lnTo>
                <a:lnTo>
                  <a:pt x="3999" y="10035"/>
                </a:lnTo>
                <a:lnTo>
                  <a:pt x="3994" y="9993"/>
                </a:lnTo>
                <a:lnTo>
                  <a:pt x="3990" y="9950"/>
                </a:lnTo>
                <a:lnTo>
                  <a:pt x="3986" y="9907"/>
                </a:lnTo>
                <a:lnTo>
                  <a:pt x="3984" y="9865"/>
                </a:lnTo>
                <a:lnTo>
                  <a:pt x="3982" y="9823"/>
                </a:lnTo>
                <a:lnTo>
                  <a:pt x="3981" y="9780"/>
                </a:lnTo>
                <a:lnTo>
                  <a:pt x="3981" y="9736"/>
                </a:lnTo>
                <a:lnTo>
                  <a:pt x="3982" y="9693"/>
                </a:lnTo>
                <a:lnTo>
                  <a:pt x="3984" y="9650"/>
                </a:lnTo>
                <a:lnTo>
                  <a:pt x="3986" y="9608"/>
                </a:lnTo>
                <a:lnTo>
                  <a:pt x="3990" y="9564"/>
                </a:lnTo>
                <a:lnTo>
                  <a:pt x="3994" y="9521"/>
                </a:lnTo>
                <a:lnTo>
                  <a:pt x="3999" y="9478"/>
                </a:lnTo>
                <a:lnTo>
                  <a:pt x="4004" y="9440"/>
                </a:lnTo>
                <a:lnTo>
                  <a:pt x="4010" y="9403"/>
                </a:lnTo>
                <a:lnTo>
                  <a:pt x="4018" y="9365"/>
                </a:lnTo>
                <a:lnTo>
                  <a:pt x="4026" y="9328"/>
                </a:lnTo>
                <a:lnTo>
                  <a:pt x="4034" y="9291"/>
                </a:lnTo>
                <a:lnTo>
                  <a:pt x="4043" y="9255"/>
                </a:lnTo>
                <a:lnTo>
                  <a:pt x="4053" y="9218"/>
                </a:lnTo>
                <a:lnTo>
                  <a:pt x="4063" y="9182"/>
                </a:lnTo>
                <a:lnTo>
                  <a:pt x="4074" y="9145"/>
                </a:lnTo>
                <a:lnTo>
                  <a:pt x="4086" y="9109"/>
                </a:lnTo>
                <a:lnTo>
                  <a:pt x="4098" y="9074"/>
                </a:lnTo>
                <a:lnTo>
                  <a:pt x="4111" y="9038"/>
                </a:lnTo>
                <a:lnTo>
                  <a:pt x="4124" y="9003"/>
                </a:lnTo>
                <a:lnTo>
                  <a:pt x="4138" y="8968"/>
                </a:lnTo>
                <a:lnTo>
                  <a:pt x="4152" y="8933"/>
                </a:lnTo>
                <a:lnTo>
                  <a:pt x="4168" y="8899"/>
                </a:lnTo>
                <a:lnTo>
                  <a:pt x="4184" y="8865"/>
                </a:lnTo>
                <a:lnTo>
                  <a:pt x="4200" y="8831"/>
                </a:lnTo>
                <a:lnTo>
                  <a:pt x="4217" y="8797"/>
                </a:lnTo>
                <a:lnTo>
                  <a:pt x="4235" y="8764"/>
                </a:lnTo>
                <a:lnTo>
                  <a:pt x="4253" y="8731"/>
                </a:lnTo>
                <a:lnTo>
                  <a:pt x="4271" y="8699"/>
                </a:lnTo>
                <a:lnTo>
                  <a:pt x="4291" y="8667"/>
                </a:lnTo>
                <a:lnTo>
                  <a:pt x="4311" y="8634"/>
                </a:lnTo>
                <a:lnTo>
                  <a:pt x="4331" y="8603"/>
                </a:lnTo>
                <a:lnTo>
                  <a:pt x="4352" y="8571"/>
                </a:lnTo>
                <a:lnTo>
                  <a:pt x="4374" y="8540"/>
                </a:lnTo>
                <a:lnTo>
                  <a:pt x="4396" y="8509"/>
                </a:lnTo>
                <a:lnTo>
                  <a:pt x="4418" y="8479"/>
                </a:lnTo>
                <a:lnTo>
                  <a:pt x="4441" y="8449"/>
                </a:lnTo>
                <a:lnTo>
                  <a:pt x="4465" y="8419"/>
                </a:lnTo>
                <a:lnTo>
                  <a:pt x="4489" y="8390"/>
                </a:lnTo>
                <a:lnTo>
                  <a:pt x="4513" y="8362"/>
                </a:lnTo>
                <a:lnTo>
                  <a:pt x="4538" y="8333"/>
                </a:lnTo>
                <a:lnTo>
                  <a:pt x="4564" y="8305"/>
                </a:lnTo>
                <a:lnTo>
                  <a:pt x="4590" y="8277"/>
                </a:lnTo>
                <a:lnTo>
                  <a:pt x="4616" y="8250"/>
                </a:lnTo>
                <a:lnTo>
                  <a:pt x="4643" y="8223"/>
                </a:lnTo>
                <a:lnTo>
                  <a:pt x="4670" y="8197"/>
                </a:lnTo>
                <a:lnTo>
                  <a:pt x="4699" y="8171"/>
                </a:lnTo>
                <a:lnTo>
                  <a:pt x="4727" y="8145"/>
                </a:lnTo>
                <a:lnTo>
                  <a:pt x="4756" y="8120"/>
                </a:lnTo>
                <a:lnTo>
                  <a:pt x="4785" y="8095"/>
                </a:lnTo>
                <a:lnTo>
                  <a:pt x="4816" y="8071"/>
                </a:lnTo>
                <a:lnTo>
                  <a:pt x="4845" y="8047"/>
                </a:lnTo>
                <a:lnTo>
                  <a:pt x="4876" y="8024"/>
                </a:lnTo>
                <a:lnTo>
                  <a:pt x="4907" y="8001"/>
                </a:lnTo>
                <a:lnTo>
                  <a:pt x="4939" y="7978"/>
                </a:lnTo>
                <a:lnTo>
                  <a:pt x="4970" y="7957"/>
                </a:lnTo>
                <a:lnTo>
                  <a:pt x="5002" y="7936"/>
                </a:lnTo>
                <a:lnTo>
                  <a:pt x="5036" y="7915"/>
                </a:lnTo>
                <a:lnTo>
                  <a:pt x="5068" y="7895"/>
                </a:lnTo>
                <a:lnTo>
                  <a:pt x="5103" y="7875"/>
                </a:lnTo>
                <a:lnTo>
                  <a:pt x="5136" y="7855"/>
                </a:lnTo>
                <a:lnTo>
                  <a:pt x="5171" y="7836"/>
                </a:lnTo>
                <a:lnTo>
                  <a:pt x="5205" y="7819"/>
                </a:lnTo>
                <a:lnTo>
                  <a:pt x="5241" y="7801"/>
                </a:lnTo>
                <a:lnTo>
                  <a:pt x="5276" y="7783"/>
                </a:lnTo>
                <a:lnTo>
                  <a:pt x="5312" y="7766"/>
                </a:lnTo>
                <a:lnTo>
                  <a:pt x="5348" y="7751"/>
                </a:lnTo>
                <a:lnTo>
                  <a:pt x="5385" y="7735"/>
                </a:lnTo>
                <a:lnTo>
                  <a:pt x="5421" y="7720"/>
                </a:lnTo>
                <a:lnTo>
                  <a:pt x="5459" y="7706"/>
                </a:lnTo>
                <a:lnTo>
                  <a:pt x="5496" y="7692"/>
                </a:lnTo>
                <a:lnTo>
                  <a:pt x="5554" y="7673"/>
                </a:lnTo>
                <a:lnTo>
                  <a:pt x="5610" y="7657"/>
                </a:lnTo>
                <a:lnTo>
                  <a:pt x="5668" y="7641"/>
                </a:lnTo>
                <a:lnTo>
                  <a:pt x="5724" y="7627"/>
                </a:lnTo>
                <a:lnTo>
                  <a:pt x="5782" y="7615"/>
                </a:lnTo>
                <a:lnTo>
                  <a:pt x="5839" y="7603"/>
                </a:lnTo>
                <a:lnTo>
                  <a:pt x="5896" y="7594"/>
                </a:lnTo>
                <a:lnTo>
                  <a:pt x="5954" y="7586"/>
                </a:lnTo>
                <a:lnTo>
                  <a:pt x="6011" y="7578"/>
                </a:lnTo>
                <a:lnTo>
                  <a:pt x="6069" y="7573"/>
                </a:lnTo>
                <a:lnTo>
                  <a:pt x="6126" y="7568"/>
                </a:lnTo>
                <a:lnTo>
                  <a:pt x="6184" y="7565"/>
                </a:lnTo>
                <a:lnTo>
                  <a:pt x="6241" y="7564"/>
                </a:lnTo>
                <a:lnTo>
                  <a:pt x="6298" y="7563"/>
                </a:lnTo>
                <a:lnTo>
                  <a:pt x="6355" y="7564"/>
                </a:lnTo>
                <a:lnTo>
                  <a:pt x="6412" y="7566"/>
                </a:lnTo>
                <a:lnTo>
                  <a:pt x="6469" y="7569"/>
                </a:lnTo>
                <a:lnTo>
                  <a:pt x="6526" y="7573"/>
                </a:lnTo>
                <a:lnTo>
                  <a:pt x="6582" y="7579"/>
                </a:lnTo>
                <a:lnTo>
                  <a:pt x="6638" y="7587"/>
                </a:lnTo>
                <a:lnTo>
                  <a:pt x="6694" y="7595"/>
                </a:lnTo>
                <a:lnTo>
                  <a:pt x="6750" y="7604"/>
                </a:lnTo>
                <a:lnTo>
                  <a:pt x="6806" y="7615"/>
                </a:lnTo>
                <a:lnTo>
                  <a:pt x="6861" y="7626"/>
                </a:lnTo>
                <a:lnTo>
                  <a:pt x="6916" y="7640"/>
                </a:lnTo>
                <a:lnTo>
                  <a:pt x="6970" y="7655"/>
                </a:lnTo>
                <a:lnTo>
                  <a:pt x="7024" y="7669"/>
                </a:lnTo>
                <a:lnTo>
                  <a:pt x="7079" y="7686"/>
                </a:lnTo>
                <a:lnTo>
                  <a:pt x="7132" y="7704"/>
                </a:lnTo>
                <a:lnTo>
                  <a:pt x="7185" y="7723"/>
                </a:lnTo>
                <a:lnTo>
                  <a:pt x="7237" y="7742"/>
                </a:lnTo>
                <a:lnTo>
                  <a:pt x="7289" y="7763"/>
                </a:lnTo>
                <a:lnTo>
                  <a:pt x="7342" y="7786"/>
                </a:lnTo>
                <a:lnTo>
                  <a:pt x="7393" y="7809"/>
                </a:lnTo>
                <a:lnTo>
                  <a:pt x="7444" y="7833"/>
                </a:lnTo>
                <a:lnTo>
                  <a:pt x="7494" y="7858"/>
                </a:lnTo>
                <a:lnTo>
                  <a:pt x="7543" y="7885"/>
                </a:lnTo>
                <a:lnTo>
                  <a:pt x="7592" y="7913"/>
                </a:lnTo>
                <a:lnTo>
                  <a:pt x="7641" y="7941"/>
                </a:lnTo>
                <a:lnTo>
                  <a:pt x="7689" y="7971"/>
                </a:lnTo>
                <a:lnTo>
                  <a:pt x="7736" y="8001"/>
                </a:lnTo>
                <a:lnTo>
                  <a:pt x="7783" y="8033"/>
                </a:lnTo>
                <a:lnTo>
                  <a:pt x="7829" y="8065"/>
                </a:lnTo>
                <a:lnTo>
                  <a:pt x="7874" y="8098"/>
                </a:lnTo>
                <a:lnTo>
                  <a:pt x="7919" y="8133"/>
                </a:lnTo>
                <a:lnTo>
                  <a:pt x="7963" y="8168"/>
                </a:lnTo>
                <a:lnTo>
                  <a:pt x="8006" y="8205"/>
                </a:lnTo>
                <a:lnTo>
                  <a:pt x="8049" y="8243"/>
                </a:lnTo>
                <a:lnTo>
                  <a:pt x="8090" y="8281"/>
                </a:lnTo>
                <a:lnTo>
                  <a:pt x="8131" y="8320"/>
                </a:lnTo>
                <a:lnTo>
                  <a:pt x="8171" y="8361"/>
                </a:lnTo>
                <a:lnTo>
                  <a:pt x="8211" y="8401"/>
                </a:lnTo>
                <a:lnTo>
                  <a:pt x="8248" y="8443"/>
                </a:lnTo>
                <a:lnTo>
                  <a:pt x="8286" y="8486"/>
                </a:lnTo>
                <a:lnTo>
                  <a:pt x="8322" y="8530"/>
                </a:lnTo>
                <a:lnTo>
                  <a:pt x="8358" y="8574"/>
                </a:lnTo>
                <a:lnTo>
                  <a:pt x="8393" y="8620"/>
                </a:lnTo>
                <a:lnTo>
                  <a:pt x="8427" y="8666"/>
                </a:lnTo>
                <a:lnTo>
                  <a:pt x="8459" y="8713"/>
                </a:lnTo>
                <a:lnTo>
                  <a:pt x="8491" y="8761"/>
                </a:lnTo>
                <a:lnTo>
                  <a:pt x="8522" y="8809"/>
                </a:lnTo>
                <a:lnTo>
                  <a:pt x="8551" y="8858"/>
                </a:lnTo>
                <a:lnTo>
                  <a:pt x="8580" y="8909"/>
                </a:lnTo>
                <a:lnTo>
                  <a:pt x="8607" y="8959"/>
                </a:lnTo>
                <a:lnTo>
                  <a:pt x="8644" y="9035"/>
                </a:lnTo>
                <a:lnTo>
                  <a:pt x="8678" y="9112"/>
                </a:lnTo>
                <a:lnTo>
                  <a:pt x="8711" y="9188"/>
                </a:lnTo>
                <a:lnTo>
                  <a:pt x="8740" y="9264"/>
                </a:lnTo>
                <a:lnTo>
                  <a:pt x="8767" y="9341"/>
                </a:lnTo>
                <a:lnTo>
                  <a:pt x="8792" y="9419"/>
                </a:lnTo>
                <a:lnTo>
                  <a:pt x="8815" y="9496"/>
                </a:lnTo>
                <a:lnTo>
                  <a:pt x="8835" y="9573"/>
                </a:lnTo>
                <a:lnTo>
                  <a:pt x="8854" y="9652"/>
                </a:lnTo>
                <a:lnTo>
                  <a:pt x="8869" y="9729"/>
                </a:lnTo>
                <a:lnTo>
                  <a:pt x="8883" y="9807"/>
                </a:lnTo>
                <a:lnTo>
                  <a:pt x="8895" y="9885"/>
                </a:lnTo>
                <a:lnTo>
                  <a:pt x="8903" y="9964"/>
                </a:lnTo>
                <a:lnTo>
                  <a:pt x="8910" y="10042"/>
                </a:lnTo>
                <a:lnTo>
                  <a:pt x="8915" y="10120"/>
                </a:lnTo>
                <a:lnTo>
                  <a:pt x="8917" y="10199"/>
                </a:lnTo>
                <a:lnTo>
                  <a:pt x="8917" y="10277"/>
                </a:lnTo>
                <a:lnTo>
                  <a:pt x="8916" y="10356"/>
                </a:lnTo>
                <a:lnTo>
                  <a:pt x="8912" y="10435"/>
                </a:lnTo>
                <a:lnTo>
                  <a:pt x="8906" y="10513"/>
                </a:lnTo>
                <a:lnTo>
                  <a:pt x="8898" y="10591"/>
                </a:lnTo>
                <a:lnTo>
                  <a:pt x="8887" y="10670"/>
                </a:lnTo>
                <a:lnTo>
                  <a:pt x="8875" y="10748"/>
                </a:lnTo>
                <a:lnTo>
                  <a:pt x="8860" y="10826"/>
                </a:lnTo>
                <a:lnTo>
                  <a:pt x="8843" y="10904"/>
                </a:lnTo>
                <a:lnTo>
                  <a:pt x="8825" y="10982"/>
                </a:lnTo>
                <a:lnTo>
                  <a:pt x="8804" y="11059"/>
                </a:lnTo>
                <a:lnTo>
                  <a:pt x="8781" y="11137"/>
                </a:lnTo>
                <a:lnTo>
                  <a:pt x="8756" y="11214"/>
                </a:lnTo>
                <a:lnTo>
                  <a:pt x="8728" y="11291"/>
                </a:lnTo>
                <a:lnTo>
                  <a:pt x="8699" y="11367"/>
                </a:lnTo>
                <a:lnTo>
                  <a:pt x="8669" y="11444"/>
                </a:lnTo>
                <a:lnTo>
                  <a:pt x="8737" y="11437"/>
                </a:lnTo>
                <a:lnTo>
                  <a:pt x="8806" y="11428"/>
                </a:lnTo>
                <a:lnTo>
                  <a:pt x="8874" y="11417"/>
                </a:lnTo>
                <a:lnTo>
                  <a:pt x="8943" y="11403"/>
                </a:lnTo>
                <a:lnTo>
                  <a:pt x="9010" y="11388"/>
                </a:lnTo>
                <a:lnTo>
                  <a:pt x="9079" y="11371"/>
                </a:lnTo>
                <a:lnTo>
                  <a:pt x="9147" y="11352"/>
                </a:lnTo>
                <a:lnTo>
                  <a:pt x="9215" y="11331"/>
                </a:lnTo>
                <a:lnTo>
                  <a:pt x="9283" y="11308"/>
                </a:lnTo>
                <a:lnTo>
                  <a:pt x="9351" y="11285"/>
                </a:lnTo>
                <a:lnTo>
                  <a:pt x="9417" y="11260"/>
                </a:lnTo>
                <a:lnTo>
                  <a:pt x="9482" y="11234"/>
                </a:lnTo>
                <a:lnTo>
                  <a:pt x="9548" y="11206"/>
                </a:lnTo>
                <a:lnTo>
                  <a:pt x="9613" y="11177"/>
                </a:lnTo>
                <a:lnTo>
                  <a:pt x="9677" y="11148"/>
                </a:lnTo>
                <a:lnTo>
                  <a:pt x="9739" y="11117"/>
                </a:lnTo>
                <a:lnTo>
                  <a:pt x="9802" y="11085"/>
                </a:lnTo>
                <a:lnTo>
                  <a:pt x="9864" y="11052"/>
                </a:lnTo>
                <a:lnTo>
                  <a:pt x="9925" y="11018"/>
                </a:lnTo>
                <a:lnTo>
                  <a:pt x="9985" y="10982"/>
                </a:lnTo>
                <a:lnTo>
                  <a:pt x="10044" y="10946"/>
                </a:lnTo>
                <a:lnTo>
                  <a:pt x="10103" y="10909"/>
                </a:lnTo>
                <a:lnTo>
                  <a:pt x="10161" y="10870"/>
                </a:lnTo>
                <a:lnTo>
                  <a:pt x="10219" y="10831"/>
                </a:lnTo>
                <a:lnTo>
                  <a:pt x="10274" y="10790"/>
                </a:lnTo>
                <a:lnTo>
                  <a:pt x="10330" y="10748"/>
                </a:lnTo>
                <a:lnTo>
                  <a:pt x="10385" y="10705"/>
                </a:lnTo>
                <a:lnTo>
                  <a:pt x="10438" y="10663"/>
                </a:lnTo>
                <a:lnTo>
                  <a:pt x="10491" y="10618"/>
                </a:lnTo>
                <a:lnTo>
                  <a:pt x="10542" y="10572"/>
                </a:lnTo>
                <a:lnTo>
                  <a:pt x="10594" y="10526"/>
                </a:lnTo>
                <a:lnTo>
                  <a:pt x="10644" y="10479"/>
                </a:lnTo>
                <a:lnTo>
                  <a:pt x="10693" y="10430"/>
                </a:lnTo>
                <a:lnTo>
                  <a:pt x="10741" y="10381"/>
                </a:lnTo>
                <a:lnTo>
                  <a:pt x="10788" y="10330"/>
                </a:lnTo>
                <a:lnTo>
                  <a:pt x="10835" y="10280"/>
                </a:lnTo>
                <a:lnTo>
                  <a:pt x="10880" y="10228"/>
                </a:lnTo>
                <a:lnTo>
                  <a:pt x="10924" y="10176"/>
                </a:lnTo>
                <a:lnTo>
                  <a:pt x="10966" y="10121"/>
                </a:lnTo>
                <a:lnTo>
                  <a:pt x="11009" y="10067"/>
                </a:lnTo>
                <a:lnTo>
                  <a:pt x="11050" y="10013"/>
                </a:lnTo>
                <a:lnTo>
                  <a:pt x="11090" y="9956"/>
                </a:lnTo>
                <a:lnTo>
                  <a:pt x="11128" y="9900"/>
                </a:lnTo>
                <a:lnTo>
                  <a:pt x="11166" y="9843"/>
                </a:lnTo>
                <a:lnTo>
                  <a:pt x="11203" y="9784"/>
                </a:lnTo>
                <a:lnTo>
                  <a:pt x="11238" y="9726"/>
                </a:lnTo>
                <a:lnTo>
                  <a:pt x="11272" y="9666"/>
                </a:lnTo>
                <a:lnTo>
                  <a:pt x="11306" y="9606"/>
                </a:lnTo>
                <a:lnTo>
                  <a:pt x="11338" y="9545"/>
                </a:lnTo>
                <a:lnTo>
                  <a:pt x="11368" y="9483"/>
                </a:lnTo>
                <a:lnTo>
                  <a:pt x="11398" y="9421"/>
                </a:lnTo>
                <a:lnTo>
                  <a:pt x="11427" y="9358"/>
                </a:lnTo>
                <a:lnTo>
                  <a:pt x="11454" y="9294"/>
                </a:lnTo>
                <a:lnTo>
                  <a:pt x="11479" y="9231"/>
                </a:lnTo>
                <a:lnTo>
                  <a:pt x="11504" y="9166"/>
                </a:lnTo>
                <a:lnTo>
                  <a:pt x="11527" y="9100"/>
                </a:lnTo>
                <a:lnTo>
                  <a:pt x="11549" y="9034"/>
                </a:lnTo>
                <a:lnTo>
                  <a:pt x="11570" y="8967"/>
                </a:lnTo>
                <a:lnTo>
                  <a:pt x="11590" y="8901"/>
                </a:lnTo>
                <a:lnTo>
                  <a:pt x="11608" y="8834"/>
                </a:lnTo>
                <a:lnTo>
                  <a:pt x="11624" y="8765"/>
                </a:lnTo>
                <a:lnTo>
                  <a:pt x="11639" y="8697"/>
                </a:lnTo>
                <a:lnTo>
                  <a:pt x="11653" y="8628"/>
                </a:lnTo>
                <a:lnTo>
                  <a:pt x="11666" y="8558"/>
                </a:lnTo>
                <a:lnTo>
                  <a:pt x="11676" y="8488"/>
                </a:lnTo>
                <a:lnTo>
                  <a:pt x="11687" y="8418"/>
                </a:lnTo>
                <a:lnTo>
                  <a:pt x="11694" y="8347"/>
                </a:lnTo>
                <a:lnTo>
                  <a:pt x="11702" y="8275"/>
                </a:lnTo>
                <a:lnTo>
                  <a:pt x="11707" y="8204"/>
                </a:lnTo>
                <a:lnTo>
                  <a:pt x="11711" y="8132"/>
                </a:lnTo>
                <a:lnTo>
                  <a:pt x="11713" y="8059"/>
                </a:lnTo>
                <a:lnTo>
                  <a:pt x="11713" y="7987"/>
                </a:lnTo>
                <a:lnTo>
                  <a:pt x="11712" y="7899"/>
                </a:lnTo>
                <a:lnTo>
                  <a:pt x="11709" y="7812"/>
                </a:lnTo>
                <a:lnTo>
                  <a:pt x="11704" y="7726"/>
                </a:lnTo>
                <a:lnTo>
                  <a:pt x="11696" y="7640"/>
                </a:lnTo>
                <a:lnTo>
                  <a:pt x="11686" y="7554"/>
                </a:lnTo>
                <a:lnTo>
                  <a:pt x="11674" y="7470"/>
                </a:lnTo>
                <a:lnTo>
                  <a:pt x="11661" y="7385"/>
                </a:lnTo>
                <a:lnTo>
                  <a:pt x="11644" y="7302"/>
                </a:lnTo>
                <a:lnTo>
                  <a:pt x="11626" y="7219"/>
                </a:lnTo>
                <a:lnTo>
                  <a:pt x="11606" y="7138"/>
                </a:lnTo>
                <a:lnTo>
                  <a:pt x="11585" y="7056"/>
                </a:lnTo>
                <a:lnTo>
                  <a:pt x="11561" y="6976"/>
                </a:lnTo>
                <a:lnTo>
                  <a:pt x="11534" y="6896"/>
                </a:lnTo>
                <a:lnTo>
                  <a:pt x="11507" y="6817"/>
                </a:lnTo>
                <a:lnTo>
                  <a:pt x="11478" y="6740"/>
                </a:lnTo>
                <a:lnTo>
                  <a:pt x="11447" y="6662"/>
                </a:lnTo>
                <a:lnTo>
                  <a:pt x="11413" y="6586"/>
                </a:lnTo>
                <a:lnTo>
                  <a:pt x="11378" y="6511"/>
                </a:lnTo>
                <a:lnTo>
                  <a:pt x="11341" y="6437"/>
                </a:lnTo>
                <a:lnTo>
                  <a:pt x="11303" y="6364"/>
                </a:lnTo>
                <a:lnTo>
                  <a:pt x="11263" y="6291"/>
                </a:lnTo>
                <a:lnTo>
                  <a:pt x="11221" y="6220"/>
                </a:lnTo>
                <a:lnTo>
                  <a:pt x="11177" y="6150"/>
                </a:lnTo>
                <a:lnTo>
                  <a:pt x="11132" y="6081"/>
                </a:lnTo>
                <a:lnTo>
                  <a:pt x="11085" y="6012"/>
                </a:lnTo>
                <a:lnTo>
                  <a:pt x="11037" y="5945"/>
                </a:lnTo>
                <a:lnTo>
                  <a:pt x="10987" y="5879"/>
                </a:lnTo>
                <a:lnTo>
                  <a:pt x="10936" y="5814"/>
                </a:lnTo>
                <a:lnTo>
                  <a:pt x="10883" y="5751"/>
                </a:lnTo>
                <a:lnTo>
                  <a:pt x="10828" y="5689"/>
                </a:lnTo>
                <a:lnTo>
                  <a:pt x="10772" y="5627"/>
                </a:lnTo>
                <a:lnTo>
                  <a:pt x="10716" y="5568"/>
                </a:lnTo>
                <a:close/>
              </a:path>
            </a:pathLst>
          </a:custGeom>
          <a:solidFill>
            <a:schemeClr val="accent6">
              <a:lumMod val="75000"/>
            </a:schemeClr>
          </a:solidFill>
          <a:ln>
            <a:noFill/>
          </a:ln>
        </p:spPr>
        <p:txBody>
          <a:bodyPr lIns="144000" rIns="72000" bIns="468000" anchor="ctr">
            <a:normAutofit/>
            <a:scene3d>
              <a:camera prst="orthographicFront"/>
              <a:lightRig rig="threePt" dir="t"/>
            </a:scene3d>
            <a:sp3d contourW="12700">
              <a:contourClr>
                <a:srgbClr val="FFFFFF"/>
              </a:contourClr>
            </a:sp3d>
          </a:bodyPr>
          <a:p>
            <a:pPr algn="ctr">
              <a:defRPr/>
            </a:pPr>
            <a:r>
              <a:rPr lang="en-US" altLang="zh-CN" dirty="0">
                <a:solidFill>
                  <a:srgbClr val="FFFFFF"/>
                </a:solidFill>
                <a:latin typeface="Calibri Light" panose="020F0302020204030204" charset="0"/>
                <a:ea typeface="+mn-ea"/>
                <a:cs typeface="+mn-ea"/>
                <a:sym typeface="Arial" panose="020B0604020202020204" pitchFamily="34" charset="0"/>
              </a:rPr>
              <a:t>多对一关系</a:t>
            </a:r>
            <a:endParaRPr lang="en-US" altLang="zh-CN" dirty="0">
              <a:solidFill>
                <a:srgbClr val="FFFFFF"/>
              </a:solidFill>
              <a:latin typeface="Calibri Light" panose="020F0302020204030204" charset="0"/>
              <a:ea typeface="+mn-ea"/>
              <a:cs typeface="+mn-ea"/>
              <a:sym typeface="Arial" panose="020B0604020202020204" pitchFamily="34" charset="0"/>
            </a:endParaRPr>
          </a:p>
        </p:txBody>
      </p:sp>
      <p:sp>
        <p:nvSpPr>
          <p:cNvPr id="22" name="文本框 21"/>
          <p:cNvSpPr txBox="1"/>
          <p:nvPr>
            <p:custDataLst>
              <p:tags r:id="rId4"/>
            </p:custDataLst>
          </p:nvPr>
        </p:nvSpPr>
        <p:spPr>
          <a:xfrm>
            <a:off x="3878168" y="4609430"/>
            <a:ext cx="2066027" cy="994739"/>
          </a:xfrm>
          <a:prstGeom prst="rect">
            <a:avLst/>
          </a:prstGeom>
          <a:noFill/>
        </p:spPr>
        <p:txBody>
          <a:bodyPr wrap="square" rtlCol="0" anchor="ctr" anchorCtr="0">
            <a:normAutofit fontScale="80000"/>
          </a:bodyPr>
          <a:p>
            <a:pPr algn="just">
              <a:lnSpc>
                <a:spcPct val="130000"/>
              </a:lnSpc>
            </a:pPr>
            <a:r>
              <a:rPr lang="zh-CN" altLang="en-US" dirty="0">
                <a:sym typeface="Arial" panose="020B0604020202020204" pitchFamily="34" charset="0"/>
              </a:rPr>
              <a:t>多对一关系与一对多关系本质相同，只是从不同的角度来看问题。</a:t>
            </a:r>
            <a:endParaRPr lang="zh-CN" altLang="en-US" dirty="0">
              <a:sym typeface="Arial" panose="020B0604020202020204" pitchFamily="34" charset="0"/>
            </a:endParaRPr>
          </a:p>
        </p:txBody>
      </p:sp>
      <p:sp>
        <p:nvSpPr>
          <p:cNvPr id="24" name="KSO_Shape"/>
          <p:cNvSpPr/>
          <p:nvPr>
            <p:custDataLst>
              <p:tags r:id="rId5"/>
            </p:custDataLst>
          </p:nvPr>
        </p:nvSpPr>
        <p:spPr bwMode="auto">
          <a:xfrm>
            <a:off x="6845300" y="4939202"/>
            <a:ext cx="1675294" cy="1807870"/>
          </a:xfrm>
          <a:custGeom>
            <a:avLst/>
            <a:gdLst>
              <a:gd name="T0" fmla="*/ 2147483646 w 11713"/>
              <a:gd name="T1" fmla="*/ 2147483646 h 12650"/>
              <a:gd name="T2" fmla="*/ 2147483646 w 11713"/>
              <a:gd name="T3" fmla="*/ 2147483646 h 12650"/>
              <a:gd name="T4" fmla="*/ 2147483646 w 11713"/>
              <a:gd name="T5" fmla="*/ 2147483646 h 12650"/>
              <a:gd name="T6" fmla="*/ 2147483646 w 11713"/>
              <a:gd name="T7" fmla="*/ 2147483646 h 12650"/>
              <a:gd name="T8" fmla="*/ 2147483646 w 11713"/>
              <a:gd name="T9" fmla="*/ 2147483646 h 12650"/>
              <a:gd name="T10" fmla="*/ 2147483646 w 11713"/>
              <a:gd name="T11" fmla="*/ 2147483646 h 12650"/>
              <a:gd name="T12" fmla="*/ 2147483646 w 11713"/>
              <a:gd name="T13" fmla="*/ 2147483646 h 12650"/>
              <a:gd name="T14" fmla="*/ 2147483646 w 11713"/>
              <a:gd name="T15" fmla="*/ 2147483646 h 12650"/>
              <a:gd name="T16" fmla="*/ 2147483646 w 11713"/>
              <a:gd name="T17" fmla="*/ 2147483646 h 12650"/>
              <a:gd name="T18" fmla="*/ 2147483646 w 11713"/>
              <a:gd name="T19" fmla="*/ 2147483646 h 12650"/>
              <a:gd name="T20" fmla="*/ 2147483646 w 11713"/>
              <a:gd name="T21" fmla="*/ 2147483646 h 12650"/>
              <a:gd name="T22" fmla="*/ 2147483646 w 11713"/>
              <a:gd name="T23" fmla="*/ 2147483646 h 12650"/>
              <a:gd name="T24" fmla="*/ 2147483646 w 11713"/>
              <a:gd name="T25" fmla="*/ 2147483646 h 12650"/>
              <a:gd name="T26" fmla="*/ 2147483646 w 11713"/>
              <a:gd name="T27" fmla="*/ 2147483646 h 12650"/>
              <a:gd name="T28" fmla="*/ 2147483646 w 11713"/>
              <a:gd name="T29" fmla="*/ 2147483646 h 12650"/>
              <a:gd name="T30" fmla="*/ 2147483646 w 11713"/>
              <a:gd name="T31" fmla="*/ 2147483646 h 12650"/>
              <a:gd name="T32" fmla="*/ 2147483646 w 11713"/>
              <a:gd name="T33" fmla="*/ 2147483646 h 12650"/>
              <a:gd name="T34" fmla="*/ 2147483646 w 11713"/>
              <a:gd name="T35" fmla="*/ 2147483646 h 12650"/>
              <a:gd name="T36" fmla="*/ 2147483646 w 11713"/>
              <a:gd name="T37" fmla="*/ 2147483646 h 12650"/>
              <a:gd name="T38" fmla="*/ 2147483646 w 11713"/>
              <a:gd name="T39" fmla="*/ 2147483646 h 12650"/>
              <a:gd name="T40" fmla="*/ 2147483646 w 11713"/>
              <a:gd name="T41" fmla="*/ 2147483646 h 12650"/>
              <a:gd name="T42" fmla="*/ 2147483646 w 11713"/>
              <a:gd name="T43" fmla="*/ 2147483646 h 12650"/>
              <a:gd name="T44" fmla="*/ 2147483646 w 11713"/>
              <a:gd name="T45" fmla="*/ 2147483646 h 12650"/>
              <a:gd name="T46" fmla="*/ 2147483646 w 11713"/>
              <a:gd name="T47" fmla="*/ 2147483646 h 12650"/>
              <a:gd name="T48" fmla="*/ 2147483646 w 11713"/>
              <a:gd name="T49" fmla="*/ 2147483646 h 12650"/>
              <a:gd name="T50" fmla="*/ 2147483646 w 11713"/>
              <a:gd name="T51" fmla="*/ 2147483646 h 12650"/>
              <a:gd name="T52" fmla="*/ 2147483646 w 11713"/>
              <a:gd name="T53" fmla="*/ 2147483646 h 12650"/>
              <a:gd name="T54" fmla="*/ 2147483646 w 11713"/>
              <a:gd name="T55" fmla="*/ 2147483646 h 12650"/>
              <a:gd name="T56" fmla="*/ 2147483646 w 11713"/>
              <a:gd name="T57" fmla="*/ 2147483646 h 12650"/>
              <a:gd name="T58" fmla="*/ 2147483646 w 11713"/>
              <a:gd name="T59" fmla="*/ 2147483646 h 12650"/>
              <a:gd name="T60" fmla="*/ 2147483646 w 11713"/>
              <a:gd name="T61" fmla="*/ 2147483646 h 12650"/>
              <a:gd name="T62" fmla="*/ 2147483646 w 11713"/>
              <a:gd name="T63" fmla="*/ 2147483646 h 12650"/>
              <a:gd name="T64" fmla="*/ 2147483646 w 11713"/>
              <a:gd name="T65" fmla="*/ 2147483646 h 12650"/>
              <a:gd name="T66" fmla="*/ 2147483646 w 11713"/>
              <a:gd name="T67" fmla="*/ 2147483646 h 12650"/>
              <a:gd name="T68" fmla="*/ 2147483646 w 11713"/>
              <a:gd name="T69" fmla="*/ 2147483646 h 12650"/>
              <a:gd name="T70" fmla="*/ 2147483646 w 11713"/>
              <a:gd name="T71" fmla="*/ 2147483646 h 12650"/>
              <a:gd name="T72" fmla="*/ 2147483646 w 11713"/>
              <a:gd name="T73" fmla="*/ 2147483646 h 12650"/>
              <a:gd name="T74" fmla="*/ 2147483646 w 11713"/>
              <a:gd name="T75" fmla="*/ 2147483646 h 12650"/>
              <a:gd name="T76" fmla="*/ 2147483646 w 11713"/>
              <a:gd name="T77" fmla="*/ 2147483646 h 12650"/>
              <a:gd name="T78" fmla="*/ 2147483646 w 11713"/>
              <a:gd name="T79" fmla="*/ 2147483646 h 12650"/>
              <a:gd name="T80" fmla="*/ 2147483646 w 11713"/>
              <a:gd name="T81" fmla="*/ 2147483646 h 12650"/>
              <a:gd name="T82" fmla="*/ 2147483646 w 11713"/>
              <a:gd name="T83" fmla="*/ 2147483646 h 12650"/>
              <a:gd name="T84" fmla="*/ 2147483646 w 11713"/>
              <a:gd name="T85" fmla="*/ 2147483646 h 12650"/>
              <a:gd name="T86" fmla="*/ 2147483646 w 11713"/>
              <a:gd name="T87" fmla="*/ 2147483646 h 12650"/>
              <a:gd name="T88" fmla="*/ 2147483646 w 11713"/>
              <a:gd name="T89" fmla="*/ 2147483646 h 12650"/>
              <a:gd name="T90" fmla="*/ 2147483646 w 11713"/>
              <a:gd name="T91" fmla="*/ 2147483646 h 12650"/>
              <a:gd name="T92" fmla="*/ 2147483646 w 11713"/>
              <a:gd name="T93" fmla="*/ 2147483646 h 12650"/>
              <a:gd name="T94" fmla="*/ 2147483646 w 11713"/>
              <a:gd name="T95" fmla="*/ 2147483646 h 12650"/>
              <a:gd name="T96" fmla="*/ 2147483646 w 11713"/>
              <a:gd name="T97" fmla="*/ 2147483646 h 12650"/>
              <a:gd name="T98" fmla="*/ 2147483646 w 11713"/>
              <a:gd name="T99" fmla="*/ 2147483646 h 12650"/>
              <a:gd name="T100" fmla="*/ 2147483646 w 11713"/>
              <a:gd name="T101" fmla="*/ 2147483646 h 12650"/>
              <a:gd name="T102" fmla="*/ 2147483646 w 11713"/>
              <a:gd name="T103" fmla="*/ 2147483646 h 12650"/>
              <a:gd name="T104" fmla="*/ 2147483646 w 11713"/>
              <a:gd name="T105" fmla="*/ 2147483646 h 12650"/>
              <a:gd name="T106" fmla="*/ 2147483646 w 11713"/>
              <a:gd name="T107" fmla="*/ 2147483646 h 12650"/>
              <a:gd name="T108" fmla="*/ 2147483646 w 11713"/>
              <a:gd name="T109" fmla="*/ 2147483646 h 12650"/>
              <a:gd name="T110" fmla="*/ 2147483646 w 11713"/>
              <a:gd name="T111" fmla="*/ 2147483646 h 12650"/>
              <a:gd name="T112" fmla="*/ 2147483646 w 11713"/>
              <a:gd name="T113" fmla="*/ 2147483646 h 12650"/>
              <a:gd name="T114" fmla="*/ 2147483646 w 11713"/>
              <a:gd name="T115" fmla="*/ 2147483646 h 12650"/>
              <a:gd name="T116" fmla="*/ 2147483646 w 11713"/>
              <a:gd name="T117" fmla="*/ 2147483646 h 12650"/>
              <a:gd name="T118" fmla="*/ 2147483646 w 11713"/>
              <a:gd name="T119" fmla="*/ 2147483646 h 12650"/>
              <a:gd name="T120" fmla="*/ 2147483646 w 11713"/>
              <a:gd name="T121" fmla="*/ 2147483646 h 12650"/>
              <a:gd name="T122" fmla="*/ 2147483646 w 11713"/>
              <a:gd name="T123" fmla="*/ 2147483646 h 1265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713" h="12650">
                <a:moveTo>
                  <a:pt x="10716" y="5568"/>
                </a:moveTo>
                <a:lnTo>
                  <a:pt x="10716" y="5568"/>
                </a:lnTo>
                <a:lnTo>
                  <a:pt x="10759" y="5528"/>
                </a:lnTo>
                <a:lnTo>
                  <a:pt x="10801" y="5487"/>
                </a:lnTo>
                <a:lnTo>
                  <a:pt x="10843" y="5446"/>
                </a:lnTo>
                <a:lnTo>
                  <a:pt x="10884" y="5402"/>
                </a:lnTo>
                <a:lnTo>
                  <a:pt x="10924" y="5358"/>
                </a:lnTo>
                <a:lnTo>
                  <a:pt x="10962" y="5314"/>
                </a:lnTo>
                <a:lnTo>
                  <a:pt x="10999" y="5268"/>
                </a:lnTo>
                <a:lnTo>
                  <a:pt x="11035" y="5221"/>
                </a:lnTo>
                <a:lnTo>
                  <a:pt x="11070" y="5173"/>
                </a:lnTo>
                <a:lnTo>
                  <a:pt x="11103" y="5125"/>
                </a:lnTo>
                <a:lnTo>
                  <a:pt x="11136" y="5076"/>
                </a:lnTo>
                <a:lnTo>
                  <a:pt x="11167" y="5026"/>
                </a:lnTo>
                <a:lnTo>
                  <a:pt x="11196" y="4975"/>
                </a:lnTo>
                <a:lnTo>
                  <a:pt x="11224" y="4922"/>
                </a:lnTo>
                <a:lnTo>
                  <a:pt x="11251" y="4870"/>
                </a:lnTo>
                <a:lnTo>
                  <a:pt x="11278" y="4817"/>
                </a:lnTo>
                <a:lnTo>
                  <a:pt x="11302" y="4763"/>
                </a:lnTo>
                <a:lnTo>
                  <a:pt x="11325" y="4708"/>
                </a:lnTo>
                <a:lnTo>
                  <a:pt x="11346" y="4653"/>
                </a:lnTo>
                <a:lnTo>
                  <a:pt x="11366" y="4597"/>
                </a:lnTo>
                <a:lnTo>
                  <a:pt x="11385" y="4540"/>
                </a:lnTo>
                <a:lnTo>
                  <a:pt x="11402" y="4483"/>
                </a:lnTo>
                <a:lnTo>
                  <a:pt x="11417" y="4425"/>
                </a:lnTo>
                <a:lnTo>
                  <a:pt x="11431" y="4366"/>
                </a:lnTo>
                <a:lnTo>
                  <a:pt x="11444" y="4307"/>
                </a:lnTo>
                <a:lnTo>
                  <a:pt x="11454" y="4248"/>
                </a:lnTo>
                <a:lnTo>
                  <a:pt x="11463" y="4187"/>
                </a:lnTo>
                <a:lnTo>
                  <a:pt x="11471" y="4127"/>
                </a:lnTo>
                <a:lnTo>
                  <a:pt x="11477" y="4066"/>
                </a:lnTo>
                <a:lnTo>
                  <a:pt x="11481" y="4004"/>
                </a:lnTo>
                <a:lnTo>
                  <a:pt x="11484" y="3942"/>
                </a:lnTo>
                <a:lnTo>
                  <a:pt x="11484" y="3879"/>
                </a:lnTo>
                <a:lnTo>
                  <a:pt x="11484" y="3821"/>
                </a:lnTo>
                <a:lnTo>
                  <a:pt x="11482" y="3761"/>
                </a:lnTo>
                <a:lnTo>
                  <a:pt x="11478" y="3704"/>
                </a:lnTo>
                <a:lnTo>
                  <a:pt x="11473" y="3645"/>
                </a:lnTo>
                <a:lnTo>
                  <a:pt x="11466" y="3588"/>
                </a:lnTo>
                <a:lnTo>
                  <a:pt x="11457" y="3530"/>
                </a:lnTo>
                <a:lnTo>
                  <a:pt x="11448" y="3474"/>
                </a:lnTo>
                <a:lnTo>
                  <a:pt x="11436" y="3417"/>
                </a:lnTo>
                <a:lnTo>
                  <a:pt x="11424" y="3362"/>
                </a:lnTo>
                <a:lnTo>
                  <a:pt x="11410" y="3307"/>
                </a:lnTo>
                <a:lnTo>
                  <a:pt x="11394" y="3252"/>
                </a:lnTo>
                <a:lnTo>
                  <a:pt x="11378" y="3198"/>
                </a:lnTo>
                <a:lnTo>
                  <a:pt x="11360" y="3145"/>
                </a:lnTo>
                <a:lnTo>
                  <a:pt x="11340" y="3092"/>
                </a:lnTo>
                <a:lnTo>
                  <a:pt x="11320" y="3039"/>
                </a:lnTo>
                <a:lnTo>
                  <a:pt x="11298" y="2987"/>
                </a:lnTo>
                <a:lnTo>
                  <a:pt x="11275" y="2936"/>
                </a:lnTo>
                <a:lnTo>
                  <a:pt x="11250" y="2886"/>
                </a:lnTo>
                <a:lnTo>
                  <a:pt x="11225" y="2836"/>
                </a:lnTo>
                <a:lnTo>
                  <a:pt x="11198" y="2788"/>
                </a:lnTo>
                <a:lnTo>
                  <a:pt x="11170" y="2739"/>
                </a:lnTo>
                <a:lnTo>
                  <a:pt x="11141" y="2692"/>
                </a:lnTo>
                <a:lnTo>
                  <a:pt x="11110" y="2645"/>
                </a:lnTo>
                <a:lnTo>
                  <a:pt x="11079" y="2599"/>
                </a:lnTo>
                <a:lnTo>
                  <a:pt x="11047" y="2553"/>
                </a:lnTo>
                <a:lnTo>
                  <a:pt x="11013" y="2509"/>
                </a:lnTo>
                <a:lnTo>
                  <a:pt x="10978" y="2465"/>
                </a:lnTo>
                <a:lnTo>
                  <a:pt x="10942" y="2422"/>
                </a:lnTo>
                <a:lnTo>
                  <a:pt x="10906" y="2379"/>
                </a:lnTo>
                <a:lnTo>
                  <a:pt x="10868" y="2339"/>
                </a:lnTo>
                <a:lnTo>
                  <a:pt x="10828" y="2299"/>
                </a:lnTo>
                <a:lnTo>
                  <a:pt x="10789" y="2259"/>
                </a:lnTo>
                <a:lnTo>
                  <a:pt x="10748" y="2221"/>
                </a:lnTo>
                <a:lnTo>
                  <a:pt x="10706" y="2183"/>
                </a:lnTo>
                <a:lnTo>
                  <a:pt x="10664" y="2146"/>
                </a:lnTo>
                <a:lnTo>
                  <a:pt x="10621" y="2111"/>
                </a:lnTo>
                <a:lnTo>
                  <a:pt x="10576" y="2076"/>
                </a:lnTo>
                <a:lnTo>
                  <a:pt x="10531" y="2043"/>
                </a:lnTo>
                <a:lnTo>
                  <a:pt x="10485" y="2011"/>
                </a:lnTo>
                <a:lnTo>
                  <a:pt x="10438" y="1979"/>
                </a:lnTo>
                <a:lnTo>
                  <a:pt x="10390" y="1949"/>
                </a:lnTo>
                <a:lnTo>
                  <a:pt x="10341" y="1920"/>
                </a:lnTo>
                <a:lnTo>
                  <a:pt x="10292" y="1892"/>
                </a:lnTo>
                <a:lnTo>
                  <a:pt x="10242" y="1864"/>
                </a:lnTo>
                <a:lnTo>
                  <a:pt x="10190" y="1838"/>
                </a:lnTo>
                <a:lnTo>
                  <a:pt x="10139" y="1814"/>
                </a:lnTo>
                <a:lnTo>
                  <a:pt x="10087" y="1790"/>
                </a:lnTo>
                <a:lnTo>
                  <a:pt x="10034" y="1768"/>
                </a:lnTo>
                <a:lnTo>
                  <a:pt x="9981" y="1746"/>
                </a:lnTo>
                <a:lnTo>
                  <a:pt x="9926" y="1727"/>
                </a:lnTo>
                <a:lnTo>
                  <a:pt x="9871" y="1709"/>
                </a:lnTo>
                <a:lnTo>
                  <a:pt x="9816" y="1691"/>
                </a:lnTo>
                <a:lnTo>
                  <a:pt x="9759" y="1674"/>
                </a:lnTo>
                <a:lnTo>
                  <a:pt x="9703" y="1660"/>
                </a:lnTo>
                <a:lnTo>
                  <a:pt x="9645" y="1646"/>
                </a:lnTo>
                <a:lnTo>
                  <a:pt x="9588" y="1635"/>
                </a:lnTo>
                <a:lnTo>
                  <a:pt x="9529" y="1624"/>
                </a:lnTo>
                <a:lnTo>
                  <a:pt x="9471" y="1615"/>
                </a:lnTo>
                <a:lnTo>
                  <a:pt x="9411" y="1606"/>
                </a:lnTo>
                <a:lnTo>
                  <a:pt x="9352" y="1600"/>
                </a:lnTo>
                <a:lnTo>
                  <a:pt x="9292" y="1595"/>
                </a:lnTo>
                <a:lnTo>
                  <a:pt x="9232" y="1591"/>
                </a:lnTo>
                <a:lnTo>
                  <a:pt x="9170" y="1589"/>
                </a:lnTo>
                <a:lnTo>
                  <a:pt x="9110" y="1588"/>
                </a:lnTo>
                <a:lnTo>
                  <a:pt x="9044" y="1589"/>
                </a:lnTo>
                <a:lnTo>
                  <a:pt x="8979" y="1592"/>
                </a:lnTo>
                <a:lnTo>
                  <a:pt x="8915" y="1596"/>
                </a:lnTo>
                <a:lnTo>
                  <a:pt x="8852" y="1601"/>
                </a:lnTo>
                <a:lnTo>
                  <a:pt x="8788" y="1609"/>
                </a:lnTo>
                <a:lnTo>
                  <a:pt x="8725" y="1618"/>
                </a:lnTo>
                <a:lnTo>
                  <a:pt x="8664" y="1628"/>
                </a:lnTo>
                <a:lnTo>
                  <a:pt x="8602" y="1641"/>
                </a:lnTo>
                <a:lnTo>
                  <a:pt x="8570" y="1595"/>
                </a:lnTo>
                <a:lnTo>
                  <a:pt x="8537" y="1549"/>
                </a:lnTo>
                <a:lnTo>
                  <a:pt x="8505" y="1504"/>
                </a:lnTo>
                <a:lnTo>
                  <a:pt x="8471" y="1460"/>
                </a:lnTo>
                <a:lnTo>
                  <a:pt x="8437" y="1415"/>
                </a:lnTo>
                <a:lnTo>
                  <a:pt x="8402" y="1373"/>
                </a:lnTo>
                <a:lnTo>
                  <a:pt x="8366" y="1330"/>
                </a:lnTo>
                <a:lnTo>
                  <a:pt x="8330" y="1287"/>
                </a:lnTo>
                <a:lnTo>
                  <a:pt x="8292" y="1245"/>
                </a:lnTo>
                <a:lnTo>
                  <a:pt x="8254" y="1203"/>
                </a:lnTo>
                <a:lnTo>
                  <a:pt x="8217" y="1163"/>
                </a:lnTo>
                <a:lnTo>
                  <a:pt x="8177" y="1123"/>
                </a:lnTo>
                <a:lnTo>
                  <a:pt x="8137" y="1083"/>
                </a:lnTo>
                <a:lnTo>
                  <a:pt x="8098" y="1045"/>
                </a:lnTo>
                <a:lnTo>
                  <a:pt x="8057" y="1006"/>
                </a:lnTo>
                <a:lnTo>
                  <a:pt x="8015" y="968"/>
                </a:lnTo>
                <a:lnTo>
                  <a:pt x="7973" y="931"/>
                </a:lnTo>
                <a:lnTo>
                  <a:pt x="7931" y="894"/>
                </a:lnTo>
                <a:lnTo>
                  <a:pt x="7888" y="859"/>
                </a:lnTo>
                <a:lnTo>
                  <a:pt x="7844" y="823"/>
                </a:lnTo>
                <a:lnTo>
                  <a:pt x="7799" y="788"/>
                </a:lnTo>
                <a:lnTo>
                  <a:pt x="7754" y="754"/>
                </a:lnTo>
                <a:lnTo>
                  <a:pt x="7709" y="721"/>
                </a:lnTo>
                <a:lnTo>
                  <a:pt x="7663" y="687"/>
                </a:lnTo>
                <a:lnTo>
                  <a:pt x="7616" y="656"/>
                </a:lnTo>
                <a:lnTo>
                  <a:pt x="7569" y="625"/>
                </a:lnTo>
                <a:lnTo>
                  <a:pt x="7522" y="593"/>
                </a:lnTo>
                <a:lnTo>
                  <a:pt x="7474" y="563"/>
                </a:lnTo>
                <a:lnTo>
                  <a:pt x="7425" y="534"/>
                </a:lnTo>
                <a:lnTo>
                  <a:pt x="7376" y="506"/>
                </a:lnTo>
                <a:lnTo>
                  <a:pt x="7327" y="477"/>
                </a:lnTo>
                <a:lnTo>
                  <a:pt x="7277" y="450"/>
                </a:lnTo>
                <a:lnTo>
                  <a:pt x="7227" y="424"/>
                </a:lnTo>
                <a:lnTo>
                  <a:pt x="7176" y="398"/>
                </a:lnTo>
                <a:lnTo>
                  <a:pt x="7124" y="373"/>
                </a:lnTo>
                <a:lnTo>
                  <a:pt x="7072" y="349"/>
                </a:lnTo>
                <a:lnTo>
                  <a:pt x="7020" y="325"/>
                </a:lnTo>
                <a:lnTo>
                  <a:pt x="6968" y="302"/>
                </a:lnTo>
                <a:lnTo>
                  <a:pt x="6915" y="280"/>
                </a:lnTo>
                <a:lnTo>
                  <a:pt x="6860" y="259"/>
                </a:lnTo>
                <a:lnTo>
                  <a:pt x="6807" y="238"/>
                </a:lnTo>
                <a:lnTo>
                  <a:pt x="6753" y="218"/>
                </a:lnTo>
                <a:lnTo>
                  <a:pt x="6697" y="200"/>
                </a:lnTo>
                <a:lnTo>
                  <a:pt x="6642" y="182"/>
                </a:lnTo>
                <a:lnTo>
                  <a:pt x="6587" y="164"/>
                </a:lnTo>
                <a:lnTo>
                  <a:pt x="6531" y="148"/>
                </a:lnTo>
                <a:lnTo>
                  <a:pt x="6475" y="133"/>
                </a:lnTo>
                <a:lnTo>
                  <a:pt x="6417" y="117"/>
                </a:lnTo>
                <a:lnTo>
                  <a:pt x="6361" y="104"/>
                </a:lnTo>
                <a:lnTo>
                  <a:pt x="6304" y="91"/>
                </a:lnTo>
                <a:lnTo>
                  <a:pt x="6246" y="79"/>
                </a:lnTo>
                <a:lnTo>
                  <a:pt x="6188" y="67"/>
                </a:lnTo>
                <a:lnTo>
                  <a:pt x="6129" y="57"/>
                </a:lnTo>
                <a:lnTo>
                  <a:pt x="6071" y="47"/>
                </a:lnTo>
                <a:lnTo>
                  <a:pt x="6011" y="38"/>
                </a:lnTo>
                <a:lnTo>
                  <a:pt x="5953" y="30"/>
                </a:lnTo>
                <a:lnTo>
                  <a:pt x="5893" y="23"/>
                </a:lnTo>
                <a:lnTo>
                  <a:pt x="5833" y="17"/>
                </a:lnTo>
                <a:lnTo>
                  <a:pt x="5773" y="12"/>
                </a:lnTo>
                <a:lnTo>
                  <a:pt x="5713" y="7"/>
                </a:lnTo>
                <a:lnTo>
                  <a:pt x="5652" y="4"/>
                </a:lnTo>
                <a:lnTo>
                  <a:pt x="5590" y="2"/>
                </a:lnTo>
                <a:lnTo>
                  <a:pt x="5530" y="0"/>
                </a:lnTo>
                <a:lnTo>
                  <a:pt x="5468" y="0"/>
                </a:lnTo>
                <a:lnTo>
                  <a:pt x="5372" y="1"/>
                </a:lnTo>
                <a:lnTo>
                  <a:pt x="5276" y="4"/>
                </a:lnTo>
                <a:lnTo>
                  <a:pt x="5181" y="11"/>
                </a:lnTo>
                <a:lnTo>
                  <a:pt x="5086" y="19"/>
                </a:lnTo>
                <a:lnTo>
                  <a:pt x="4992" y="29"/>
                </a:lnTo>
                <a:lnTo>
                  <a:pt x="4899" y="42"/>
                </a:lnTo>
                <a:lnTo>
                  <a:pt x="4806" y="57"/>
                </a:lnTo>
                <a:lnTo>
                  <a:pt x="4715" y="73"/>
                </a:lnTo>
                <a:lnTo>
                  <a:pt x="4624" y="92"/>
                </a:lnTo>
                <a:lnTo>
                  <a:pt x="4534" y="114"/>
                </a:lnTo>
                <a:lnTo>
                  <a:pt x="4445" y="137"/>
                </a:lnTo>
                <a:lnTo>
                  <a:pt x="4357" y="162"/>
                </a:lnTo>
                <a:lnTo>
                  <a:pt x="4269" y="189"/>
                </a:lnTo>
                <a:lnTo>
                  <a:pt x="4183" y="218"/>
                </a:lnTo>
                <a:lnTo>
                  <a:pt x="4097" y="250"/>
                </a:lnTo>
                <a:lnTo>
                  <a:pt x="4014" y="283"/>
                </a:lnTo>
                <a:lnTo>
                  <a:pt x="3930" y="319"/>
                </a:lnTo>
                <a:lnTo>
                  <a:pt x="3848" y="355"/>
                </a:lnTo>
                <a:lnTo>
                  <a:pt x="3766" y="395"/>
                </a:lnTo>
                <a:lnTo>
                  <a:pt x="3687" y="436"/>
                </a:lnTo>
                <a:lnTo>
                  <a:pt x="3607" y="477"/>
                </a:lnTo>
                <a:lnTo>
                  <a:pt x="3530" y="522"/>
                </a:lnTo>
                <a:lnTo>
                  <a:pt x="3454" y="568"/>
                </a:lnTo>
                <a:lnTo>
                  <a:pt x="3379" y="616"/>
                </a:lnTo>
                <a:lnTo>
                  <a:pt x="3304" y="665"/>
                </a:lnTo>
                <a:lnTo>
                  <a:pt x="3231" y="717"/>
                </a:lnTo>
                <a:lnTo>
                  <a:pt x="3160" y="769"/>
                </a:lnTo>
                <a:lnTo>
                  <a:pt x="3090" y="823"/>
                </a:lnTo>
                <a:lnTo>
                  <a:pt x="3022" y="880"/>
                </a:lnTo>
                <a:lnTo>
                  <a:pt x="2955" y="937"/>
                </a:lnTo>
                <a:lnTo>
                  <a:pt x="2889" y="996"/>
                </a:lnTo>
                <a:lnTo>
                  <a:pt x="2825" y="1056"/>
                </a:lnTo>
                <a:lnTo>
                  <a:pt x="2763" y="1119"/>
                </a:lnTo>
                <a:lnTo>
                  <a:pt x="2701" y="1181"/>
                </a:lnTo>
                <a:lnTo>
                  <a:pt x="2641" y="1246"/>
                </a:lnTo>
                <a:lnTo>
                  <a:pt x="2584" y="1313"/>
                </a:lnTo>
                <a:lnTo>
                  <a:pt x="2528" y="1380"/>
                </a:lnTo>
                <a:lnTo>
                  <a:pt x="2473" y="1449"/>
                </a:lnTo>
                <a:lnTo>
                  <a:pt x="2420" y="1519"/>
                </a:lnTo>
                <a:lnTo>
                  <a:pt x="2369" y="1590"/>
                </a:lnTo>
                <a:lnTo>
                  <a:pt x="2319" y="1663"/>
                </a:lnTo>
                <a:lnTo>
                  <a:pt x="2272" y="1737"/>
                </a:lnTo>
                <a:lnTo>
                  <a:pt x="2226" y="1811"/>
                </a:lnTo>
                <a:lnTo>
                  <a:pt x="2181" y="1887"/>
                </a:lnTo>
                <a:lnTo>
                  <a:pt x="2139" y="1965"/>
                </a:lnTo>
                <a:lnTo>
                  <a:pt x="2098" y="2043"/>
                </a:lnTo>
                <a:lnTo>
                  <a:pt x="2061" y="2122"/>
                </a:lnTo>
                <a:lnTo>
                  <a:pt x="2024" y="2203"/>
                </a:lnTo>
                <a:lnTo>
                  <a:pt x="1990" y="2284"/>
                </a:lnTo>
                <a:lnTo>
                  <a:pt x="1957" y="2367"/>
                </a:lnTo>
                <a:lnTo>
                  <a:pt x="1926" y="2450"/>
                </a:lnTo>
                <a:lnTo>
                  <a:pt x="1898" y="2534"/>
                </a:lnTo>
                <a:lnTo>
                  <a:pt x="1872" y="2620"/>
                </a:lnTo>
                <a:lnTo>
                  <a:pt x="1848" y="2705"/>
                </a:lnTo>
                <a:lnTo>
                  <a:pt x="1826" y="2792"/>
                </a:lnTo>
                <a:lnTo>
                  <a:pt x="1806" y="2880"/>
                </a:lnTo>
                <a:lnTo>
                  <a:pt x="1788" y="2968"/>
                </a:lnTo>
                <a:lnTo>
                  <a:pt x="1774" y="3057"/>
                </a:lnTo>
                <a:lnTo>
                  <a:pt x="1760" y="3147"/>
                </a:lnTo>
                <a:lnTo>
                  <a:pt x="1750" y="3238"/>
                </a:lnTo>
                <a:lnTo>
                  <a:pt x="1741" y="3330"/>
                </a:lnTo>
                <a:lnTo>
                  <a:pt x="1735" y="3422"/>
                </a:lnTo>
                <a:lnTo>
                  <a:pt x="1732" y="3514"/>
                </a:lnTo>
                <a:lnTo>
                  <a:pt x="1730" y="3607"/>
                </a:lnTo>
                <a:lnTo>
                  <a:pt x="1731" y="3681"/>
                </a:lnTo>
                <a:lnTo>
                  <a:pt x="1733" y="3755"/>
                </a:lnTo>
                <a:lnTo>
                  <a:pt x="1737" y="3828"/>
                </a:lnTo>
                <a:lnTo>
                  <a:pt x="1742" y="3901"/>
                </a:lnTo>
                <a:lnTo>
                  <a:pt x="1750" y="3973"/>
                </a:lnTo>
                <a:lnTo>
                  <a:pt x="1758" y="4045"/>
                </a:lnTo>
                <a:lnTo>
                  <a:pt x="1768" y="4117"/>
                </a:lnTo>
                <a:lnTo>
                  <a:pt x="1779" y="4188"/>
                </a:lnTo>
                <a:lnTo>
                  <a:pt x="1730" y="4217"/>
                </a:lnTo>
                <a:lnTo>
                  <a:pt x="1681" y="4248"/>
                </a:lnTo>
                <a:lnTo>
                  <a:pt x="1632" y="4278"/>
                </a:lnTo>
                <a:lnTo>
                  <a:pt x="1584" y="4309"/>
                </a:lnTo>
                <a:lnTo>
                  <a:pt x="1537" y="4342"/>
                </a:lnTo>
                <a:lnTo>
                  <a:pt x="1490" y="4374"/>
                </a:lnTo>
                <a:lnTo>
                  <a:pt x="1443" y="4409"/>
                </a:lnTo>
                <a:lnTo>
                  <a:pt x="1397" y="4442"/>
                </a:lnTo>
                <a:lnTo>
                  <a:pt x="1352" y="4478"/>
                </a:lnTo>
                <a:lnTo>
                  <a:pt x="1307" y="4513"/>
                </a:lnTo>
                <a:lnTo>
                  <a:pt x="1263" y="4549"/>
                </a:lnTo>
                <a:lnTo>
                  <a:pt x="1219" y="4586"/>
                </a:lnTo>
                <a:lnTo>
                  <a:pt x="1176" y="4624"/>
                </a:lnTo>
                <a:lnTo>
                  <a:pt x="1134" y="4661"/>
                </a:lnTo>
                <a:lnTo>
                  <a:pt x="1093" y="4700"/>
                </a:lnTo>
                <a:lnTo>
                  <a:pt x="1052" y="4740"/>
                </a:lnTo>
                <a:lnTo>
                  <a:pt x="1011" y="4780"/>
                </a:lnTo>
                <a:lnTo>
                  <a:pt x="972" y="4821"/>
                </a:lnTo>
                <a:lnTo>
                  <a:pt x="933" y="4862"/>
                </a:lnTo>
                <a:lnTo>
                  <a:pt x="894" y="4904"/>
                </a:lnTo>
                <a:lnTo>
                  <a:pt x="857" y="4946"/>
                </a:lnTo>
                <a:lnTo>
                  <a:pt x="820" y="4989"/>
                </a:lnTo>
                <a:lnTo>
                  <a:pt x="784" y="5033"/>
                </a:lnTo>
                <a:lnTo>
                  <a:pt x="748" y="5077"/>
                </a:lnTo>
                <a:lnTo>
                  <a:pt x="714" y="5122"/>
                </a:lnTo>
                <a:lnTo>
                  <a:pt x="679" y="5167"/>
                </a:lnTo>
                <a:lnTo>
                  <a:pt x="646" y="5213"/>
                </a:lnTo>
                <a:lnTo>
                  <a:pt x="613" y="5259"/>
                </a:lnTo>
                <a:lnTo>
                  <a:pt x="581" y="5306"/>
                </a:lnTo>
                <a:lnTo>
                  <a:pt x="550" y="5354"/>
                </a:lnTo>
                <a:lnTo>
                  <a:pt x="519" y="5402"/>
                </a:lnTo>
                <a:lnTo>
                  <a:pt x="490" y="5450"/>
                </a:lnTo>
                <a:lnTo>
                  <a:pt x="461" y="5499"/>
                </a:lnTo>
                <a:lnTo>
                  <a:pt x="434" y="5548"/>
                </a:lnTo>
                <a:lnTo>
                  <a:pt x="406" y="5598"/>
                </a:lnTo>
                <a:lnTo>
                  <a:pt x="379" y="5648"/>
                </a:lnTo>
                <a:lnTo>
                  <a:pt x="354" y="5698"/>
                </a:lnTo>
                <a:lnTo>
                  <a:pt x="329" y="5750"/>
                </a:lnTo>
                <a:lnTo>
                  <a:pt x="305" y="5802"/>
                </a:lnTo>
                <a:lnTo>
                  <a:pt x="282" y="5854"/>
                </a:lnTo>
                <a:lnTo>
                  <a:pt x="259" y="5906"/>
                </a:lnTo>
                <a:lnTo>
                  <a:pt x="239" y="5960"/>
                </a:lnTo>
                <a:lnTo>
                  <a:pt x="218" y="6013"/>
                </a:lnTo>
                <a:lnTo>
                  <a:pt x="198" y="6066"/>
                </a:lnTo>
                <a:lnTo>
                  <a:pt x="179" y="6120"/>
                </a:lnTo>
                <a:lnTo>
                  <a:pt x="161" y="6175"/>
                </a:lnTo>
                <a:lnTo>
                  <a:pt x="145" y="6230"/>
                </a:lnTo>
                <a:lnTo>
                  <a:pt x="128" y="6285"/>
                </a:lnTo>
                <a:lnTo>
                  <a:pt x="113" y="6341"/>
                </a:lnTo>
                <a:lnTo>
                  <a:pt x="99" y="6397"/>
                </a:lnTo>
                <a:lnTo>
                  <a:pt x="85" y="6454"/>
                </a:lnTo>
                <a:lnTo>
                  <a:pt x="74" y="6510"/>
                </a:lnTo>
                <a:lnTo>
                  <a:pt x="62" y="6566"/>
                </a:lnTo>
                <a:lnTo>
                  <a:pt x="51" y="6624"/>
                </a:lnTo>
                <a:lnTo>
                  <a:pt x="41" y="6681"/>
                </a:lnTo>
                <a:lnTo>
                  <a:pt x="33" y="6740"/>
                </a:lnTo>
                <a:lnTo>
                  <a:pt x="25" y="6798"/>
                </a:lnTo>
                <a:lnTo>
                  <a:pt x="18" y="6857"/>
                </a:lnTo>
                <a:lnTo>
                  <a:pt x="13" y="6915"/>
                </a:lnTo>
                <a:lnTo>
                  <a:pt x="9" y="6975"/>
                </a:lnTo>
                <a:lnTo>
                  <a:pt x="5" y="7034"/>
                </a:lnTo>
                <a:lnTo>
                  <a:pt x="3" y="7094"/>
                </a:lnTo>
                <a:lnTo>
                  <a:pt x="0" y="7153"/>
                </a:lnTo>
                <a:lnTo>
                  <a:pt x="0" y="7214"/>
                </a:lnTo>
                <a:lnTo>
                  <a:pt x="1" y="7295"/>
                </a:lnTo>
                <a:lnTo>
                  <a:pt x="4" y="7377"/>
                </a:lnTo>
                <a:lnTo>
                  <a:pt x="9" y="7457"/>
                </a:lnTo>
                <a:lnTo>
                  <a:pt x="15" y="7538"/>
                </a:lnTo>
                <a:lnTo>
                  <a:pt x="23" y="7618"/>
                </a:lnTo>
                <a:lnTo>
                  <a:pt x="34" y="7697"/>
                </a:lnTo>
                <a:lnTo>
                  <a:pt x="46" y="7776"/>
                </a:lnTo>
                <a:lnTo>
                  <a:pt x="60" y="7854"/>
                </a:lnTo>
                <a:lnTo>
                  <a:pt x="77" y="7932"/>
                </a:lnTo>
                <a:lnTo>
                  <a:pt x="93" y="8010"/>
                </a:lnTo>
                <a:lnTo>
                  <a:pt x="113" y="8086"/>
                </a:lnTo>
                <a:lnTo>
                  <a:pt x="134" y="8161"/>
                </a:lnTo>
                <a:lnTo>
                  <a:pt x="156" y="8236"/>
                </a:lnTo>
                <a:lnTo>
                  <a:pt x="181" y="8311"/>
                </a:lnTo>
                <a:lnTo>
                  <a:pt x="206" y="8385"/>
                </a:lnTo>
                <a:lnTo>
                  <a:pt x="234" y="8458"/>
                </a:lnTo>
                <a:lnTo>
                  <a:pt x="264" y="8530"/>
                </a:lnTo>
                <a:lnTo>
                  <a:pt x="294" y="8601"/>
                </a:lnTo>
                <a:lnTo>
                  <a:pt x="326" y="8671"/>
                </a:lnTo>
                <a:lnTo>
                  <a:pt x="361" y="8741"/>
                </a:lnTo>
                <a:lnTo>
                  <a:pt x="395" y="8810"/>
                </a:lnTo>
                <a:lnTo>
                  <a:pt x="433" y="8878"/>
                </a:lnTo>
                <a:lnTo>
                  <a:pt x="471" y="8946"/>
                </a:lnTo>
                <a:lnTo>
                  <a:pt x="511" y="9011"/>
                </a:lnTo>
                <a:lnTo>
                  <a:pt x="552" y="9077"/>
                </a:lnTo>
                <a:lnTo>
                  <a:pt x="595" y="9141"/>
                </a:lnTo>
                <a:lnTo>
                  <a:pt x="638" y="9205"/>
                </a:lnTo>
                <a:lnTo>
                  <a:pt x="684" y="9267"/>
                </a:lnTo>
                <a:lnTo>
                  <a:pt x="731" y="9329"/>
                </a:lnTo>
                <a:lnTo>
                  <a:pt x="779" y="9388"/>
                </a:lnTo>
                <a:lnTo>
                  <a:pt x="829" y="9448"/>
                </a:lnTo>
                <a:lnTo>
                  <a:pt x="880" y="9506"/>
                </a:lnTo>
                <a:lnTo>
                  <a:pt x="931" y="9564"/>
                </a:lnTo>
                <a:lnTo>
                  <a:pt x="984" y="9620"/>
                </a:lnTo>
                <a:lnTo>
                  <a:pt x="1039" y="9674"/>
                </a:lnTo>
                <a:lnTo>
                  <a:pt x="1095" y="9729"/>
                </a:lnTo>
                <a:lnTo>
                  <a:pt x="1151" y="9781"/>
                </a:lnTo>
                <a:lnTo>
                  <a:pt x="1210" y="9833"/>
                </a:lnTo>
                <a:lnTo>
                  <a:pt x="1269" y="9883"/>
                </a:lnTo>
                <a:lnTo>
                  <a:pt x="1329" y="9932"/>
                </a:lnTo>
                <a:lnTo>
                  <a:pt x="1390" y="9981"/>
                </a:lnTo>
                <a:lnTo>
                  <a:pt x="1453" y="10026"/>
                </a:lnTo>
                <a:lnTo>
                  <a:pt x="1517" y="10072"/>
                </a:lnTo>
                <a:lnTo>
                  <a:pt x="1581" y="10116"/>
                </a:lnTo>
                <a:lnTo>
                  <a:pt x="1647" y="10159"/>
                </a:lnTo>
                <a:lnTo>
                  <a:pt x="1714" y="10200"/>
                </a:lnTo>
                <a:lnTo>
                  <a:pt x="1781" y="10240"/>
                </a:lnTo>
                <a:lnTo>
                  <a:pt x="1850" y="10278"/>
                </a:lnTo>
                <a:lnTo>
                  <a:pt x="1919" y="10316"/>
                </a:lnTo>
                <a:lnTo>
                  <a:pt x="1990" y="10351"/>
                </a:lnTo>
                <a:lnTo>
                  <a:pt x="2061" y="10386"/>
                </a:lnTo>
                <a:lnTo>
                  <a:pt x="2133" y="10418"/>
                </a:lnTo>
                <a:lnTo>
                  <a:pt x="2206" y="10449"/>
                </a:lnTo>
                <a:lnTo>
                  <a:pt x="2280" y="10480"/>
                </a:lnTo>
                <a:lnTo>
                  <a:pt x="2354" y="10508"/>
                </a:lnTo>
                <a:lnTo>
                  <a:pt x="2430" y="10535"/>
                </a:lnTo>
                <a:lnTo>
                  <a:pt x="2507" y="10560"/>
                </a:lnTo>
                <a:lnTo>
                  <a:pt x="2583" y="10583"/>
                </a:lnTo>
                <a:lnTo>
                  <a:pt x="2661" y="10605"/>
                </a:lnTo>
                <a:lnTo>
                  <a:pt x="2740" y="10626"/>
                </a:lnTo>
                <a:lnTo>
                  <a:pt x="2819" y="10645"/>
                </a:lnTo>
                <a:lnTo>
                  <a:pt x="2898" y="10661"/>
                </a:lnTo>
                <a:lnTo>
                  <a:pt x="2979" y="10677"/>
                </a:lnTo>
                <a:lnTo>
                  <a:pt x="3060" y="10691"/>
                </a:lnTo>
                <a:lnTo>
                  <a:pt x="3079" y="10697"/>
                </a:lnTo>
                <a:lnTo>
                  <a:pt x="3099" y="10704"/>
                </a:lnTo>
                <a:lnTo>
                  <a:pt x="3120" y="10713"/>
                </a:lnTo>
                <a:lnTo>
                  <a:pt x="3141" y="10723"/>
                </a:lnTo>
                <a:lnTo>
                  <a:pt x="3162" y="10736"/>
                </a:lnTo>
                <a:lnTo>
                  <a:pt x="3185" y="10752"/>
                </a:lnTo>
                <a:lnTo>
                  <a:pt x="3211" y="10772"/>
                </a:lnTo>
                <a:lnTo>
                  <a:pt x="3238" y="10796"/>
                </a:lnTo>
                <a:lnTo>
                  <a:pt x="3266" y="10826"/>
                </a:lnTo>
                <a:lnTo>
                  <a:pt x="3297" y="10861"/>
                </a:lnTo>
                <a:lnTo>
                  <a:pt x="3331" y="10902"/>
                </a:lnTo>
                <a:lnTo>
                  <a:pt x="3367" y="10950"/>
                </a:lnTo>
                <a:lnTo>
                  <a:pt x="3406" y="11005"/>
                </a:lnTo>
                <a:lnTo>
                  <a:pt x="3448" y="11068"/>
                </a:lnTo>
                <a:lnTo>
                  <a:pt x="3494" y="11140"/>
                </a:lnTo>
                <a:lnTo>
                  <a:pt x="3543" y="11220"/>
                </a:lnTo>
                <a:lnTo>
                  <a:pt x="3567" y="11263"/>
                </a:lnTo>
                <a:lnTo>
                  <a:pt x="3593" y="11305"/>
                </a:lnTo>
                <a:lnTo>
                  <a:pt x="3619" y="11346"/>
                </a:lnTo>
                <a:lnTo>
                  <a:pt x="3645" y="11387"/>
                </a:lnTo>
                <a:lnTo>
                  <a:pt x="3672" y="11427"/>
                </a:lnTo>
                <a:lnTo>
                  <a:pt x="3700" y="11467"/>
                </a:lnTo>
                <a:lnTo>
                  <a:pt x="3730" y="11506"/>
                </a:lnTo>
                <a:lnTo>
                  <a:pt x="3759" y="11545"/>
                </a:lnTo>
                <a:lnTo>
                  <a:pt x="3789" y="11583"/>
                </a:lnTo>
                <a:lnTo>
                  <a:pt x="3820" y="11620"/>
                </a:lnTo>
                <a:lnTo>
                  <a:pt x="3852" y="11658"/>
                </a:lnTo>
                <a:lnTo>
                  <a:pt x="3883" y="11694"/>
                </a:lnTo>
                <a:lnTo>
                  <a:pt x="3916" y="11730"/>
                </a:lnTo>
                <a:lnTo>
                  <a:pt x="3950" y="11765"/>
                </a:lnTo>
                <a:lnTo>
                  <a:pt x="3983" y="11800"/>
                </a:lnTo>
                <a:lnTo>
                  <a:pt x="4018" y="11834"/>
                </a:lnTo>
                <a:lnTo>
                  <a:pt x="4053" y="11868"/>
                </a:lnTo>
                <a:lnTo>
                  <a:pt x="4089" y="11901"/>
                </a:lnTo>
                <a:lnTo>
                  <a:pt x="4125" y="11934"/>
                </a:lnTo>
                <a:lnTo>
                  <a:pt x="4162" y="11965"/>
                </a:lnTo>
                <a:lnTo>
                  <a:pt x="4199" y="11996"/>
                </a:lnTo>
                <a:lnTo>
                  <a:pt x="4237" y="12026"/>
                </a:lnTo>
                <a:lnTo>
                  <a:pt x="4276" y="12057"/>
                </a:lnTo>
                <a:lnTo>
                  <a:pt x="4314" y="12086"/>
                </a:lnTo>
                <a:lnTo>
                  <a:pt x="4353" y="12114"/>
                </a:lnTo>
                <a:lnTo>
                  <a:pt x="4393" y="12142"/>
                </a:lnTo>
                <a:lnTo>
                  <a:pt x="4433" y="12170"/>
                </a:lnTo>
                <a:lnTo>
                  <a:pt x="4474" y="12196"/>
                </a:lnTo>
                <a:lnTo>
                  <a:pt x="4515" y="12222"/>
                </a:lnTo>
                <a:lnTo>
                  <a:pt x="4557" y="12247"/>
                </a:lnTo>
                <a:lnTo>
                  <a:pt x="4598" y="12272"/>
                </a:lnTo>
                <a:lnTo>
                  <a:pt x="4640" y="12295"/>
                </a:lnTo>
                <a:lnTo>
                  <a:pt x="4683" y="12319"/>
                </a:lnTo>
                <a:lnTo>
                  <a:pt x="4726" y="12341"/>
                </a:lnTo>
                <a:lnTo>
                  <a:pt x="4770" y="12363"/>
                </a:lnTo>
                <a:lnTo>
                  <a:pt x="4813" y="12384"/>
                </a:lnTo>
                <a:lnTo>
                  <a:pt x="4857" y="12404"/>
                </a:lnTo>
                <a:lnTo>
                  <a:pt x="4902" y="12423"/>
                </a:lnTo>
                <a:lnTo>
                  <a:pt x="4946" y="12442"/>
                </a:lnTo>
                <a:lnTo>
                  <a:pt x="4992" y="12460"/>
                </a:lnTo>
                <a:lnTo>
                  <a:pt x="5037" y="12477"/>
                </a:lnTo>
                <a:lnTo>
                  <a:pt x="5083" y="12493"/>
                </a:lnTo>
                <a:lnTo>
                  <a:pt x="5128" y="12509"/>
                </a:lnTo>
                <a:lnTo>
                  <a:pt x="5175" y="12524"/>
                </a:lnTo>
                <a:lnTo>
                  <a:pt x="5221" y="12538"/>
                </a:lnTo>
                <a:lnTo>
                  <a:pt x="5268" y="12552"/>
                </a:lnTo>
                <a:lnTo>
                  <a:pt x="5314" y="12564"/>
                </a:lnTo>
                <a:lnTo>
                  <a:pt x="5361" y="12576"/>
                </a:lnTo>
                <a:lnTo>
                  <a:pt x="5409" y="12586"/>
                </a:lnTo>
                <a:lnTo>
                  <a:pt x="5456" y="12597"/>
                </a:lnTo>
                <a:lnTo>
                  <a:pt x="5503" y="12606"/>
                </a:lnTo>
                <a:lnTo>
                  <a:pt x="5551" y="12614"/>
                </a:lnTo>
                <a:lnTo>
                  <a:pt x="5599" y="12622"/>
                </a:lnTo>
                <a:lnTo>
                  <a:pt x="5647" y="12628"/>
                </a:lnTo>
                <a:lnTo>
                  <a:pt x="5695" y="12634"/>
                </a:lnTo>
                <a:lnTo>
                  <a:pt x="5743" y="12639"/>
                </a:lnTo>
                <a:lnTo>
                  <a:pt x="5791" y="12643"/>
                </a:lnTo>
                <a:lnTo>
                  <a:pt x="5839" y="12646"/>
                </a:lnTo>
                <a:lnTo>
                  <a:pt x="5888" y="12649"/>
                </a:lnTo>
                <a:lnTo>
                  <a:pt x="5936" y="12650"/>
                </a:lnTo>
                <a:lnTo>
                  <a:pt x="5985" y="12650"/>
                </a:lnTo>
                <a:lnTo>
                  <a:pt x="6033" y="12650"/>
                </a:lnTo>
                <a:lnTo>
                  <a:pt x="6082" y="12649"/>
                </a:lnTo>
                <a:lnTo>
                  <a:pt x="6130" y="12647"/>
                </a:lnTo>
                <a:lnTo>
                  <a:pt x="6174" y="12641"/>
                </a:lnTo>
                <a:lnTo>
                  <a:pt x="6217" y="12634"/>
                </a:lnTo>
                <a:lnTo>
                  <a:pt x="6260" y="12627"/>
                </a:lnTo>
                <a:lnTo>
                  <a:pt x="6303" y="12620"/>
                </a:lnTo>
                <a:lnTo>
                  <a:pt x="6345" y="12611"/>
                </a:lnTo>
                <a:lnTo>
                  <a:pt x="6388" y="12602"/>
                </a:lnTo>
                <a:lnTo>
                  <a:pt x="6430" y="12593"/>
                </a:lnTo>
                <a:lnTo>
                  <a:pt x="6473" y="12582"/>
                </a:lnTo>
                <a:lnTo>
                  <a:pt x="6515" y="12571"/>
                </a:lnTo>
                <a:lnTo>
                  <a:pt x="6556" y="12559"/>
                </a:lnTo>
                <a:lnTo>
                  <a:pt x="6598" y="12548"/>
                </a:lnTo>
                <a:lnTo>
                  <a:pt x="6640" y="12534"/>
                </a:lnTo>
                <a:lnTo>
                  <a:pt x="6682" y="12520"/>
                </a:lnTo>
                <a:lnTo>
                  <a:pt x="6722" y="12507"/>
                </a:lnTo>
                <a:lnTo>
                  <a:pt x="6763" y="12492"/>
                </a:lnTo>
                <a:lnTo>
                  <a:pt x="6804" y="12477"/>
                </a:lnTo>
                <a:lnTo>
                  <a:pt x="6845" y="12461"/>
                </a:lnTo>
                <a:lnTo>
                  <a:pt x="6884" y="12444"/>
                </a:lnTo>
                <a:lnTo>
                  <a:pt x="6924" y="12426"/>
                </a:lnTo>
                <a:lnTo>
                  <a:pt x="6964" y="12409"/>
                </a:lnTo>
                <a:lnTo>
                  <a:pt x="7003" y="12390"/>
                </a:lnTo>
                <a:lnTo>
                  <a:pt x="7042" y="12371"/>
                </a:lnTo>
                <a:lnTo>
                  <a:pt x="7081" y="12351"/>
                </a:lnTo>
                <a:lnTo>
                  <a:pt x="7119" y="12331"/>
                </a:lnTo>
                <a:lnTo>
                  <a:pt x="7157" y="12311"/>
                </a:lnTo>
                <a:lnTo>
                  <a:pt x="7194" y="12290"/>
                </a:lnTo>
                <a:lnTo>
                  <a:pt x="7232" y="12268"/>
                </a:lnTo>
                <a:lnTo>
                  <a:pt x="7269" y="12245"/>
                </a:lnTo>
                <a:lnTo>
                  <a:pt x="7305" y="12222"/>
                </a:lnTo>
                <a:lnTo>
                  <a:pt x="7342" y="12199"/>
                </a:lnTo>
                <a:lnTo>
                  <a:pt x="7377" y="12175"/>
                </a:lnTo>
                <a:lnTo>
                  <a:pt x="7413" y="12150"/>
                </a:lnTo>
                <a:lnTo>
                  <a:pt x="7447" y="12125"/>
                </a:lnTo>
                <a:lnTo>
                  <a:pt x="7482" y="12099"/>
                </a:lnTo>
                <a:lnTo>
                  <a:pt x="7516" y="12072"/>
                </a:lnTo>
                <a:lnTo>
                  <a:pt x="7549" y="12045"/>
                </a:lnTo>
                <a:lnTo>
                  <a:pt x="7582" y="12018"/>
                </a:lnTo>
                <a:lnTo>
                  <a:pt x="7615" y="11990"/>
                </a:lnTo>
                <a:lnTo>
                  <a:pt x="7647" y="11962"/>
                </a:lnTo>
                <a:lnTo>
                  <a:pt x="7679" y="11932"/>
                </a:lnTo>
                <a:lnTo>
                  <a:pt x="7709" y="11903"/>
                </a:lnTo>
                <a:lnTo>
                  <a:pt x="7741" y="11873"/>
                </a:lnTo>
                <a:lnTo>
                  <a:pt x="7771" y="11843"/>
                </a:lnTo>
                <a:lnTo>
                  <a:pt x="7800" y="11811"/>
                </a:lnTo>
                <a:lnTo>
                  <a:pt x="7829" y="11780"/>
                </a:lnTo>
                <a:lnTo>
                  <a:pt x="7858" y="11748"/>
                </a:lnTo>
                <a:lnTo>
                  <a:pt x="7886" y="11715"/>
                </a:lnTo>
                <a:lnTo>
                  <a:pt x="7913" y="11683"/>
                </a:lnTo>
                <a:lnTo>
                  <a:pt x="7939" y="11649"/>
                </a:lnTo>
                <a:lnTo>
                  <a:pt x="7965" y="11615"/>
                </a:lnTo>
                <a:lnTo>
                  <a:pt x="7991" y="11581"/>
                </a:lnTo>
                <a:lnTo>
                  <a:pt x="8016" y="11546"/>
                </a:lnTo>
                <a:lnTo>
                  <a:pt x="8040" y="11511"/>
                </a:lnTo>
                <a:lnTo>
                  <a:pt x="8063" y="11474"/>
                </a:lnTo>
                <a:lnTo>
                  <a:pt x="8086" y="11438"/>
                </a:lnTo>
                <a:lnTo>
                  <a:pt x="8109" y="11401"/>
                </a:lnTo>
                <a:lnTo>
                  <a:pt x="8130" y="11364"/>
                </a:lnTo>
                <a:lnTo>
                  <a:pt x="8151" y="11327"/>
                </a:lnTo>
                <a:lnTo>
                  <a:pt x="8172" y="11288"/>
                </a:lnTo>
                <a:lnTo>
                  <a:pt x="8191" y="11249"/>
                </a:lnTo>
                <a:lnTo>
                  <a:pt x="8209" y="11211"/>
                </a:lnTo>
                <a:lnTo>
                  <a:pt x="8228" y="11171"/>
                </a:lnTo>
                <a:lnTo>
                  <a:pt x="8245" y="11131"/>
                </a:lnTo>
                <a:lnTo>
                  <a:pt x="8262" y="11091"/>
                </a:lnTo>
                <a:lnTo>
                  <a:pt x="8288" y="11021"/>
                </a:lnTo>
                <a:lnTo>
                  <a:pt x="8312" y="10950"/>
                </a:lnTo>
                <a:lnTo>
                  <a:pt x="8334" y="10879"/>
                </a:lnTo>
                <a:lnTo>
                  <a:pt x="8354" y="10808"/>
                </a:lnTo>
                <a:lnTo>
                  <a:pt x="8371" y="10737"/>
                </a:lnTo>
                <a:lnTo>
                  <a:pt x="8387" y="10665"/>
                </a:lnTo>
                <a:lnTo>
                  <a:pt x="8401" y="10594"/>
                </a:lnTo>
                <a:lnTo>
                  <a:pt x="8412" y="10522"/>
                </a:lnTo>
                <a:lnTo>
                  <a:pt x="8421" y="10449"/>
                </a:lnTo>
                <a:lnTo>
                  <a:pt x="8429" y="10377"/>
                </a:lnTo>
                <a:lnTo>
                  <a:pt x="8434" y="10305"/>
                </a:lnTo>
                <a:lnTo>
                  <a:pt x="8437" y="10233"/>
                </a:lnTo>
                <a:lnTo>
                  <a:pt x="8438" y="10161"/>
                </a:lnTo>
                <a:lnTo>
                  <a:pt x="8437" y="10089"/>
                </a:lnTo>
                <a:lnTo>
                  <a:pt x="8433" y="10017"/>
                </a:lnTo>
                <a:lnTo>
                  <a:pt x="8428" y="9946"/>
                </a:lnTo>
                <a:lnTo>
                  <a:pt x="8419" y="9874"/>
                </a:lnTo>
                <a:lnTo>
                  <a:pt x="8410" y="9803"/>
                </a:lnTo>
                <a:lnTo>
                  <a:pt x="8397" y="9732"/>
                </a:lnTo>
                <a:lnTo>
                  <a:pt x="8383" y="9661"/>
                </a:lnTo>
                <a:lnTo>
                  <a:pt x="8366" y="9591"/>
                </a:lnTo>
                <a:lnTo>
                  <a:pt x="8347" y="9521"/>
                </a:lnTo>
                <a:lnTo>
                  <a:pt x="8326" y="9451"/>
                </a:lnTo>
                <a:lnTo>
                  <a:pt x="8302" y="9381"/>
                </a:lnTo>
                <a:lnTo>
                  <a:pt x="8276" y="9312"/>
                </a:lnTo>
                <a:lnTo>
                  <a:pt x="8249" y="9244"/>
                </a:lnTo>
                <a:lnTo>
                  <a:pt x="8218" y="9176"/>
                </a:lnTo>
                <a:lnTo>
                  <a:pt x="8185" y="9108"/>
                </a:lnTo>
                <a:lnTo>
                  <a:pt x="8151" y="9042"/>
                </a:lnTo>
                <a:lnTo>
                  <a:pt x="8113" y="8975"/>
                </a:lnTo>
                <a:lnTo>
                  <a:pt x="8074" y="8909"/>
                </a:lnTo>
                <a:lnTo>
                  <a:pt x="8032" y="8844"/>
                </a:lnTo>
                <a:lnTo>
                  <a:pt x="8002" y="8803"/>
                </a:lnTo>
                <a:lnTo>
                  <a:pt x="7970" y="8765"/>
                </a:lnTo>
                <a:lnTo>
                  <a:pt x="7939" y="8726"/>
                </a:lnTo>
                <a:lnTo>
                  <a:pt x="7908" y="8689"/>
                </a:lnTo>
                <a:lnTo>
                  <a:pt x="7875" y="8652"/>
                </a:lnTo>
                <a:lnTo>
                  <a:pt x="7842" y="8617"/>
                </a:lnTo>
                <a:lnTo>
                  <a:pt x="7807" y="8581"/>
                </a:lnTo>
                <a:lnTo>
                  <a:pt x="7774" y="8548"/>
                </a:lnTo>
                <a:lnTo>
                  <a:pt x="7738" y="8514"/>
                </a:lnTo>
                <a:lnTo>
                  <a:pt x="7703" y="8482"/>
                </a:lnTo>
                <a:lnTo>
                  <a:pt x="7667" y="8450"/>
                </a:lnTo>
                <a:lnTo>
                  <a:pt x="7631" y="8420"/>
                </a:lnTo>
                <a:lnTo>
                  <a:pt x="7593" y="8390"/>
                </a:lnTo>
                <a:lnTo>
                  <a:pt x="7556" y="8362"/>
                </a:lnTo>
                <a:lnTo>
                  <a:pt x="7518" y="8333"/>
                </a:lnTo>
                <a:lnTo>
                  <a:pt x="7480" y="8306"/>
                </a:lnTo>
                <a:lnTo>
                  <a:pt x="7441" y="8280"/>
                </a:lnTo>
                <a:lnTo>
                  <a:pt x="7401" y="8255"/>
                </a:lnTo>
                <a:lnTo>
                  <a:pt x="7362" y="8231"/>
                </a:lnTo>
                <a:lnTo>
                  <a:pt x="7322" y="8208"/>
                </a:lnTo>
                <a:lnTo>
                  <a:pt x="7281" y="8185"/>
                </a:lnTo>
                <a:lnTo>
                  <a:pt x="7240" y="8164"/>
                </a:lnTo>
                <a:lnTo>
                  <a:pt x="7200" y="8143"/>
                </a:lnTo>
                <a:lnTo>
                  <a:pt x="7158" y="8124"/>
                </a:lnTo>
                <a:lnTo>
                  <a:pt x="7116" y="8105"/>
                </a:lnTo>
                <a:lnTo>
                  <a:pt x="7073" y="8087"/>
                </a:lnTo>
                <a:lnTo>
                  <a:pt x="7032" y="8070"/>
                </a:lnTo>
                <a:lnTo>
                  <a:pt x="6989" y="8055"/>
                </a:lnTo>
                <a:lnTo>
                  <a:pt x="6945" y="8040"/>
                </a:lnTo>
                <a:lnTo>
                  <a:pt x="6902" y="8026"/>
                </a:lnTo>
                <a:lnTo>
                  <a:pt x="6858" y="8013"/>
                </a:lnTo>
                <a:lnTo>
                  <a:pt x="6814" y="8001"/>
                </a:lnTo>
                <a:lnTo>
                  <a:pt x="6770" y="7990"/>
                </a:lnTo>
                <a:lnTo>
                  <a:pt x="6727" y="7980"/>
                </a:lnTo>
                <a:lnTo>
                  <a:pt x="6682" y="7971"/>
                </a:lnTo>
                <a:lnTo>
                  <a:pt x="6638" y="7964"/>
                </a:lnTo>
                <a:lnTo>
                  <a:pt x="6593" y="7956"/>
                </a:lnTo>
                <a:lnTo>
                  <a:pt x="6548" y="7950"/>
                </a:lnTo>
                <a:lnTo>
                  <a:pt x="6503" y="7945"/>
                </a:lnTo>
                <a:lnTo>
                  <a:pt x="6458" y="7941"/>
                </a:lnTo>
                <a:lnTo>
                  <a:pt x="6413" y="7938"/>
                </a:lnTo>
                <a:lnTo>
                  <a:pt x="6367" y="7936"/>
                </a:lnTo>
                <a:lnTo>
                  <a:pt x="6322" y="7935"/>
                </a:lnTo>
                <a:lnTo>
                  <a:pt x="6277" y="7935"/>
                </a:lnTo>
                <a:lnTo>
                  <a:pt x="6232" y="7936"/>
                </a:lnTo>
                <a:lnTo>
                  <a:pt x="6187" y="7938"/>
                </a:lnTo>
                <a:lnTo>
                  <a:pt x="6141" y="7941"/>
                </a:lnTo>
                <a:lnTo>
                  <a:pt x="6096" y="7945"/>
                </a:lnTo>
                <a:lnTo>
                  <a:pt x="6050" y="7950"/>
                </a:lnTo>
                <a:lnTo>
                  <a:pt x="6005" y="7955"/>
                </a:lnTo>
                <a:lnTo>
                  <a:pt x="5959" y="7963"/>
                </a:lnTo>
                <a:lnTo>
                  <a:pt x="5914" y="7971"/>
                </a:lnTo>
                <a:lnTo>
                  <a:pt x="5869" y="7980"/>
                </a:lnTo>
                <a:lnTo>
                  <a:pt x="5824" y="7991"/>
                </a:lnTo>
                <a:lnTo>
                  <a:pt x="5779" y="8002"/>
                </a:lnTo>
                <a:lnTo>
                  <a:pt x="5735" y="8015"/>
                </a:lnTo>
                <a:lnTo>
                  <a:pt x="5690" y="8029"/>
                </a:lnTo>
                <a:lnTo>
                  <a:pt x="5645" y="8042"/>
                </a:lnTo>
                <a:lnTo>
                  <a:pt x="5601" y="8058"/>
                </a:lnTo>
                <a:lnTo>
                  <a:pt x="5556" y="8074"/>
                </a:lnTo>
                <a:lnTo>
                  <a:pt x="5512" y="8092"/>
                </a:lnTo>
                <a:lnTo>
                  <a:pt x="5468" y="8112"/>
                </a:lnTo>
                <a:lnTo>
                  <a:pt x="5425" y="8132"/>
                </a:lnTo>
                <a:lnTo>
                  <a:pt x="5382" y="8153"/>
                </a:lnTo>
                <a:lnTo>
                  <a:pt x="5344" y="8172"/>
                </a:lnTo>
                <a:lnTo>
                  <a:pt x="5307" y="8192"/>
                </a:lnTo>
                <a:lnTo>
                  <a:pt x="5271" y="8213"/>
                </a:lnTo>
                <a:lnTo>
                  <a:pt x="5234" y="8235"/>
                </a:lnTo>
                <a:lnTo>
                  <a:pt x="5199" y="8258"/>
                </a:lnTo>
                <a:lnTo>
                  <a:pt x="5164" y="8282"/>
                </a:lnTo>
                <a:lnTo>
                  <a:pt x="5130" y="8306"/>
                </a:lnTo>
                <a:lnTo>
                  <a:pt x="5096" y="8332"/>
                </a:lnTo>
                <a:lnTo>
                  <a:pt x="5063" y="8359"/>
                </a:lnTo>
                <a:lnTo>
                  <a:pt x="5031" y="8385"/>
                </a:lnTo>
                <a:lnTo>
                  <a:pt x="4998" y="8413"/>
                </a:lnTo>
                <a:lnTo>
                  <a:pt x="4967" y="8441"/>
                </a:lnTo>
                <a:lnTo>
                  <a:pt x="4937" y="8470"/>
                </a:lnTo>
                <a:lnTo>
                  <a:pt x="4906" y="8500"/>
                </a:lnTo>
                <a:lnTo>
                  <a:pt x="4877" y="8530"/>
                </a:lnTo>
                <a:lnTo>
                  <a:pt x="4849" y="8561"/>
                </a:lnTo>
                <a:lnTo>
                  <a:pt x="4821" y="8594"/>
                </a:lnTo>
                <a:lnTo>
                  <a:pt x="4794" y="8625"/>
                </a:lnTo>
                <a:lnTo>
                  <a:pt x="4766" y="8658"/>
                </a:lnTo>
                <a:lnTo>
                  <a:pt x="4740" y="8692"/>
                </a:lnTo>
                <a:lnTo>
                  <a:pt x="4715" y="8726"/>
                </a:lnTo>
                <a:lnTo>
                  <a:pt x="4691" y="8761"/>
                </a:lnTo>
                <a:lnTo>
                  <a:pt x="4667" y="8795"/>
                </a:lnTo>
                <a:lnTo>
                  <a:pt x="4644" y="8832"/>
                </a:lnTo>
                <a:lnTo>
                  <a:pt x="4622" y="8867"/>
                </a:lnTo>
                <a:lnTo>
                  <a:pt x="4600" y="8904"/>
                </a:lnTo>
                <a:lnTo>
                  <a:pt x="4580" y="8941"/>
                </a:lnTo>
                <a:lnTo>
                  <a:pt x="4560" y="8978"/>
                </a:lnTo>
                <a:lnTo>
                  <a:pt x="4541" y="9017"/>
                </a:lnTo>
                <a:lnTo>
                  <a:pt x="4523" y="9054"/>
                </a:lnTo>
                <a:lnTo>
                  <a:pt x="4505" y="9093"/>
                </a:lnTo>
                <a:lnTo>
                  <a:pt x="4489" y="9132"/>
                </a:lnTo>
                <a:lnTo>
                  <a:pt x="4473" y="9171"/>
                </a:lnTo>
                <a:lnTo>
                  <a:pt x="4458" y="9211"/>
                </a:lnTo>
                <a:lnTo>
                  <a:pt x="4444" y="9250"/>
                </a:lnTo>
                <a:lnTo>
                  <a:pt x="4430" y="9291"/>
                </a:lnTo>
                <a:lnTo>
                  <a:pt x="4419" y="9332"/>
                </a:lnTo>
                <a:lnTo>
                  <a:pt x="4407" y="9373"/>
                </a:lnTo>
                <a:lnTo>
                  <a:pt x="4397" y="9413"/>
                </a:lnTo>
                <a:lnTo>
                  <a:pt x="4387" y="9454"/>
                </a:lnTo>
                <a:lnTo>
                  <a:pt x="4378" y="9496"/>
                </a:lnTo>
                <a:lnTo>
                  <a:pt x="4371" y="9538"/>
                </a:lnTo>
                <a:lnTo>
                  <a:pt x="4363" y="9579"/>
                </a:lnTo>
                <a:lnTo>
                  <a:pt x="4358" y="9621"/>
                </a:lnTo>
                <a:lnTo>
                  <a:pt x="4353" y="9663"/>
                </a:lnTo>
                <a:lnTo>
                  <a:pt x="4349" y="9705"/>
                </a:lnTo>
                <a:lnTo>
                  <a:pt x="4347" y="9747"/>
                </a:lnTo>
                <a:lnTo>
                  <a:pt x="4345" y="9789"/>
                </a:lnTo>
                <a:lnTo>
                  <a:pt x="4344" y="9831"/>
                </a:lnTo>
                <a:lnTo>
                  <a:pt x="4344" y="9874"/>
                </a:lnTo>
                <a:lnTo>
                  <a:pt x="4346" y="9916"/>
                </a:lnTo>
                <a:lnTo>
                  <a:pt x="4348" y="9959"/>
                </a:lnTo>
                <a:lnTo>
                  <a:pt x="4351" y="10000"/>
                </a:lnTo>
                <a:lnTo>
                  <a:pt x="4355" y="10042"/>
                </a:lnTo>
                <a:lnTo>
                  <a:pt x="4360" y="10085"/>
                </a:lnTo>
                <a:lnTo>
                  <a:pt x="4368" y="10127"/>
                </a:lnTo>
                <a:lnTo>
                  <a:pt x="4375" y="10168"/>
                </a:lnTo>
                <a:lnTo>
                  <a:pt x="4383" y="10210"/>
                </a:lnTo>
                <a:lnTo>
                  <a:pt x="4394" y="10252"/>
                </a:lnTo>
                <a:lnTo>
                  <a:pt x="4404" y="10294"/>
                </a:lnTo>
                <a:lnTo>
                  <a:pt x="4417" y="10335"/>
                </a:lnTo>
                <a:lnTo>
                  <a:pt x="4430" y="10375"/>
                </a:lnTo>
                <a:lnTo>
                  <a:pt x="4444" y="10417"/>
                </a:lnTo>
                <a:lnTo>
                  <a:pt x="4459" y="10457"/>
                </a:lnTo>
                <a:lnTo>
                  <a:pt x="4474" y="10489"/>
                </a:lnTo>
                <a:lnTo>
                  <a:pt x="4488" y="10522"/>
                </a:lnTo>
                <a:lnTo>
                  <a:pt x="4503" y="10553"/>
                </a:lnTo>
                <a:lnTo>
                  <a:pt x="4519" y="10584"/>
                </a:lnTo>
                <a:lnTo>
                  <a:pt x="4536" y="10614"/>
                </a:lnTo>
                <a:lnTo>
                  <a:pt x="4552" y="10646"/>
                </a:lnTo>
                <a:lnTo>
                  <a:pt x="4570" y="10675"/>
                </a:lnTo>
                <a:lnTo>
                  <a:pt x="4589" y="10705"/>
                </a:lnTo>
                <a:lnTo>
                  <a:pt x="4608" y="10735"/>
                </a:lnTo>
                <a:lnTo>
                  <a:pt x="4627" y="10763"/>
                </a:lnTo>
                <a:lnTo>
                  <a:pt x="4646" y="10791"/>
                </a:lnTo>
                <a:lnTo>
                  <a:pt x="4667" y="10819"/>
                </a:lnTo>
                <a:lnTo>
                  <a:pt x="4688" y="10846"/>
                </a:lnTo>
                <a:lnTo>
                  <a:pt x="4710" y="10873"/>
                </a:lnTo>
                <a:lnTo>
                  <a:pt x="4732" y="10901"/>
                </a:lnTo>
                <a:lnTo>
                  <a:pt x="4755" y="10927"/>
                </a:lnTo>
                <a:lnTo>
                  <a:pt x="4778" y="10952"/>
                </a:lnTo>
                <a:lnTo>
                  <a:pt x="4802" y="10977"/>
                </a:lnTo>
                <a:lnTo>
                  <a:pt x="4826" y="11002"/>
                </a:lnTo>
                <a:lnTo>
                  <a:pt x="4851" y="11026"/>
                </a:lnTo>
                <a:lnTo>
                  <a:pt x="4876" y="11049"/>
                </a:lnTo>
                <a:lnTo>
                  <a:pt x="4901" y="11072"/>
                </a:lnTo>
                <a:lnTo>
                  <a:pt x="4927" y="11095"/>
                </a:lnTo>
                <a:lnTo>
                  <a:pt x="4954" y="11117"/>
                </a:lnTo>
                <a:lnTo>
                  <a:pt x="4981" y="11138"/>
                </a:lnTo>
                <a:lnTo>
                  <a:pt x="5008" y="11159"/>
                </a:lnTo>
                <a:lnTo>
                  <a:pt x="5036" y="11179"/>
                </a:lnTo>
                <a:lnTo>
                  <a:pt x="5064" y="11198"/>
                </a:lnTo>
                <a:lnTo>
                  <a:pt x="5092" y="11218"/>
                </a:lnTo>
                <a:lnTo>
                  <a:pt x="5122" y="11236"/>
                </a:lnTo>
                <a:lnTo>
                  <a:pt x="5151" y="11254"/>
                </a:lnTo>
                <a:lnTo>
                  <a:pt x="5180" y="11271"/>
                </a:lnTo>
                <a:lnTo>
                  <a:pt x="5209" y="11288"/>
                </a:lnTo>
                <a:lnTo>
                  <a:pt x="5240" y="11304"/>
                </a:lnTo>
                <a:lnTo>
                  <a:pt x="5271" y="11319"/>
                </a:lnTo>
                <a:lnTo>
                  <a:pt x="5301" y="11333"/>
                </a:lnTo>
                <a:lnTo>
                  <a:pt x="5332" y="11348"/>
                </a:lnTo>
                <a:lnTo>
                  <a:pt x="5364" y="11361"/>
                </a:lnTo>
                <a:lnTo>
                  <a:pt x="5395" y="11374"/>
                </a:lnTo>
                <a:lnTo>
                  <a:pt x="5428" y="11385"/>
                </a:lnTo>
                <a:lnTo>
                  <a:pt x="5460" y="11397"/>
                </a:lnTo>
                <a:lnTo>
                  <a:pt x="5492" y="11407"/>
                </a:lnTo>
                <a:lnTo>
                  <a:pt x="5525" y="11417"/>
                </a:lnTo>
                <a:lnTo>
                  <a:pt x="5558" y="11426"/>
                </a:lnTo>
                <a:lnTo>
                  <a:pt x="5590" y="11433"/>
                </a:lnTo>
                <a:lnTo>
                  <a:pt x="5624" y="11442"/>
                </a:lnTo>
                <a:lnTo>
                  <a:pt x="5657" y="11448"/>
                </a:lnTo>
                <a:lnTo>
                  <a:pt x="5692" y="11454"/>
                </a:lnTo>
                <a:lnTo>
                  <a:pt x="5725" y="11459"/>
                </a:lnTo>
                <a:lnTo>
                  <a:pt x="5759" y="11464"/>
                </a:lnTo>
                <a:lnTo>
                  <a:pt x="5793" y="11467"/>
                </a:lnTo>
                <a:lnTo>
                  <a:pt x="5827" y="11470"/>
                </a:lnTo>
                <a:lnTo>
                  <a:pt x="5862" y="11472"/>
                </a:lnTo>
                <a:lnTo>
                  <a:pt x="5896" y="11473"/>
                </a:lnTo>
                <a:lnTo>
                  <a:pt x="5931" y="11473"/>
                </a:lnTo>
                <a:lnTo>
                  <a:pt x="5965" y="11473"/>
                </a:lnTo>
                <a:lnTo>
                  <a:pt x="6001" y="11471"/>
                </a:lnTo>
                <a:lnTo>
                  <a:pt x="6035" y="11469"/>
                </a:lnTo>
                <a:lnTo>
                  <a:pt x="6071" y="11466"/>
                </a:lnTo>
                <a:lnTo>
                  <a:pt x="6105" y="11461"/>
                </a:lnTo>
                <a:lnTo>
                  <a:pt x="6141" y="11457"/>
                </a:lnTo>
                <a:lnTo>
                  <a:pt x="6175" y="11451"/>
                </a:lnTo>
                <a:lnTo>
                  <a:pt x="6211" y="11445"/>
                </a:lnTo>
                <a:lnTo>
                  <a:pt x="6246" y="11436"/>
                </a:lnTo>
                <a:lnTo>
                  <a:pt x="6279" y="11426"/>
                </a:lnTo>
                <a:lnTo>
                  <a:pt x="6310" y="11413"/>
                </a:lnTo>
                <a:lnTo>
                  <a:pt x="6341" y="11401"/>
                </a:lnTo>
                <a:lnTo>
                  <a:pt x="6373" y="11387"/>
                </a:lnTo>
                <a:lnTo>
                  <a:pt x="6403" y="11374"/>
                </a:lnTo>
                <a:lnTo>
                  <a:pt x="6434" y="11359"/>
                </a:lnTo>
                <a:lnTo>
                  <a:pt x="6463" y="11343"/>
                </a:lnTo>
                <a:lnTo>
                  <a:pt x="6494" y="11327"/>
                </a:lnTo>
                <a:lnTo>
                  <a:pt x="6522" y="11310"/>
                </a:lnTo>
                <a:lnTo>
                  <a:pt x="6551" y="11293"/>
                </a:lnTo>
                <a:lnTo>
                  <a:pt x="6579" y="11275"/>
                </a:lnTo>
                <a:lnTo>
                  <a:pt x="6606" y="11256"/>
                </a:lnTo>
                <a:lnTo>
                  <a:pt x="6635" y="11237"/>
                </a:lnTo>
                <a:lnTo>
                  <a:pt x="6661" y="11217"/>
                </a:lnTo>
                <a:lnTo>
                  <a:pt x="6687" y="11196"/>
                </a:lnTo>
                <a:lnTo>
                  <a:pt x="6713" y="11175"/>
                </a:lnTo>
                <a:lnTo>
                  <a:pt x="6738" y="11154"/>
                </a:lnTo>
                <a:lnTo>
                  <a:pt x="6763" y="11132"/>
                </a:lnTo>
                <a:lnTo>
                  <a:pt x="6787" y="11110"/>
                </a:lnTo>
                <a:lnTo>
                  <a:pt x="6810" y="11087"/>
                </a:lnTo>
                <a:lnTo>
                  <a:pt x="6833" y="11063"/>
                </a:lnTo>
                <a:lnTo>
                  <a:pt x="6856" y="11038"/>
                </a:lnTo>
                <a:lnTo>
                  <a:pt x="6878" y="11014"/>
                </a:lnTo>
                <a:lnTo>
                  <a:pt x="6899" y="10989"/>
                </a:lnTo>
                <a:lnTo>
                  <a:pt x="6920" y="10963"/>
                </a:lnTo>
                <a:lnTo>
                  <a:pt x="6940" y="10938"/>
                </a:lnTo>
                <a:lnTo>
                  <a:pt x="6958" y="10911"/>
                </a:lnTo>
                <a:lnTo>
                  <a:pt x="6977" y="10885"/>
                </a:lnTo>
                <a:lnTo>
                  <a:pt x="6995" y="10858"/>
                </a:lnTo>
                <a:lnTo>
                  <a:pt x="7013" y="10831"/>
                </a:lnTo>
                <a:lnTo>
                  <a:pt x="7029" y="10802"/>
                </a:lnTo>
                <a:lnTo>
                  <a:pt x="7045" y="10774"/>
                </a:lnTo>
                <a:lnTo>
                  <a:pt x="7060" y="10746"/>
                </a:lnTo>
                <a:lnTo>
                  <a:pt x="7074" y="10717"/>
                </a:lnTo>
                <a:lnTo>
                  <a:pt x="7088" y="10688"/>
                </a:lnTo>
                <a:lnTo>
                  <a:pt x="7101" y="10658"/>
                </a:lnTo>
                <a:lnTo>
                  <a:pt x="7113" y="10628"/>
                </a:lnTo>
                <a:lnTo>
                  <a:pt x="7124" y="10599"/>
                </a:lnTo>
                <a:lnTo>
                  <a:pt x="7136" y="10569"/>
                </a:lnTo>
                <a:lnTo>
                  <a:pt x="7145" y="10537"/>
                </a:lnTo>
                <a:lnTo>
                  <a:pt x="7155" y="10507"/>
                </a:lnTo>
                <a:lnTo>
                  <a:pt x="7162" y="10476"/>
                </a:lnTo>
                <a:lnTo>
                  <a:pt x="7169" y="10444"/>
                </a:lnTo>
                <a:lnTo>
                  <a:pt x="7177" y="10413"/>
                </a:lnTo>
                <a:lnTo>
                  <a:pt x="7182" y="10382"/>
                </a:lnTo>
                <a:lnTo>
                  <a:pt x="7187" y="10350"/>
                </a:lnTo>
                <a:lnTo>
                  <a:pt x="7190" y="10318"/>
                </a:lnTo>
                <a:lnTo>
                  <a:pt x="7193" y="10287"/>
                </a:lnTo>
                <a:lnTo>
                  <a:pt x="7195" y="10254"/>
                </a:lnTo>
                <a:lnTo>
                  <a:pt x="7197" y="10222"/>
                </a:lnTo>
                <a:lnTo>
                  <a:pt x="7198" y="10189"/>
                </a:lnTo>
                <a:lnTo>
                  <a:pt x="7197" y="10157"/>
                </a:lnTo>
                <a:lnTo>
                  <a:pt x="7194" y="10125"/>
                </a:lnTo>
                <a:lnTo>
                  <a:pt x="7192" y="10092"/>
                </a:lnTo>
                <a:lnTo>
                  <a:pt x="7188" y="10060"/>
                </a:lnTo>
                <a:lnTo>
                  <a:pt x="7184" y="10026"/>
                </a:lnTo>
                <a:lnTo>
                  <a:pt x="7179" y="9994"/>
                </a:lnTo>
                <a:lnTo>
                  <a:pt x="7171" y="9962"/>
                </a:lnTo>
                <a:lnTo>
                  <a:pt x="7164" y="9928"/>
                </a:lnTo>
                <a:lnTo>
                  <a:pt x="7156" y="9896"/>
                </a:lnTo>
                <a:lnTo>
                  <a:pt x="7145" y="9864"/>
                </a:lnTo>
                <a:lnTo>
                  <a:pt x="7135" y="9831"/>
                </a:lnTo>
                <a:lnTo>
                  <a:pt x="7123" y="9799"/>
                </a:lnTo>
                <a:lnTo>
                  <a:pt x="7110" y="9766"/>
                </a:lnTo>
                <a:lnTo>
                  <a:pt x="7099" y="9744"/>
                </a:lnTo>
                <a:lnTo>
                  <a:pt x="7087" y="9724"/>
                </a:lnTo>
                <a:lnTo>
                  <a:pt x="7074" y="9703"/>
                </a:lnTo>
                <a:lnTo>
                  <a:pt x="7062" y="9683"/>
                </a:lnTo>
                <a:lnTo>
                  <a:pt x="7048" y="9662"/>
                </a:lnTo>
                <a:lnTo>
                  <a:pt x="7034" y="9643"/>
                </a:lnTo>
                <a:lnTo>
                  <a:pt x="7004" y="9605"/>
                </a:lnTo>
                <a:lnTo>
                  <a:pt x="6973" y="9569"/>
                </a:lnTo>
                <a:lnTo>
                  <a:pt x="6941" y="9534"/>
                </a:lnTo>
                <a:lnTo>
                  <a:pt x="6907" y="9501"/>
                </a:lnTo>
                <a:lnTo>
                  <a:pt x="6872" y="9471"/>
                </a:lnTo>
                <a:lnTo>
                  <a:pt x="6836" y="9442"/>
                </a:lnTo>
                <a:lnTo>
                  <a:pt x="6801" y="9415"/>
                </a:lnTo>
                <a:lnTo>
                  <a:pt x="6765" y="9391"/>
                </a:lnTo>
                <a:lnTo>
                  <a:pt x="6729" y="9368"/>
                </a:lnTo>
                <a:lnTo>
                  <a:pt x="6693" y="9350"/>
                </a:lnTo>
                <a:lnTo>
                  <a:pt x="6659" y="9332"/>
                </a:lnTo>
                <a:lnTo>
                  <a:pt x="6624" y="9317"/>
                </a:lnTo>
                <a:lnTo>
                  <a:pt x="6592" y="9305"/>
                </a:lnTo>
                <a:lnTo>
                  <a:pt x="6570" y="9294"/>
                </a:lnTo>
                <a:lnTo>
                  <a:pt x="6548" y="9285"/>
                </a:lnTo>
                <a:lnTo>
                  <a:pt x="6527" y="9276"/>
                </a:lnTo>
                <a:lnTo>
                  <a:pt x="6506" y="9268"/>
                </a:lnTo>
                <a:lnTo>
                  <a:pt x="6484" y="9260"/>
                </a:lnTo>
                <a:lnTo>
                  <a:pt x="6463" y="9254"/>
                </a:lnTo>
                <a:lnTo>
                  <a:pt x="6443" y="9247"/>
                </a:lnTo>
                <a:lnTo>
                  <a:pt x="6422" y="9242"/>
                </a:lnTo>
                <a:lnTo>
                  <a:pt x="6401" y="9238"/>
                </a:lnTo>
                <a:lnTo>
                  <a:pt x="6380" y="9234"/>
                </a:lnTo>
                <a:lnTo>
                  <a:pt x="6359" y="9230"/>
                </a:lnTo>
                <a:lnTo>
                  <a:pt x="6339" y="9227"/>
                </a:lnTo>
                <a:lnTo>
                  <a:pt x="6318" y="9225"/>
                </a:lnTo>
                <a:lnTo>
                  <a:pt x="6297" y="9224"/>
                </a:lnTo>
                <a:lnTo>
                  <a:pt x="6258" y="9223"/>
                </a:lnTo>
                <a:lnTo>
                  <a:pt x="6218" y="9224"/>
                </a:lnTo>
                <a:lnTo>
                  <a:pt x="6178" y="9229"/>
                </a:lnTo>
                <a:lnTo>
                  <a:pt x="6139" y="9235"/>
                </a:lnTo>
                <a:lnTo>
                  <a:pt x="6100" y="9243"/>
                </a:lnTo>
                <a:lnTo>
                  <a:pt x="6062" y="9254"/>
                </a:lnTo>
                <a:lnTo>
                  <a:pt x="6025" y="9266"/>
                </a:lnTo>
                <a:lnTo>
                  <a:pt x="5987" y="9281"/>
                </a:lnTo>
                <a:lnTo>
                  <a:pt x="5951" y="9297"/>
                </a:lnTo>
                <a:lnTo>
                  <a:pt x="5914" y="9316"/>
                </a:lnTo>
                <a:lnTo>
                  <a:pt x="5879" y="9336"/>
                </a:lnTo>
                <a:lnTo>
                  <a:pt x="5843" y="9358"/>
                </a:lnTo>
                <a:lnTo>
                  <a:pt x="5809" y="9382"/>
                </a:lnTo>
                <a:lnTo>
                  <a:pt x="5774" y="9407"/>
                </a:lnTo>
                <a:lnTo>
                  <a:pt x="5741" y="9434"/>
                </a:lnTo>
                <a:lnTo>
                  <a:pt x="5708" y="9461"/>
                </a:lnTo>
                <a:lnTo>
                  <a:pt x="5676" y="9492"/>
                </a:lnTo>
                <a:lnTo>
                  <a:pt x="5644" y="9522"/>
                </a:lnTo>
                <a:lnTo>
                  <a:pt x="5613" y="9553"/>
                </a:lnTo>
                <a:lnTo>
                  <a:pt x="5582" y="9587"/>
                </a:lnTo>
                <a:lnTo>
                  <a:pt x="5553" y="9621"/>
                </a:lnTo>
                <a:lnTo>
                  <a:pt x="5524" y="9656"/>
                </a:lnTo>
                <a:lnTo>
                  <a:pt x="5494" y="9692"/>
                </a:lnTo>
                <a:lnTo>
                  <a:pt x="5466" y="9729"/>
                </a:lnTo>
                <a:lnTo>
                  <a:pt x="5439" y="9766"/>
                </a:lnTo>
                <a:lnTo>
                  <a:pt x="5435" y="9734"/>
                </a:lnTo>
                <a:lnTo>
                  <a:pt x="5431" y="9703"/>
                </a:lnTo>
                <a:lnTo>
                  <a:pt x="5429" y="9671"/>
                </a:lnTo>
                <a:lnTo>
                  <a:pt x="5429" y="9642"/>
                </a:lnTo>
                <a:lnTo>
                  <a:pt x="5429" y="9612"/>
                </a:lnTo>
                <a:lnTo>
                  <a:pt x="5430" y="9584"/>
                </a:lnTo>
                <a:lnTo>
                  <a:pt x="5433" y="9555"/>
                </a:lnTo>
                <a:lnTo>
                  <a:pt x="5437" y="9528"/>
                </a:lnTo>
                <a:lnTo>
                  <a:pt x="5442" y="9501"/>
                </a:lnTo>
                <a:lnTo>
                  <a:pt x="5448" y="9475"/>
                </a:lnTo>
                <a:lnTo>
                  <a:pt x="5456" y="9450"/>
                </a:lnTo>
                <a:lnTo>
                  <a:pt x="5464" y="9425"/>
                </a:lnTo>
                <a:lnTo>
                  <a:pt x="5472" y="9401"/>
                </a:lnTo>
                <a:lnTo>
                  <a:pt x="5483" y="9377"/>
                </a:lnTo>
                <a:lnTo>
                  <a:pt x="5494" y="9354"/>
                </a:lnTo>
                <a:lnTo>
                  <a:pt x="5507" y="9332"/>
                </a:lnTo>
                <a:lnTo>
                  <a:pt x="5519" y="9310"/>
                </a:lnTo>
                <a:lnTo>
                  <a:pt x="5534" y="9289"/>
                </a:lnTo>
                <a:lnTo>
                  <a:pt x="5549" y="9269"/>
                </a:lnTo>
                <a:lnTo>
                  <a:pt x="5564" y="9249"/>
                </a:lnTo>
                <a:lnTo>
                  <a:pt x="5581" y="9230"/>
                </a:lnTo>
                <a:lnTo>
                  <a:pt x="5598" y="9212"/>
                </a:lnTo>
                <a:lnTo>
                  <a:pt x="5615" y="9194"/>
                </a:lnTo>
                <a:lnTo>
                  <a:pt x="5634" y="9176"/>
                </a:lnTo>
                <a:lnTo>
                  <a:pt x="5654" y="9160"/>
                </a:lnTo>
                <a:lnTo>
                  <a:pt x="5674" y="9144"/>
                </a:lnTo>
                <a:lnTo>
                  <a:pt x="5695" y="9128"/>
                </a:lnTo>
                <a:lnTo>
                  <a:pt x="5716" y="9114"/>
                </a:lnTo>
                <a:lnTo>
                  <a:pt x="5738" y="9099"/>
                </a:lnTo>
                <a:lnTo>
                  <a:pt x="5761" y="9085"/>
                </a:lnTo>
                <a:lnTo>
                  <a:pt x="5783" y="9073"/>
                </a:lnTo>
                <a:lnTo>
                  <a:pt x="5807" y="9060"/>
                </a:lnTo>
                <a:lnTo>
                  <a:pt x="5831" y="9048"/>
                </a:lnTo>
                <a:lnTo>
                  <a:pt x="5855" y="9036"/>
                </a:lnTo>
                <a:lnTo>
                  <a:pt x="5880" y="9026"/>
                </a:lnTo>
                <a:lnTo>
                  <a:pt x="5905" y="9017"/>
                </a:lnTo>
                <a:lnTo>
                  <a:pt x="5930" y="9006"/>
                </a:lnTo>
                <a:lnTo>
                  <a:pt x="5956" y="8998"/>
                </a:lnTo>
                <a:lnTo>
                  <a:pt x="5982" y="8989"/>
                </a:lnTo>
                <a:lnTo>
                  <a:pt x="6008" y="8981"/>
                </a:lnTo>
                <a:lnTo>
                  <a:pt x="6061" y="8967"/>
                </a:lnTo>
                <a:lnTo>
                  <a:pt x="6116" y="8956"/>
                </a:lnTo>
                <a:lnTo>
                  <a:pt x="6170" y="8947"/>
                </a:lnTo>
                <a:lnTo>
                  <a:pt x="6225" y="8939"/>
                </a:lnTo>
                <a:lnTo>
                  <a:pt x="6280" y="8934"/>
                </a:lnTo>
                <a:lnTo>
                  <a:pt x="6335" y="8932"/>
                </a:lnTo>
                <a:lnTo>
                  <a:pt x="6389" y="8931"/>
                </a:lnTo>
                <a:lnTo>
                  <a:pt x="6444" y="8933"/>
                </a:lnTo>
                <a:lnTo>
                  <a:pt x="6497" y="8936"/>
                </a:lnTo>
                <a:lnTo>
                  <a:pt x="6549" y="8941"/>
                </a:lnTo>
                <a:lnTo>
                  <a:pt x="6599" y="8950"/>
                </a:lnTo>
                <a:lnTo>
                  <a:pt x="6649" y="8959"/>
                </a:lnTo>
                <a:lnTo>
                  <a:pt x="6691" y="8971"/>
                </a:lnTo>
                <a:lnTo>
                  <a:pt x="6733" y="8984"/>
                </a:lnTo>
                <a:lnTo>
                  <a:pt x="6774" y="8999"/>
                </a:lnTo>
                <a:lnTo>
                  <a:pt x="6813" y="9015"/>
                </a:lnTo>
                <a:lnTo>
                  <a:pt x="6852" y="9033"/>
                </a:lnTo>
                <a:lnTo>
                  <a:pt x="6889" y="9053"/>
                </a:lnTo>
                <a:lnTo>
                  <a:pt x="6927" y="9074"/>
                </a:lnTo>
                <a:lnTo>
                  <a:pt x="6963" y="9096"/>
                </a:lnTo>
                <a:lnTo>
                  <a:pt x="6997" y="9120"/>
                </a:lnTo>
                <a:lnTo>
                  <a:pt x="7030" y="9145"/>
                </a:lnTo>
                <a:lnTo>
                  <a:pt x="7063" y="9171"/>
                </a:lnTo>
                <a:lnTo>
                  <a:pt x="7094" y="9198"/>
                </a:lnTo>
                <a:lnTo>
                  <a:pt x="7126" y="9226"/>
                </a:lnTo>
                <a:lnTo>
                  <a:pt x="7155" y="9257"/>
                </a:lnTo>
                <a:lnTo>
                  <a:pt x="7183" y="9287"/>
                </a:lnTo>
                <a:lnTo>
                  <a:pt x="7211" y="9319"/>
                </a:lnTo>
                <a:lnTo>
                  <a:pt x="7237" y="9352"/>
                </a:lnTo>
                <a:lnTo>
                  <a:pt x="7262" y="9386"/>
                </a:lnTo>
                <a:lnTo>
                  <a:pt x="7287" y="9421"/>
                </a:lnTo>
                <a:lnTo>
                  <a:pt x="7310" y="9456"/>
                </a:lnTo>
                <a:lnTo>
                  <a:pt x="7333" y="9493"/>
                </a:lnTo>
                <a:lnTo>
                  <a:pt x="7354" y="9530"/>
                </a:lnTo>
                <a:lnTo>
                  <a:pt x="7375" y="9569"/>
                </a:lnTo>
                <a:lnTo>
                  <a:pt x="7394" y="9608"/>
                </a:lnTo>
                <a:lnTo>
                  <a:pt x="7413" y="9646"/>
                </a:lnTo>
                <a:lnTo>
                  <a:pt x="7430" y="9687"/>
                </a:lnTo>
                <a:lnTo>
                  <a:pt x="7446" y="9728"/>
                </a:lnTo>
                <a:lnTo>
                  <a:pt x="7462" y="9768"/>
                </a:lnTo>
                <a:lnTo>
                  <a:pt x="7476" y="9810"/>
                </a:lnTo>
                <a:lnTo>
                  <a:pt x="7489" y="9853"/>
                </a:lnTo>
                <a:lnTo>
                  <a:pt x="7501" y="9896"/>
                </a:lnTo>
                <a:lnTo>
                  <a:pt x="7513" y="9939"/>
                </a:lnTo>
                <a:lnTo>
                  <a:pt x="7522" y="9993"/>
                </a:lnTo>
                <a:lnTo>
                  <a:pt x="7531" y="10046"/>
                </a:lnTo>
                <a:lnTo>
                  <a:pt x="7536" y="10101"/>
                </a:lnTo>
                <a:lnTo>
                  <a:pt x="7540" y="10154"/>
                </a:lnTo>
                <a:lnTo>
                  <a:pt x="7542" y="10208"/>
                </a:lnTo>
                <a:lnTo>
                  <a:pt x="7542" y="10261"/>
                </a:lnTo>
                <a:lnTo>
                  <a:pt x="7540" y="10315"/>
                </a:lnTo>
                <a:lnTo>
                  <a:pt x="7537" y="10367"/>
                </a:lnTo>
                <a:lnTo>
                  <a:pt x="7531" y="10420"/>
                </a:lnTo>
                <a:lnTo>
                  <a:pt x="7523" y="10471"/>
                </a:lnTo>
                <a:lnTo>
                  <a:pt x="7514" y="10524"/>
                </a:lnTo>
                <a:lnTo>
                  <a:pt x="7502" y="10575"/>
                </a:lnTo>
                <a:lnTo>
                  <a:pt x="7490" y="10626"/>
                </a:lnTo>
                <a:lnTo>
                  <a:pt x="7475" y="10676"/>
                </a:lnTo>
                <a:lnTo>
                  <a:pt x="7459" y="10725"/>
                </a:lnTo>
                <a:lnTo>
                  <a:pt x="7441" y="10774"/>
                </a:lnTo>
                <a:lnTo>
                  <a:pt x="7421" y="10822"/>
                </a:lnTo>
                <a:lnTo>
                  <a:pt x="7400" y="10870"/>
                </a:lnTo>
                <a:lnTo>
                  <a:pt x="7377" y="10916"/>
                </a:lnTo>
                <a:lnTo>
                  <a:pt x="7352" y="10963"/>
                </a:lnTo>
                <a:lnTo>
                  <a:pt x="7326" y="11008"/>
                </a:lnTo>
                <a:lnTo>
                  <a:pt x="7298" y="11052"/>
                </a:lnTo>
                <a:lnTo>
                  <a:pt x="7269" y="11096"/>
                </a:lnTo>
                <a:lnTo>
                  <a:pt x="7237" y="11138"/>
                </a:lnTo>
                <a:lnTo>
                  <a:pt x="7205" y="11179"/>
                </a:lnTo>
                <a:lnTo>
                  <a:pt x="7171" y="11219"/>
                </a:lnTo>
                <a:lnTo>
                  <a:pt x="7136" y="11259"/>
                </a:lnTo>
                <a:lnTo>
                  <a:pt x="7098" y="11296"/>
                </a:lnTo>
                <a:lnTo>
                  <a:pt x="7061" y="11334"/>
                </a:lnTo>
                <a:lnTo>
                  <a:pt x="7021" y="11370"/>
                </a:lnTo>
                <a:lnTo>
                  <a:pt x="6979" y="11404"/>
                </a:lnTo>
                <a:lnTo>
                  <a:pt x="6938" y="11436"/>
                </a:lnTo>
                <a:lnTo>
                  <a:pt x="6888" y="11474"/>
                </a:lnTo>
                <a:lnTo>
                  <a:pt x="6838" y="11508"/>
                </a:lnTo>
                <a:lnTo>
                  <a:pt x="6788" y="11541"/>
                </a:lnTo>
                <a:lnTo>
                  <a:pt x="6737" y="11572"/>
                </a:lnTo>
                <a:lnTo>
                  <a:pt x="6686" y="11600"/>
                </a:lnTo>
                <a:lnTo>
                  <a:pt x="6635" y="11628"/>
                </a:lnTo>
                <a:lnTo>
                  <a:pt x="6582" y="11653"/>
                </a:lnTo>
                <a:lnTo>
                  <a:pt x="6529" y="11676"/>
                </a:lnTo>
                <a:lnTo>
                  <a:pt x="6476" y="11696"/>
                </a:lnTo>
                <a:lnTo>
                  <a:pt x="6423" y="11715"/>
                </a:lnTo>
                <a:lnTo>
                  <a:pt x="6368" y="11732"/>
                </a:lnTo>
                <a:lnTo>
                  <a:pt x="6314" y="11748"/>
                </a:lnTo>
                <a:lnTo>
                  <a:pt x="6260" y="11761"/>
                </a:lnTo>
                <a:lnTo>
                  <a:pt x="6204" y="11773"/>
                </a:lnTo>
                <a:lnTo>
                  <a:pt x="6150" y="11782"/>
                </a:lnTo>
                <a:lnTo>
                  <a:pt x="6095" y="11789"/>
                </a:lnTo>
                <a:lnTo>
                  <a:pt x="6039" y="11796"/>
                </a:lnTo>
                <a:lnTo>
                  <a:pt x="5983" y="11800"/>
                </a:lnTo>
                <a:lnTo>
                  <a:pt x="5928" y="11802"/>
                </a:lnTo>
                <a:lnTo>
                  <a:pt x="5872" y="11802"/>
                </a:lnTo>
                <a:lnTo>
                  <a:pt x="5816" y="11800"/>
                </a:lnTo>
                <a:lnTo>
                  <a:pt x="5761" y="11797"/>
                </a:lnTo>
                <a:lnTo>
                  <a:pt x="5704" y="11792"/>
                </a:lnTo>
                <a:lnTo>
                  <a:pt x="5649" y="11785"/>
                </a:lnTo>
                <a:lnTo>
                  <a:pt x="5594" y="11777"/>
                </a:lnTo>
                <a:lnTo>
                  <a:pt x="5537" y="11766"/>
                </a:lnTo>
                <a:lnTo>
                  <a:pt x="5482" y="11754"/>
                </a:lnTo>
                <a:lnTo>
                  <a:pt x="5428" y="11740"/>
                </a:lnTo>
                <a:lnTo>
                  <a:pt x="5372" y="11725"/>
                </a:lnTo>
                <a:lnTo>
                  <a:pt x="5318" y="11707"/>
                </a:lnTo>
                <a:lnTo>
                  <a:pt x="5263" y="11688"/>
                </a:lnTo>
                <a:lnTo>
                  <a:pt x="5208" y="11667"/>
                </a:lnTo>
                <a:lnTo>
                  <a:pt x="5169" y="11651"/>
                </a:lnTo>
                <a:lnTo>
                  <a:pt x="5129" y="11633"/>
                </a:lnTo>
                <a:lnTo>
                  <a:pt x="5090" y="11615"/>
                </a:lnTo>
                <a:lnTo>
                  <a:pt x="5052" y="11595"/>
                </a:lnTo>
                <a:lnTo>
                  <a:pt x="5014" y="11575"/>
                </a:lnTo>
                <a:lnTo>
                  <a:pt x="4976" y="11555"/>
                </a:lnTo>
                <a:lnTo>
                  <a:pt x="4940" y="11534"/>
                </a:lnTo>
                <a:lnTo>
                  <a:pt x="4904" y="11512"/>
                </a:lnTo>
                <a:lnTo>
                  <a:pt x="4869" y="11489"/>
                </a:lnTo>
                <a:lnTo>
                  <a:pt x="4834" y="11465"/>
                </a:lnTo>
                <a:lnTo>
                  <a:pt x="4800" y="11441"/>
                </a:lnTo>
                <a:lnTo>
                  <a:pt x="4766" y="11416"/>
                </a:lnTo>
                <a:lnTo>
                  <a:pt x="4733" y="11390"/>
                </a:lnTo>
                <a:lnTo>
                  <a:pt x="4702" y="11363"/>
                </a:lnTo>
                <a:lnTo>
                  <a:pt x="4669" y="11336"/>
                </a:lnTo>
                <a:lnTo>
                  <a:pt x="4639" y="11309"/>
                </a:lnTo>
                <a:lnTo>
                  <a:pt x="4609" y="11281"/>
                </a:lnTo>
                <a:lnTo>
                  <a:pt x="4580" y="11252"/>
                </a:lnTo>
                <a:lnTo>
                  <a:pt x="4550" y="11222"/>
                </a:lnTo>
                <a:lnTo>
                  <a:pt x="4522" y="11192"/>
                </a:lnTo>
                <a:lnTo>
                  <a:pt x="4494" y="11161"/>
                </a:lnTo>
                <a:lnTo>
                  <a:pt x="4468" y="11129"/>
                </a:lnTo>
                <a:lnTo>
                  <a:pt x="4442" y="11098"/>
                </a:lnTo>
                <a:lnTo>
                  <a:pt x="4416" y="11066"/>
                </a:lnTo>
                <a:lnTo>
                  <a:pt x="4391" y="11032"/>
                </a:lnTo>
                <a:lnTo>
                  <a:pt x="4367" y="10999"/>
                </a:lnTo>
                <a:lnTo>
                  <a:pt x="4344" y="10965"/>
                </a:lnTo>
                <a:lnTo>
                  <a:pt x="4321" y="10931"/>
                </a:lnTo>
                <a:lnTo>
                  <a:pt x="4299" y="10896"/>
                </a:lnTo>
                <a:lnTo>
                  <a:pt x="4277" y="10861"/>
                </a:lnTo>
                <a:lnTo>
                  <a:pt x="4257" y="10824"/>
                </a:lnTo>
                <a:lnTo>
                  <a:pt x="4237" y="10789"/>
                </a:lnTo>
                <a:lnTo>
                  <a:pt x="4217" y="10752"/>
                </a:lnTo>
                <a:lnTo>
                  <a:pt x="4198" y="10715"/>
                </a:lnTo>
                <a:lnTo>
                  <a:pt x="4181" y="10677"/>
                </a:lnTo>
                <a:lnTo>
                  <a:pt x="4164" y="10640"/>
                </a:lnTo>
                <a:lnTo>
                  <a:pt x="4147" y="10601"/>
                </a:lnTo>
                <a:lnTo>
                  <a:pt x="4133" y="10562"/>
                </a:lnTo>
                <a:lnTo>
                  <a:pt x="4117" y="10524"/>
                </a:lnTo>
                <a:lnTo>
                  <a:pt x="4103" y="10485"/>
                </a:lnTo>
                <a:lnTo>
                  <a:pt x="4090" y="10445"/>
                </a:lnTo>
                <a:lnTo>
                  <a:pt x="4077" y="10406"/>
                </a:lnTo>
                <a:lnTo>
                  <a:pt x="4066" y="10365"/>
                </a:lnTo>
                <a:lnTo>
                  <a:pt x="4054" y="10324"/>
                </a:lnTo>
                <a:lnTo>
                  <a:pt x="4044" y="10283"/>
                </a:lnTo>
                <a:lnTo>
                  <a:pt x="4034" y="10243"/>
                </a:lnTo>
                <a:lnTo>
                  <a:pt x="4026" y="10202"/>
                </a:lnTo>
                <a:lnTo>
                  <a:pt x="4018" y="10160"/>
                </a:lnTo>
                <a:lnTo>
                  <a:pt x="4010" y="10118"/>
                </a:lnTo>
                <a:lnTo>
                  <a:pt x="4004" y="10077"/>
                </a:lnTo>
                <a:lnTo>
                  <a:pt x="3999" y="10035"/>
                </a:lnTo>
                <a:lnTo>
                  <a:pt x="3994" y="9993"/>
                </a:lnTo>
                <a:lnTo>
                  <a:pt x="3990" y="9950"/>
                </a:lnTo>
                <a:lnTo>
                  <a:pt x="3986" y="9907"/>
                </a:lnTo>
                <a:lnTo>
                  <a:pt x="3984" y="9865"/>
                </a:lnTo>
                <a:lnTo>
                  <a:pt x="3982" y="9823"/>
                </a:lnTo>
                <a:lnTo>
                  <a:pt x="3981" y="9780"/>
                </a:lnTo>
                <a:lnTo>
                  <a:pt x="3981" y="9736"/>
                </a:lnTo>
                <a:lnTo>
                  <a:pt x="3982" y="9693"/>
                </a:lnTo>
                <a:lnTo>
                  <a:pt x="3984" y="9650"/>
                </a:lnTo>
                <a:lnTo>
                  <a:pt x="3986" y="9608"/>
                </a:lnTo>
                <a:lnTo>
                  <a:pt x="3990" y="9564"/>
                </a:lnTo>
                <a:lnTo>
                  <a:pt x="3994" y="9521"/>
                </a:lnTo>
                <a:lnTo>
                  <a:pt x="3999" y="9478"/>
                </a:lnTo>
                <a:lnTo>
                  <a:pt x="4004" y="9440"/>
                </a:lnTo>
                <a:lnTo>
                  <a:pt x="4010" y="9403"/>
                </a:lnTo>
                <a:lnTo>
                  <a:pt x="4018" y="9365"/>
                </a:lnTo>
                <a:lnTo>
                  <a:pt x="4026" y="9328"/>
                </a:lnTo>
                <a:lnTo>
                  <a:pt x="4034" y="9291"/>
                </a:lnTo>
                <a:lnTo>
                  <a:pt x="4043" y="9255"/>
                </a:lnTo>
                <a:lnTo>
                  <a:pt x="4053" y="9218"/>
                </a:lnTo>
                <a:lnTo>
                  <a:pt x="4063" y="9182"/>
                </a:lnTo>
                <a:lnTo>
                  <a:pt x="4074" y="9145"/>
                </a:lnTo>
                <a:lnTo>
                  <a:pt x="4086" y="9109"/>
                </a:lnTo>
                <a:lnTo>
                  <a:pt x="4098" y="9074"/>
                </a:lnTo>
                <a:lnTo>
                  <a:pt x="4111" y="9038"/>
                </a:lnTo>
                <a:lnTo>
                  <a:pt x="4124" y="9003"/>
                </a:lnTo>
                <a:lnTo>
                  <a:pt x="4138" y="8968"/>
                </a:lnTo>
                <a:lnTo>
                  <a:pt x="4152" y="8933"/>
                </a:lnTo>
                <a:lnTo>
                  <a:pt x="4168" y="8899"/>
                </a:lnTo>
                <a:lnTo>
                  <a:pt x="4184" y="8865"/>
                </a:lnTo>
                <a:lnTo>
                  <a:pt x="4200" y="8831"/>
                </a:lnTo>
                <a:lnTo>
                  <a:pt x="4217" y="8797"/>
                </a:lnTo>
                <a:lnTo>
                  <a:pt x="4235" y="8764"/>
                </a:lnTo>
                <a:lnTo>
                  <a:pt x="4253" y="8731"/>
                </a:lnTo>
                <a:lnTo>
                  <a:pt x="4271" y="8699"/>
                </a:lnTo>
                <a:lnTo>
                  <a:pt x="4291" y="8667"/>
                </a:lnTo>
                <a:lnTo>
                  <a:pt x="4311" y="8634"/>
                </a:lnTo>
                <a:lnTo>
                  <a:pt x="4331" y="8603"/>
                </a:lnTo>
                <a:lnTo>
                  <a:pt x="4352" y="8571"/>
                </a:lnTo>
                <a:lnTo>
                  <a:pt x="4374" y="8540"/>
                </a:lnTo>
                <a:lnTo>
                  <a:pt x="4396" y="8509"/>
                </a:lnTo>
                <a:lnTo>
                  <a:pt x="4418" y="8479"/>
                </a:lnTo>
                <a:lnTo>
                  <a:pt x="4441" y="8449"/>
                </a:lnTo>
                <a:lnTo>
                  <a:pt x="4465" y="8419"/>
                </a:lnTo>
                <a:lnTo>
                  <a:pt x="4489" y="8390"/>
                </a:lnTo>
                <a:lnTo>
                  <a:pt x="4513" y="8362"/>
                </a:lnTo>
                <a:lnTo>
                  <a:pt x="4538" y="8333"/>
                </a:lnTo>
                <a:lnTo>
                  <a:pt x="4564" y="8305"/>
                </a:lnTo>
                <a:lnTo>
                  <a:pt x="4590" y="8277"/>
                </a:lnTo>
                <a:lnTo>
                  <a:pt x="4616" y="8250"/>
                </a:lnTo>
                <a:lnTo>
                  <a:pt x="4643" y="8223"/>
                </a:lnTo>
                <a:lnTo>
                  <a:pt x="4670" y="8197"/>
                </a:lnTo>
                <a:lnTo>
                  <a:pt x="4699" y="8171"/>
                </a:lnTo>
                <a:lnTo>
                  <a:pt x="4727" y="8145"/>
                </a:lnTo>
                <a:lnTo>
                  <a:pt x="4756" y="8120"/>
                </a:lnTo>
                <a:lnTo>
                  <a:pt x="4785" y="8095"/>
                </a:lnTo>
                <a:lnTo>
                  <a:pt x="4816" y="8071"/>
                </a:lnTo>
                <a:lnTo>
                  <a:pt x="4845" y="8047"/>
                </a:lnTo>
                <a:lnTo>
                  <a:pt x="4876" y="8024"/>
                </a:lnTo>
                <a:lnTo>
                  <a:pt x="4907" y="8001"/>
                </a:lnTo>
                <a:lnTo>
                  <a:pt x="4939" y="7978"/>
                </a:lnTo>
                <a:lnTo>
                  <a:pt x="4970" y="7957"/>
                </a:lnTo>
                <a:lnTo>
                  <a:pt x="5002" y="7936"/>
                </a:lnTo>
                <a:lnTo>
                  <a:pt x="5036" y="7915"/>
                </a:lnTo>
                <a:lnTo>
                  <a:pt x="5068" y="7895"/>
                </a:lnTo>
                <a:lnTo>
                  <a:pt x="5103" y="7875"/>
                </a:lnTo>
                <a:lnTo>
                  <a:pt x="5136" y="7855"/>
                </a:lnTo>
                <a:lnTo>
                  <a:pt x="5171" y="7836"/>
                </a:lnTo>
                <a:lnTo>
                  <a:pt x="5205" y="7819"/>
                </a:lnTo>
                <a:lnTo>
                  <a:pt x="5241" y="7801"/>
                </a:lnTo>
                <a:lnTo>
                  <a:pt x="5276" y="7783"/>
                </a:lnTo>
                <a:lnTo>
                  <a:pt x="5312" y="7766"/>
                </a:lnTo>
                <a:lnTo>
                  <a:pt x="5348" y="7751"/>
                </a:lnTo>
                <a:lnTo>
                  <a:pt x="5385" y="7735"/>
                </a:lnTo>
                <a:lnTo>
                  <a:pt x="5421" y="7720"/>
                </a:lnTo>
                <a:lnTo>
                  <a:pt x="5459" y="7706"/>
                </a:lnTo>
                <a:lnTo>
                  <a:pt x="5496" y="7692"/>
                </a:lnTo>
                <a:lnTo>
                  <a:pt x="5554" y="7673"/>
                </a:lnTo>
                <a:lnTo>
                  <a:pt x="5610" y="7657"/>
                </a:lnTo>
                <a:lnTo>
                  <a:pt x="5668" y="7641"/>
                </a:lnTo>
                <a:lnTo>
                  <a:pt x="5724" y="7627"/>
                </a:lnTo>
                <a:lnTo>
                  <a:pt x="5782" y="7615"/>
                </a:lnTo>
                <a:lnTo>
                  <a:pt x="5839" y="7603"/>
                </a:lnTo>
                <a:lnTo>
                  <a:pt x="5896" y="7594"/>
                </a:lnTo>
                <a:lnTo>
                  <a:pt x="5954" y="7586"/>
                </a:lnTo>
                <a:lnTo>
                  <a:pt x="6011" y="7578"/>
                </a:lnTo>
                <a:lnTo>
                  <a:pt x="6069" y="7573"/>
                </a:lnTo>
                <a:lnTo>
                  <a:pt x="6126" y="7568"/>
                </a:lnTo>
                <a:lnTo>
                  <a:pt x="6184" y="7565"/>
                </a:lnTo>
                <a:lnTo>
                  <a:pt x="6241" y="7564"/>
                </a:lnTo>
                <a:lnTo>
                  <a:pt x="6298" y="7563"/>
                </a:lnTo>
                <a:lnTo>
                  <a:pt x="6355" y="7564"/>
                </a:lnTo>
                <a:lnTo>
                  <a:pt x="6412" y="7566"/>
                </a:lnTo>
                <a:lnTo>
                  <a:pt x="6469" y="7569"/>
                </a:lnTo>
                <a:lnTo>
                  <a:pt x="6526" y="7573"/>
                </a:lnTo>
                <a:lnTo>
                  <a:pt x="6582" y="7579"/>
                </a:lnTo>
                <a:lnTo>
                  <a:pt x="6638" y="7587"/>
                </a:lnTo>
                <a:lnTo>
                  <a:pt x="6694" y="7595"/>
                </a:lnTo>
                <a:lnTo>
                  <a:pt x="6750" y="7604"/>
                </a:lnTo>
                <a:lnTo>
                  <a:pt x="6806" y="7615"/>
                </a:lnTo>
                <a:lnTo>
                  <a:pt x="6861" y="7626"/>
                </a:lnTo>
                <a:lnTo>
                  <a:pt x="6916" y="7640"/>
                </a:lnTo>
                <a:lnTo>
                  <a:pt x="6970" y="7655"/>
                </a:lnTo>
                <a:lnTo>
                  <a:pt x="7024" y="7669"/>
                </a:lnTo>
                <a:lnTo>
                  <a:pt x="7079" y="7686"/>
                </a:lnTo>
                <a:lnTo>
                  <a:pt x="7132" y="7704"/>
                </a:lnTo>
                <a:lnTo>
                  <a:pt x="7185" y="7723"/>
                </a:lnTo>
                <a:lnTo>
                  <a:pt x="7237" y="7742"/>
                </a:lnTo>
                <a:lnTo>
                  <a:pt x="7289" y="7763"/>
                </a:lnTo>
                <a:lnTo>
                  <a:pt x="7342" y="7786"/>
                </a:lnTo>
                <a:lnTo>
                  <a:pt x="7393" y="7809"/>
                </a:lnTo>
                <a:lnTo>
                  <a:pt x="7444" y="7833"/>
                </a:lnTo>
                <a:lnTo>
                  <a:pt x="7494" y="7858"/>
                </a:lnTo>
                <a:lnTo>
                  <a:pt x="7543" y="7885"/>
                </a:lnTo>
                <a:lnTo>
                  <a:pt x="7592" y="7913"/>
                </a:lnTo>
                <a:lnTo>
                  <a:pt x="7641" y="7941"/>
                </a:lnTo>
                <a:lnTo>
                  <a:pt x="7689" y="7971"/>
                </a:lnTo>
                <a:lnTo>
                  <a:pt x="7736" y="8001"/>
                </a:lnTo>
                <a:lnTo>
                  <a:pt x="7783" y="8033"/>
                </a:lnTo>
                <a:lnTo>
                  <a:pt x="7829" y="8065"/>
                </a:lnTo>
                <a:lnTo>
                  <a:pt x="7874" y="8098"/>
                </a:lnTo>
                <a:lnTo>
                  <a:pt x="7919" y="8133"/>
                </a:lnTo>
                <a:lnTo>
                  <a:pt x="7963" y="8168"/>
                </a:lnTo>
                <a:lnTo>
                  <a:pt x="8006" y="8205"/>
                </a:lnTo>
                <a:lnTo>
                  <a:pt x="8049" y="8243"/>
                </a:lnTo>
                <a:lnTo>
                  <a:pt x="8090" y="8281"/>
                </a:lnTo>
                <a:lnTo>
                  <a:pt x="8131" y="8320"/>
                </a:lnTo>
                <a:lnTo>
                  <a:pt x="8171" y="8361"/>
                </a:lnTo>
                <a:lnTo>
                  <a:pt x="8211" y="8401"/>
                </a:lnTo>
                <a:lnTo>
                  <a:pt x="8248" y="8443"/>
                </a:lnTo>
                <a:lnTo>
                  <a:pt x="8286" y="8486"/>
                </a:lnTo>
                <a:lnTo>
                  <a:pt x="8322" y="8530"/>
                </a:lnTo>
                <a:lnTo>
                  <a:pt x="8358" y="8574"/>
                </a:lnTo>
                <a:lnTo>
                  <a:pt x="8393" y="8620"/>
                </a:lnTo>
                <a:lnTo>
                  <a:pt x="8427" y="8666"/>
                </a:lnTo>
                <a:lnTo>
                  <a:pt x="8459" y="8713"/>
                </a:lnTo>
                <a:lnTo>
                  <a:pt x="8491" y="8761"/>
                </a:lnTo>
                <a:lnTo>
                  <a:pt x="8522" y="8809"/>
                </a:lnTo>
                <a:lnTo>
                  <a:pt x="8551" y="8858"/>
                </a:lnTo>
                <a:lnTo>
                  <a:pt x="8580" y="8909"/>
                </a:lnTo>
                <a:lnTo>
                  <a:pt x="8607" y="8959"/>
                </a:lnTo>
                <a:lnTo>
                  <a:pt x="8644" y="9035"/>
                </a:lnTo>
                <a:lnTo>
                  <a:pt x="8678" y="9112"/>
                </a:lnTo>
                <a:lnTo>
                  <a:pt x="8711" y="9188"/>
                </a:lnTo>
                <a:lnTo>
                  <a:pt x="8740" y="9264"/>
                </a:lnTo>
                <a:lnTo>
                  <a:pt x="8767" y="9341"/>
                </a:lnTo>
                <a:lnTo>
                  <a:pt x="8792" y="9419"/>
                </a:lnTo>
                <a:lnTo>
                  <a:pt x="8815" y="9496"/>
                </a:lnTo>
                <a:lnTo>
                  <a:pt x="8835" y="9573"/>
                </a:lnTo>
                <a:lnTo>
                  <a:pt x="8854" y="9652"/>
                </a:lnTo>
                <a:lnTo>
                  <a:pt x="8869" y="9729"/>
                </a:lnTo>
                <a:lnTo>
                  <a:pt x="8883" y="9807"/>
                </a:lnTo>
                <a:lnTo>
                  <a:pt x="8895" y="9885"/>
                </a:lnTo>
                <a:lnTo>
                  <a:pt x="8903" y="9964"/>
                </a:lnTo>
                <a:lnTo>
                  <a:pt x="8910" y="10042"/>
                </a:lnTo>
                <a:lnTo>
                  <a:pt x="8915" y="10120"/>
                </a:lnTo>
                <a:lnTo>
                  <a:pt x="8917" y="10199"/>
                </a:lnTo>
                <a:lnTo>
                  <a:pt x="8917" y="10277"/>
                </a:lnTo>
                <a:lnTo>
                  <a:pt x="8916" y="10356"/>
                </a:lnTo>
                <a:lnTo>
                  <a:pt x="8912" y="10435"/>
                </a:lnTo>
                <a:lnTo>
                  <a:pt x="8906" y="10513"/>
                </a:lnTo>
                <a:lnTo>
                  <a:pt x="8898" y="10591"/>
                </a:lnTo>
                <a:lnTo>
                  <a:pt x="8887" y="10670"/>
                </a:lnTo>
                <a:lnTo>
                  <a:pt x="8875" y="10748"/>
                </a:lnTo>
                <a:lnTo>
                  <a:pt x="8860" y="10826"/>
                </a:lnTo>
                <a:lnTo>
                  <a:pt x="8843" y="10904"/>
                </a:lnTo>
                <a:lnTo>
                  <a:pt x="8825" y="10982"/>
                </a:lnTo>
                <a:lnTo>
                  <a:pt x="8804" y="11059"/>
                </a:lnTo>
                <a:lnTo>
                  <a:pt x="8781" y="11137"/>
                </a:lnTo>
                <a:lnTo>
                  <a:pt x="8756" y="11214"/>
                </a:lnTo>
                <a:lnTo>
                  <a:pt x="8728" y="11291"/>
                </a:lnTo>
                <a:lnTo>
                  <a:pt x="8699" y="11367"/>
                </a:lnTo>
                <a:lnTo>
                  <a:pt x="8669" y="11444"/>
                </a:lnTo>
                <a:lnTo>
                  <a:pt x="8737" y="11437"/>
                </a:lnTo>
                <a:lnTo>
                  <a:pt x="8806" y="11428"/>
                </a:lnTo>
                <a:lnTo>
                  <a:pt x="8874" y="11417"/>
                </a:lnTo>
                <a:lnTo>
                  <a:pt x="8943" y="11403"/>
                </a:lnTo>
                <a:lnTo>
                  <a:pt x="9010" y="11388"/>
                </a:lnTo>
                <a:lnTo>
                  <a:pt x="9079" y="11371"/>
                </a:lnTo>
                <a:lnTo>
                  <a:pt x="9147" y="11352"/>
                </a:lnTo>
                <a:lnTo>
                  <a:pt x="9215" y="11331"/>
                </a:lnTo>
                <a:lnTo>
                  <a:pt x="9283" y="11308"/>
                </a:lnTo>
                <a:lnTo>
                  <a:pt x="9351" y="11285"/>
                </a:lnTo>
                <a:lnTo>
                  <a:pt x="9417" y="11260"/>
                </a:lnTo>
                <a:lnTo>
                  <a:pt x="9482" y="11234"/>
                </a:lnTo>
                <a:lnTo>
                  <a:pt x="9548" y="11206"/>
                </a:lnTo>
                <a:lnTo>
                  <a:pt x="9613" y="11177"/>
                </a:lnTo>
                <a:lnTo>
                  <a:pt x="9677" y="11148"/>
                </a:lnTo>
                <a:lnTo>
                  <a:pt x="9739" y="11117"/>
                </a:lnTo>
                <a:lnTo>
                  <a:pt x="9802" y="11085"/>
                </a:lnTo>
                <a:lnTo>
                  <a:pt x="9864" y="11052"/>
                </a:lnTo>
                <a:lnTo>
                  <a:pt x="9925" y="11018"/>
                </a:lnTo>
                <a:lnTo>
                  <a:pt x="9985" y="10982"/>
                </a:lnTo>
                <a:lnTo>
                  <a:pt x="10044" y="10946"/>
                </a:lnTo>
                <a:lnTo>
                  <a:pt x="10103" y="10909"/>
                </a:lnTo>
                <a:lnTo>
                  <a:pt x="10161" y="10870"/>
                </a:lnTo>
                <a:lnTo>
                  <a:pt x="10219" y="10831"/>
                </a:lnTo>
                <a:lnTo>
                  <a:pt x="10274" y="10790"/>
                </a:lnTo>
                <a:lnTo>
                  <a:pt x="10330" y="10748"/>
                </a:lnTo>
                <a:lnTo>
                  <a:pt x="10385" y="10705"/>
                </a:lnTo>
                <a:lnTo>
                  <a:pt x="10438" y="10663"/>
                </a:lnTo>
                <a:lnTo>
                  <a:pt x="10491" y="10618"/>
                </a:lnTo>
                <a:lnTo>
                  <a:pt x="10542" y="10572"/>
                </a:lnTo>
                <a:lnTo>
                  <a:pt x="10594" y="10526"/>
                </a:lnTo>
                <a:lnTo>
                  <a:pt x="10644" y="10479"/>
                </a:lnTo>
                <a:lnTo>
                  <a:pt x="10693" y="10430"/>
                </a:lnTo>
                <a:lnTo>
                  <a:pt x="10741" y="10381"/>
                </a:lnTo>
                <a:lnTo>
                  <a:pt x="10788" y="10330"/>
                </a:lnTo>
                <a:lnTo>
                  <a:pt x="10835" y="10280"/>
                </a:lnTo>
                <a:lnTo>
                  <a:pt x="10880" y="10228"/>
                </a:lnTo>
                <a:lnTo>
                  <a:pt x="10924" y="10176"/>
                </a:lnTo>
                <a:lnTo>
                  <a:pt x="10966" y="10121"/>
                </a:lnTo>
                <a:lnTo>
                  <a:pt x="11009" y="10067"/>
                </a:lnTo>
                <a:lnTo>
                  <a:pt x="11050" y="10013"/>
                </a:lnTo>
                <a:lnTo>
                  <a:pt x="11090" y="9956"/>
                </a:lnTo>
                <a:lnTo>
                  <a:pt x="11128" y="9900"/>
                </a:lnTo>
                <a:lnTo>
                  <a:pt x="11166" y="9843"/>
                </a:lnTo>
                <a:lnTo>
                  <a:pt x="11203" y="9784"/>
                </a:lnTo>
                <a:lnTo>
                  <a:pt x="11238" y="9726"/>
                </a:lnTo>
                <a:lnTo>
                  <a:pt x="11272" y="9666"/>
                </a:lnTo>
                <a:lnTo>
                  <a:pt x="11306" y="9606"/>
                </a:lnTo>
                <a:lnTo>
                  <a:pt x="11338" y="9545"/>
                </a:lnTo>
                <a:lnTo>
                  <a:pt x="11368" y="9483"/>
                </a:lnTo>
                <a:lnTo>
                  <a:pt x="11398" y="9421"/>
                </a:lnTo>
                <a:lnTo>
                  <a:pt x="11427" y="9358"/>
                </a:lnTo>
                <a:lnTo>
                  <a:pt x="11454" y="9294"/>
                </a:lnTo>
                <a:lnTo>
                  <a:pt x="11479" y="9231"/>
                </a:lnTo>
                <a:lnTo>
                  <a:pt x="11504" y="9166"/>
                </a:lnTo>
                <a:lnTo>
                  <a:pt x="11527" y="9100"/>
                </a:lnTo>
                <a:lnTo>
                  <a:pt x="11549" y="9034"/>
                </a:lnTo>
                <a:lnTo>
                  <a:pt x="11570" y="8967"/>
                </a:lnTo>
                <a:lnTo>
                  <a:pt x="11590" y="8901"/>
                </a:lnTo>
                <a:lnTo>
                  <a:pt x="11608" y="8834"/>
                </a:lnTo>
                <a:lnTo>
                  <a:pt x="11624" y="8765"/>
                </a:lnTo>
                <a:lnTo>
                  <a:pt x="11639" y="8697"/>
                </a:lnTo>
                <a:lnTo>
                  <a:pt x="11653" y="8628"/>
                </a:lnTo>
                <a:lnTo>
                  <a:pt x="11666" y="8558"/>
                </a:lnTo>
                <a:lnTo>
                  <a:pt x="11676" y="8488"/>
                </a:lnTo>
                <a:lnTo>
                  <a:pt x="11687" y="8418"/>
                </a:lnTo>
                <a:lnTo>
                  <a:pt x="11694" y="8347"/>
                </a:lnTo>
                <a:lnTo>
                  <a:pt x="11702" y="8275"/>
                </a:lnTo>
                <a:lnTo>
                  <a:pt x="11707" y="8204"/>
                </a:lnTo>
                <a:lnTo>
                  <a:pt x="11711" y="8132"/>
                </a:lnTo>
                <a:lnTo>
                  <a:pt x="11713" y="8059"/>
                </a:lnTo>
                <a:lnTo>
                  <a:pt x="11713" y="7987"/>
                </a:lnTo>
                <a:lnTo>
                  <a:pt x="11712" y="7899"/>
                </a:lnTo>
                <a:lnTo>
                  <a:pt x="11709" y="7812"/>
                </a:lnTo>
                <a:lnTo>
                  <a:pt x="11704" y="7726"/>
                </a:lnTo>
                <a:lnTo>
                  <a:pt x="11696" y="7640"/>
                </a:lnTo>
                <a:lnTo>
                  <a:pt x="11686" y="7554"/>
                </a:lnTo>
                <a:lnTo>
                  <a:pt x="11674" y="7470"/>
                </a:lnTo>
                <a:lnTo>
                  <a:pt x="11661" y="7385"/>
                </a:lnTo>
                <a:lnTo>
                  <a:pt x="11644" y="7302"/>
                </a:lnTo>
                <a:lnTo>
                  <a:pt x="11626" y="7219"/>
                </a:lnTo>
                <a:lnTo>
                  <a:pt x="11606" y="7138"/>
                </a:lnTo>
                <a:lnTo>
                  <a:pt x="11585" y="7056"/>
                </a:lnTo>
                <a:lnTo>
                  <a:pt x="11561" y="6976"/>
                </a:lnTo>
                <a:lnTo>
                  <a:pt x="11534" y="6896"/>
                </a:lnTo>
                <a:lnTo>
                  <a:pt x="11507" y="6817"/>
                </a:lnTo>
                <a:lnTo>
                  <a:pt x="11478" y="6740"/>
                </a:lnTo>
                <a:lnTo>
                  <a:pt x="11447" y="6662"/>
                </a:lnTo>
                <a:lnTo>
                  <a:pt x="11413" y="6586"/>
                </a:lnTo>
                <a:lnTo>
                  <a:pt x="11378" y="6511"/>
                </a:lnTo>
                <a:lnTo>
                  <a:pt x="11341" y="6437"/>
                </a:lnTo>
                <a:lnTo>
                  <a:pt x="11303" y="6364"/>
                </a:lnTo>
                <a:lnTo>
                  <a:pt x="11263" y="6291"/>
                </a:lnTo>
                <a:lnTo>
                  <a:pt x="11221" y="6220"/>
                </a:lnTo>
                <a:lnTo>
                  <a:pt x="11177" y="6150"/>
                </a:lnTo>
                <a:lnTo>
                  <a:pt x="11132" y="6081"/>
                </a:lnTo>
                <a:lnTo>
                  <a:pt x="11085" y="6012"/>
                </a:lnTo>
                <a:lnTo>
                  <a:pt x="11037" y="5945"/>
                </a:lnTo>
                <a:lnTo>
                  <a:pt x="10987" y="5879"/>
                </a:lnTo>
                <a:lnTo>
                  <a:pt x="10936" y="5814"/>
                </a:lnTo>
                <a:lnTo>
                  <a:pt x="10883" y="5751"/>
                </a:lnTo>
                <a:lnTo>
                  <a:pt x="10828" y="5689"/>
                </a:lnTo>
                <a:lnTo>
                  <a:pt x="10772" y="5627"/>
                </a:lnTo>
                <a:lnTo>
                  <a:pt x="10716" y="5568"/>
                </a:lnTo>
                <a:close/>
              </a:path>
            </a:pathLst>
          </a:custGeom>
          <a:solidFill>
            <a:srgbClr val="B7DC50"/>
          </a:solidFill>
          <a:ln>
            <a:noFill/>
          </a:ln>
        </p:spPr>
        <p:txBody>
          <a:bodyPr lIns="144000" rIns="72000" bIns="468000" anchor="ctr">
            <a:normAutofit/>
            <a:scene3d>
              <a:camera prst="orthographicFront"/>
              <a:lightRig rig="threePt" dir="t"/>
            </a:scene3d>
            <a:sp3d contourW="12700">
              <a:contourClr>
                <a:srgbClr val="FFFFFF"/>
              </a:contourClr>
            </a:sp3d>
          </a:bodyPr>
          <a:p>
            <a:pPr algn="ctr">
              <a:defRPr/>
            </a:pPr>
            <a:r>
              <a:rPr lang="en-US" altLang="zh-CN" dirty="0">
                <a:solidFill>
                  <a:srgbClr val="FFFFFF"/>
                </a:solidFill>
                <a:latin typeface="Calibri Light" panose="020F0302020204030204" charset="0"/>
                <a:ea typeface="+mn-ea"/>
                <a:cs typeface="+mn-ea"/>
                <a:sym typeface="Arial" panose="020B0604020202020204" pitchFamily="34" charset="0"/>
              </a:rPr>
              <a:t>多对多关系</a:t>
            </a:r>
            <a:endParaRPr lang="en-US" altLang="zh-CN" dirty="0">
              <a:solidFill>
                <a:srgbClr val="FFFFFF"/>
              </a:solidFill>
              <a:latin typeface="Calibri Light" panose="020F0302020204030204" charset="0"/>
              <a:ea typeface="+mn-ea"/>
              <a:cs typeface="+mn-ea"/>
              <a:sym typeface="Arial" panose="020B0604020202020204" pitchFamily="34" charset="0"/>
            </a:endParaRPr>
          </a:p>
        </p:txBody>
      </p:sp>
      <p:sp>
        <p:nvSpPr>
          <p:cNvPr id="25" name="文本框 24"/>
          <p:cNvSpPr txBox="1"/>
          <p:nvPr>
            <p:custDataLst>
              <p:tags r:id="rId6"/>
            </p:custDataLst>
          </p:nvPr>
        </p:nvSpPr>
        <p:spPr>
          <a:xfrm>
            <a:off x="8520593" y="5345767"/>
            <a:ext cx="2066027" cy="994739"/>
          </a:xfrm>
          <a:prstGeom prst="rect">
            <a:avLst/>
          </a:prstGeom>
          <a:noFill/>
        </p:spPr>
        <p:txBody>
          <a:bodyPr wrap="square" rtlCol="0" anchor="ctr" anchorCtr="0">
            <a:normAutofit fontScale="50000"/>
          </a:bodyPr>
          <a:p>
            <a:pPr algn="just">
              <a:lnSpc>
                <a:spcPct val="130000"/>
              </a:lnSpc>
            </a:pPr>
            <a:r>
              <a:rPr lang="zh-CN" altLang="en-US" dirty="0">
                <a:sym typeface="Arial" panose="020B0604020202020204" pitchFamily="34" charset="0"/>
              </a:rPr>
              <a:t>在多对多关系中，两个数据表中的数据通过“中间人”实现数据的连接，每条记录都可以和另一个数据表里任意数量的记录相关联。</a:t>
            </a:r>
            <a:endParaRPr lang="zh-CN" altLang="en-US" dirty="0">
              <a:sym typeface="Arial" panose="020B0604020202020204" pitchFamily="34" charset="0"/>
            </a:endParaRPr>
          </a:p>
        </p:txBody>
      </p:sp>
      <p:sp>
        <p:nvSpPr>
          <p:cNvPr id="23" name="KSO_Shape"/>
          <p:cNvSpPr/>
          <p:nvPr>
            <p:custDataLst>
              <p:tags r:id="rId7"/>
            </p:custDataLst>
          </p:nvPr>
        </p:nvSpPr>
        <p:spPr bwMode="auto">
          <a:xfrm>
            <a:off x="5812286" y="2216574"/>
            <a:ext cx="1675294" cy="1807870"/>
          </a:xfrm>
          <a:custGeom>
            <a:avLst/>
            <a:gdLst>
              <a:gd name="T0" fmla="*/ 2147483646 w 11713"/>
              <a:gd name="T1" fmla="*/ 2147483646 h 12650"/>
              <a:gd name="T2" fmla="*/ 2147483646 w 11713"/>
              <a:gd name="T3" fmla="*/ 2147483646 h 12650"/>
              <a:gd name="T4" fmla="*/ 2147483646 w 11713"/>
              <a:gd name="T5" fmla="*/ 2147483646 h 12650"/>
              <a:gd name="T6" fmla="*/ 2147483646 w 11713"/>
              <a:gd name="T7" fmla="*/ 2147483646 h 12650"/>
              <a:gd name="T8" fmla="*/ 2147483646 w 11713"/>
              <a:gd name="T9" fmla="*/ 2147483646 h 12650"/>
              <a:gd name="T10" fmla="*/ 2147483646 w 11713"/>
              <a:gd name="T11" fmla="*/ 2147483646 h 12650"/>
              <a:gd name="T12" fmla="*/ 2147483646 w 11713"/>
              <a:gd name="T13" fmla="*/ 2147483646 h 12650"/>
              <a:gd name="T14" fmla="*/ 2147483646 w 11713"/>
              <a:gd name="T15" fmla="*/ 2147483646 h 12650"/>
              <a:gd name="T16" fmla="*/ 2147483646 w 11713"/>
              <a:gd name="T17" fmla="*/ 2147483646 h 12650"/>
              <a:gd name="T18" fmla="*/ 2147483646 w 11713"/>
              <a:gd name="T19" fmla="*/ 2147483646 h 12650"/>
              <a:gd name="T20" fmla="*/ 2147483646 w 11713"/>
              <a:gd name="T21" fmla="*/ 2147483646 h 12650"/>
              <a:gd name="T22" fmla="*/ 2147483646 w 11713"/>
              <a:gd name="T23" fmla="*/ 2147483646 h 12650"/>
              <a:gd name="T24" fmla="*/ 2147483646 w 11713"/>
              <a:gd name="T25" fmla="*/ 2147483646 h 12650"/>
              <a:gd name="T26" fmla="*/ 2147483646 w 11713"/>
              <a:gd name="T27" fmla="*/ 2147483646 h 12650"/>
              <a:gd name="T28" fmla="*/ 2147483646 w 11713"/>
              <a:gd name="T29" fmla="*/ 2147483646 h 12650"/>
              <a:gd name="T30" fmla="*/ 2147483646 w 11713"/>
              <a:gd name="T31" fmla="*/ 2147483646 h 12650"/>
              <a:gd name="T32" fmla="*/ 2147483646 w 11713"/>
              <a:gd name="T33" fmla="*/ 2147483646 h 12650"/>
              <a:gd name="T34" fmla="*/ 2147483646 w 11713"/>
              <a:gd name="T35" fmla="*/ 2147483646 h 12650"/>
              <a:gd name="T36" fmla="*/ 2147483646 w 11713"/>
              <a:gd name="T37" fmla="*/ 2147483646 h 12650"/>
              <a:gd name="T38" fmla="*/ 2147483646 w 11713"/>
              <a:gd name="T39" fmla="*/ 2147483646 h 12650"/>
              <a:gd name="T40" fmla="*/ 2147483646 w 11713"/>
              <a:gd name="T41" fmla="*/ 2147483646 h 12650"/>
              <a:gd name="T42" fmla="*/ 2147483646 w 11713"/>
              <a:gd name="T43" fmla="*/ 2147483646 h 12650"/>
              <a:gd name="T44" fmla="*/ 2147483646 w 11713"/>
              <a:gd name="T45" fmla="*/ 2147483646 h 12650"/>
              <a:gd name="T46" fmla="*/ 2147483646 w 11713"/>
              <a:gd name="T47" fmla="*/ 2147483646 h 12650"/>
              <a:gd name="T48" fmla="*/ 2147483646 w 11713"/>
              <a:gd name="T49" fmla="*/ 2147483646 h 12650"/>
              <a:gd name="T50" fmla="*/ 2147483646 w 11713"/>
              <a:gd name="T51" fmla="*/ 2147483646 h 12650"/>
              <a:gd name="T52" fmla="*/ 2147483646 w 11713"/>
              <a:gd name="T53" fmla="*/ 2147483646 h 12650"/>
              <a:gd name="T54" fmla="*/ 2147483646 w 11713"/>
              <a:gd name="T55" fmla="*/ 2147483646 h 12650"/>
              <a:gd name="T56" fmla="*/ 2147483646 w 11713"/>
              <a:gd name="T57" fmla="*/ 2147483646 h 12650"/>
              <a:gd name="T58" fmla="*/ 2147483646 w 11713"/>
              <a:gd name="T59" fmla="*/ 2147483646 h 12650"/>
              <a:gd name="T60" fmla="*/ 2147483646 w 11713"/>
              <a:gd name="T61" fmla="*/ 2147483646 h 12650"/>
              <a:gd name="T62" fmla="*/ 2147483646 w 11713"/>
              <a:gd name="T63" fmla="*/ 2147483646 h 12650"/>
              <a:gd name="T64" fmla="*/ 2147483646 w 11713"/>
              <a:gd name="T65" fmla="*/ 2147483646 h 12650"/>
              <a:gd name="T66" fmla="*/ 2147483646 w 11713"/>
              <a:gd name="T67" fmla="*/ 2147483646 h 12650"/>
              <a:gd name="T68" fmla="*/ 2147483646 w 11713"/>
              <a:gd name="T69" fmla="*/ 2147483646 h 12650"/>
              <a:gd name="T70" fmla="*/ 2147483646 w 11713"/>
              <a:gd name="T71" fmla="*/ 2147483646 h 12650"/>
              <a:gd name="T72" fmla="*/ 2147483646 w 11713"/>
              <a:gd name="T73" fmla="*/ 2147483646 h 12650"/>
              <a:gd name="T74" fmla="*/ 2147483646 w 11713"/>
              <a:gd name="T75" fmla="*/ 2147483646 h 12650"/>
              <a:gd name="T76" fmla="*/ 2147483646 w 11713"/>
              <a:gd name="T77" fmla="*/ 2147483646 h 12650"/>
              <a:gd name="T78" fmla="*/ 2147483646 w 11713"/>
              <a:gd name="T79" fmla="*/ 2147483646 h 12650"/>
              <a:gd name="T80" fmla="*/ 2147483646 w 11713"/>
              <a:gd name="T81" fmla="*/ 2147483646 h 12650"/>
              <a:gd name="T82" fmla="*/ 2147483646 w 11713"/>
              <a:gd name="T83" fmla="*/ 2147483646 h 12650"/>
              <a:gd name="T84" fmla="*/ 2147483646 w 11713"/>
              <a:gd name="T85" fmla="*/ 2147483646 h 12650"/>
              <a:gd name="T86" fmla="*/ 2147483646 w 11713"/>
              <a:gd name="T87" fmla="*/ 2147483646 h 12650"/>
              <a:gd name="T88" fmla="*/ 2147483646 w 11713"/>
              <a:gd name="T89" fmla="*/ 2147483646 h 12650"/>
              <a:gd name="T90" fmla="*/ 2147483646 w 11713"/>
              <a:gd name="T91" fmla="*/ 2147483646 h 12650"/>
              <a:gd name="T92" fmla="*/ 2147483646 w 11713"/>
              <a:gd name="T93" fmla="*/ 2147483646 h 12650"/>
              <a:gd name="T94" fmla="*/ 2147483646 w 11713"/>
              <a:gd name="T95" fmla="*/ 2147483646 h 12650"/>
              <a:gd name="T96" fmla="*/ 2147483646 w 11713"/>
              <a:gd name="T97" fmla="*/ 2147483646 h 12650"/>
              <a:gd name="T98" fmla="*/ 2147483646 w 11713"/>
              <a:gd name="T99" fmla="*/ 2147483646 h 12650"/>
              <a:gd name="T100" fmla="*/ 2147483646 w 11713"/>
              <a:gd name="T101" fmla="*/ 2147483646 h 12650"/>
              <a:gd name="T102" fmla="*/ 2147483646 w 11713"/>
              <a:gd name="T103" fmla="*/ 2147483646 h 12650"/>
              <a:gd name="T104" fmla="*/ 2147483646 w 11713"/>
              <a:gd name="T105" fmla="*/ 2147483646 h 12650"/>
              <a:gd name="T106" fmla="*/ 2147483646 w 11713"/>
              <a:gd name="T107" fmla="*/ 2147483646 h 12650"/>
              <a:gd name="T108" fmla="*/ 2147483646 w 11713"/>
              <a:gd name="T109" fmla="*/ 2147483646 h 12650"/>
              <a:gd name="T110" fmla="*/ 2147483646 w 11713"/>
              <a:gd name="T111" fmla="*/ 2147483646 h 12650"/>
              <a:gd name="T112" fmla="*/ 2147483646 w 11713"/>
              <a:gd name="T113" fmla="*/ 2147483646 h 12650"/>
              <a:gd name="T114" fmla="*/ 2147483646 w 11713"/>
              <a:gd name="T115" fmla="*/ 2147483646 h 12650"/>
              <a:gd name="T116" fmla="*/ 2147483646 w 11713"/>
              <a:gd name="T117" fmla="*/ 2147483646 h 12650"/>
              <a:gd name="T118" fmla="*/ 2147483646 w 11713"/>
              <a:gd name="T119" fmla="*/ 2147483646 h 12650"/>
              <a:gd name="T120" fmla="*/ 2147483646 w 11713"/>
              <a:gd name="T121" fmla="*/ 2147483646 h 12650"/>
              <a:gd name="T122" fmla="*/ 2147483646 w 11713"/>
              <a:gd name="T123" fmla="*/ 2147483646 h 1265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713" h="12650">
                <a:moveTo>
                  <a:pt x="10716" y="5568"/>
                </a:moveTo>
                <a:lnTo>
                  <a:pt x="10716" y="5568"/>
                </a:lnTo>
                <a:lnTo>
                  <a:pt x="10759" y="5528"/>
                </a:lnTo>
                <a:lnTo>
                  <a:pt x="10801" y="5487"/>
                </a:lnTo>
                <a:lnTo>
                  <a:pt x="10843" y="5446"/>
                </a:lnTo>
                <a:lnTo>
                  <a:pt x="10884" y="5402"/>
                </a:lnTo>
                <a:lnTo>
                  <a:pt x="10924" y="5358"/>
                </a:lnTo>
                <a:lnTo>
                  <a:pt x="10962" y="5314"/>
                </a:lnTo>
                <a:lnTo>
                  <a:pt x="10999" y="5268"/>
                </a:lnTo>
                <a:lnTo>
                  <a:pt x="11035" y="5221"/>
                </a:lnTo>
                <a:lnTo>
                  <a:pt x="11070" y="5173"/>
                </a:lnTo>
                <a:lnTo>
                  <a:pt x="11103" y="5125"/>
                </a:lnTo>
                <a:lnTo>
                  <a:pt x="11136" y="5076"/>
                </a:lnTo>
                <a:lnTo>
                  <a:pt x="11167" y="5026"/>
                </a:lnTo>
                <a:lnTo>
                  <a:pt x="11196" y="4975"/>
                </a:lnTo>
                <a:lnTo>
                  <a:pt x="11224" y="4922"/>
                </a:lnTo>
                <a:lnTo>
                  <a:pt x="11251" y="4870"/>
                </a:lnTo>
                <a:lnTo>
                  <a:pt x="11278" y="4817"/>
                </a:lnTo>
                <a:lnTo>
                  <a:pt x="11302" y="4763"/>
                </a:lnTo>
                <a:lnTo>
                  <a:pt x="11325" y="4708"/>
                </a:lnTo>
                <a:lnTo>
                  <a:pt x="11346" y="4653"/>
                </a:lnTo>
                <a:lnTo>
                  <a:pt x="11366" y="4597"/>
                </a:lnTo>
                <a:lnTo>
                  <a:pt x="11385" y="4540"/>
                </a:lnTo>
                <a:lnTo>
                  <a:pt x="11402" y="4483"/>
                </a:lnTo>
                <a:lnTo>
                  <a:pt x="11417" y="4425"/>
                </a:lnTo>
                <a:lnTo>
                  <a:pt x="11431" y="4366"/>
                </a:lnTo>
                <a:lnTo>
                  <a:pt x="11444" y="4307"/>
                </a:lnTo>
                <a:lnTo>
                  <a:pt x="11454" y="4248"/>
                </a:lnTo>
                <a:lnTo>
                  <a:pt x="11463" y="4187"/>
                </a:lnTo>
                <a:lnTo>
                  <a:pt x="11471" y="4127"/>
                </a:lnTo>
                <a:lnTo>
                  <a:pt x="11477" y="4066"/>
                </a:lnTo>
                <a:lnTo>
                  <a:pt x="11481" y="4004"/>
                </a:lnTo>
                <a:lnTo>
                  <a:pt x="11484" y="3942"/>
                </a:lnTo>
                <a:lnTo>
                  <a:pt x="11484" y="3879"/>
                </a:lnTo>
                <a:lnTo>
                  <a:pt x="11484" y="3821"/>
                </a:lnTo>
                <a:lnTo>
                  <a:pt x="11482" y="3761"/>
                </a:lnTo>
                <a:lnTo>
                  <a:pt x="11478" y="3704"/>
                </a:lnTo>
                <a:lnTo>
                  <a:pt x="11473" y="3645"/>
                </a:lnTo>
                <a:lnTo>
                  <a:pt x="11466" y="3588"/>
                </a:lnTo>
                <a:lnTo>
                  <a:pt x="11457" y="3530"/>
                </a:lnTo>
                <a:lnTo>
                  <a:pt x="11448" y="3474"/>
                </a:lnTo>
                <a:lnTo>
                  <a:pt x="11436" y="3417"/>
                </a:lnTo>
                <a:lnTo>
                  <a:pt x="11424" y="3362"/>
                </a:lnTo>
                <a:lnTo>
                  <a:pt x="11410" y="3307"/>
                </a:lnTo>
                <a:lnTo>
                  <a:pt x="11394" y="3252"/>
                </a:lnTo>
                <a:lnTo>
                  <a:pt x="11378" y="3198"/>
                </a:lnTo>
                <a:lnTo>
                  <a:pt x="11360" y="3145"/>
                </a:lnTo>
                <a:lnTo>
                  <a:pt x="11340" y="3092"/>
                </a:lnTo>
                <a:lnTo>
                  <a:pt x="11320" y="3039"/>
                </a:lnTo>
                <a:lnTo>
                  <a:pt x="11298" y="2987"/>
                </a:lnTo>
                <a:lnTo>
                  <a:pt x="11275" y="2936"/>
                </a:lnTo>
                <a:lnTo>
                  <a:pt x="11250" y="2886"/>
                </a:lnTo>
                <a:lnTo>
                  <a:pt x="11225" y="2836"/>
                </a:lnTo>
                <a:lnTo>
                  <a:pt x="11198" y="2788"/>
                </a:lnTo>
                <a:lnTo>
                  <a:pt x="11170" y="2739"/>
                </a:lnTo>
                <a:lnTo>
                  <a:pt x="11141" y="2692"/>
                </a:lnTo>
                <a:lnTo>
                  <a:pt x="11110" y="2645"/>
                </a:lnTo>
                <a:lnTo>
                  <a:pt x="11079" y="2599"/>
                </a:lnTo>
                <a:lnTo>
                  <a:pt x="11047" y="2553"/>
                </a:lnTo>
                <a:lnTo>
                  <a:pt x="11013" y="2509"/>
                </a:lnTo>
                <a:lnTo>
                  <a:pt x="10978" y="2465"/>
                </a:lnTo>
                <a:lnTo>
                  <a:pt x="10942" y="2422"/>
                </a:lnTo>
                <a:lnTo>
                  <a:pt x="10906" y="2379"/>
                </a:lnTo>
                <a:lnTo>
                  <a:pt x="10868" y="2339"/>
                </a:lnTo>
                <a:lnTo>
                  <a:pt x="10828" y="2299"/>
                </a:lnTo>
                <a:lnTo>
                  <a:pt x="10789" y="2259"/>
                </a:lnTo>
                <a:lnTo>
                  <a:pt x="10748" y="2221"/>
                </a:lnTo>
                <a:lnTo>
                  <a:pt x="10706" y="2183"/>
                </a:lnTo>
                <a:lnTo>
                  <a:pt x="10664" y="2146"/>
                </a:lnTo>
                <a:lnTo>
                  <a:pt x="10621" y="2111"/>
                </a:lnTo>
                <a:lnTo>
                  <a:pt x="10576" y="2076"/>
                </a:lnTo>
                <a:lnTo>
                  <a:pt x="10531" y="2043"/>
                </a:lnTo>
                <a:lnTo>
                  <a:pt x="10485" y="2011"/>
                </a:lnTo>
                <a:lnTo>
                  <a:pt x="10438" y="1979"/>
                </a:lnTo>
                <a:lnTo>
                  <a:pt x="10390" y="1949"/>
                </a:lnTo>
                <a:lnTo>
                  <a:pt x="10341" y="1920"/>
                </a:lnTo>
                <a:lnTo>
                  <a:pt x="10292" y="1892"/>
                </a:lnTo>
                <a:lnTo>
                  <a:pt x="10242" y="1864"/>
                </a:lnTo>
                <a:lnTo>
                  <a:pt x="10190" y="1838"/>
                </a:lnTo>
                <a:lnTo>
                  <a:pt x="10139" y="1814"/>
                </a:lnTo>
                <a:lnTo>
                  <a:pt x="10087" y="1790"/>
                </a:lnTo>
                <a:lnTo>
                  <a:pt x="10034" y="1768"/>
                </a:lnTo>
                <a:lnTo>
                  <a:pt x="9981" y="1746"/>
                </a:lnTo>
                <a:lnTo>
                  <a:pt x="9926" y="1727"/>
                </a:lnTo>
                <a:lnTo>
                  <a:pt x="9871" y="1709"/>
                </a:lnTo>
                <a:lnTo>
                  <a:pt x="9816" y="1691"/>
                </a:lnTo>
                <a:lnTo>
                  <a:pt x="9759" y="1674"/>
                </a:lnTo>
                <a:lnTo>
                  <a:pt x="9703" y="1660"/>
                </a:lnTo>
                <a:lnTo>
                  <a:pt x="9645" y="1646"/>
                </a:lnTo>
                <a:lnTo>
                  <a:pt x="9588" y="1635"/>
                </a:lnTo>
                <a:lnTo>
                  <a:pt x="9529" y="1624"/>
                </a:lnTo>
                <a:lnTo>
                  <a:pt x="9471" y="1615"/>
                </a:lnTo>
                <a:lnTo>
                  <a:pt x="9411" y="1606"/>
                </a:lnTo>
                <a:lnTo>
                  <a:pt x="9352" y="1600"/>
                </a:lnTo>
                <a:lnTo>
                  <a:pt x="9292" y="1595"/>
                </a:lnTo>
                <a:lnTo>
                  <a:pt x="9232" y="1591"/>
                </a:lnTo>
                <a:lnTo>
                  <a:pt x="9170" y="1589"/>
                </a:lnTo>
                <a:lnTo>
                  <a:pt x="9110" y="1588"/>
                </a:lnTo>
                <a:lnTo>
                  <a:pt x="9044" y="1589"/>
                </a:lnTo>
                <a:lnTo>
                  <a:pt x="8979" y="1592"/>
                </a:lnTo>
                <a:lnTo>
                  <a:pt x="8915" y="1596"/>
                </a:lnTo>
                <a:lnTo>
                  <a:pt x="8852" y="1601"/>
                </a:lnTo>
                <a:lnTo>
                  <a:pt x="8788" y="1609"/>
                </a:lnTo>
                <a:lnTo>
                  <a:pt x="8725" y="1618"/>
                </a:lnTo>
                <a:lnTo>
                  <a:pt x="8664" y="1628"/>
                </a:lnTo>
                <a:lnTo>
                  <a:pt x="8602" y="1641"/>
                </a:lnTo>
                <a:lnTo>
                  <a:pt x="8570" y="1595"/>
                </a:lnTo>
                <a:lnTo>
                  <a:pt x="8537" y="1549"/>
                </a:lnTo>
                <a:lnTo>
                  <a:pt x="8505" y="1504"/>
                </a:lnTo>
                <a:lnTo>
                  <a:pt x="8471" y="1460"/>
                </a:lnTo>
                <a:lnTo>
                  <a:pt x="8437" y="1415"/>
                </a:lnTo>
                <a:lnTo>
                  <a:pt x="8402" y="1373"/>
                </a:lnTo>
                <a:lnTo>
                  <a:pt x="8366" y="1330"/>
                </a:lnTo>
                <a:lnTo>
                  <a:pt x="8330" y="1287"/>
                </a:lnTo>
                <a:lnTo>
                  <a:pt x="8292" y="1245"/>
                </a:lnTo>
                <a:lnTo>
                  <a:pt x="8254" y="1203"/>
                </a:lnTo>
                <a:lnTo>
                  <a:pt x="8217" y="1163"/>
                </a:lnTo>
                <a:lnTo>
                  <a:pt x="8177" y="1123"/>
                </a:lnTo>
                <a:lnTo>
                  <a:pt x="8137" y="1083"/>
                </a:lnTo>
                <a:lnTo>
                  <a:pt x="8098" y="1045"/>
                </a:lnTo>
                <a:lnTo>
                  <a:pt x="8057" y="1006"/>
                </a:lnTo>
                <a:lnTo>
                  <a:pt x="8015" y="968"/>
                </a:lnTo>
                <a:lnTo>
                  <a:pt x="7973" y="931"/>
                </a:lnTo>
                <a:lnTo>
                  <a:pt x="7931" y="894"/>
                </a:lnTo>
                <a:lnTo>
                  <a:pt x="7888" y="859"/>
                </a:lnTo>
                <a:lnTo>
                  <a:pt x="7844" y="823"/>
                </a:lnTo>
                <a:lnTo>
                  <a:pt x="7799" y="788"/>
                </a:lnTo>
                <a:lnTo>
                  <a:pt x="7754" y="754"/>
                </a:lnTo>
                <a:lnTo>
                  <a:pt x="7709" y="721"/>
                </a:lnTo>
                <a:lnTo>
                  <a:pt x="7663" y="687"/>
                </a:lnTo>
                <a:lnTo>
                  <a:pt x="7616" y="656"/>
                </a:lnTo>
                <a:lnTo>
                  <a:pt x="7569" y="625"/>
                </a:lnTo>
                <a:lnTo>
                  <a:pt x="7522" y="593"/>
                </a:lnTo>
                <a:lnTo>
                  <a:pt x="7474" y="563"/>
                </a:lnTo>
                <a:lnTo>
                  <a:pt x="7425" y="534"/>
                </a:lnTo>
                <a:lnTo>
                  <a:pt x="7376" y="506"/>
                </a:lnTo>
                <a:lnTo>
                  <a:pt x="7327" y="477"/>
                </a:lnTo>
                <a:lnTo>
                  <a:pt x="7277" y="450"/>
                </a:lnTo>
                <a:lnTo>
                  <a:pt x="7227" y="424"/>
                </a:lnTo>
                <a:lnTo>
                  <a:pt x="7176" y="398"/>
                </a:lnTo>
                <a:lnTo>
                  <a:pt x="7124" y="373"/>
                </a:lnTo>
                <a:lnTo>
                  <a:pt x="7072" y="349"/>
                </a:lnTo>
                <a:lnTo>
                  <a:pt x="7020" y="325"/>
                </a:lnTo>
                <a:lnTo>
                  <a:pt x="6968" y="302"/>
                </a:lnTo>
                <a:lnTo>
                  <a:pt x="6915" y="280"/>
                </a:lnTo>
                <a:lnTo>
                  <a:pt x="6860" y="259"/>
                </a:lnTo>
                <a:lnTo>
                  <a:pt x="6807" y="238"/>
                </a:lnTo>
                <a:lnTo>
                  <a:pt x="6753" y="218"/>
                </a:lnTo>
                <a:lnTo>
                  <a:pt x="6697" y="200"/>
                </a:lnTo>
                <a:lnTo>
                  <a:pt x="6642" y="182"/>
                </a:lnTo>
                <a:lnTo>
                  <a:pt x="6587" y="164"/>
                </a:lnTo>
                <a:lnTo>
                  <a:pt x="6531" y="148"/>
                </a:lnTo>
                <a:lnTo>
                  <a:pt x="6475" y="133"/>
                </a:lnTo>
                <a:lnTo>
                  <a:pt x="6417" y="117"/>
                </a:lnTo>
                <a:lnTo>
                  <a:pt x="6361" y="104"/>
                </a:lnTo>
                <a:lnTo>
                  <a:pt x="6304" y="91"/>
                </a:lnTo>
                <a:lnTo>
                  <a:pt x="6246" y="79"/>
                </a:lnTo>
                <a:lnTo>
                  <a:pt x="6188" y="67"/>
                </a:lnTo>
                <a:lnTo>
                  <a:pt x="6129" y="57"/>
                </a:lnTo>
                <a:lnTo>
                  <a:pt x="6071" y="47"/>
                </a:lnTo>
                <a:lnTo>
                  <a:pt x="6011" y="38"/>
                </a:lnTo>
                <a:lnTo>
                  <a:pt x="5953" y="30"/>
                </a:lnTo>
                <a:lnTo>
                  <a:pt x="5893" y="23"/>
                </a:lnTo>
                <a:lnTo>
                  <a:pt x="5833" y="17"/>
                </a:lnTo>
                <a:lnTo>
                  <a:pt x="5773" y="12"/>
                </a:lnTo>
                <a:lnTo>
                  <a:pt x="5713" y="7"/>
                </a:lnTo>
                <a:lnTo>
                  <a:pt x="5652" y="4"/>
                </a:lnTo>
                <a:lnTo>
                  <a:pt x="5590" y="2"/>
                </a:lnTo>
                <a:lnTo>
                  <a:pt x="5530" y="0"/>
                </a:lnTo>
                <a:lnTo>
                  <a:pt x="5468" y="0"/>
                </a:lnTo>
                <a:lnTo>
                  <a:pt x="5372" y="1"/>
                </a:lnTo>
                <a:lnTo>
                  <a:pt x="5276" y="4"/>
                </a:lnTo>
                <a:lnTo>
                  <a:pt x="5181" y="11"/>
                </a:lnTo>
                <a:lnTo>
                  <a:pt x="5086" y="19"/>
                </a:lnTo>
                <a:lnTo>
                  <a:pt x="4992" y="29"/>
                </a:lnTo>
                <a:lnTo>
                  <a:pt x="4899" y="42"/>
                </a:lnTo>
                <a:lnTo>
                  <a:pt x="4806" y="57"/>
                </a:lnTo>
                <a:lnTo>
                  <a:pt x="4715" y="73"/>
                </a:lnTo>
                <a:lnTo>
                  <a:pt x="4624" y="92"/>
                </a:lnTo>
                <a:lnTo>
                  <a:pt x="4534" y="114"/>
                </a:lnTo>
                <a:lnTo>
                  <a:pt x="4445" y="137"/>
                </a:lnTo>
                <a:lnTo>
                  <a:pt x="4357" y="162"/>
                </a:lnTo>
                <a:lnTo>
                  <a:pt x="4269" y="189"/>
                </a:lnTo>
                <a:lnTo>
                  <a:pt x="4183" y="218"/>
                </a:lnTo>
                <a:lnTo>
                  <a:pt x="4097" y="250"/>
                </a:lnTo>
                <a:lnTo>
                  <a:pt x="4014" y="283"/>
                </a:lnTo>
                <a:lnTo>
                  <a:pt x="3930" y="319"/>
                </a:lnTo>
                <a:lnTo>
                  <a:pt x="3848" y="355"/>
                </a:lnTo>
                <a:lnTo>
                  <a:pt x="3766" y="395"/>
                </a:lnTo>
                <a:lnTo>
                  <a:pt x="3687" y="436"/>
                </a:lnTo>
                <a:lnTo>
                  <a:pt x="3607" y="477"/>
                </a:lnTo>
                <a:lnTo>
                  <a:pt x="3530" y="522"/>
                </a:lnTo>
                <a:lnTo>
                  <a:pt x="3454" y="568"/>
                </a:lnTo>
                <a:lnTo>
                  <a:pt x="3379" y="616"/>
                </a:lnTo>
                <a:lnTo>
                  <a:pt x="3304" y="665"/>
                </a:lnTo>
                <a:lnTo>
                  <a:pt x="3231" y="717"/>
                </a:lnTo>
                <a:lnTo>
                  <a:pt x="3160" y="769"/>
                </a:lnTo>
                <a:lnTo>
                  <a:pt x="3090" y="823"/>
                </a:lnTo>
                <a:lnTo>
                  <a:pt x="3022" y="880"/>
                </a:lnTo>
                <a:lnTo>
                  <a:pt x="2955" y="937"/>
                </a:lnTo>
                <a:lnTo>
                  <a:pt x="2889" y="996"/>
                </a:lnTo>
                <a:lnTo>
                  <a:pt x="2825" y="1056"/>
                </a:lnTo>
                <a:lnTo>
                  <a:pt x="2763" y="1119"/>
                </a:lnTo>
                <a:lnTo>
                  <a:pt x="2701" y="1181"/>
                </a:lnTo>
                <a:lnTo>
                  <a:pt x="2641" y="1246"/>
                </a:lnTo>
                <a:lnTo>
                  <a:pt x="2584" y="1313"/>
                </a:lnTo>
                <a:lnTo>
                  <a:pt x="2528" y="1380"/>
                </a:lnTo>
                <a:lnTo>
                  <a:pt x="2473" y="1449"/>
                </a:lnTo>
                <a:lnTo>
                  <a:pt x="2420" y="1519"/>
                </a:lnTo>
                <a:lnTo>
                  <a:pt x="2369" y="1590"/>
                </a:lnTo>
                <a:lnTo>
                  <a:pt x="2319" y="1663"/>
                </a:lnTo>
                <a:lnTo>
                  <a:pt x="2272" y="1737"/>
                </a:lnTo>
                <a:lnTo>
                  <a:pt x="2226" y="1811"/>
                </a:lnTo>
                <a:lnTo>
                  <a:pt x="2181" y="1887"/>
                </a:lnTo>
                <a:lnTo>
                  <a:pt x="2139" y="1965"/>
                </a:lnTo>
                <a:lnTo>
                  <a:pt x="2098" y="2043"/>
                </a:lnTo>
                <a:lnTo>
                  <a:pt x="2061" y="2122"/>
                </a:lnTo>
                <a:lnTo>
                  <a:pt x="2024" y="2203"/>
                </a:lnTo>
                <a:lnTo>
                  <a:pt x="1990" y="2284"/>
                </a:lnTo>
                <a:lnTo>
                  <a:pt x="1957" y="2367"/>
                </a:lnTo>
                <a:lnTo>
                  <a:pt x="1926" y="2450"/>
                </a:lnTo>
                <a:lnTo>
                  <a:pt x="1898" y="2534"/>
                </a:lnTo>
                <a:lnTo>
                  <a:pt x="1872" y="2620"/>
                </a:lnTo>
                <a:lnTo>
                  <a:pt x="1848" y="2705"/>
                </a:lnTo>
                <a:lnTo>
                  <a:pt x="1826" y="2792"/>
                </a:lnTo>
                <a:lnTo>
                  <a:pt x="1806" y="2880"/>
                </a:lnTo>
                <a:lnTo>
                  <a:pt x="1788" y="2968"/>
                </a:lnTo>
                <a:lnTo>
                  <a:pt x="1774" y="3057"/>
                </a:lnTo>
                <a:lnTo>
                  <a:pt x="1760" y="3147"/>
                </a:lnTo>
                <a:lnTo>
                  <a:pt x="1750" y="3238"/>
                </a:lnTo>
                <a:lnTo>
                  <a:pt x="1741" y="3330"/>
                </a:lnTo>
                <a:lnTo>
                  <a:pt x="1735" y="3422"/>
                </a:lnTo>
                <a:lnTo>
                  <a:pt x="1732" y="3514"/>
                </a:lnTo>
                <a:lnTo>
                  <a:pt x="1730" y="3607"/>
                </a:lnTo>
                <a:lnTo>
                  <a:pt x="1731" y="3681"/>
                </a:lnTo>
                <a:lnTo>
                  <a:pt x="1733" y="3755"/>
                </a:lnTo>
                <a:lnTo>
                  <a:pt x="1737" y="3828"/>
                </a:lnTo>
                <a:lnTo>
                  <a:pt x="1742" y="3901"/>
                </a:lnTo>
                <a:lnTo>
                  <a:pt x="1750" y="3973"/>
                </a:lnTo>
                <a:lnTo>
                  <a:pt x="1758" y="4045"/>
                </a:lnTo>
                <a:lnTo>
                  <a:pt x="1768" y="4117"/>
                </a:lnTo>
                <a:lnTo>
                  <a:pt x="1779" y="4188"/>
                </a:lnTo>
                <a:lnTo>
                  <a:pt x="1730" y="4217"/>
                </a:lnTo>
                <a:lnTo>
                  <a:pt x="1681" y="4248"/>
                </a:lnTo>
                <a:lnTo>
                  <a:pt x="1632" y="4278"/>
                </a:lnTo>
                <a:lnTo>
                  <a:pt x="1584" y="4309"/>
                </a:lnTo>
                <a:lnTo>
                  <a:pt x="1537" y="4342"/>
                </a:lnTo>
                <a:lnTo>
                  <a:pt x="1490" y="4374"/>
                </a:lnTo>
                <a:lnTo>
                  <a:pt x="1443" y="4409"/>
                </a:lnTo>
                <a:lnTo>
                  <a:pt x="1397" y="4442"/>
                </a:lnTo>
                <a:lnTo>
                  <a:pt x="1352" y="4478"/>
                </a:lnTo>
                <a:lnTo>
                  <a:pt x="1307" y="4513"/>
                </a:lnTo>
                <a:lnTo>
                  <a:pt x="1263" y="4549"/>
                </a:lnTo>
                <a:lnTo>
                  <a:pt x="1219" y="4586"/>
                </a:lnTo>
                <a:lnTo>
                  <a:pt x="1176" y="4624"/>
                </a:lnTo>
                <a:lnTo>
                  <a:pt x="1134" y="4661"/>
                </a:lnTo>
                <a:lnTo>
                  <a:pt x="1093" y="4700"/>
                </a:lnTo>
                <a:lnTo>
                  <a:pt x="1052" y="4740"/>
                </a:lnTo>
                <a:lnTo>
                  <a:pt x="1011" y="4780"/>
                </a:lnTo>
                <a:lnTo>
                  <a:pt x="972" y="4821"/>
                </a:lnTo>
                <a:lnTo>
                  <a:pt x="933" y="4862"/>
                </a:lnTo>
                <a:lnTo>
                  <a:pt x="894" y="4904"/>
                </a:lnTo>
                <a:lnTo>
                  <a:pt x="857" y="4946"/>
                </a:lnTo>
                <a:lnTo>
                  <a:pt x="820" y="4989"/>
                </a:lnTo>
                <a:lnTo>
                  <a:pt x="784" y="5033"/>
                </a:lnTo>
                <a:lnTo>
                  <a:pt x="748" y="5077"/>
                </a:lnTo>
                <a:lnTo>
                  <a:pt x="714" y="5122"/>
                </a:lnTo>
                <a:lnTo>
                  <a:pt x="679" y="5167"/>
                </a:lnTo>
                <a:lnTo>
                  <a:pt x="646" y="5213"/>
                </a:lnTo>
                <a:lnTo>
                  <a:pt x="613" y="5259"/>
                </a:lnTo>
                <a:lnTo>
                  <a:pt x="581" y="5306"/>
                </a:lnTo>
                <a:lnTo>
                  <a:pt x="550" y="5354"/>
                </a:lnTo>
                <a:lnTo>
                  <a:pt x="519" y="5402"/>
                </a:lnTo>
                <a:lnTo>
                  <a:pt x="490" y="5450"/>
                </a:lnTo>
                <a:lnTo>
                  <a:pt x="461" y="5499"/>
                </a:lnTo>
                <a:lnTo>
                  <a:pt x="434" y="5548"/>
                </a:lnTo>
                <a:lnTo>
                  <a:pt x="406" y="5598"/>
                </a:lnTo>
                <a:lnTo>
                  <a:pt x="379" y="5648"/>
                </a:lnTo>
                <a:lnTo>
                  <a:pt x="354" y="5698"/>
                </a:lnTo>
                <a:lnTo>
                  <a:pt x="329" y="5750"/>
                </a:lnTo>
                <a:lnTo>
                  <a:pt x="305" y="5802"/>
                </a:lnTo>
                <a:lnTo>
                  <a:pt x="282" y="5854"/>
                </a:lnTo>
                <a:lnTo>
                  <a:pt x="259" y="5906"/>
                </a:lnTo>
                <a:lnTo>
                  <a:pt x="239" y="5960"/>
                </a:lnTo>
                <a:lnTo>
                  <a:pt x="218" y="6013"/>
                </a:lnTo>
                <a:lnTo>
                  <a:pt x="198" y="6066"/>
                </a:lnTo>
                <a:lnTo>
                  <a:pt x="179" y="6120"/>
                </a:lnTo>
                <a:lnTo>
                  <a:pt x="161" y="6175"/>
                </a:lnTo>
                <a:lnTo>
                  <a:pt x="145" y="6230"/>
                </a:lnTo>
                <a:lnTo>
                  <a:pt x="128" y="6285"/>
                </a:lnTo>
                <a:lnTo>
                  <a:pt x="113" y="6341"/>
                </a:lnTo>
                <a:lnTo>
                  <a:pt x="99" y="6397"/>
                </a:lnTo>
                <a:lnTo>
                  <a:pt x="85" y="6454"/>
                </a:lnTo>
                <a:lnTo>
                  <a:pt x="74" y="6510"/>
                </a:lnTo>
                <a:lnTo>
                  <a:pt x="62" y="6566"/>
                </a:lnTo>
                <a:lnTo>
                  <a:pt x="51" y="6624"/>
                </a:lnTo>
                <a:lnTo>
                  <a:pt x="41" y="6681"/>
                </a:lnTo>
                <a:lnTo>
                  <a:pt x="33" y="6740"/>
                </a:lnTo>
                <a:lnTo>
                  <a:pt x="25" y="6798"/>
                </a:lnTo>
                <a:lnTo>
                  <a:pt x="18" y="6857"/>
                </a:lnTo>
                <a:lnTo>
                  <a:pt x="13" y="6915"/>
                </a:lnTo>
                <a:lnTo>
                  <a:pt x="9" y="6975"/>
                </a:lnTo>
                <a:lnTo>
                  <a:pt x="5" y="7034"/>
                </a:lnTo>
                <a:lnTo>
                  <a:pt x="3" y="7094"/>
                </a:lnTo>
                <a:lnTo>
                  <a:pt x="0" y="7153"/>
                </a:lnTo>
                <a:lnTo>
                  <a:pt x="0" y="7214"/>
                </a:lnTo>
                <a:lnTo>
                  <a:pt x="1" y="7295"/>
                </a:lnTo>
                <a:lnTo>
                  <a:pt x="4" y="7377"/>
                </a:lnTo>
                <a:lnTo>
                  <a:pt x="9" y="7457"/>
                </a:lnTo>
                <a:lnTo>
                  <a:pt x="15" y="7538"/>
                </a:lnTo>
                <a:lnTo>
                  <a:pt x="23" y="7618"/>
                </a:lnTo>
                <a:lnTo>
                  <a:pt x="34" y="7697"/>
                </a:lnTo>
                <a:lnTo>
                  <a:pt x="46" y="7776"/>
                </a:lnTo>
                <a:lnTo>
                  <a:pt x="60" y="7854"/>
                </a:lnTo>
                <a:lnTo>
                  <a:pt x="77" y="7932"/>
                </a:lnTo>
                <a:lnTo>
                  <a:pt x="93" y="8010"/>
                </a:lnTo>
                <a:lnTo>
                  <a:pt x="113" y="8086"/>
                </a:lnTo>
                <a:lnTo>
                  <a:pt x="134" y="8161"/>
                </a:lnTo>
                <a:lnTo>
                  <a:pt x="156" y="8236"/>
                </a:lnTo>
                <a:lnTo>
                  <a:pt x="181" y="8311"/>
                </a:lnTo>
                <a:lnTo>
                  <a:pt x="206" y="8385"/>
                </a:lnTo>
                <a:lnTo>
                  <a:pt x="234" y="8458"/>
                </a:lnTo>
                <a:lnTo>
                  <a:pt x="264" y="8530"/>
                </a:lnTo>
                <a:lnTo>
                  <a:pt x="294" y="8601"/>
                </a:lnTo>
                <a:lnTo>
                  <a:pt x="326" y="8671"/>
                </a:lnTo>
                <a:lnTo>
                  <a:pt x="361" y="8741"/>
                </a:lnTo>
                <a:lnTo>
                  <a:pt x="395" y="8810"/>
                </a:lnTo>
                <a:lnTo>
                  <a:pt x="433" y="8878"/>
                </a:lnTo>
                <a:lnTo>
                  <a:pt x="471" y="8946"/>
                </a:lnTo>
                <a:lnTo>
                  <a:pt x="511" y="9011"/>
                </a:lnTo>
                <a:lnTo>
                  <a:pt x="552" y="9077"/>
                </a:lnTo>
                <a:lnTo>
                  <a:pt x="595" y="9141"/>
                </a:lnTo>
                <a:lnTo>
                  <a:pt x="638" y="9205"/>
                </a:lnTo>
                <a:lnTo>
                  <a:pt x="684" y="9267"/>
                </a:lnTo>
                <a:lnTo>
                  <a:pt x="731" y="9329"/>
                </a:lnTo>
                <a:lnTo>
                  <a:pt x="779" y="9388"/>
                </a:lnTo>
                <a:lnTo>
                  <a:pt x="829" y="9448"/>
                </a:lnTo>
                <a:lnTo>
                  <a:pt x="880" y="9506"/>
                </a:lnTo>
                <a:lnTo>
                  <a:pt x="931" y="9564"/>
                </a:lnTo>
                <a:lnTo>
                  <a:pt x="984" y="9620"/>
                </a:lnTo>
                <a:lnTo>
                  <a:pt x="1039" y="9674"/>
                </a:lnTo>
                <a:lnTo>
                  <a:pt x="1095" y="9729"/>
                </a:lnTo>
                <a:lnTo>
                  <a:pt x="1151" y="9781"/>
                </a:lnTo>
                <a:lnTo>
                  <a:pt x="1210" y="9833"/>
                </a:lnTo>
                <a:lnTo>
                  <a:pt x="1269" y="9883"/>
                </a:lnTo>
                <a:lnTo>
                  <a:pt x="1329" y="9932"/>
                </a:lnTo>
                <a:lnTo>
                  <a:pt x="1390" y="9981"/>
                </a:lnTo>
                <a:lnTo>
                  <a:pt x="1453" y="10026"/>
                </a:lnTo>
                <a:lnTo>
                  <a:pt x="1517" y="10072"/>
                </a:lnTo>
                <a:lnTo>
                  <a:pt x="1581" y="10116"/>
                </a:lnTo>
                <a:lnTo>
                  <a:pt x="1647" y="10159"/>
                </a:lnTo>
                <a:lnTo>
                  <a:pt x="1714" y="10200"/>
                </a:lnTo>
                <a:lnTo>
                  <a:pt x="1781" y="10240"/>
                </a:lnTo>
                <a:lnTo>
                  <a:pt x="1850" y="10278"/>
                </a:lnTo>
                <a:lnTo>
                  <a:pt x="1919" y="10316"/>
                </a:lnTo>
                <a:lnTo>
                  <a:pt x="1990" y="10351"/>
                </a:lnTo>
                <a:lnTo>
                  <a:pt x="2061" y="10386"/>
                </a:lnTo>
                <a:lnTo>
                  <a:pt x="2133" y="10418"/>
                </a:lnTo>
                <a:lnTo>
                  <a:pt x="2206" y="10449"/>
                </a:lnTo>
                <a:lnTo>
                  <a:pt x="2280" y="10480"/>
                </a:lnTo>
                <a:lnTo>
                  <a:pt x="2354" y="10508"/>
                </a:lnTo>
                <a:lnTo>
                  <a:pt x="2430" y="10535"/>
                </a:lnTo>
                <a:lnTo>
                  <a:pt x="2507" y="10560"/>
                </a:lnTo>
                <a:lnTo>
                  <a:pt x="2583" y="10583"/>
                </a:lnTo>
                <a:lnTo>
                  <a:pt x="2661" y="10605"/>
                </a:lnTo>
                <a:lnTo>
                  <a:pt x="2740" y="10626"/>
                </a:lnTo>
                <a:lnTo>
                  <a:pt x="2819" y="10645"/>
                </a:lnTo>
                <a:lnTo>
                  <a:pt x="2898" y="10661"/>
                </a:lnTo>
                <a:lnTo>
                  <a:pt x="2979" y="10677"/>
                </a:lnTo>
                <a:lnTo>
                  <a:pt x="3060" y="10691"/>
                </a:lnTo>
                <a:lnTo>
                  <a:pt x="3079" y="10697"/>
                </a:lnTo>
                <a:lnTo>
                  <a:pt x="3099" y="10704"/>
                </a:lnTo>
                <a:lnTo>
                  <a:pt x="3120" y="10713"/>
                </a:lnTo>
                <a:lnTo>
                  <a:pt x="3141" y="10723"/>
                </a:lnTo>
                <a:lnTo>
                  <a:pt x="3162" y="10736"/>
                </a:lnTo>
                <a:lnTo>
                  <a:pt x="3185" y="10752"/>
                </a:lnTo>
                <a:lnTo>
                  <a:pt x="3211" y="10772"/>
                </a:lnTo>
                <a:lnTo>
                  <a:pt x="3238" y="10796"/>
                </a:lnTo>
                <a:lnTo>
                  <a:pt x="3266" y="10826"/>
                </a:lnTo>
                <a:lnTo>
                  <a:pt x="3297" y="10861"/>
                </a:lnTo>
                <a:lnTo>
                  <a:pt x="3331" y="10902"/>
                </a:lnTo>
                <a:lnTo>
                  <a:pt x="3367" y="10950"/>
                </a:lnTo>
                <a:lnTo>
                  <a:pt x="3406" y="11005"/>
                </a:lnTo>
                <a:lnTo>
                  <a:pt x="3448" y="11068"/>
                </a:lnTo>
                <a:lnTo>
                  <a:pt x="3494" y="11140"/>
                </a:lnTo>
                <a:lnTo>
                  <a:pt x="3543" y="11220"/>
                </a:lnTo>
                <a:lnTo>
                  <a:pt x="3567" y="11263"/>
                </a:lnTo>
                <a:lnTo>
                  <a:pt x="3593" y="11305"/>
                </a:lnTo>
                <a:lnTo>
                  <a:pt x="3619" y="11346"/>
                </a:lnTo>
                <a:lnTo>
                  <a:pt x="3645" y="11387"/>
                </a:lnTo>
                <a:lnTo>
                  <a:pt x="3672" y="11427"/>
                </a:lnTo>
                <a:lnTo>
                  <a:pt x="3700" y="11467"/>
                </a:lnTo>
                <a:lnTo>
                  <a:pt x="3730" y="11506"/>
                </a:lnTo>
                <a:lnTo>
                  <a:pt x="3759" y="11545"/>
                </a:lnTo>
                <a:lnTo>
                  <a:pt x="3789" y="11583"/>
                </a:lnTo>
                <a:lnTo>
                  <a:pt x="3820" y="11620"/>
                </a:lnTo>
                <a:lnTo>
                  <a:pt x="3852" y="11658"/>
                </a:lnTo>
                <a:lnTo>
                  <a:pt x="3883" y="11694"/>
                </a:lnTo>
                <a:lnTo>
                  <a:pt x="3916" y="11730"/>
                </a:lnTo>
                <a:lnTo>
                  <a:pt x="3950" y="11765"/>
                </a:lnTo>
                <a:lnTo>
                  <a:pt x="3983" y="11800"/>
                </a:lnTo>
                <a:lnTo>
                  <a:pt x="4018" y="11834"/>
                </a:lnTo>
                <a:lnTo>
                  <a:pt x="4053" y="11868"/>
                </a:lnTo>
                <a:lnTo>
                  <a:pt x="4089" y="11901"/>
                </a:lnTo>
                <a:lnTo>
                  <a:pt x="4125" y="11934"/>
                </a:lnTo>
                <a:lnTo>
                  <a:pt x="4162" y="11965"/>
                </a:lnTo>
                <a:lnTo>
                  <a:pt x="4199" y="11996"/>
                </a:lnTo>
                <a:lnTo>
                  <a:pt x="4237" y="12026"/>
                </a:lnTo>
                <a:lnTo>
                  <a:pt x="4276" y="12057"/>
                </a:lnTo>
                <a:lnTo>
                  <a:pt x="4314" y="12086"/>
                </a:lnTo>
                <a:lnTo>
                  <a:pt x="4353" y="12114"/>
                </a:lnTo>
                <a:lnTo>
                  <a:pt x="4393" y="12142"/>
                </a:lnTo>
                <a:lnTo>
                  <a:pt x="4433" y="12170"/>
                </a:lnTo>
                <a:lnTo>
                  <a:pt x="4474" y="12196"/>
                </a:lnTo>
                <a:lnTo>
                  <a:pt x="4515" y="12222"/>
                </a:lnTo>
                <a:lnTo>
                  <a:pt x="4557" y="12247"/>
                </a:lnTo>
                <a:lnTo>
                  <a:pt x="4598" y="12272"/>
                </a:lnTo>
                <a:lnTo>
                  <a:pt x="4640" y="12295"/>
                </a:lnTo>
                <a:lnTo>
                  <a:pt x="4683" y="12319"/>
                </a:lnTo>
                <a:lnTo>
                  <a:pt x="4726" y="12341"/>
                </a:lnTo>
                <a:lnTo>
                  <a:pt x="4770" y="12363"/>
                </a:lnTo>
                <a:lnTo>
                  <a:pt x="4813" y="12384"/>
                </a:lnTo>
                <a:lnTo>
                  <a:pt x="4857" y="12404"/>
                </a:lnTo>
                <a:lnTo>
                  <a:pt x="4902" y="12423"/>
                </a:lnTo>
                <a:lnTo>
                  <a:pt x="4946" y="12442"/>
                </a:lnTo>
                <a:lnTo>
                  <a:pt x="4992" y="12460"/>
                </a:lnTo>
                <a:lnTo>
                  <a:pt x="5037" y="12477"/>
                </a:lnTo>
                <a:lnTo>
                  <a:pt x="5083" y="12493"/>
                </a:lnTo>
                <a:lnTo>
                  <a:pt x="5128" y="12509"/>
                </a:lnTo>
                <a:lnTo>
                  <a:pt x="5175" y="12524"/>
                </a:lnTo>
                <a:lnTo>
                  <a:pt x="5221" y="12538"/>
                </a:lnTo>
                <a:lnTo>
                  <a:pt x="5268" y="12552"/>
                </a:lnTo>
                <a:lnTo>
                  <a:pt x="5314" y="12564"/>
                </a:lnTo>
                <a:lnTo>
                  <a:pt x="5361" y="12576"/>
                </a:lnTo>
                <a:lnTo>
                  <a:pt x="5409" y="12586"/>
                </a:lnTo>
                <a:lnTo>
                  <a:pt x="5456" y="12597"/>
                </a:lnTo>
                <a:lnTo>
                  <a:pt x="5503" y="12606"/>
                </a:lnTo>
                <a:lnTo>
                  <a:pt x="5551" y="12614"/>
                </a:lnTo>
                <a:lnTo>
                  <a:pt x="5599" y="12622"/>
                </a:lnTo>
                <a:lnTo>
                  <a:pt x="5647" y="12628"/>
                </a:lnTo>
                <a:lnTo>
                  <a:pt x="5695" y="12634"/>
                </a:lnTo>
                <a:lnTo>
                  <a:pt x="5743" y="12639"/>
                </a:lnTo>
                <a:lnTo>
                  <a:pt x="5791" y="12643"/>
                </a:lnTo>
                <a:lnTo>
                  <a:pt x="5839" y="12646"/>
                </a:lnTo>
                <a:lnTo>
                  <a:pt x="5888" y="12649"/>
                </a:lnTo>
                <a:lnTo>
                  <a:pt x="5936" y="12650"/>
                </a:lnTo>
                <a:lnTo>
                  <a:pt x="5985" y="12650"/>
                </a:lnTo>
                <a:lnTo>
                  <a:pt x="6033" y="12650"/>
                </a:lnTo>
                <a:lnTo>
                  <a:pt x="6082" y="12649"/>
                </a:lnTo>
                <a:lnTo>
                  <a:pt x="6130" y="12647"/>
                </a:lnTo>
                <a:lnTo>
                  <a:pt x="6174" y="12641"/>
                </a:lnTo>
                <a:lnTo>
                  <a:pt x="6217" y="12634"/>
                </a:lnTo>
                <a:lnTo>
                  <a:pt x="6260" y="12627"/>
                </a:lnTo>
                <a:lnTo>
                  <a:pt x="6303" y="12620"/>
                </a:lnTo>
                <a:lnTo>
                  <a:pt x="6345" y="12611"/>
                </a:lnTo>
                <a:lnTo>
                  <a:pt x="6388" y="12602"/>
                </a:lnTo>
                <a:lnTo>
                  <a:pt x="6430" y="12593"/>
                </a:lnTo>
                <a:lnTo>
                  <a:pt x="6473" y="12582"/>
                </a:lnTo>
                <a:lnTo>
                  <a:pt x="6515" y="12571"/>
                </a:lnTo>
                <a:lnTo>
                  <a:pt x="6556" y="12559"/>
                </a:lnTo>
                <a:lnTo>
                  <a:pt x="6598" y="12548"/>
                </a:lnTo>
                <a:lnTo>
                  <a:pt x="6640" y="12534"/>
                </a:lnTo>
                <a:lnTo>
                  <a:pt x="6682" y="12520"/>
                </a:lnTo>
                <a:lnTo>
                  <a:pt x="6722" y="12507"/>
                </a:lnTo>
                <a:lnTo>
                  <a:pt x="6763" y="12492"/>
                </a:lnTo>
                <a:lnTo>
                  <a:pt x="6804" y="12477"/>
                </a:lnTo>
                <a:lnTo>
                  <a:pt x="6845" y="12461"/>
                </a:lnTo>
                <a:lnTo>
                  <a:pt x="6884" y="12444"/>
                </a:lnTo>
                <a:lnTo>
                  <a:pt x="6924" y="12426"/>
                </a:lnTo>
                <a:lnTo>
                  <a:pt x="6964" y="12409"/>
                </a:lnTo>
                <a:lnTo>
                  <a:pt x="7003" y="12390"/>
                </a:lnTo>
                <a:lnTo>
                  <a:pt x="7042" y="12371"/>
                </a:lnTo>
                <a:lnTo>
                  <a:pt x="7081" y="12351"/>
                </a:lnTo>
                <a:lnTo>
                  <a:pt x="7119" y="12331"/>
                </a:lnTo>
                <a:lnTo>
                  <a:pt x="7157" y="12311"/>
                </a:lnTo>
                <a:lnTo>
                  <a:pt x="7194" y="12290"/>
                </a:lnTo>
                <a:lnTo>
                  <a:pt x="7232" y="12268"/>
                </a:lnTo>
                <a:lnTo>
                  <a:pt x="7269" y="12245"/>
                </a:lnTo>
                <a:lnTo>
                  <a:pt x="7305" y="12222"/>
                </a:lnTo>
                <a:lnTo>
                  <a:pt x="7342" y="12199"/>
                </a:lnTo>
                <a:lnTo>
                  <a:pt x="7377" y="12175"/>
                </a:lnTo>
                <a:lnTo>
                  <a:pt x="7413" y="12150"/>
                </a:lnTo>
                <a:lnTo>
                  <a:pt x="7447" y="12125"/>
                </a:lnTo>
                <a:lnTo>
                  <a:pt x="7482" y="12099"/>
                </a:lnTo>
                <a:lnTo>
                  <a:pt x="7516" y="12072"/>
                </a:lnTo>
                <a:lnTo>
                  <a:pt x="7549" y="12045"/>
                </a:lnTo>
                <a:lnTo>
                  <a:pt x="7582" y="12018"/>
                </a:lnTo>
                <a:lnTo>
                  <a:pt x="7615" y="11990"/>
                </a:lnTo>
                <a:lnTo>
                  <a:pt x="7647" y="11962"/>
                </a:lnTo>
                <a:lnTo>
                  <a:pt x="7679" y="11932"/>
                </a:lnTo>
                <a:lnTo>
                  <a:pt x="7709" y="11903"/>
                </a:lnTo>
                <a:lnTo>
                  <a:pt x="7741" y="11873"/>
                </a:lnTo>
                <a:lnTo>
                  <a:pt x="7771" y="11843"/>
                </a:lnTo>
                <a:lnTo>
                  <a:pt x="7800" y="11811"/>
                </a:lnTo>
                <a:lnTo>
                  <a:pt x="7829" y="11780"/>
                </a:lnTo>
                <a:lnTo>
                  <a:pt x="7858" y="11748"/>
                </a:lnTo>
                <a:lnTo>
                  <a:pt x="7886" y="11715"/>
                </a:lnTo>
                <a:lnTo>
                  <a:pt x="7913" y="11683"/>
                </a:lnTo>
                <a:lnTo>
                  <a:pt x="7939" y="11649"/>
                </a:lnTo>
                <a:lnTo>
                  <a:pt x="7965" y="11615"/>
                </a:lnTo>
                <a:lnTo>
                  <a:pt x="7991" y="11581"/>
                </a:lnTo>
                <a:lnTo>
                  <a:pt x="8016" y="11546"/>
                </a:lnTo>
                <a:lnTo>
                  <a:pt x="8040" y="11511"/>
                </a:lnTo>
                <a:lnTo>
                  <a:pt x="8063" y="11474"/>
                </a:lnTo>
                <a:lnTo>
                  <a:pt x="8086" y="11438"/>
                </a:lnTo>
                <a:lnTo>
                  <a:pt x="8109" y="11401"/>
                </a:lnTo>
                <a:lnTo>
                  <a:pt x="8130" y="11364"/>
                </a:lnTo>
                <a:lnTo>
                  <a:pt x="8151" y="11327"/>
                </a:lnTo>
                <a:lnTo>
                  <a:pt x="8172" y="11288"/>
                </a:lnTo>
                <a:lnTo>
                  <a:pt x="8191" y="11249"/>
                </a:lnTo>
                <a:lnTo>
                  <a:pt x="8209" y="11211"/>
                </a:lnTo>
                <a:lnTo>
                  <a:pt x="8228" y="11171"/>
                </a:lnTo>
                <a:lnTo>
                  <a:pt x="8245" y="11131"/>
                </a:lnTo>
                <a:lnTo>
                  <a:pt x="8262" y="11091"/>
                </a:lnTo>
                <a:lnTo>
                  <a:pt x="8288" y="11021"/>
                </a:lnTo>
                <a:lnTo>
                  <a:pt x="8312" y="10950"/>
                </a:lnTo>
                <a:lnTo>
                  <a:pt x="8334" y="10879"/>
                </a:lnTo>
                <a:lnTo>
                  <a:pt x="8354" y="10808"/>
                </a:lnTo>
                <a:lnTo>
                  <a:pt x="8371" y="10737"/>
                </a:lnTo>
                <a:lnTo>
                  <a:pt x="8387" y="10665"/>
                </a:lnTo>
                <a:lnTo>
                  <a:pt x="8401" y="10594"/>
                </a:lnTo>
                <a:lnTo>
                  <a:pt x="8412" y="10522"/>
                </a:lnTo>
                <a:lnTo>
                  <a:pt x="8421" y="10449"/>
                </a:lnTo>
                <a:lnTo>
                  <a:pt x="8429" y="10377"/>
                </a:lnTo>
                <a:lnTo>
                  <a:pt x="8434" y="10305"/>
                </a:lnTo>
                <a:lnTo>
                  <a:pt x="8437" y="10233"/>
                </a:lnTo>
                <a:lnTo>
                  <a:pt x="8438" y="10161"/>
                </a:lnTo>
                <a:lnTo>
                  <a:pt x="8437" y="10089"/>
                </a:lnTo>
                <a:lnTo>
                  <a:pt x="8433" y="10017"/>
                </a:lnTo>
                <a:lnTo>
                  <a:pt x="8428" y="9946"/>
                </a:lnTo>
                <a:lnTo>
                  <a:pt x="8419" y="9874"/>
                </a:lnTo>
                <a:lnTo>
                  <a:pt x="8410" y="9803"/>
                </a:lnTo>
                <a:lnTo>
                  <a:pt x="8397" y="9732"/>
                </a:lnTo>
                <a:lnTo>
                  <a:pt x="8383" y="9661"/>
                </a:lnTo>
                <a:lnTo>
                  <a:pt x="8366" y="9591"/>
                </a:lnTo>
                <a:lnTo>
                  <a:pt x="8347" y="9521"/>
                </a:lnTo>
                <a:lnTo>
                  <a:pt x="8326" y="9451"/>
                </a:lnTo>
                <a:lnTo>
                  <a:pt x="8302" y="9381"/>
                </a:lnTo>
                <a:lnTo>
                  <a:pt x="8276" y="9312"/>
                </a:lnTo>
                <a:lnTo>
                  <a:pt x="8249" y="9244"/>
                </a:lnTo>
                <a:lnTo>
                  <a:pt x="8218" y="9176"/>
                </a:lnTo>
                <a:lnTo>
                  <a:pt x="8185" y="9108"/>
                </a:lnTo>
                <a:lnTo>
                  <a:pt x="8151" y="9042"/>
                </a:lnTo>
                <a:lnTo>
                  <a:pt x="8113" y="8975"/>
                </a:lnTo>
                <a:lnTo>
                  <a:pt x="8074" y="8909"/>
                </a:lnTo>
                <a:lnTo>
                  <a:pt x="8032" y="8844"/>
                </a:lnTo>
                <a:lnTo>
                  <a:pt x="8002" y="8803"/>
                </a:lnTo>
                <a:lnTo>
                  <a:pt x="7970" y="8765"/>
                </a:lnTo>
                <a:lnTo>
                  <a:pt x="7939" y="8726"/>
                </a:lnTo>
                <a:lnTo>
                  <a:pt x="7908" y="8689"/>
                </a:lnTo>
                <a:lnTo>
                  <a:pt x="7875" y="8652"/>
                </a:lnTo>
                <a:lnTo>
                  <a:pt x="7842" y="8617"/>
                </a:lnTo>
                <a:lnTo>
                  <a:pt x="7807" y="8581"/>
                </a:lnTo>
                <a:lnTo>
                  <a:pt x="7774" y="8548"/>
                </a:lnTo>
                <a:lnTo>
                  <a:pt x="7738" y="8514"/>
                </a:lnTo>
                <a:lnTo>
                  <a:pt x="7703" y="8482"/>
                </a:lnTo>
                <a:lnTo>
                  <a:pt x="7667" y="8450"/>
                </a:lnTo>
                <a:lnTo>
                  <a:pt x="7631" y="8420"/>
                </a:lnTo>
                <a:lnTo>
                  <a:pt x="7593" y="8390"/>
                </a:lnTo>
                <a:lnTo>
                  <a:pt x="7556" y="8362"/>
                </a:lnTo>
                <a:lnTo>
                  <a:pt x="7518" y="8333"/>
                </a:lnTo>
                <a:lnTo>
                  <a:pt x="7480" y="8306"/>
                </a:lnTo>
                <a:lnTo>
                  <a:pt x="7441" y="8280"/>
                </a:lnTo>
                <a:lnTo>
                  <a:pt x="7401" y="8255"/>
                </a:lnTo>
                <a:lnTo>
                  <a:pt x="7362" y="8231"/>
                </a:lnTo>
                <a:lnTo>
                  <a:pt x="7322" y="8208"/>
                </a:lnTo>
                <a:lnTo>
                  <a:pt x="7281" y="8185"/>
                </a:lnTo>
                <a:lnTo>
                  <a:pt x="7240" y="8164"/>
                </a:lnTo>
                <a:lnTo>
                  <a:pt x="7200" y="8143"/>
                </a:lnTo>
                <a:lnTo>
                  <a:pt x="7158" y="8124"/>
                </a:lnTo>
                <a:lnTo>
                  <a:pt x="7116" y="8105"/>
                </a:lnTo>
                <a:lnTo>
                  <a:pt x="7073" y="8087"/>
                </a:lnTo>
                <a:lnTo>
                  <a:pt x="7032" y="8070"/>
                </a:lnTo>
                <a:lnTo>
                  <a:pt x="6989" y="8055"/>
                </a:lnTo>
                <a:lnTo>
                  <a:pt x="6945" y="8040"/>
                </a:lnTo>
                <a:lnTo>
                  <a:pt x="6902" y="8026"/>
                </a:lnTo>
                <a:lnTo>
                  <a:pt x="6858" y="8013"/>
                </a:lnTo>
                <a:lnTo>
                  <a:pt x="6814" y="8001"/>
                </a:lnTo>
                <a:lnTo>
                  <a:pt x="6770" y="7990"/>
                </a:lnTo>
                <a:lnTo>
                  <a:pt x="6727" y="7980"/>
                </a:lnTo>
                <a:lnTo>
                  <a:pt x="6682" y="7971"/>
                </a:lnTo>
                <a:lnTo>
                  <a:pt x="6638" y="7964"/>
                </a:lnTo>
                <a:lnTo>
                  <a:pt x="6593" y="7956"/>
                </a:lnTo>
                <a:lnTo>
                  <a:pt x="6548" y="7950"/>
                </a:lnTo>
                <a:lnTo>
                  <a:pt x="6503" y="7945"/>
                </a:lnTo>
                <a:lnTo>
                  <a:pt x="6458" y="7941"/>
                </a:lnTo>
                <a:lnTo>
                  <a:pt x="6413" y="7938"/>
                </a:lnTo>
                <a:lnTo>
                  <a:pt x="6367" y="7936"/>
                </a:lnTo>
                <a:lnTo>
                  <a:pt x="6322" y="7935"/>
                </a:lnTo>
                <a:lnTo>
                  <a:pt x="6277" y="7935"/>
                </a:lnTo>
                <a:lnTo>
                  <a:pt x="6232" y="7936"/>
                </a:lnTo>
                <a:lnTo>
                  <a:pt x="6187" y="7938"/>
                </a:lnTo>
                <a:lnTo>
                  <a:pt x="6141" y="7941"/>
                </a:lnTo>
                <a:lnTo>
                  <a:pt x="6096" y="7945"/>
                </a:lnTo>
                <a:lnTo>
                  <a:pt x="6050" y="7950"/>
                </a:lnTo>
                <a:lnTo>
                  <a:pt x="6005" y="7955"/>
                </a:lnTo>
                <a:lnTo>
                  <a:pt x="5959" y="7963"/>
                </a:lnTo>
                <a:lnTo>
                  <a:pt x="5914" y="7971"/>
                </a:lnTo>
                <a:lnTo>
                  <a:pt x="5869" y="7980"/>
                </a:lnTo>
                <a:lnTo>
                  <a:pt x="5824" y="7991"/>
                </a:lnTo>
                <a:lnTo>
                  <a:pt x="5779" y="8002"/>
                </a:lnTo>
                <a:lnTo>
                  <a:pt x="5735" y="8015"/>
                </a:lnTo>
                <a:lnTo>
                  <a:pt x="5690" y="8029"/>
                </a:lnTo>
                <a:lnTo>
                  <a:pt x="5645" y="8042"/>
                </a:lnTo>
                <a:lnTo>
                  <a:pt x="5601" y="8058"/>
                </a:lnTo>
                <a:lnTo>
                  <a:pt x="5556" y="8074"/>
                </a:lnTo>
                <a:lnTo>
                  <a:pt x="5512" y="8092"/>
                </a:lnTo>
                <a:lnTo>
                  <a:pt x="5468" y="8112"/>
                </a:lnTo>
                <a:lnTo>
                  <a:pt x="5425" y="8132"/>
                </a:lnTo>
                <a:lnTo>
                  <a:pt x="5382" y="8153"/>
                </a:lnTo>
                <a:lnTo>
                  <a:pt x="5344" y="8172"/>
                </a:lnTo>
                <a:lnTo>
                  <a:pt x="5307" y="8192"/>
                </a:lnTo>
                <a:lnTo>
                  <a:pt x="5271" y="8213"/>
                </a:lnTo>
                <a:lnTo>
                  <a:pt x="5234" y="8235"/>
                </a:lnTo>
                <a:lnTo>
                  <a:pt x="5199" y="8258"/>
                </a:lnTo>
                <a:lnTo>
                  <a:pt x="5164" y="8282"/>
                </a:lnTo>
                <a:lnTo>
                  <a:pt x="5130" y="8306"/>
                </a:lnTo>
                <a:lnTo>
                  <a:pt x="5096" y="8332"/>
                </a:lnTo>
                <a:lnTo>
                  <a:pt x="5063" y="8359"/>
                </a:lnTo>
                <a:lnTo>
                  <a:pt x="5031" y="8385"/>
                </a:lnTo>
                <a:lnTo>
                  <a:pt x="4998" y="8413"/>
                </a:lnTo>
                <a:lnTo>
                  <a:pt x="4967" y="8441"/>
                </a:lnTo>
                <a:lnTo>
                  <a:pt x="4937" y="8470"/>
                </a:lnTo>
                <a:lnTo>
                  <a:pt x="4906" y="8500"/>
                </a:lnTo>
                <a:lnTo>
                  <a:pt x="4877" y="8530"/>
                </a:lnTo>
                <a:lnTo>
                  <a:pt x="4849" y="8561"/>
                </a:lnTo>
                <a:lnTo>
                  <a:pt x="4821" y="8594"/>
                </a:lnTo>
                <a:lnTo>
                  <a:pt x="4794" y="8625"/>
                </a:lnTo>
                <a:lnTo>
                  <a:pt x="4766" y="8658"/>
                </a:lnTo>
                <a:lnTo>
                  <a:pt x="4740" y="8692"/>
                </a:lnTo>
                <a:lnTo>
                  <a:pt x="4715" y="8726"/>
                </a:lnTo>
                <a:lnTo>
                  <a:pt x="4691" y="8761"/>
                </a:lnTo>
                <a:lnTo>
                  <a:pt x="4667" y="8795"/>
                </a:lnTo>
                <a:lnTo>
                  <a:pt x="4644" y="8832"/>
                </a:lnTo>
                <a:lnTo>
                  <a:pt x="4622" y="8867"/>
                </a:lnTo>
                <a:lnTo>
                  <a:pt x="4600" y="8904"/>
                </a:lnTo>
                <a:lnTo>
                  <a:pt x="4580" y="8941"/>
                </a:lnTo>
                <a:lnTo>
                  <a:pt x="4560" y="8978"/>
                </a:lnTo>
                <a:lnTo>
                  <a:pt x="4541" y="9017"/>
                </a:lnTo>
                <a:lnTo>
                  <a:pt x="4523" y="9054"/>
                </a:lnTo>
                <a:lnTo>
                  <a:pt x="4505" y="9093"/>
                </a:lnTo>
                <a:lnTo>
                  <a:pt x="4489" y="9132"/>
                </a:lnTo>
                <a:lnTo>
                  <a:pt x="4473" y="9171"/>
                </a:lnTo>
                <a:lnTo>
                  <a:pt x="4458" y="9211"/>
                </a:lnTo>
                <a:lnTo>
                  <a:pt x="4444" y="9250"/>
                </a:lnTo>
                <a:lnTo>
                  <a:pt x="4430" y="9291"/>
                </a:lnTo>
                <a:lnTo>
                  <a:pt x="4419" y="9332"/>
                </a:lnTo>
                <a:lnTo>
                  <a:pt x="4407" y="9373"/>
                </a:lnTo>
                <a:lnTo>
                  <a:pt x="4397" y="9413"/>
                </a:lnTo>
                <a:lnTo>
                  <a:pt x="4387" y="9454"/>
                </a:lnTo>
                <a:lnTo>
                  <a:pt x="4378" y="9496"/>
                </a:lnTo>
                <a:lnTo>
                  <a:pt x="4371" y="9538"/>
                </a:lnTo>
                <a:lnTo>
                  <a:pt x="4363" y="9579"/>
                </a:lnTo>
                <a:lnTo>
                  <a:pt x="4358" y="9621"/>
                </a:lnTo>
                <a:lnTo>
                  <a:pt x="4353" y="9663"/>
                </a:lnTo>
                <a:lnTo>
                  <a:pt x="4349" y="9705"/>
                </a:lnTo>
                <a:lnTo>
                  <a:pt x="4347" y="9747"/>
                </a:lnTo>
                <a:lnTo>
                  <a:pt x="4345" y="9789"/>
                </a:lnTo>
                <a:lnTo>
                  <a:pt x="4344" y="9831"/>
                </a:lnTo>
                <a:lnTo>
                  <a:pt x="4344" y="9874"/>
                </a:lnTo>
                <a:lnTo>
                  <a:pt x="4346" y="9916"/>
                </a:lnTo>
                <a:lnTo>
                  <a:pt x="4348" y="9959"/>
                </a:lnTo>
                <a:lnTo>
                  <a:pt x="4351" y="10000"/>
                </a:lnTo>
                <a:lnTo>
                  <a:pt x="4355" y="10042"/>
                </a:lnTo>
                <a:lnTo>
                  <a:pt x="4360" y="10085"/>
                </a:lnTo>
                <a:lnTo>
                  <a:pt x="4368" y="10127"/>
                </a:lnTo>
                <a:lnTo>
                  <a:pt x="4375" y="10168"/>
                </a:lnTo>
                <a:lnTo>
                  <a:pt x="4383" y="10210"/>
                </a:lnTo>
                <a:lnTo>
                  <a:pt x="4394" y="10252"/>
                </a:lnTo>
                <a:lnTo>
                  <a:pt x="4404" y="10294"/>
                </a:lnTo>
                <a:lnTo>
                  <a:pt x="4417" y="10335"/>
                </a:lnTo>
                <a:lnTo>
                  <a:pt x="4430" y="10375"/>
                </a:lnTo>
                <a:lnTo>
                  <a:pt x="4444" y="10417"/>
                </a:lnTo>
                <a:lnTo>
                  <a:pt x="4459" y="10457"/>
                </a:lnTo>
                <a:lnTo>
                  <a:pt x="4474" y="10489"/>
                </a:lnTo>
                <a:lnTo>
                  <a:pt x="4488" y="10522"/>
                </a:lnTo>
                <a:lnTo>
                  <a:pt x="4503" y="10553"/>
                </a:lnTo>
                <a:lnTo>
                  <a:pt x="4519" y="10584"/>
                </a:lnTo>
                <a:lnTo>
                  <a:pt x="4536" y="10614"/>
                </a:lnTo>
                <a:lnTo>
                  <a:pt x="4552" y="10646"/>
                </a:lnTo>
                <a:lnTo>
                  <a:pt x="4570" y="10675"/>
                </a:lnTo>
                <a:lnTo>
                  <a:pt x="4589" y="10705"/>
                </a:lnTo>
                <a:lnTo>
                  <a:pt x="4608" y="10735"/>
                </a:lnTo>
                <a:lnTo>
                  <a:pt x="4627" y="10763"/>
                </a:lnTo>
                <a:lnTo>
                  <a:pt x="4646" y="10791"/>
                </a:lnTo>
                <a:lnTo>
                  <a:pt x="4667" y="10819"/>
                </a:lnTo>
                <a:lnTo>
                  <a:pt x="4688" y="10846"/>
                </a:lnTo>
                <a:lnTo>
                  <a:pt x="4710" y="10873"/>
                </a:lnTo>
                <a:lnTo>
                  <a:pt x="4732" y="10901"/>
                </a:lnTo>
                <a:lnTo>
                  <a:pt x="4755" y="10927"/>
                </a:lnTo>
                <a:lnTo>
                  <a:pt x="4778" y="10952"/>
                </a:lnTo>
                <a:lnTo>
                  <a:pt x="4802" y="10977"/>
                </a:lnTo>
                <a:lnTo>
                  <a:pt x="4826" y="11002"/>
                </a:lnTo>
                <a:lnTo>
                  <a:pt x="4851" y="11026"/>
                </a:lnTo>
                <a:lnTo>
                  <a:pt x="4876" y="11049"/>
                </a:lnTo>
                <a:lnTo>
                  <a:pt x="4901" y="11072"/>
                </a:lnTo>
                <a:lnTo>
                  <a:pt x="4927" y="11095"/>
                </a:lnTo>
                <a:lnTo>
                  <a:pt x="4954" y="11117"/>
                </a:lnTo>
                <a:lnTo>
                  <a:pt x="4981" y="11138"/>
                </a:lnTo>
                <a:lnTo>
                  <a:pt x="5008" y="11159"/>
                </a:lnTo>
                <a:lnTo>
                  <a:pt x="5036" y="11179"/>
                </a:lnTo>
                <a:lnTo>
                  <a:pt x="5064" y="11198"/>
                </a:lnTo>
                <a:lnTo>
                  <a:pt x="5092" y="11218"/>
                </a:lnTo>
                <a:lnTo>
                  <a:pt x="5122" y="11236"/>
                </a:lnTo>
                <a:lnTo>
                  <a:pt x="5151" y="11254"/>
                </a:lnTo>
                <a:lnTo>
                  <a:pt x="5180" y="11271"/>
                </a:lnTo>
                <a:lnTo>
                  <a:pt x="5209" y="11288"/>
                </a:lnTo>
                <a:lnTo>
                  <a:pt x="5240" y="11304"/>
                </a:lnTo>
                <a:lnTo>
                  <a:pt x="5271" y="11319"/>
                </a:lnTo>
                <a:lnTo>
                  <a:pt x="5301" y="11333"/>
                </a:lnTo>
                <a:lnTo>
                  <a:pt x="5332" y="11348"/>
                </a:lnTo>
                <a:lnTo>
                  <a:pt x="5364" y="11361"/>
                </a:lnTo>
                <a:lnTo>
                  <a:pt x="5395" y="11374"/>
                </a:lnTo>
                <a:lnTo>
                  <a:pt x="5428" y="11385"/>
                </a:lnTo>
                <a:lnTo>
                  <a:pt x="5460" y="11397"/>
                </a:lnTo>
                <a:lnTo>
                  <a:pt x="5492" y="11407"/>
                </a:lnTo>
                <a:lnTo>
                  <a:pt x="5525" y="11417"/>
                </a:lnTo>
                <a:lnTo>
                  <a:pt x="5558" y="11426"/>
                </a:lnTo>
                <a:lnTo>
                  <a:pt x="5590" y="11433"/>
                </a:lnTo>
                <a:lnTo>
                  <a:pt x="5624" y="11442"/>
                </a:lnTo>
                <a:lnTo>
                  <a:pt x="5657" y="11448"/>
                </a:lnTo>
                <a:lnTo>
                  <a:pt x="5692" y="11454"/>
                </a:lnTo>
                <a:lnTo>
                  <a:pt x="5725" y="11459"/>
                </a:lnTo>
                <a:lnTo>
                  <a:pt x="5759" y="11464"/>
                </a:lnTo>
                <a:lnTo>
                  <a:pt x="5793" y="11467"/>
                </a:lnTo>
                <a:lnTo>
                  <a:pt x="5827" y="11470"/>
                </a:lnTo>
                <a:lnTo>
                  <a:pt x="5862" y="11472"/>
                </a:lnTo>
                <a:lnTo>
                  <a:pt x="5896" y="11473"/>
                </a:lnTo>
                <a:lnTo>
                  <a:pt x="5931" y="11473"/>
                </a:lnTo>
                <a:lnTo>
                  <a:pt x="5965" y="11473"/>
                </a:lnTo>
                <a:lnTo>
                  <a:pt x="6001" y="11471"/>
                </a:lnTo>
                <a:lnTo>
                  <a:pt x="6035" y="11469"/>
                </a:lnTo>
                <a:lnTo>
                  <a:pt x="6071" y="11466"/>
                </a:lnTo>
                <a:lnTo>
                  <a:pt x="6105" y="11461"/>
                </a:lnTo>
                <a:lnTo>
                  <a:pt x="6141" y="11457"/>
                </a:lnTo>
                <a:lnTo>
                  <a:pt x="6175" y="11451"/>
                </a:lnTo>
                <a:lnTo>
                  <a:pt x="6211" y="11445"/>
                </a:lnTo>
                <a:lnTo>
                  <a:pt x="6246" y="11436"/>
                </a:lnTo>
                <a:lnTo>
                  <a:pt x="6279" y="11426"/>
                </a:lnTo>
                <a:lnTo>
                  <a:pt x="6310" y="11413"/>
                </a:lnTo>
                <a:lnTo>
                  <a:pt x="6341" y="11401"/>
                </a:lnTo>
                <a:lnTo>
                  <a:pt x="6373" y="11387"/>
                </a:lnTo>
                <a:lnTo>
                  <a:pt x="6403" y="11374"/>
                </a:lnTo>
                <a:lnTo>
                  <a:pt x="6434" y="11359"/>
                </a:lnTo>
                <a:lnTo>
                  <a:pt x="6463" y="11343"/>
                </a:lnTo>
                <a:lnTo>
                  <a:pt x="6494" y="11327"/>
                </a:lnTo>
                <a:lnTo>
                  <a:pt x="6522" y="11310"/>
                </a:lnTo>
                <a:lnTo>
                  <a:pt x="6551" y="11293"/>
                </a:lnTo>
                <a:lnTo>
                  <a:pt x="6579" y="11275"/>
                </a:lnTo>
                <a:lnTo>
                  <a:pt x="6606" y="11256"/>
                </a:lnTo>
                <a:lnTo>
                  <a:pt x="6635" y="11237"/>
                </a:lnTo>
                <a:lnTo>
                  <a:pt x="6661" y="11217"/>
                </a:lnTo>
                <a:lnTo>
                  <a:pt x="6687" y="11196"/>
                </a:lnTo>
                <a:lnTo>
                  <a:pt x="6713" y="11175"/>
                </a:lnTo>
                <a:lnTo>
                  <a:pt x="6738" y="11154"/>
                </a:lnTo>
                <a:lnTo>
                  <a:pt x="6763" y="11132"/>
                </a:lnTo>
                <a:lnTo>
                  <a:pt x="6787" y="11110"/>
                </a:lnTo>
                <a:lnTo>
                  <a:pt x="6810" y="11087"/>
                </a:lnTo>
                <a:lnTo>
                  <a:pt x="6833" y="11063"/>
                </a:lnTo>
                <a:lnTo>
                  <a:pt x="6856" y="11038"/>
                </a:lnTo>
                <a:lnTo>
                  <a:pt x="6878" y="11014"/>
                </a:lnTo>
                <a:lnTo>
                  <a:pt x="6899" y="10989"/>
                </a:lnTo>
                <a:lnTo>
                  <a:pt x="6920" y="10963"/>
                </a:lnTo>
                <a:lnTo>
                  <a:pt x="6940" y="10938"/>
                </a:lnTo>
                <a:lnTo>
                  <a:pt x="6958" y="10911"/>
                </a:lnTo>
                <a:lnTo>
                  <a:pt x="6977" y="10885"/>
                </a:lnTo>
                <a:lnTo>
                  <a:pt x="6995" y="10858"/>
                </a:lnTo>
                <a:lnTo>
                  <a:pt x="7013" y="10831"/>
                </a:lnTo>
                <a:lnTo>
                  <a:pt x="7029" y="10802"/>
                </a:lnTo>
                <a:lnTo>
                  <a:pt x="7045" y="10774"/>
                </a:lnTo>
                <a:lnTo>
                  <a:pt x="7060" y="10746"/>
                </a:lnTo>
                <a:lnTo>
                  <a:pt x="7074" y="10717"/>
                </a:lnTo>
                <a:lnTo>
                  <a:pt x="7088" y="10688"/>
                </a:lnTo>
                <a:lnTo>
                  <a:pt x="7101" y="10658"/>
                </a:lnTo>
                <a:lnTo>
                  <a:pt x="7113" y="10628"/>
                </a:lnTo>
                <a:lnTo>
                  <a:pt x="7124" y="10599"/>
                </a:lnTo>
                <a:lnTo>
                  <a:pt x="7136" y="10569"/>
                </a:lnTo>
                <a:lnTo>
                  <a:pt x="7145" y="10537"/>
                </a:lnTo>
                <a:lnTo>
                  <a:pt x="7155" y="10507"/>
                </a:lnTo>
                <a:lnTo>
                  <a:pt x="7162" y="10476"/>
                </a:lnTo>
                <a:lnTo>
                  <a:pt x="7169" y="10444"/>
                </a:lnTo>
                <a:lnTo>
                  <a:pt x="7177" y="10413"/>
                </a:lnTo>
                <a:lnTo>
                  <a:pt x="7182" y="10382"/>
                </a:lnTo>
                <a:lnTo>
                  <a:pt x="7187" y="10350"/>
                </a:lnTo>
                <a:lnTo>
                  <a:pt x="7190" y="10318"/>
                </a:lnTo>
                <a:lnTo>
                  <a:pt x="7193" y="10287"/>
                </a:lnTo>
                <a:lnTo>
                  <a:pt x="7195" y="10254"/>
                </a:lnTo>
                <a:lnTo>
                  <a:pt x="7197" y="10222"/>
                </a:lnTo>
                <a:lnTo>
                  <a:pt x="7198" y="10189"/>
                </a:lnTo>
                <a:lnTo>
                  <a:pt x="7197" y="10157"/>
                </a:lnTo>
                <a:lnTo>
                  <a:pt x="7194" y="10125"/>
                </a:lnTo>
                <a:lnTo>
                  <a:pt x="7192" y="10092"/>
                </a:lnTo>
                <a:lnTo>
                  <a:pt x="7188" y="10060"/>
                </a:lnTo>
                <a:lnTo>
                  <a:pt x="7184" y="10026"/>
                </a:lnTo>
                <a:lnTo>
                  <a:pt x="7179" y="9994"/>
                </a:lnTo>
                <a:lnTo>
                  <a:pt x="7171" y="9962"/>
                </a:lnTo>
                <a:lnTo>
                  <a:pt x="7164" y="9928"/>
                </a:lnTo>
                <a:lnTo>
                  <a:pt x="7156" y="9896"/>
                </a:lnTo>
                <a:lnTo>
                  <a:pt x="7145" y="9864"/>
                </a:lnTo>
                <a:lnTo>
                  <a:pt x="7135" y="9831"/>
                </a:lnTo>
                <a:lnTo>
                  <a:pt x="7123" y="9799"/>
                </a:lnTo>
                <a:lnTo>
                  <a:pt x="7110" y="9766"/>
                </a:lnTo>
                <a:lnTo>
                  <a:pt x="7099" y="9744"/>
                </a:lnTo>
                <a:lnTo>
                  <a:pt x="7087" y="9724"/>
                </a:lnTo>
                <a:lnTo>
                  <a:pt x="7074" y="9703"/>
                </a:lnTo>
                <a:lnTo>
                  <a:pt x="7062" y="9683"/>
                </a:lnTo>
                <a:lnTo>
                  <a:pt x="7048" y="9662"/>
                </a:lnTo>
                <a:lnTo>
                  <a:pt x="7034" y="9643"/>
                </a:lnTo>
                <a:lnTo>
                  <a:pt x="7004" y="9605"/>
                </a:lnTo>
                <a:lnTo>
                  <a:pt x="6973" y="9569"/>
                </a:lnTo>
                <a:lnTo>
                  <a:pt x="6941" y="9534"/>
                </a:lnTo>
                <a:lnTo>
                  <a:pt x="6907" y="9501"/>
                </a:lnTo>
                <a:lnTo>
                  <a:pt x="6872" y="9471"/>
                </a:lnTo>
                <a:lnTo>
                  <a:pt x="6836" y="9442"/>
                </a:lnTo>
                <a:lnTo>
                  <a:pt x="6801" y="9415"/>
                </a:lnTo>
                <a:lnTo>
                  <a:pt x="6765" y="9391"/>
                </a:lnTo>
                <a:lnTo>
                  <a:pt x="6729" y="9368"/>
                </a:lnTo>
                <a:lnTo>
                  <a:pt x="6693" y="9350"/>
                </a:lnTo>
                <a:lnTo>
                  <a:pt x="6659" y="9332"/>
                </a:lnTo>
                <a:lnTo>
                  <a:pt x="6624" y="9317"/>
                </a:lnTo>
                <a:lnTo>
                  <a:pt x="6592" y="9305"/>
                </a:lnTo>
                <a:lnTo>
                  <a:pt x="6570" y="9294"/>
                </a:lnTo>
                <a:lnTo>
                  <a:pt x="6548" y="9285"/>
                </a:lnTo>
                <a:lnTo>
                  <a:pt x="6527" y="9276"/>
                </a:lnTo>
                <a:lnTo>
                  <a:pt x="6506" y="9268"/>
                </a:lnTo>
                <a:lnTo>
                  <a:pt x="6484" y="9260"/>
                </a:lnTo>
                <a:lnTo>
                  <a:pt x="6463" y="9254"/>
                </a:lnTo>
                <a:lnTo>
                  <a:pt x="6443" y="9247"/>
                </a:lnTo>
                <a:lnTo>
                  <a:pt x="6422" y="9242"/>
                </a:lnTo>
                <a:lnTo>
                  <a:pt x="6401" y="9238"/>
                </a:lnTo>
                <a:lnTo>
                  <a:pt x="6380" y="9234"/>
                </a:lnTo>
                <a:lnTo>
                  <a:pt x="6359" y="9230"/>
                </a:lnTo>
                <a:lnTo>
                  <a:pt x="6339" y="9227"/>
                </a:lnTo>
                <a:lnTo>
                  <a:pt x="6318" y="9225"/>
                </a:lnTo>
                <a:lnTo>
                  <a:pt x="6297" y="9224"/>
                </a:lnTo>
                <a:lnTo>
                  <a:pt x="6258" y="9223"/>
                </a:lnTo>
                <a:lnTo>
                  <a:pt x="6218" y="9224"/>
                </a:lnTo>
                <a:lnTo>
                  <a:pt x="6178" y="9229"/>
                </a:lnTo>
                <a:lnTo>
                  <a:pt x="6139" y="9235"/>
                </a:lnTo>
                <a:lnTo>
                  <a:pt x="6100" y="9243"/>
                </a:lnTo>
                <a:lnTo>
                  <a:pt x="6062" y="9254"/>
                </a:lnTo>
                <a:lnTo>
                  <a:pt x="6025" y="9266"/>
                </a:lnTo>
                <a:lnTo>
                  <a:pt x="5987" y="9281"/>
                </a:lnTo>
                <a:lnTo>
                  <a:pt x="5951" y="9297"/>
                </a:lnTo>
                <a:lnTo>
                  <a:pt x="5914" y="9316"/>
                </a:lnTo>
                <a:lnTo>
                  <a:pt x="5879" y="9336"/>
                </a:lnTo>
                <a:lnTo>
                  <a:pt x="5843" y="9358"/>
                </a:lnTo>
                <a:lnTo>
                  <a:pt x="5809" y="9382"/>
                </a:lnTo>
                <a:lnTo>
                  <a:pt x="5774" y="9407"/>
                </a:lnTo>
                <a:lnTo>
                  <a:pt x="5741" y="9434"/>
                </a:lnTo>
                <a:lnTo>
                  <a:pt x="5708" y="9461"/>
                </a:lnTo>
                <a:lnTo>
                  <a:pt x="5676" y="9492"/>
                </a:lnTo>
                <a:lnTo>
                  <a:pt x="5644" y="9522"/>
                </a:lnTo>
                <a:lnTo>
                  <a:pt x="5613" y="9553"/>
                </a:lnTo>
                <a:lnTo>
                  <a:pt x="5582" y="9587"/>
                </a:lnTo>
                <a:lnTo>
                  <a:pt x="5553" y="9621"/>
                </a:lnTo>
                <a:lnTo>
                  <a:pt x="5524" y="9656"/>
                </a:lnTo>
                <a:lnTo>
                  <a:pt x="5494" y="9692"/>
                </a:lnTo>
                <a:lnTo>
                  <a:pt x="5466" y="9729"/>
                </a:lnTo>
                <a:lnTo>
                  <a:pt x="5439" y="9766"/>
                </a:lnTo>
                <a:lnTo>
                  <a:pt x="5435" y="9734"/>
                </a:lnTo>
                <a:lnTo>
                  <a:pt x="5431" y="9703"/>
                </a:lnTo>
                <a:lnTo>
                  <a:pt x="5429" y="9671"/>
                </a:lnTo>
                <a:lnTo>
                  <a:pt x="5429" y="9642"/>
                </a:lnTo>
                <a:lnTo>
                  <a:pt x="5429" y="9612"/>
                </a:lnTo>
                <a:lnTo>
                  <a:pt x="5430" y="9584"/>
                </a:lnTo>
                <a:lnTo>
                  <a:pt x="5433" y="9555"/>
                </a:lnTo>
                <a:lnTo>
                  <a:pt x="5437" y="9528"/>
                </a:lnTo>
                <a:lnTo>
                  <a:pt x="5442" y="9501"/>
                </a:lnTo>
                <a:lnTo>
                  <a:pt x="5448" y="9475"/>
                </a:lnTo>
                <a:lnTo>
                  <a:pt x="5456" y="9450"/>
                </a:lnTo>
                <a:lnTo>
                  <a:pt x="5464" y="9425"/>
                </a:lnTo>
                <a:lnTo>
                  <a:pt x="5472" y="9401"/>
                </a:lnTo>
                <a:lnTo>
                  <a:pt x="5483" y="9377"/>
                </a:lnTo>
                <a:lnTo>
                  <a:pt x="5494" y="9354"/>
                </a:lnTo>
                <a:lnTo>
                  <a:pt x="5507" y="9332"/>
                </a:lnTo>
                <a:lnTo>
                  <a:pt x="5519" y="9310"/>
                </a:lnTo>
                <a:lnTo>
                  <a:pt x="5534" y="9289"/>
                </a:lnTo>
                <a:lnTo>
                  <a:pt x="5549" y="9269"/>
                </a:lnTo>
                <a:lnTo>
                  <a:pt x="5564" y="9249"/>
                </a:lnTo>
                <a:lnTo>
                  <a:pt x="5581" y="9230"/>
                </a:lnTo>
                <a:lnTo>
                  <a:pt x="5598" y="9212"/>
                </a:lnTo>
                <a:lnTo>
                  <a:pt x="5615" y="9194"/>
                </a:lnTo>
                <a:lnTo>
                  <a:pt x="5634" y="9176"/>
                </a:lnTo>
                <a:lnTo>
                  <a:pt x="5654" y="9160"/>
                </a:lnTo>
                <a:lnTo>
                  <a:pt x="5674" y="9144"/>
                </a:lnTo>
                <a:lnTo>
                  <a:pt x="5695" y="9128"/>
                </a:lnTo>
                <a:lnTo>
                  <a:pt x="5716" y="9114"/>
                </a:lnTo>
                <a:lnTo>
                  <a:pt x="5738" y="9099"/>
                </a:lnTo>
                <a:lnTo>
                  <a:pt x="5761" y="9085"/>
                </a:lnTo>
                <a:lnTo>
                  <a:pt x="5783" y="9073"/>
                </a:lnTo>
                <a:lnTo>
                  <a:pt x="5807" y="9060"/>
                </a:lnTo>
                <a:lnTo>
                  <a:pt x="5831" y="9048"/>
                </a:lnTo>
                <a:lnTo>
                  <a:pt x="5855" y="9036"/>
                </a:lnTo>
                <a:lnTo>
                  <a:pt x="5880" y="9026"/>
                </a:lnTo>
                <a:lnTo>
                  <a:pt x="5905" y="9017"/>
                </a:lnTo>
                <a:lnTo>
                  <a:pt x="5930" y="9006"/>
                </a:lnTo>
                <a:lnTo>
                  <a:pt x="5956" y="8998"/>
                </a:lnTo>
                <a:lnTo>
                  <a:pt x="5982" y="8989"/>
                </a:lnTo>
                <a:lnTo>
                  <a:pt x="6008" y="8981"/>
                </a:lnTo>
                <a:lnTo>
                  <a:pt x="6061" y="8967"/>
                </a:lnTo>
                <a:lnTo>
                  <a:pt x="6116" y="8956"/>
                </a:lnTo>
                <a:lnTo>
                  <a:pt x="6170" y="8947"/>
                </a:lnTo>
                <a:lnTo>
                  <a:pt x="6225" y="8939"/>
                </a:lnTo>
                <a:lnTo>
                  <a:pt x="6280" y="8934"/>
                </a:lnTo>
                <a:lnTo>
                  <a:pt x="6335" y="8932"/>
                </a:lnTo>
                <a:lnTo>
                  <a:pt x="6389" y="8931"/>
                </a:lnTo>
                <a:lnTo>
                  <a:pt x="6444" y="8933"/>
                </a:lnTo>
                <a:lnTo>
                  <a:pt x="6497" y="8936"/>
                </a:lnTo>
                <a:lnTo>
                  <a:pt x="6549" y="8941"/>
                </a:lnTo>
                <a:lnTo>
                  <a:pt x="6599" y="8950"/>
                </a:lnTo>
                <a:lnTo>
                  <a:pt x="6649" y="8959"/>
                </a:lnTo>
                <a:lnTo>
                  <a:pt x="6691" y="8971"/>
                </a:lnTo>
                <a:lnTo>
                  <a:pt x="6733" y="8984"/>
                </a:lnTo>
                <a:lnTo>
                  <a:pt x="6774" y="8999"/>
                </a:lnTo>
                <a:lnTo>
                  <a:pt x="6813" y="9015"/>
                </a:lnTo>
                <a:lnTo>
                  <a:pt x="6852" y="9033"/>
                </a:lnTo>
                <a:lnTo>
                  <a:pt x="6889" y="9053"/>
                </a:lnTo>
                <a:lnTo>
                  <a:pt x="6927" y="9074"/>
                </a:lnTo>
                <a:lnTo>
                  <a:pt x="6963" y="9096"/>
                </a:lnTo>
                <a:lnTo>
                  <a:pt x="6997" y="9120"/>
                </a:lnTo>
                <a:lnTo>
                  <a:pt x="7030" y="9145"/>
                </a:lnTo>
                <a:lnTo>
                  <a:pt x="7063" y="9171"/>
                </a:lnTo>
                <a:lnTo>
                  <a:pt x="7094" y="9198"/>
                </a:lnTo>
                <a:lnTo>
                  <a:pt x="7126" y="9226"/>
                </a:lnTo>
                <a:lnTo>
                  <a:pt x="7155" y="9257"/>
                </a:lnTo>
                <a:lnTo>
                  <a:pt x="7183" y="9287"/>
                </a:lnTo>
                <a:lnTo>
                  <a:pt x="7211" y="9319"/>
                </a:lnTo>
                <a:lnTo>
                  <a:pt x="7237" y="9352"/>
                </a:lnTo>
                <a:lnTo>
                  <a:pt x="7262" y="9386"/>
                </a:lnTo>
                <a:lnTo>
                  <a:pt x="7287" y="9421"/>
                </a:lnTo>
                <a:lnTo>
                  <a:pt x="7310" y="9456"/>
                </a:lnTo>
                <a:lnTo>
                  <a:pt x="7333" y="9493"/>
                </a:lnTo>
                <a:lnTo>
                  <a:pt x="7354" y="9530"/>
                </a:lnTo>
                <a:lnTo>
                  <a:pt x="7375" y="9569"/>
                </a:lnTo>
                <a:lnTo>
                  <a:pt x="7394" y="9608"/>
                </a:lnTo>
                <a:lnTo>
                  <a:pt x="7413" y="9646"/>
                </a:lnTo>
                <a:lnTo>
                  <a:pt x="7430" y="9687"/>
                </a:lnTo>
                <a:lnTo>
                  <a:pt x="7446" y="9728"/>
                </a:lnTo>
                <a:lnTo>
                  <a:pt x="7462" y="9768"/>
                </a:lnTo>
                <a:lnTo>
                  <a:pt x="7476" y="9810"/>
                </a:lnTo>
                <a:lnTo>
                  <a:pt x="7489" y="9853"/>
                </a:lnTo>
                <a:lnTo>
                  <a:pt x="7501" y="9896"/>
                </a:lnTo>
                <a:lnTo>
                  <a:pt x="7513" y="9939"/>
                </a:lnTo>
                <a:lnTo>
                  <a:pt x="7522" y="9993"/>
                </a:lnTo>
                <a:lnTo>
                  <a:pt x="7531" y="10046"/>
                </a:lnTo>
                <a:lnTo>
                  <a:pt x="7536" y="10101"/>
                </a:lnTo>
                <a:lnTo>
                  <a:pt x="7540" y="10154"/>
                </a:lnTo>
                <a:lnTo>
                  <a:pt x="7542" y="10208"/>
                </a:lnTo>
                <a:lnTo>
                  <a:pt x="7542" y="10261"/>
                </a:lnTo>
                <a:lnTo>
                  <a:pt x="7540" y="10315"/>
                </a:lnTo>
                <a:lnTo>
                  <a:pt x="7537" y="10367"/>
                </a:lnTo>
                <a:lnTo>
                  <a:pt x="7531" y="10420"/>
                </a:lnTo>
                <a:lnTo>
                  <a:pt x="7523" y="10471"/>
                </a:lnTo>
                <a:lnTo>
                  <a:pt x="7514" y="10524"/>
                </a:lnTo>
                <a:lnTo>
                  <a:pt x="7502" y="10575"/>
                </a:lnTo>
                <a:lnTo>
                  <a:pt x="7490" y="10626"/>
                </a:lnTo>
                <a:lnTo>
                  <a:pt x="7475" y="10676"/>
                </a:lnTo>
                <a:lnTo>
                  <a:pt x="7459" y="10725"/>
                </a:lnTo>
                <a:lnTo>
                  <a:pt x="7441" y="10774"/>
                </a:lnTo>
                <a:lnTo>
                  <a:pt x="7421" y="10822"/>
                </a:lnTo>
                <a:lnTo>
                  <a:pt x="7400" y="10870"/>
                </a:lnTo>
                <a:lnTo>
                  <a:pt x="7377" y="10916"/>
                </a:lnTo>
                <a:lnTo>
                  <a:pt x="7352" y="10963"/>
                </a:lnTo>
                <a:lnTo>
                  <a:pt x="7326" y="11008"/>
                </a:lnTo>
                <a:lnTo>
                  <a:pt x="7298" y="11052"/>
                </a:lnTo>
                <a:lnTo>
                  <a:pt x="7269" y="11096"/>
                </a:lnTo>
                <a:lnTo>
                  <a:pt x="7237" y="11138"/>
                </a:lnTo>
                <a:lnTo>
                  <a:pt x="7205" y="11179"/>
                </a:lnTo>
                <a:lnTo>
                  <a:pt x="7171" y="11219"/>
                </a:lnTo>
                <a:lnTo>
                  <a:pt x="7136" y="11259"/>
                </a:lnTo>
                <a:lnTo>
                  <a:pt x="7098" y="11296"/>
                </a:lnTo>
                <a:lnTo>
                  <a:pt x="7061" y="11334"/>
                </a:lnTo>
                <a:lnTo>
                  <a:pt x="7021" y="11370"/>
                </a:lnTo>
                <a:lnTo>
                  <a:pt x="6979" y="11404"/>
                </a:lnTo>
                <a:lnTo>
                  <a:pt x="6938" y="11436"/>
                </a:lnTo>
                <a:lnTo>
                  <a:pt x="6888" y="11474"/>
                </a:lnTo>
                <a:lnTo>
                  <a:pt x="6838" y="11508"/>
                </a:lnTo>
                <a:lnTo>
                  <a:pt x="6788" y="11541"/>
                </a:lnTo>
                <a:lnTo>
                  <a:pt x="6737" y="11572"/>
                </a:lnTo>
                <a:lnTo>
                  <a:pt x="6686" y="11600"/>
                </a:lnTo>
                <a:lnTo>
                  <a:pt x="6635" y="11628"/>
                </a:lnTo>
                <a:lnTo>
                  <a:pt x="6582" y="11653"/>
                </a:lnTo>
                <a:lnTo>
                  <a:pt x="6529" y="11676"/>
                </a:lnTo>
                <a:lnTo>
                  <a:pt x="6476" y="11696"/>
                </a:lnTo>
                <a:lnTo>
                  <a:pt x="6423" y="11715"/>
                </a:lnTo>
                <a:lnTo>
                  <a:pt x="6368" y="11732"/>
                </a:lnTo>
                <a:lnTo>
                  <a:pt x="6314" y="11748"/>
                </a:lnTo>
                <a:lnTo>
                  <a:pt x="6260" y="11761"/>
                </a:lnTo>
                <a:lnTo>
                  <a:pt x="6204" y="11773"/>
                </a:lnTo>
                <a:lnTo>
                  <a:pt x="6150" y="11782"/>
                </a:lnTo>
                <a:lnTo>
                  <a:pt x="6095" y="11789"/>
                </a:lnTo>
                <a:lnTo>
                  <a:pt x="6039" y="11796"/>
                </a:lnTo>
                <a:lnTo>
                  <a:pt x="5983" y="11800"/>
                </a:lnTo>
                <a:lnTo>
                  <a:pt x="5928" y="11802"/>
                </a:lnTo>
                <a:lnTo>
                  <a:pt x="5872" y="11802"/>
                </a:lnTo>
                <a:lnTo>
                  <a:pt x="5816" y="11800"/>
                </a:lnTo>
                <a:lnTo>
                  <a:pt x="5761" y="11797"/>
                </a:lnTo>
                <a:lnTo>
                  <a:pt x="5704" y="11792"/>
                </a:lnTo>
                <a:lnTo>
                  <a:pt x="5649" y="11785"/>
                </a:lnTo>
                <a:lnTo>
                  <a:pt x="5594" y="11777"/>
                </a:lnTo>
                <a:lnTo>
                  <a:pt x="5537" y="11766"/>
                </a:lnTo>
                <a:lnTo>
                  <a:pt x="5482" y="11754"/>
                </a:lnTo>
                <a:lnTo>
                  <a:pt x="5428" y="11740"/>
                </a:lnTo>
                <a:lnTo>
                  <a:pt x="5372" y="11725"/>
                </a:lnTo>
                <a:lnTo>
                  <a:pt x="5318" y="11707"/>
                </a:lnTo>
                <a:lnTo>
                  <a:pt x="5263" y="11688"/>
                </a:lnTo>
                <a:lnTo>
                  <a:pt x="5208" y="11667"/>
                </a:lnTo>
                <a:lnTo>
                  <a:pt x="5169" y="11651"/>
                </a:lnTo>
                <a:lnTo>
                  <a:pt x="5129" y="11633"/>
                </a:lnTo>
                <a:lnTo>
                  <a:pt x="5090" y="11615"/>
                </a:lnTo>
                <a:lnTo>
                  <a:pt x="5052" y="11595"/>
                </a:lnTo>
                <a:lnTo>
                  <a:pt x="5014" y="11575"/>
                </a:lnTo>
                <a:lnTo>
                  <a:pt x="4976" y="11555"/>
                </a:lnTo>
                <a:lnTo>
                  <a:pt x="4940" y="11534"/>
                </a:lnTo>
                <a:lnTo>
                  <a:pt x="4904" y="11512"/>
                </a:lnTo>
                <a:lnTo>
                  <a:pt x="4869" y="11489"/>
                </a:lnTo>
                <a:lnTo>
                  <a:pt x="4834" y="11465"/>
                </a:lnTo>
                <a:lnTo>
                  <a:pt x="4800" y="11441"/>
                </a:lnTo>
                <a:lnTo>
                  <a:pt x="4766" y="11416"/>
                </a:lnTo>
                <a:lnTo>
                  <a:pt x="4733" y="11390"/>
                </a:lnTo>
                <a:lnTo>
                  <a:pt x="4702" y="11363"/>
                </a:lnTo>
                <a:lnTo>
                  <a:pt x="4669" y="11336"/>
                </a:lnTo>
                <a:lnTo>
                  <a:pt x="4639" y="11309"/>
                </a:lnTo>
                <a:lnTo>
                  <a:pt x="4609" y="11281"/>
                </a:lnTo>
                <a:lnTo>
                  <a:pt x="4580" y="11252"/>
                </a:lnTo>
                <a:lnTo>
                  <a:pt x="4550" y="11222"/>
                </a:lnTo>
                <a:lnTo>
                  <a:pt x="4522" y="11192"/>
                </a:lnTo>
                <a:lnTo>
                  <a:pt x="4494" y="11161"/>
                </a:lnTo>
                <a:lnTo>
                  <a:pt x="4468" y="11129"/>
                </a:lnTo>
                <a:lnTo>
                  <a:pt x="4442" y="11098"/>
                </a:lnTo>
                <a:lnTo>
                  <a:pt x="4416" y="11066"/>
                </a:lnTo>
                <a:lnTo>
                  <a:pt x="4391" y="11032"/>
                </a:lnTo>
                <a:lnTo>
                  <a:pt x="4367" y="10999"/>
                </a:lnTo>
                <a:lnTo>
                  <a:pt x="4344" y="10965"/>
                </a:lnTo>
                <a:lnTo>
                  <a:pt x="4321" y="10931"/>
                </a:lnTo>
                <a:lnTo>
                  <a:pt x="4299" y="10896"/>
                </a:lnTo>
                <a:lnTo>
                  <a:pt x="4277" y="10861"/>
                </a:lnTo>
                <a:lnTo>
                  <a:pt x="4257" y="10824"/>
                </a:lnTo>
                <a:lnTo>
                  <a:pt x="4237" y="10789"/>
                </a:lnTo>
                <a:lnTo>
                  <a:pt x="4217" y="10752"/>
                </a:lnTo>
                <a:lnTo>
                  <a:pt x="4198" y="10715"/>
                </a:lnTo>
                <a:lnTo>
                  <a:pt x="4181" y="10677"/>
                </a:lnTo>
                <a:lnTo>
                  <a:pt x="4164" y="10640"/>
                </a:lnTo>
                <a:lnTo>
                  <a:pt x="4147" y="10601"/>
                </a:lnTo>
                <a:lnTo>
                  <a:pt x="4133" y="10562"/>
                </a:lnTo>
                <a:lnTo>
                  <a:pt x="4117" y="10524"/>
                </a:lnTo>
                <a:lnTo>
                  <a:pt x="4103" y="10485"/>
                </a:lnTo>
                <a:lnTo>
                  <a:pt x="4090" y="10445"/>
                </a:lnTo>
                <a:lnTo>
                  <a:pt x="4077" y="10406"/>
                </a:lnTo>
                <a:lnTo>
                  <a:pt x="4066" y="10365"/>
                </a:lnTo>
                <a:lnTo>
                  <a:pt x="4054" y="10324"/>
                </a:lnTo>
                <a:lnTo>
                  <a:pt x="4044" y="10283"/>
                </a:lnTo>
                <a:lnTo>
                  <a:pt x="4034" y="10243"/>
                </a:lnTo>
                <a:lnTo>
                  <a:pt x="4026" y="10202"/>
                </a:lnTo>
                <a:lnTo>
                  <a:pt x="4018" y="10160"/>
                </a:lnTo>
                <a:lnTo>
                  <a:pt x="4010" y="10118"/>
                </a:lnTo>
                <a:lnTo>
                  <a:pt x="4004" y="10077"/>
                </a:lnTo>
                <a:lnTo>
                  <a:pt x="3999" y="10035"/>
                </a:lnTo>
                <a:lnTo>
                  <a:pt x="3994" y="9993"/>
                </a:lnTo>
                <a:lnTo>
                  <a:pt x="3990" y="9950"/>
                </a:lnTo>
                <a:lnTo>
                  <a:pt x="3986" y="9907"/>
                </a:lnTo>
                <a:lnTo>
                  <a:pt x="3984" y="9865"/>
                </a:lnTo>
                <a:lnTo>
                  <a:pt x="3982" y="9823"/>
                </a:lnTo>
                <a:lnTo>
                  <a:pt x="3981" y="9780"/>
                </a:lnTo>
                <a:lnTo>
                  <a:pt x="3981" y="9736"/>
                </a:lnTo>
                <a:lnTo>
                  <a:pt x="3982" y="9693"/>
                </a:lnTo>
                <a:lnTo>
                  <a:pt x="3984" y="9650"/>
                </a:lnTo>
                <a:lnTo>
                  <a:pt x="3986" y="9608"/>
                </a:lnTo>
                <a:lnTo>
                  <a:pt x="3990" y="9564"/>
                </a:lnTo>
                <a:lnTo>
                  <a:pt x="3994" y="9521"/>
                </a:lnTo>
                <a:lnTo>
                  <a:pt x="3999" y="9478"/>
                </a:lnTo>
                <a:lnTo>
                  <a:pt x="4004" y="9440"/>
                </a:lnTo>
                <a:lnTo>
                  <a:pt x="4010" y="9403"/>
                </a:lnTo>
                <a:lnTo>
                  <a:pt x="4018" y="9365"/>
                </a:lnTo>
                <a:lnTo>
                  <a:pt x="4026" y="9328"/>
                </a:lnTo>
                <a:lnTo>
                  <a:pt x="4034" y="9291"/>
                </a:lnTo>
                <a:lnTo>
                  <a:pt x="4043" y="9255"/>
                </a:lnTo>
                <a:lnTo>
                  <a:pt x="4053" y="9218"/>
                </a:lnTo>
                <a:lnTo>
                  <a:pt x="4063" y="9182"/>
                </a:lnTo>
                <a:lnTo>
                  <a:pt x="4074" y="9145"/>
                </a:lnTo>
                <a:lnTo>
                  <a:pt x="4086" y="9109"/>
                </a:lnTo>
                <a:lnTo>
                  <a:pt x="4098" y="9074"/>
                </a:lnTo>
                <a:lnTo>
                  <a:pt x="4111" y="9038"/>
                </a:lnTo>
                <a:lnTo>
                  <a:pt x="4124" y="9003"/>
                </a:lnTo>
                <a:lnTo>
                  <a:pt x="4138" y="8968"/>
                </a:lnTo>
                <a:lnTo>
                  <a:pt x="4152" y="8933"/>
                </a:lnTo>
                <a:lnTo>
                  <a:pt x="4168" y="8899"/>
                </a:lnTo>
                <a:lnTo>
                  <a:pt x="4184" y="8865"/>
                </a:lnTo>
                <a:lnTo>
                  <a:pt x="4200" y="8831"/>
                </a:lnTo>
                <a:lnTo>
                  <a:pt x="4217" y="8797"/>
                </a:lnTo>
                <a:lnTo>
                  <a:pt x="4235" y="8764"/>
                </a:lnTo>
                <a:lnTo>
                  <a:pt x="4253" y="8731"/>
                </a:lnTo>
                <a:lnTo>
                  <a:pt x="4271" y="8699"/>
                </a:lnTo>
                <a:lnTo>
                  <a:pt x="4291" y="8667"/>
                </a:lnTo>
                <a:lnTo>
                  <a:pt x="4311" y="8634"/>
                </a:lnTo>
                <a:lnTo>
                  <a:pt x="4331" y="8603"/>
                </a:lnTo>
                <a:lnTo>
                  <a:pt x="4352" y="8571"/>
                </a:lnTo>
                <a:lnTo>
                  <a:pt x="4374" y="8540"/>
                </a:lnTo>
                <a:lnTo>
                  <a:pt x="4396" y="8509"/>
                </a:lnTo>
                <a:lnTo>
                  <a:pt x="4418" y="8479"/>
                </a:lnTo>
                <a:lnTo>
                  <a:pt x="4441" y="8449"/>
                </a:lnTo>
                <a:lnTo>
                  <a:pt x="4465" y="8419"/>
                </a:lnTo>
                <a:lnTo>
                  <a:pt x="4489" y="8390"/>
                </a:lnTo>
                <a:lnTo>
                  <a:pt x="4513" y="8362"/>
                </a:lnTo>
                <a:lnTo>
                  <a:pt x="4538" y="8333"/>
                </a:lnTo>
                <a:lnTo>
                  <a:pt x="4564" y="8305"/>
                </a:lnTo>
                <a:lnTo>
                  <a:pt x="4590" y="8277"/>
                </a:lnTo>
                <a:lnTo>
                  <a:pt x="4616" y="8250"/>
                </a:lnTo>
                <a:lnTo>
                  <a:pt x="4643" y="8223"/>
                </a:lnTo>
                <a:lnTo>
                  <a:pt x="4670" y="8197"/>
                </a:lnTo>
                <a:lnTo>
                  <a:pt x="4699" y="8171"/>
                </a:lnTo>
                <a:lnTo>
                  <a:pt x="4727" y="8145"/>
                </a:lnTo>
                <a:lnTo>
                  <a:pt x="4756" y="8120"/>
                </a:lnTo>
                <a:lnTo>
                  <a:pt x="4785" y="8095"/>
                </a:lnTo>
                <a:lnTo>
                  <a:pt x="4816" y="8071"/>
                </a:lnTo>
                <a:lnTo>
                  <a:pt x="4845" y="8047"/>
                </a:lnTo>
                <a:lnTo>
                  <a:pt x="4876" y="8024"/>
                </a:lnTo>
                <a:lnTo>
                  <a:pt x="4907" y="8001"/>
                </a:lnTo>
                <a:lnTo>
                  <a:pt x="4939" y="7978"/>
                </a:lnTo>
                <a:lnTo>
                  <a:pt x="4970" y="7957"/>
                </a:lnTo>
                <a:lnTo>
                  <a:pt x="5002" y="7936"/>
                </a:lnTo>
                <a:lnTo>
                  <a:pt x="5036" y="7915"/>
                </a:lnTo>
                <a:lnTo>
                  <a:pt x="5068" y="7895"/>
                </a:lnTo>
                <a:lnTo>
                  <a:pt x="5103" y="7875"/>
                </a:lnTo>
                <a:lnTo>
                  <a:pt x="5136" y="7855"/>
                </a:lnTo>
                <a:lnTo>
                  <a:pt x="5171" y="7836"/>
                </a:lnTo>
                <a:lnTo>
                  <a:pt x="5205" y="7819"/>
                </a:lnTo>
                <a:lnTo>
                  <a:pt x="5241" y="7801"/>
                </a:lnTo>
                <a:lnTo>
                  <a:pt x="5276" y="7783"/>
                </a:lnTo>
                <a:lnTo>
                  <a:pt x="5312" y="7766"/>
                </a:lnTo>
                <a:lnTo>
                  <a:pt x="5348" y="7751"/>
                </a:lnTo>
                <a:lnTo>
                  <a:pt x="5385" y="7735"/>
                </a:lnTo>
                <a:lnTo>
                  <a:pt x="5421" y="7720"/>
                </a:lnTo>
                <a:lnTo>
                  <a:pt x="5459" y="7706"/>
                </a:lnTo>
                <a:lnTo>
                  <a:pt x="5496" y="7692"/>
                </a:lnTo>
                <a:lnTo>
                  <a:pt x="5554" y="7673"/>
                </a:lnTo>
                <a:lnTo>
                  <a:pt x="5610" y="7657"/>
                </a:lnTo>
                <a:lnTo>
                  <a:pt x="5668" y="7641"/>
                </a:lnTo>
                <a:lnTo>
                  <a:pt x="5724" y="7627"/>
                </a:lnTo>
                <a:lnTo>
                  <a:pt x="5782" y="7615"/>
                </a:lnTo>
                <a:lnTo>
                  <a:pt x="5839" y="7603"/>
                </a:lnTo>
                <a:lnTo>
                  <a:pt x="5896" y="7594"/>
                </a:lnTo>
                <a:lnTo>
                  <a:pt x="5954" y="7586"/>
                </a:lnTo>
                <a:lnTo>
                  <a:pt x="6011" y="7578"/>
                </a:lnTo>
                <a:lnTo>
                  <a:pt x="6069" y="7573"/>
                </a:lnTo>
                <a:lnTo>
                  <a:pt x="6126" y="7568"/>
                </a:lnTo>
                <a:lnTo>
                  <a:pt x="6184" y="7565"/>
                </a:lnTo>
                <a:lnTo>
                  <a:pt x="6241" y="7564"/>
                </a:lnTo>
                <a:lnTo>
                  <a:pt x="6298" y="7563"/>
                </a:lnTo>
                <a:lnTo>
                  <a:pt x="6355" y="7564"/>
                </a:lnTo>
                <a:lnTo>
                  <a:pt x="6412" y="7566"/>
                </a:lnTo>
                <a:lnTo>
                  <a:pt x="6469" y="7569"/>
                </a:lnTo>
                <a:lnTo>
                  <a:pt x="6526" y="7573"/>
                </a:lnTo>
                <a:lnTo>
                  <a:pt x="6582" y="7579"/>
                </a:lnTo>
                <a:lnTo>
                  <a:pt x="6638" y="7587"/>
                </a:lnTo>
                <a:lnTo>
                  <a:pt x="6694" y="7595"/>
                </a:lnTo>
                <a:lnTo>
                  <a:pt x="6750" y="7604"/>
                </a:lnTo>
                <a:lnTo>
                  <a:pt x="6806" y="7615"/>
                </a:lnTo>
                <a:lnTo>
                  <a:pt x="6861" y="7626"/>
                </a:lnTo>
                <a:lnTo>
                  <a:pt x="6916" y="7640"/>
                </a:lnTo>
                <a:lnTo>
                  <a:pt x="6970" y="7655"/>
                </a:lnTo>
                <a:lnTo>
                  <a:pt x="7024" y="7669"/>
                </a:lnTo>
                <a:lnTo>
                  <a:pt x="7079" y="7686"/>
                </a:lnTo>
                <a:lnTo>
                  <a:pt x="7132" y="7704"/>
                </a:lnTo>
                <a:lnTo>
                  <a:pt x="7185" y="7723"/>
                </a:lnTo>
                <a:lnTo>
                  <a:pt x="7237" y="7742"/>
                </a:lnTo>
                <a:lnTo>
                  <a:pt x="7289" y="7763"/>
                </a:lnTo>
                <a:lnTo>
                  <a:pt x="7342" y="7786"/>
                </a:lnTo>
                <a:lnTo>
                  <a:pt x="7393" y="7809"/>
                </a:lnTo>
                <a:lnTo>
                  <a:pt x="7444" y="7833"/>
                </a:lnTo>
                <a:lnTo>
                  <a:pt x="7494" y="7858"/>
                </a:lnTo>
                <a:lnTo>
                  <a:pt x="7543" y="7885"/>
                </a:lnTo>
                <a:lnTo>
                  <a:pt x="7592" y="7913"/>
                </a:lnTo>
                <a:lnTo>
                  <a:pt x="7641" y="7941"/>
                </a:lnTo>
                <a:lnTo>
                  <a:pt x="7689" y="7971"/>
                </a:lnTo>
                <a:lnTo>
                  <a:pt x="7736" y="8001"/>
                </a:lnTo>
                <a:lnTo>
                  <a:pt x="7783" y="8033"/>
                </a:lnTo>
                <a:lnTo>
                  <a:pt x="7829" y="8065"/>
                </a:lnTo>
                <a:lnTo>
                  <a:pt x="7874" y="8098"/>
                </a:lnTo>
                <a:lnTo>
                  <a:pt x="7919" y="8133"/>
                </a:lnTo>
                <a:lnTo>
                  <a:pt x="7963" y="8168"/>
                </a:lnTo>
                <a:lnTo>
                  <a:pt x="8006" y="8205"/>
                </a:lnTo>
                <a:lnTo>
                  <a:pt x="8049" y="8243"/>
                </a:lnTo>
                <a:lnTo>
                  <a:pt x="8090" y="8281"/>
                </a:lnTo>
                <a:lnTo>
                  <a:pt x="8131" y="8320"/>
                </a:lnTo>
                <a:lnTo>
                  <a:pt x="8171" y="8361"/>
                </a:lnTo>
                <a:lnTo>
                  <a:pt x="8211" y="8401"/>
                </a:lnTo>
                <a:lnTo>
                  <a:pt x="8248" y="8443"/>
                </a:lnTo>
                <a:lnTo>
                  <a:pt x="8286" y="8486"/>
                </a:lnTo>
                <a:lnTo>
                  <a:pt x="8322" y="8530"/>
                </a:lnTo>
                <a:lnTo>
                  <a:pt x="8358" y="8574"/>
                </a:lnTo>
                <a:lnTo>
                  <a:pt x="8393" y="8620"/>
                </a:lnTo>
                <a:lnTo>
                  <a:pt x="8427" y="8666"/>
                </a:lnTo>
                <a:lnTo>
                  <a:pt x="8459" y="8713"/>
                </a:lnTo>
                <a:lnTo>
                  <a:pt x="8491" y="8761"/>
                </a:lnTo>
                <a:lnTo>
                  <a:pt x="8522" y="8809"/>
                </a:lnTo>
                <a:lnTo>
                  <a:pt x="8551" y="8858"/>
                </a:lnTo>
                <a:lnTo>
                  <a:pt x="8580" y="8909"/>
                </a:lnTo>
                <a:lnTo>
                  <a:pt x="8607" y="8959"/>
                </a:lnTo>
                <a:lnTo>
                  <a:pt x="8644" y="9035"/>
                </a:lnTo>
                <a:lnTo>
                  <a:pt x="8678" y="9112"/>
                </a:lnTo>
                <a:lnTo>
                  <a:pt x="8711" y="9188"/>
                </a:lnTo>
                <a:lnTo>
                  <a:pt x="8740" y="9264"/>
                </a:lnTo>
                <a:lnTo>
                  <a:pt x="8767" y="9341"/>
                </a:lnTo>
                <a:lnTo>
                  <a:pt x="8792" y="9419"/>
                </a:lnTo>
                <a:lnTo>
                  <a:pt x="8815" y="9496"/>
                </a:lnTo>
                <a:lnTo>
                  <a:pt x="8835" y="9573"/>
                </a:lnTo>
                <a:lnTo>
                  <a:pt x="8854" y="9652"/>
                </a:lnTo>
                <a:lnTo>
                  <a:pt x="8869" y="9729"/>
                </a:lnTo>
                <a:lnTo>
                  <a:pt x="8883" y="9807"/>
                </a:lnTo>
                <a:lnTo>
                  <a:pt x="8895" y="9885"/>
                </a:lnTo>
                <a:lnTo>
                  <a:pt x="8903" y="9964"/>
                </a:lnTo>
                <a:lnTo>
                  <a:pt x="8910" y="10042"/>
                </a:lnTo>
                <a:lnTo>
                  <a:pt x="8915" y="10120"/>
                </a:lnTo>
                <a:lnTo>
                  <a:pt x="8917" y="10199"/>
                </a:lnTo>
                <a:lnTo>
                  <a:pt x="8917" y="10277"/>
                </a:lnTo>
                <a:lnTo>
                  <a:pt x="8916" y="10356"/>
                </a:lnTo>
                <a:lnTo>
                  <a:pt x="8912" y="10435"/>
                </a:lnTo>
                <a:lnTo>
                  <a:pt x="8906" y="10513"/>
                </a:lnTo>
                <a:lnTo>
                  <a:pt x="8898" y="10591"/>
                </a:lnTo>
                <a:lnTo>
                  <a:pt x="8887" y="10670"/>
                </a:lnTo>
                <a:lnTo>
                  <a:pt x="8875" y="10748"/>
                </a:lnTo>
                <a:lnTo>
                  <a:pt x="8860" y="10826"/>
                </a:lnTo>
                <a:lnTo>
                  <a:pt x="8843" y="10904"/>
                </a:lnTo>
                <a:lnTo>
                  <a:pt x="8825" y="10982"/>
                </a:lnTo>
                <a:lnTo>
                  <a:pt x="8804" y="11059"/>
                </a:lnTo>
                <a:lnTo>
                  <a:pt x="8781" y="11137"/>
                </a:lnTo>
                <a:lnTo>
                  <a:pt x="8756" y="11214"/>
                </a:lnTo>
                <a:lnTo>
                  <a:pt x="8728" y="11291"/>
                </a:lnTo>
                <a:lnTo>
                  <a:pt x="8699" y="11367"/>
                </a:lnTo>
                <a:lnTo>
                  <a:pt x="8669" y="11444"/>
                </a:lnTo>
                <a:lnTo>
                  <a:pt x="8737" y="11437"/>
                </a:lnTo>
                <a:lnTo>
                  <a:pt x="8806" y="11428"/>
                </a:lnTo>
                <a:lnTo>
                  <a:pt x="8874" y="11417"/>
                </a:lnTo>
                <a:lnTo>
                  <a:pt x="8943" y="11403"/>
                </a:lnTo>
                <a:lnTo>
                  <a:pt x="9010" y="11388"/>
                </a:lnTo>
                <a:lnTo>
                  <a:pt x="9079" y="11371"/>
                </a:lnTo>
                <a:lnTo>
                  <a:pt x="9147" y="11352"/>
                </a:lnTo>
                <a:lnTo>
                  <a:pt x="9215" y="11331"/>
                </a:lnTo>
                <a:lnTo>
                  <a:pt x="9283" y="11308"/>
                </a:lnTo>
                <a:lnTo>
                  <a:pt x="9351" y="11285"/>
                </a:lnTo>
                <a:lnTo>
                  <a:pt x="9417" y="11260"/>
                </a:lnTo>
                <a:lnTo>
                  <a:pt x="9482" y="11234"/>
                </a:lnTo>
                <a:lnTo>
                  <a:pt x="9548" y="11206"/>
                </a:lnTo>
                <a:lnTo>
                  <a:pt x="9613" y="11177"/>
                </a:lnTo>
                <a:lnTo>
                  <a:pt x="9677" y="11148"/>
                </a:lnTo>
                <a:lnTo>
                  <a:pt x="9739" y="11117"/>
                </a:lnTo>
                <a:lnTo>
                  <a:pt x="9802" y="11085"/>
                </a:lnTo>
                <a:lnTo>
                  <a:pt x="9864" y="11052"/>
                </a:lnTo>
                <a:lnTo>
                  <a:pt x="9925" y="11018"/>
                </a:lnTo>
                <a:lnTo>
                  <a:pt x="9985" y="10982"/>
                </a:lnTo>
                <a:lnTo>
                  <a:pt x="10044" y="10946"/>
                </a:lnTo>
                <a:lnTo>
                  <a:pt x="10103" y="10909"/>
                </a:lnTo>
                <a:lnTo>
                  <a:pt x="10161" y="10870"/>
                </a:lnTo>
                <a:lnTo>
                  <a:pt x="10219" y="10831"/>
                </a:lnTo>
                <a:lnTo>
                  <a:pt x="10274" y="10790"/>
                </a:lnTo>
                <a:lnTo>
                  <a:pt x="10330" y="10748"/>
                </a:lnTo>
                <a:lnTo>
                  <a:pt x="10385" y="10705"/>
                </a:lnTo>
                <a:lnTo>
                  <a:pt x="10438" y="10663"/>
                </a:lnTo>
                <a:lnTo>
                  <a:pt x="10491" y="10618"/>
                </a:lnTo>
                <a:lnTo>
                  <a:pt x="10542" y="10572"/>
                </a:lnTo>
                <a:lnTo>
                  <a:pt x="10594" y="10526"/>
                </a:lnTo>
                <a:lnTo>
                  <a:pt x="10644" y="10479"/>
                </a:lnTo>
                <a:lnTo>
                  <a:pt x="10693" y="10430"/>
                </a:lnTo>
                <a:lnTo>
                  <a:pt x="10741" y="10381"/>
                </a:lnTo>
                <a:lnTo>
                  <a:pt x="10788" y="10330"/>
                </a:lnTo>
                <a:lnTo>
                  <a:pt x="10835" y="10280"/>
                </a:lnTo>
                <a:lnTo>
                  <a:pt x="10880" y="10228"/>
                </a:lnTo>
                <a:lnTo>
                  <a:pt x="10924" y="10176"/>
                </a:lnTo>
                <a:lnTo>
                  <a:pt x="10966" y="10121"/>
                </a:lnTo>
                <a:lnTo>
                  <a:pt x="11009" y="10067"/>
                </a:lnTo>
                <a:lnTo>
                  <a:pt x="11050" y="10013"/>
                </a:lnTo>
                <a:lnTo>
                  <a:pt x="11090" y="9956"/>
                </a:lnTo>
                <a:lnTo>
                  <a:pt x="11128" y="9900"/>
                </a:lnTo>
                <a:lnTo>
                  <a:pt x="11166" y="9843"/>
                </a:lnTo>
                <a:lnTo>
                  <a:pt x="11203" y="9784"/>
                </a:lnTo>
                <a:lnTo>
                  <a:pt x="11238" y="9726"/>
                </a:lnTo>
                <a:lnTo>
                  <a:pt x="11272" y="9666"/>
                </a:lnTo>
                <a:lnTo>
                  <a:pt x="11306" y="9606"/>
                </a:lnTo>
                <a:lnTo>
                  <a:pt x="11338" y="9545"/>
                </a:lnTo>
                <a:lnTo>
                  <a:pt x="11368" y="9483"/>
                </a:lnTo>
                <a:lnTo>
                  <a:pt x="11398" y="9421"/>
                </a:lnTo>
                <a:lnTo>
                  <a:pt x="11427" y="9358"/>
                </a:lnTo>
                <a:lnTo>
                  <a:pt x="11454" y="9294"/>
                </a:lnTo>
                <a:lnTo>
                  <a:pt x="11479" y="9231"/>
                </a:lnTo>
                <a:lnTo>
                  <a:pt x="11504" y="9166"/>
                </a:lnTo>
                <a:lnTo>
                  <a:pt x="11527" y="9100"/>
                </a:lnTo>
                <a:lnTo>
                  <a:pt x="11549" y="9034"/>
                </a:lnTo>
                <a:lnTo>
                  <a:pt x="11570" y="8967"/>
                </a:lnTo>
                <a:lnTo>
                  <a:pt x="11590" y="8901"/>
                </a:lnTo>
                <a:lnTo>
                  <a:pt x="11608" y="8834"/>
                </a:lnTo>
                <a:lnTo>
                  <a:pt x="11624" y="8765"/>
                </a:lnTo>
                <a:lnTo>
                  <a:pt x="11639" y="8697"/>
                </a:lnTo>
                <a:lnTo>
                  <a:pt x="11653" y="8628"/>
                </a:lnTo>
                <a:lnTo>
                  <a:pt x="11666" y="8558"/>
                </a:lnTo>
                <a:lnTo>
                  <a:pt x="11676" y="8488"/>
                </a:lnTo>
                <a:lnTo>
                  <a:pt x="11687" y="8418"/>
                </a:lnTo>
                <a:lnTo>
                  <a:pt x="11694" y="8347"/>
                </a:lnTo>
                <a:lnTo>
                  <a:pt x="11702" y="8275"/>
                </a:lnTo>
                <a:lnTo>
                  <a:pt x="11707" y="8204"/>
                </a:lnTo>
                <a:lnTo>
                  <a:pt x="11711" y="8132"/>
                </a:lnTo>
                <a:lnTo>
                  <a:pt x="11713" y="8059"/>
                </a:lnTo>
                <a:lnTo>
                  <a:pt x="11713" y="7987"/>
                </a:lnTo>
                <a:lnTo>
                  <a:pt x="11712" y="7899"/>
                </a:lnTo>
                <a:lnTo>
                  <a:pt x="11709" y="7812"/>
                </a:lnTo>
                <a:lnTo>
                  <a:pt x="11704" y="7726"/>
                </a:lnTo>
                <a:lnTo>
                  <a:pt x="11696" y="7640"/>
                </a:lnTo>
                <a:lnTo>
                  <a:pt x="11686" y="7554"/>
                </a:lnTo>
                <a:lnTo>
                  <a:pt x="11674" y="7470"/>
                </a:lnTo>
                <a:lnTo>
                  <a:pt x="11661" y="7385"/>
                </a:lnTo>
                <a:lnTo>
                  <a:pt x="11644" y="7302"/>
                </a:lnTo>
                <a:lnTo>
                  <a:pt x="11626" y="7219"/>
                </a:lnTo>
                <a:lnTo>
                  <a:pt x="11606" y="7138"/>
                </a:lnTo>
                <a:lnTo>
                  <a:pt x="11585" y="7056"/>
                </a:lnTo>
                <a:lnTo>
                  <a:pt x="11561" y="6976"/>
                </a:lnTo>
                <a:lnTo>
                  <a:pt x="11534" y="6896"/>
                </a:lnTo>
                <a:lnTo>
                  <a:pt x="11507" y="6817"/>
                </a:lnTo>
                <a:lnTo>
                  <a:pt x="11478" y="6740"/>
                </a:lnTo>
                <a:lnTo>
                  <a:pt x="11447" y="6662"/>
                </a:lnTo>
                <a:lnTo>
                  <a:pt x="11413" y="6586"/>
                </a:lnTo>
                <a:lnTo>
                  <a:pt x="11378" y="6511"/>
                </a:lnTo>
                <a:lnTo>
                  <a:pt x="11341" y="6437"/>
                </a:lnTo>
                <a:lnTo>
                  <a:pt x="11303" y="6364"/>
                </a:lnTo>
                <a:lnTo>
                  <a:pt x="11263" y="6291"/>
                </a:lnTo>
                <a:lnTo>
                  <a:pt x="11221" y="6220"/>
                </a:lnTo>
                <a:lnTo>
                  <a:pt x="11177" y="6150"/>
                </a:lnTo>
                <a:lnTo>
                  <a:pt x="11132" y="6081"/>
                </a:lnTo>
                <a:lnTo>
                  <a:pt x="11085" y="6012"/>
                </a:lnTo>
                <a:lnTo>
                  <a:pt x="11037" y="5945"/>
                </a:lnTo>
                <a:lnTo>
                  <a:pt x="10987" y="5879"/>
                </a:lnTo>
                <a:lnTo>
                  <a:pt x="10936" y="5814"/>
                </a:lnTo>
                <a:lnTo>
                  <a:pt x="10883" y="5751"/>
                </a:lnTo>
                <a:lnTo>
                  <a:pt x="10828" y="5689"/>
                </a:lnTo>
                <a:lnTo>
                  <a:pt x="10772" y="5627"/>
                </a:lnTo>
                <a:lnTo>
                  <a:pt x="10716" y="5568"/>
                </a:ln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lIns="144000" rIns="72000" bIns="468000" anchor="ctr">
            <a:normAutofit/>
            <a:scene3d>
              <a:camera prst="orthographicFront"/>
              <a:lightRig rig="threePt" dir="t"/>
            </a:scene3d>
            <a:sp3d contourW="12700">
              <a:contourClr>
                <a:srgbClr val="FFFFFF"/>
              </a:contourClr>
            </a:sp3d>
          </a:bodyPr>
          <a:p>
            <a:pPr algn="ctr">
              <a:defRPr/>
            </a:pPr>
            <a:r>
              <a:rPr lang="en-US" altLang="zh-CN" dirty="0">
                <a:solidFill>
                  <a:srgbClr val="FFFFFF"/>
                </a:solidFill>
                <a:latin typeface="Calibri Light" panose="020F0302020204030204" charset="0"/>
                <a:ea typeface="+mn-ea"/>
                <a:cs typeface="+mn-ea"/>
                <a:sym typeface="Arial" panose="020B0604020202020204" pitchFamily="34" charset="0"/>
              </a:rPr>
              <a:t>一对多关系</a:t>
            </a:r>
            <a:endParaRPr lang="en-US" altLang="zh-CN" dirty="0">
              <a:solidFill>
                <a:srgbClr val="FFFFFF"/>
              </a:solidFill>
              <a:latin typeface="Calibri Light" panose="020F0302020204030204" charset="0"/>
              <a:ea typeface="+mn-ea"/>
              <a:cs typeface="+mn-ea"/>
              <a:sym typeface="Arial" panose="020B0604020202020204" pitchFamily="34" charset="0"/>
            </a:endParaRPr>
          </a:p>
        </p:txBody>
      </p:sp>
      <p:sp>
        <p:nvSpPr>
          <p:cNvPr id="26" name="文本框 25"/>
          <p:cNvSpPr txBox="1"/>
          <p:nvPr>
            <p:custDataLst>
              <p:tags r:id="rId8"/>
            </p:custDataLst>
          </p:nvPr>
        </p:nvSpPr>
        <p:spPr>
          <a:xfrm>
            <a:off x="7487285" y="2418080"/>
            <a:ext cx="2470785" cy="1200150"/>
          </a:xfrm>
          <a:prstGeom prst="rect">
            <a:avLst/>
          </a:prstGeom>
          <a:noFill/>
        </p:spPr>
        <p:txBody>
          <a:bodyPr wrap="square" rtlCol="0" anchor="ctr" anchorCtr="0">
            <a:normAutofit fontScale="50000"/>
          </a:bodyPr>
          <a:p>
            <a:pPr algn="just">
              <a:lnSpc>
                <a:spcPct val="130000"/>
              </a:lnSpc>
            </a:pPr>
            <a:r>
              <a:rPr lang="zh-CN" altLang="en-US" dirty="0">
                <a:sym typeface="Arial" panose="020B0604020202020204" pitchFamily="34" charset="0"/>
              </a:rPr>
              <a:t>在一对多关系中，主键数据表中只允许有一条记录与其关系表中的一条或者多条记录相关联（也可以没有记录与之相关联）。另外，关系表中的一条记录只能对应主键数据表中的一条记录</a:t>
            </a:r>
            <a:endParaRPr lang="zh-CN" altLang="en-US" dirty="0">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716915" y="-6986"/>
            <a:ext cx="6548459" cy="1163956"/>
            <a:chOff x="660400" y="-33656"/>
            <a:chExt cx="6548459" cy="1163956"/>
          </a:xfrm>
        </p:grpSpPr>
        <p:sp>
          <p:nvSpPr>
            <p:cNvPr id="40" name="椭圆 39"/>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flipV="1">
              <a:off x="660400" y="-33656"/>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42" name="文本框 41"/>
            <p:cNvSpPr txBox="1"/>
            <p:nvPr/>
          </p:nvSpPr>
          <p:spPr>
            <a:xfrm>
              <a:off x="765666" y="315391"/>
              <a:ext cx="493944" cy="768350"/>
            </a:xfrm>
            <a:prstGeom prst="rect">
              <a:avLst/>
            </a:prstGeom>
            <a:noFill/>
          </p:spPr>
          <p:txBody>
            <a:bodyPr wrap="square" rtlCol="0">
              <a:spAutoFit/>
            </a:bodyPr>
            <a:p>
              <a:r>
                <a:rPr lang="en-US" altLang="zh-CN" sz="4400" b="1" dirty="0">
                  <a:solidFill>
                    <a:schemeClr val="bg1"/>
                  </a:solidFill>
                  <a:latin typeface="Arial" panose="020B0604020202020204" pitchFamily="34" charset="0"/>
                  <a:cs typeface="Arial" panose="020B0604020202020204" pitchFamily="34" charset="0"/>
                </a:rPr>
                <a:t>2</a:t>
              </a:r>
              <a:endParaRPr lang="en-US" altLang="zh-CN" sz="4400" b="1" dirty="0">
                <a:solidFill>
                  <a:schemeClr val="bg1"/>
                </a:solidFill>
                <a:latin typeface="Arial" panose="020B0604020202020204" pitchFamily="34" charset="0"/>
                <a:cs typeface="Arial" panose="020B0604020202020204" pitchFamily="34" charset="0"/>
              </a:endParaRPr>
            </a:p>
          </p:txBody>
        </p:sp>
        <p:sp>
          <p:nvSpPr>
            <p:cNvPr id="44" name="文本框 43"/>
            <p:cNvSpPr txBox="1"/>
            <p:nvPr/>
          </p:nvSpPr>
          <p:spPr>
            <a:xfrm>
              <a:off x="1602444" y="287317"/>
              <a:ext cx="5606415" cy="460375"/>
            </a:xfrm>
            <a:prstGeom prst="rect">
              <a:avLst/>
            </a:prstGeom>
            <a:noFill/>
          </p:spPr>
          <p:txBody>
            <a:bodyPr wrap="square" rtlCol="0">
              <a:spAutoFit/>
              <a:scene3d>
                <a:camera prst="orthographicFront"/>
                <a:lightRig rig="threePt" dir="t"/>
              </a:scene3d>
              <a:sp3d contourW="12700"/>
            </a:bodyPr>
            <a:p>
              <a:r>
                <a:rPr lang="zh-CN" altLang="en-US" sz="2400" b="1" spc="600" dirty="0">
                  <a:latin typeface="思源黑体 CN Medium" panose="020B0600000000000000" pitchFamily="34" charset="-122"/>
                  <a:ea typeface="思源黑体 CN Medium" panose="020B0600000000000000" pitchFamily="34" charset="-122"/>
                  <a:sym typeface="+mn-ea"/>
                </a:rPr>
                <a:t>多表查询</a:t>
              </a:r>
              <a:endParaRPr lang="zh-CN" altLang="en-US" sz="2400" b="1" spc="600" dirty="0">
                <a:latin typeface="思源黑体 CN Medium" panose="020B0600000000000000" pitchFamily="34" charset="-122"/>
                <a:ea typeface="思源黑体 CN Medium" panose="020B0600000000000000" pitchFamily="34" charset="-122"/>
                <a:sym typeface="+mn-ea"/>
              </a:endParaRPr>
            </a:p>
          </p:txBody>
        </p:sp>
      </p:grpSp>
      <p:sp>
        <p:nvSpPr>
          <p:cNvPr id="2" name="文本框 1"/>
          <p:cNvSpPr txBox="1"/>
          <p:nvPr/>
        </p:nvSpPr>
        <p:spPr>
          <a:xfrm>
            <a:off x="1525270" y="895350"/>
            <a:ext cx="6096000" cy="368300"/>
          </a:xfrm>
          <a:prstGeom prst="rect">
            <a:avLst/>
          </a:prstGeom>
          <a:noFill/>
        </p:spPr>
        <p:txBody>
          <a:bodyPr wrap="square" rtlCol="0" anchor="t">
            <a:spAutoFit/>
          </a:bodyPr>
          <a:p>
            <a:r>
              <a:rPr lang="zh-CN" altLang="en-US"/>
              <a:t>一、合并结果集</a:t>
            </a:r>
            <a:endParaRPr lang="zh-CN" altLang="en-US"/>
          </a:p>
        </p:txBody>
      </p:sp>
      <p:sp>
        <p:nvSpPr>
          <p:cNvPr id="54" name="椭圆 53"/>
          <p:cNvSpPr/>
          <p:nvPr>
            <p:custDataLst>
              <p:tags r:id="rId1"/>
            </p:custDataLst>
          </p:nvPr>
        </p:nvSpPr>
        <p:spPr>
          <a:xfrm>
            <a:off x="2253597" y="5129964"/>
            <a:ext cx="828021" cy="828021"/>
          </a:xfrm>
          <a:prstGeom prst="ellipse">
            <a:avLst/>
          </a:prstGeom>
          <a:solidFill>
            <a:schemeClr val="accent6">
              <a:lumMod val="75000"/>
              <a:alpha val="18000"/>
            </a:scheme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55" name="椭圆 54"/>
          <p:cNvSpPr/>
          <p:nvPr>
            <p:custDataLst>
              <p:tags r:id="rId2"/>
            </p:custDataLst>
          </p:nvPr>
        </p:nvSpPr>
        <p:spPr>
          <a:xfrm>
            <a:off x="2315080" y="5191447"/>
            <a:ext cx="705055" cy="705055"/>
          </a:xfrm>
          <a:prstGeom prst="ellipse">
            <a:avLst/>
          </a:prstGeom>
          <a:solidFill>
            <a:schemeClr val="accent6">
              <a:lumMod val="75000"/>
              <a:alpha val="46000"/>
            </a:scheme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56" name="椭圆 55"/>
          <p:cNvSpPr/>
          <p:nvPr>
            <p:custDataLst>
              <p:tags r:id="rId3"/>
            </p:custDataLst>
          </p:nvPr>
        </p:nvSpPr>
        <p:spPr>
          <a:xfrm>
            <a:off x="2380555" y="5256123"/>
            <a:ext cx="574105" cy="574105"/>
          </a:xfrm>
          <a:prstGeom prst="ellipse">
            <a:avLst/>
          </a:prstGeom>
          <a:solidFill>
            <a:schemeClr val="accent6">
              <a:lumMod val="75000"/>
            </a:scheme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pic>
        <p:nvPicPr>
          <p:cNvPr id="57" name="图片 56" descr="32313538333935363b32313538333935333bbfceb1ed"/>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2486752" y="5362321"/>
            <a:ext cx="362509" cy="362509"/>
          </a:xfrm>
          <a:prstGeom prst="rect">
            <a:avLst/>
          </a:prstGeom>
        </p:spPr>
      </p:pic>
      <p:sp>
        <p:nvSpPr>
          <p:cNvPr id="65" name="圆角矩形 64"/>
          <p:cNvSpPr/>
          <p:nvPr>
            <p:custDataLst>
              <p:tags r:id="rId7"/>
            </p:custDataLst>
          </p:nvPr>
        </p:nvSpPr>
        <p:spPr>
          <a:xfrm>
            <a:off x="3384240" y="4662056"/>
            <a:ext cx="5308275" cy="1762239"/>
          </a:xfrm>
          <a:prstGeom prst="roundRect">
            <a:avLst/>
          </a:prstGeom>
          <a:solidFill>
            <a:srgbClr val="FFFFFF"/>
          </a:solidFill>
          <a:ln>
            <a:solidFill>
              <a:srgbClr val="56943B"/>
            </a:solidFill>
          </a:ln>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66" name="文本框 65"/>
          <p:cNvSpPr txBox="1"/>
          <p:nvPr>
            <p:custDataLst>
              <p:tags r:id="rId8"/>
            </p:custDataLst>
          </p:nvPr>
        </p:nvSpPr>
        <p:spPr>
          <a:xfrm>
            <a:off x="3595574" y="4873926"/>
            <a:ext cx="2975032" cy="444160"/>
          </a:xfrm>
          <a:prstGeom prst="rect">
            <a:avLst/>
          </a:prstGeom>
          <a:noFill/>
        </p:spPr>
        <p:txBody>
          <a:bodyPr wrap="square" bIns="0" rtlCol="0">
            <a:normAutofit fontScale="80000"/>
          </a:bodyPr>
          <a:p>
            <a:r>
              <a:rPr lang="zh-CN" altLang="en-US" spc="300">
                <a:solidFill>
                  <a:schemeClr val="accent6">
                    <a:lumMod val="75000"/>
                  </a:schemeClr>
                </a:solidFill>
                <a:uFillTx/>
                <a:latin typeface="思源黑体 CN Bold" panose="020B0800000000000000" pitchFamily="34" charset="-122"/>
                <a:ea typeface="思源黑体 CN Bold" panose="020B0800000000000000" pitchFamily="34" charset="-122"/>
              </a:rPr>
              <a:t>使用UNION ALL关键字合并</a:t>
            </a:r>
            <a:endParaRPr lang="zh-CN" altLang="en-US" spc="300">
              <a:solidFill>
                <a:schemeClr val="accent6">
                  <a:lumMod val="75000"/>
                </a:schemeClr>
              </a:solidFill>
              <a:uFillTx/>
              <a:latin typeface="思源黑体 CN Bold" panose="020B0800000000000000" pitchFamily="34" charset="-122"/>
              <a:ea typeface="思源黑体 CN Bold" panose="020B0800000000000000" pitchFamily="34" charset="-122"/>
            </a:endParaRPr>
          </a:p>
        </p:txBody>
      </p:sp>
      <p:sp>
        <p:nvSpPr>
          <p:cNvPr id="67" name="文本框 66"/>
          <p:cNvSpPr txBox="1"/>
          <p:nvPr>
            <p:custDataLst>
              <p:tags r:id="rId9"/>
            </p:custDataLst>
          </p:nvPr>
        </p:nvSpPr>
        <p:spPr>
          <a:xfrm>
            <a:off x="3595837" y="5352739"/>
            <a:ext cx="5096678" cy="1053990"/>
          </a:xfrm>
          <a:prstGeom prst="rect">
            <a:avLst/>
          </a:prstGeom>
          <a:noFill/>
        </p:spPr>
        <p:txBody>
          <a:bodyPr wrap="square" rtlCol="0">
            <a:normAutofit/>
          </a:bodyPr>
          <a:p>
            <a:pPr fontAlgn="auto">
              <a:lnSpc>
                <a:spcPct val="130000"/>
              </a:lnSpc>
              <a:spcAft>
                <a:spcPts val="1000"/>
              </a:spcAft>
            </a:pPr>
            <a:r>
              <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rPr>
              <a:t>UNION ALL关键字与UNION关键字属性相类似，它也可以实现查询结果的合并，但不同的是UNION ALL关键字不会去除掉合并结果中重复的数据。</a:t>
            </a:r>
            <a:endPar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endParaRPr>
          </a:p>
        </p:txBody>
      </p:sp>
      <p:sp>
        <p:nvSpPr>
          <p:cNvPr id="72" name="燕尾形 71"/>
          <p:cNvSpPr/>
          <p:nvPr>
            <p:custDataLst>
              <p:tags r:id="rId10"/>
            </p:custDataLst>
          </p:nvPr>
        </p:nvSpPr>
        <p:spPr>
          <a:xfrm>
            <a:off x="3384240" y="4524718"/>
            <a:ext cx="1446042" cy="265094"/>
          </a:xfrm>
          <a:prstGeom prst="chevron">
            <a:avLst/>
          </a:prstGeom>
          <a:gradFill rotWithShape="0">
            <a:gsLst>
              <a:gs pos="0">
                <a:schemeClr val="accent6">
                  <a:lumMod val="20000"/>
                  <a:lumOff val="80000"/>
                </a:schemeClr>
              </a:gs>
              <a:gs pos="100000">
                <a:schemeClr val="accent6">
                  <a:lumMod val="75000"/>
                </a:schemeClr>
              </a:gs>
            </a:gsLst>
            <a:lin ang="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50" name="椭圆 49"/>
          <p:cNvSpPr/>
          <p:nvPr>
            <p:custDataLst>
              <p:tags r:id="rId11"/>
            </p:custDataLst>
          </p:nvPr>
        </p:nvSpPr>
        <p:spPr>
          <a:xfrm>
            <a:off x="2254395" y="2236283"/>
            <a:ext cx="828021" cy="828021"/>
          </a:xfrm>
          <a:prstGeom prst="ellipse">
            <a:avLst/>
          </a:prstGeom>
          <a:solidFill>
            <a:schemeClr val="accent6">
              <a:lumMod val="75000"/>
              <a:alpha val="18000"/>
            </a:scheme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51" name="椭圆 50"/>
          <p:cNvSpPr/>
          <p:nvPr>
            <p:custDataLst>
              <p:tags r:id="rId12"/>
            </p:custDataLst>
          </p:nvPr>
        </p:nvSpPr>
        <p:spPr>
          <a:xfrm>
            <a:off x="2315878" y="2297766"/>
            <a:ext cx="705055" cy="705055"/>
          </a:xfrm>
          <a:prstGeom prst="ellipse">
            <a:avLst/>
          </a:prstGeom>
          <a:solidFill>
            <a:schemeClr val="accent6">
              <a:lumMod val="75000"/>
              <a:alpha val="46000"/>
            </a:scheme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52" name="椭圆 51"/>
          <p:cNvSpPr/>
          <p:nvPr>
            <p:custDataLst>
              <p:tags r:id="rId13"/>
            </p:custDataLst>
          </p:nvPr>
        </p:nvSpPr>
        <p:spPr>
          <a:xfrm>
            <a:off x="2381353" y="2363241"/>
            <a:ext cx="574105" cy="574105"/>
          </a:xfrm>
          <a:prstGeom prst="ellipse">
            <a:avLst/>
          </a:prstGeom>
          <a:solidFill>
            <a:schemeClr val="accent6">
              <a:lumMod val="75000"/>
            </a:scheme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pic>
        <p:nvPicPr>
          <p:cNvPr id="53" name="图片 52" descr="32313538333935363b32313538333933373bcae9bcae"/>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2465193" y="2447880"/>
            <a:ext cx="407223" cy="407223"/>
          </a:xfrm>
          <a:prstGeom prst="rect">
            <a:avLst/>
          </a:prstGeom>
        </p:spPr>
      </p:pic>
      <p:sp>
        <p:nvSpPr>
          <p:cNvPr id="62" name="圆角矩形 61"/>
          <p:cNvSpPr/>
          <p:nvPr>
            <p:custDataLst>
              <p:tags r:id="rId17"/>
            </p:custDataLst>
          </p:nvPr>
        </p:nvSpPr>
        <p:spPr>
          <a:xfrm>
            <a:off x="3384240" y="1768376"/>
            <a:ext cx="5308275" cy="1762239"/>
          </a:xfrm>
          <a:prstGeom prst="roundRect">
            <a:avLst/>
          </a:prstGeom>
          <a:solidFill>
            <a:srgbClr val="FFFFFF"/>
          </a:solidFill>
          <a:ln>
            <a:solidFill>
              <a:srgbClr val="56943B"/>
            </a:solidFill>
          </a:ln>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63" name="文本框 62"/>
          <p:cNvSpPr txBox="1"/>
          <p:nvPr>
            <p:custDataLst>
              <p:tags r:id="rId18"/>
            </p:custDataLst>
          </p:nvPr>
        </p:nvSpPr>
        <p:spPr>
          <a:xfrm>
            <a:off x="3595837" y="1991949"/>
            <a:ext cx="2373073" cy="443953"/>
          </a:xfrm>
          <a:prstGeom prst="rect">
            <a:avLst/>
          </a:prstGeom>
          <a:noFill/>
        </p:spPr>
        <p:txBody>
          <a:bodyPr wrap="square" bIns="0" rtlCol="0">
            <a:normAutofit fontScale="80000"/>
          </a:bodyPr>
          <a:p>
            <a:r>
              <a:rPr lang="zh-CN" altLang="en-US" spc="300">
                <a:solidFill>
                  <a:schemeClr val="accent6">
                    <a:lumMod val="75000"/>
                  </a:schemeClr>
                </a:solidFill>
                <a:uFillTx/>
                <a:latin typeface="思源黑体 CN Bold" panose="020B0800000000000000" pitchFamily="34" charset="-122"/>
                <a:ea typeface="思源黑体 CN Bold" panose="020B0800000000000000" pitchFamily="34" charset="-122"/>
              </a:rPr>
              <a:t>使用UNION关键字合并</a:t>
            </a:r>
            <a:endParaRPr lang="zh-CN" altLang="en-US" spc="300">
              <a:solidFill>
                <a:schemeClr val="accent6">
                  <a:lumMod val="75000"/>
                </a:schemeClr>
              </a:solidFill>
              <a:uFillTx/>
              <a:latin typeface="思源黑体 CN Bold" panose="020B0800000000000000" pitchFamily="34" charset="-122"/>
              <a:ea typeface="思源黑体 CN Bold" panose="020B0800000000000000" pitchFamily="34" charset="-122"/>
            </a:endParaRPr>
          </a:p>
        </p:txBody>
      </p:sp>
      <p:sp>
        <p:nvSpPr>
          <p:cNvPr id="64" name="文本框 63"/>
          <p:cNvSpPr txBox="1"/>
          <p:nvPr>
            <p:custDataLst>
              <p:tags r:id="rId19"/>
            </p:custDataLst>
          </p:nvPr>
        </p:nvSpPr>
        <p:spPr>
          <a:xfrm>
            <a:off x="3595837" y="2459058"/>
            <a:ext cx="5096678" cy="1053990"/>
          </a:xfrm>
          <a:prstGeom prst="rect">
            <a:avLst/>
          </a:prstGeom>
          <a:noFill/>
        </p:spPr>
        <p:txBody>
          <a:bodyPr wrap="square" rtlCol="0">
            <a:normAutofit/>
          </a:bodyPr>
          <a:p>
            <a:pPr fontAlgn="auto">
              <a:lnSpc>
                <a:spcPct val="130000"/>
              </a:lnSpc>
              <a:spcAft>
                <a:spcPts val="1000"/>
              </a:spcAft>
            </a:pPr>
            <a:r>
              <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rPr>
              <a:t>使用UNION关键字是将所有查询结果合并到一起，然后去除相同的记录。</a:t>
            </a:r>
            <a:endPar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endParaRPr>
          </a:p>
        </p:txBody>
      </p:sp>
      <p:sp>
        <p:nvSpPr>
          <p:cNvPr id="73" name="燕尾形 72"/>
          <p:cNvSpPr/>
          <p:nvPr>
            <p:custDataLst>
              <p:tags r:id="rId20"/>
            </p:custDataLst>
          </p:nvPr>
        </p:nvSpPr>
        <p:spPr>
          <a:xfrm>
            <a:off x="3384240" y="1631038"/>
            <a:ext cx="1446042" cy="265094"/>
          </a:xfrm>
          <a:prstGeom prst="chevron">
            <a:avLst/>
          </a:prstGeom>
          <a:gradFill rotWithShape="0">
            <a:gsLst>
              <a:gs pos="0">
                <a:schemeClr val="accent6">
                  <a:lumMod val="20000"/>
                  <a:lumOff val="80000"/>
                </a:schemeClr>
              </a:gs>
              <a:gs pos="100000">
                <a:schemeClr val="accent6">
                  <a:lumMod val="75000"/>
                </a:schemeClr>
              </a:gs>
            </a:gsLst>
            <a:lin ang="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tags/tag1.xml><?xml version="1.0" encoding="utf-8"?>
<p:tagLst xmlns:p="http://schemas.openxmlformats.org/presentationml/2006/main">
  <p:tag name="KSO_WM_UNIT_PLACING_PICTURE_USER_VIEWPORT" val="{&quot;height&quot;:3466,&quot;width&quot;:3125}"/>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58_2*l_h_i*1_2_3"/>
  <p:tag name="KSO_WM_TEMPLATE_CATEGORY" val="diagram"/>
  <p:tag name="KSO_WM_TEMPLATE_INDEX" val="2022805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58_2*l_h_i*1_2_4"/>
  <p:tag name="KSO_WM_TEMPLATE_CATEGORY" val="diagram"/>
  <p:tag name="KSO_WM_TEMPLATE_INDEX" val="2022805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8058_2*l_h_i*1_2_5"/>
  <p:tag name="KSO_WM_TEMPLATE_CATEGORY" val="diagram"/>
  <p:tag name="KSO_WM_TEMPLATE_INDEX" val="2022805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3.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58_2*l_h_x*1_2_1"/>
  <p:tag name="KSO_WM_TEMPLATE_CATEGORY" val="diagram"/>
  <p:tag name="KSO_WM_TEMPLATE_INDEX" val="20228058"/>
  <p:tag name="KSO_WM_UNIT_LAYERLEVEL" val="1_1_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58_2*l_h_i*1_2_1"/>
  <p:tag name="KSO_WM_TEMPLATE_CATEGORY" val="diagram"/>
  <p:tag name="KSO_WM_TEMPLATE_INDEX" val="20228058"/>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Lst>
</file>

<file path=ppt/tags/tag1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58_2*l_h_a*1_2_1"/>
  <p:tag name="KSO_WM_TEMPLATE_CATEGORY" val="diagram"/>
  <p:tag name="KSO_WM_TEMPLATE_INDEX" val="20228058"/>
  <p:tag name="KSO_WM_UNIT_LAYERLEVEL" val="1_1_1"/>
  <p:tag name="KSO_WM_TAG_VERSION" val="1.0"/>
  <p:tag name="KSO_WM_BEAUTIFY_FLAG" val="#wm#"/>
  <p:tag name="KSO_WM_UNIT_TEXT_FILL_FORE_SCHEMECOLOR_INDEX" val="6"/>
  <p:tag name="KSO_WM_UNIT_TEXT_FILL_TYPE" val="1"/>
</p:tagLst>
</file>

<file path=ppt/tags/tag16.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58_2*l_h_f*1_2_1"/>
  <p:tag name="KSO_WM_TEMPLATE_CATEGORY" val="diagram"/>
  <p:tag name="KSO_WM_TEMPLATE_INDEX" val="20228058"/>
  <p:tag name="KSO_WM_UNIT_LAYERLEVEL" val="1_1_1"/>
  <p:tag name="KSO_WM_TAG_VERSION" val="1.0"/>
  <p:tag name="KSO_WM_BEAUTIFY_FLAG" val="#wm#"/>
  <p:tag name="KSO_WM_UNIT_TEXT_FILL_FORE_SCHEMECOLOR_INDEX" val="13"/>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58_2*l_h_i*1_2_2"/>
  <p:tag name="KSO_WM_TEMPLATE_CATEGORY" val="diagram"/>
  <p:tag name="KSO_WM_TEMPLATE_INDEX" val="2022805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58_2*l_h_i*1_1_1"/>
  <p:tag name="KSO_WM_TEMPLATE_CATEGORY" val="diagram"/>
  <p:tag name="KSO_WM_TEMPLATE_INDEX" val="2022805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58_2*l_h_i*1_1_2"/>
  <p:tag name="KSO_WM_TEMPLATE_CATEGORY" val="diagram"/>
  <p:tag name="KSO_WM_TEMPLATE_INDEX" val="2022805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xml><?xml version="1.0" encoding="utf-8"?>
<p:tagLst xmlns:p="http://schemas.openxmlformats.org/presentationml/2006/main">
  <p:tag name="KSO_WM_TAG_VERSION" val="1.0"/>
  <p:tag name="KSO_WM_TEMPLATE_CATEGORY" val="diagram"/>
  <p:tag name="KSO_WM_TEMPLATE_INDEX" val="160141"/>
  <p:tag name="KSO_WM_UNIT_TYPE" val="l_h_a"/>
  <p:tag name="KSO_WM_UNIT_INDEX" val="1_1_1"/>
  <p:tag name="KSO_WM_UNIT_ID" val="258*l_h_a*1_1_1"/>
  <p:tag name="KSO_WM_UNIT_CLEAR" val="1"/>
  <p:tag name="KSO_WM_UNIT_LAYERLEVEL" val="1_1_1"/>
  <p:tag name="KSO_WM_UNIT_VALUE" val="15"/>
  <p:tag name="KSO_WM_UNIT_HIGHLIGHT" val="0"/>
  <p:tag name="KSO_WM_UNIT_COMPATIBLE" val="0"/>
  <p:tag name="KSO_WM_UNIT_PRESET_TEXT" val="LOREM&#13; IPSUM"/>
  <p:tag name="KSO_WM_BEAUTIFY_FLAG" val="#wm#"/>
  <p:tag name="KSO_WM_DIAGRAM_GROUP_CODE" val="l1-1"/>
  <p:tag name="KSO_WM_UNIT_FILL_FORE_SCHEMECOLOR_INDEX" val="5"/>
  <p:tag name="KSO_WM_UNIT_FILL_TYPE" val="1"/>
  <p:tag name="KSO_WM_UNIT_TEXT_FILL_FORE_SCHEMECOLOR_INDEX" val="14"/>
  <p:tag name="KSO_WM_UNIT_TEXT_FILL_TYPE"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58_2*l_h_i*1_1_3"/>
  <p:tag name="KSO_WM_TEMPLATE_CATEGORY" val="diagram"/>
  <p:tag name="KSO_WM_TEMPLATE_INDEX" val="2022805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1.xml><?xml version="1.0" encoding="utf-8"?>
<p:tagLst xmlns:p="http://schemas.openxmlformats.org/presentationml/2006/main">
  <p:tag name="KSO_WM_UNIT_VALUE" val="90*9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58_2*l_h_x*1_1_1"/>
  <p:tag name="KSO_WM_TEMPLATE_CATEGORY" val="diagram"/>
  <p:tag name="KSO_WM_TEMPLATE_INDEX" val="20228058"/>
  <p:tag name="KSO_WM_UNIT_LAYERLEVEL" val="1_1_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58_2*l_h_i*1_1_4"/>
  <p:tag name="KSO_WM_TEMPLATE_CATEGORY" val="diagram"/>
  <p:tag name="KSO_WM_TEMPLATE_INDEX" val="20228058"/>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Lst>
</file>

<file path=ppt/tags/tag2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58_2*l_h_a*1_1_1"/>
  <p:tag name="KSO_WM_TEMPLATE_CATEGORY" val="diagram"/>
  <p:tag name="KSO_WM_TEMPLATE_INDEX" val="20228058"/>
  <p:tag name="KSO_WM_UNIT_LAYERLEVEL" val="1_1_1"/>
  <p:tag name="KSO_WM_TAG_VERSION" val="1.0"/>
  <p:tag name="KSO_WM_BEAUTIFY_FLAG" val="#wm#"/>
  <p:tag name="KSO_WM_UNIT_TEXT_FILL_FORE_SCHEMECOLOR_INDEX" val="5"/>
  <p:tag name="KSO_WM_UNIT_TEXT_FILL_TYPE" val="1"/>
</p:tagLst>
</file>

<file path=ppt/tags/tag24.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58_2*l_h_f*1_1_1"/>
  <p:tag name="KSO_WM_TEMPLATE_CATEGORY" val="diagram"/>
  <p:tag name="KSO_WM_TEMPLATE_INDEX" val="20228058"/>
  <p:tag name="KSO_WM_UNIT_LAYERLEVEL" val="1_1_1"/>
  <p:tag name="KSO_WM_TAG_VERSION" val="1.0"/>
  <p:tag name="KSO_WM_BEAUTIFY_FLAG" val="#wm#"/>
  <p:tag name="KSO_WM_UNIT_TEXT_FILL_FORE_SCHEMECOLOR_INDEX" val="13"/>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8058_2*l_h_i*1_1_5"/>
  <p:tag name="KSO_WM_TEMPLATE_CATEGORY" val="diagram"/>
  <p:tag name="KSO_WM_TEMPLATE_INDEX" val="2022805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6.xml><?xml version="1.0" encoding="utf-8"?>
<p:tagLst xmlns:p="http://schemas.openxmlformats.org/presentationml/2006/main">
  <p:tag name="KSO_WM_TAG_VERSION" val="1.0"/>
  <p:tag name="KSO_WM_TEMPLATE_CATEGORY" val="diagram"/>
  <p:tag name="KSO_WM_TEMPLATE_INDEX" val="160287"/>
  <p:tag name="KSO_WM_UNIT_TYPE" val="l_h_a"/>
  <p:tag name="KSO_WM_UNIT_INDEX" val="1_1_1"/>
  <p:tag name="KSO_WM_UNIT_ID" val="diagram287_6*l_h_a*1_1_1"/>
  <p:tag name="KSO_WM_UNIT_CLEAR" val="1"/>
  <p:tag name="KSO_WM_UNIT_LAYERLEVEL" val="1_1_1"/>
  <p:tag name="KSO_WM_UNIT_VALUE" val="8"/>
  <p:tag name="KSO_WM_UNIT_HIGHLIGHT" val="0"/>
  <p:tag name="KSO_WM_UNIT_COMPATIBLE" val="0"/>
  <p:tag name="KSO_WM_BEAUTIFY_FLAG" val="#wm#"/>
  <p:tag name="KSO_WM_DIAGRAM_GROUP_CODE" val="l1-1"/>
  <p:tag name="KSO_WM_UNIT_PRESET_TEXT" val="LOREM IPSUM"/>
  <p:tag name="KSO_WM_UNIT_FILL_FORE_SCHEMECOLOR_INDEX" val="5"/>
  <p:tag name="KSO_WM_UNIT_FILL_TYPE" val="1"/>
  <p:tag name="KSO_WM_UNIT_TEXT_FILL_FORE_SCHEMECOLOR_INDEX" val="5"/>
  <p:tag name="KSO_WM_UNIT_TEXT_FILL_TYPE" val="1"/>
</p:tagLst>
</file>

<file path=ppt/tags/tag27.xml><?xml version="1.0" encoding="utf-8"?>
<p:tagLst xmlns:p="http://schemas.openxmlformats.org/presentationml/2006/main">
  <p:tag name="KSO_WM_TAG_VERSION" val="1.0"/>
  <p:tag name="KSO_WM_TEMPLATE_CATEGORY" val="diagram"/>
  <p:tag name="KSO_WM_TEMPLATE_INDEX" val="160287"/>
  <p:tag name="KSO_WM_UNIT_TYPE" val="l_i"/>
  <p:tag name="KSO_WM_UNIT_INDEX" val="1_1"/>
  <p:tag name="KSO_WM_UNIT_ID" val="diagram287_6*l_i*1_1"/>
  <p:tag name="KSO_WM_UNIT_CLEAR" val="1"/>
  <p:tag name="KSO_WM_UNIT_LAYERLEVEL" val="1_1"/>
  <p:tag name="KSO_WM_BEAUTIFY_FLAG" val="#wm#"/>
  <p:tag name="KSO_WM_DIAGRAM_GROUP_CODE" val="l1-1"/>
  <p:tag name="KSO_WM_UNIT_FILL_FORE_SCHEMECOLOR_INDEX" val="5"/>
  <p:tag name="KSO_WM_UNIT_FILL_TYPE" val="1"/>
</p:tagLst>
</file>

<file path=ppt/tags/tag28.xml><?xml version="1.0" encoding="utf-8"?>
<p:tagLst xmlns:p="http://schemas.openxmlformats.org/presentationml/2006/main">
  <p:tag name="KSO_WM_TAG_VERSION" val="1.0"/>
  <p:tag name="KSO_WM_TEMPLATE_CATEGORY" val="diagram"/>
  <p:tag name="KSO_WM_TEMPLATE_INDEX" val="160287"/>
  <p:tag name="KSO_WM_UNIT_TYPE" val="l_h_f"/>
  <p:tag name="KSO_WM_UNIT_INDEX" val="1_1_1"/>
  <p:tag name="KSO_WM_UNIT_ID" val="diagram287_6*l_h_f*1_1_1"/>
  <p:tag name="KSO_WM_UNIT_CLEAR" val="1"/>
  <p:tag name="KSO_WM_UNIT_LAYERLEVEL" val="1_1_1"/>
  <p:tag name="KSO_WM_UNIT_VALUE" val="34"/>
  <p:tag name="KSO_WM_UNIT_HIGHLIGHT" val="0"/>
  <p:tag name="KSO_WM_UNIT_COMPATIBLE" val="0"/>
  <p:tag name="KSO_WM_BEAUTIFY_FLAG" val="#wm#"/>
  <p:tag name="KSO_WM_UNIT_PRESET_TEXT_INDEX" val="4"/>
  <p:tag name="KSO_WM_UNIT_PRESET_TEXT_LEN" val="26"/>
  <p:tag name="KSO_WM_DIAGRAM_GROUP_CODE" val="l1-1"/>
  <p:tag name="KSO_WM_UNIT_FILL_FORE_SCHEMECOLOR_INDEX" val="5"/>
  <p:tag name="KSO_WM_UNIT_FILL_TYPE" val="1"/>
  <p:tag name="KSO_WM_UNIT_TEXT_FILL_FORE_SCHEMECOLOR_INDEX" val="14"/>
  <p:tag name="KSO_WM_UNIT_TEXT_FILL_TYPE" val="1"/>
</p:tagLst>
</file>

<file path=ppt/tags/tag29.xml><?xml version="1.0" encoding="utf-8"?>
<p:tagLst xmlns:p="http://schemas.openxmlformats.org/presentationml/2006/main">
  <p:tag name="KSO_WM_TAG_VERSION" val="1.0"/>
  <p:tag name="KSO_WM_TEMPLATE_CATEGORY" val="diagram"/>
  <p:tag name="KSO_WM_TEMPLATE_INDEX" val="160287"/>
  <p:tag name="KSO_WM_UNIT_TYPE" val="l_i"/>
  <p:tag name="KSO_WM_UNIT_INDEX" val="1_2"/>
  <p:tag name="KSO_WM_UNIT_ID" val="diagram287_6*l_i*1_2"/>
  <p:tag name="KSO_WM_UNIT_CLEAR" val="1"/>
  <p:tag name="KSO_WM_UNIT_LAYERLEVEL" val="1_1"/>
  <p:tag name="KSO_WM_BEAUTIFY_FLAG" val="#wm#"/>
  <p:tag name="KSO_WM_DIAGRAM_GROUP_CODE" val="l1-1"/>
</p:tagLst>
</file>

<file path=ppt/tags/tag3.xml><?xml version="1.0" encoding="utf-8"?>
<p:tagLst xmlns:p="http://schemas.openxmlformats.org/presentationml/2006/main">
  <p:tag name="KSO_WM_TAG_VERSION" val="1.0"/>
  <p:tag name="KSO_WM_TEMPLATE_CATEGORY" val="diagram"/>
  <p:tag name="KSO_WM_TEMPLATE_INDEX" val="160141"/>
  <p:tag name="KSO_WM_UNIT_TYPE" val="l_h_f"/>
  <p:tag name="KSO_WM_UNIT_INDEX" val="1_1_1"/>
  <p:tag name="KSO_WM_UNIT_ID" val="258*l_h_f*1_1_1"/>
  <p:tag name="KSO_WM_UNIT_CLEAR" val="1"/>
  <p:tag name="KSO_WM_UNIT_LAYERLEVEL" val="1_1_1"/>
  <p:tag name="KSO_WM_UNIT_VALUE" val="12"/>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Lst>
</file>

<file path=ppt/tags/tag30.xml><?xml version="1.0" encoding="utf-8"?>
<p:tagLst xmlns:p="http://schemas.openxmlformats.org/presentationml/2006/main">
  <p:tag name="KSO_WM_TAG_VERSION" val="1.0"/>
  <p:tag name="KSO_WM_BEAUTIFY_FLAG" val="#wm#"/>
  <p:tag name="KSO_WM_UNIT_TYPE" val="i"/>
  <p:tag name="KSO_WM_UNIT_ID" val="diagram160215_6*i*1"/>
  <p:tag name="KSO_WM_TEMPLATE_CATEGORY" val="diagram"/>
  <p:tag name="KSO_WM_TEMPLATE_INDEX" val="160215"/>
  <p:tag name="KSO_WM_UNIT_INDEX" val="1"/>
</p:tagLst>
</file>

<file path=ppt/tags/tag31.xml><?xml version="1.0" encoding="utf-8"?>
<p:tagLst xmlns:p="http://schemas.openxmlformats.org/presentationml/2006/main">
  <p:tag name="KSO_WM_TAG_VERSION" val="1.0"/>
  <p:tag name="KSO_WM_TEMPLATE_CATEGORY" val="diagram"/>
  <p:tag name="KSO_WM_TEMPLATE_INDEX" val="160215"/>
  <p:tag name="KSO_WM_UNIT_TYPE" val="l_i"/>
  <p:tag name="KSO_WM_UNIT_INDEX" val="1_1"/>
  <p:tag name="KSO_WM_UNIT_ID" val="261*l_i*1_1"/>
  <p:tag name="KSO_WM_UNIT_CLEAR" val="1"/>
  <p:tag name="KSO_WM_UNIT_LAYERLEVEL" val="1_1"/>
  <p:tag name="KSO_WM_BEAUTIFY_FLAG" val="#wm#"/>
  <p:tag name="KSO_WM_DIAGRAM_GROUP_CODE" val="l1-1"/>
  <p:tag name="KSO_WM_UNIT_FILL_FORE_SCHEMECOLOR_INDEX" val="7"/>
  <p:tag name="KSO_WM_UNIT_FILL_TYPE" val="1"/>
</p:tagLst>
</file>

<file path=ppt/tags/tag32.xml><?xml version="1.0" encoding="utf-8"?>
<p:tagLst xmlns:p="http://schemas.openxmlformats.org/presentationml/2006/main">
  <p:tag name="KSO_WM_TAG_VERSION" val="1.0"/>
  <p:tag name="KSO_WM_TEMPLATE_CATEGORY" val="diagram"/>
  <p:tag name="KSO_WM_TEMPLATE_INDEX" val="160215"/>
  <p:tag name="KSO_WM_UNIT_TYPE" val="l_i"/>
  <p:tag name="KSO_WM_UNIT_INDEX" val="1_2"/>
  <p:tag name="KSO_WM_UNIT_ID" val="261*l_i*1_2"/>
  <p:tag name="KSO_WM_UNIT_CLEAR" val="1"/>
  <p:tag name="KSO_WM_UNIT_LAYERLEVEL" val="1_1"/>
  <p:tag name="KSO_WM_BEAUTIFY_FLAG" val="#wm#"/>
  <p:tag name="KSO_WM_DIAGRAM_GROUP_CODE" val="l1-1"/>
  <p:tag name="KSO_WM_UNIT_FILL_FORE_SCHEMECOLOR_INDEX" val="7"/>
  <p:tag name="KSO_WM_UNIT_FILL_TYPE" val="1"/>
</p:tagLst>
</file>

<file path=ppt/tags/tag33.xml><?xml version="1.0" encoding="utf-8"?>
<p:tagLst xmlns:p="http://schemas.openxmlformats.org/presentationml/2006/main">
  <p:tag name="KSO_WM_TAG_VERSION" val="1.0"/>
  <p:tag name="KSO_WM_TEMPLATE_CATEGORY" val="diagram"/>
  <p:tag name="KSO_WM_TEMPLATE_INDEX" val="160215"/>
  <p:tag name="KSO_WM_UNIT_TYPE" val="l_i"/>
  <p:tag name="KSO_WM_UNIT_INDEX" val="1_3"/>
  <p:tag name="KSO_WM_UNIT_ID" val="261*l_i*1_3"/>
  <p:tag name="KSO_WM_UNIT_CLEAR" val="1"/>
  <p:tag name="KSO_WM_UNIT_LAYERLEVEL" val="1_1"/>
  <p:tag name="KSO_WM_BEAUTIFY_FLAG" val="#wm#"/>
  <p:tag name="KSO_WM_DIAGRAM_GROUP_CODE" val="l1-1"/>
  <p:tag name="KSO_WM_UNIT_FILL_FORE_SCHEMECOLOR_INDEX" val="6"/>
  <p:tag name="KSO_WM_UNIT_FILL_TYPE" val="1"/>
</p:tagLst>
</file>

<file path=ppt/tags/tag34.xml><?xml version="1.0" encoding="utf-8"?>
<p:tagLst xmlns:p="http://schemas.openxmlformats.org/presentationml/2006/main">
  <p:tag name="KSO_WM_TAG_VERSION" val="1.0"/>
  <p:tag name="KSO_WM_TEMPLATE_CATEGORY" val="diagram"/>
  <p:tag name="KSO_WM_TEMPLATE_INDEX" val="160215"/>
  <p:tag name="KSO_WM_UNIT_TYPE" val="l_i"/>
  <p:tag name="KSO_WM_UNIT_INDEX" val="1_4"/>
  <p:tag name="KSO_WM_UNIT_ID" val="261*l_i*1_4"/>
  <p:tag name="KSO_WM_UNIT_CLEAR" val="1"/>
  <p:tag name="KSO_WM_UNIT_LAYERLEVEL" val="1_1"/>
  <p:tag name="KSO_WM_BEAUTIFY_FLAG" val="#wm#"/>
  <p:tag name="KSO_WM_DIAGRAM_GROUP_CODE" val="l1-1"/>
  <p:tag name="KSO_WM_UNIT_FILL_FORE_SCHEMECOLOR_INDEX" val="6"/>
  <p:tag name="KSO_WM_UNIT_FILL_TYPE" val="1"/>
</p:tagLst>
</file>

<file path=ppt/tags/tag35.xml><?xml version="1.0" encoding="utf-8"?>
<p:tagLst xmlns:p="http://schemas.openxmlformats.org/presentationml/2006/main">
  <p:tag name="KSO_WM_TAG_VERSION" val="1.0"/>
  <p:tag name="KSO_WM_TEMPLATE_CATEGORY" val="diagram"/>
  <p:tag name="KSO_WM_TEMPLATE_INDEX" val="160215"/>
  <p:tag name="KSO_WM_UNIT_TYPE" val="l_i"/>
  <p:tag name="KSO_WM_UNIT_INDEX" val="1_5"/>
  <p:tag name="KSO_WM_UNIT_ID" val="261*l_i*1_5"/>
  <p:tag name="KSO_WM_UNIT_CLEAR" val="1"/>
  <p:tag name="KSO_WM_UNIT_LAYERLEVEL" val="1_1"/>
  <p:tag name="KSO_WM_BEAUTIFY_FLAG" val="#wm#"/>
  <p:tag name="KSO_WM_DIAGRAM_GROUP_CODE" val="l1-1"/>
  <p:tag name="KSO_WM_UNIT_FILL_FORE_SCHEMECOLOR_INDEX" val="5"/>
  <p:tag name="KSO_WM_UNIT_FILL_TYPE" val="1"/>
</p:tagLst>
</file>

<file path=ppt/tags/tag36.xml><?xml version="1.0" encoding="utf-8"?>
<p:tagLst xmlns:p="http://schemas.openxmlformats.org/presentationml/2006/main">
  <p:tag name="KSO_WM_TAG_VERSION" val="1.0"/>
  <p:tag name="KSO_WM_TEMPLATE_CATEGORY" val="diagram"/>
  <p:tag name="KSO_WM_TEMPLATE_INDEX" val="160215"/>
  <p:tag name="KSO_WM_UNIT_TYPE" val="l_i"/>
  <p:tag name="KSO_WM_UNIT_INDEX" val="1_6"/>
  <p:tag name="KSO_WM_UNIT_ID" val="261*l_i*1_6"/>
  <p:tag name="KSO_WM_UNIT_CLEAR" val="1"/>
  <p:tag name="KSO_WM_UNIT_LAYERLEVEL" val="1_1"/>
  <p:tag name="KSO_WM_BEAUTIFY_FLAG" val="#wm#"/>
  <p:tag name="KSO_WM_DIAGRAM_GROUP_CODE" val="l1-1"/>
  <p:tag name="KSO_WM_UNIT_FILL_FORE_SCHEMECOLOR_INDEX" val="6"/>
  <p:tag name="KSO_WM_UNIT_FILL_TYPE" val="1"/>
</p:tagLst>
</file>

<file path=ppt/tags/tag37.xml><?xml version="1.0" encoding="utf-8"?>
<p:tagLst xmlns:p="http://schemas.openxmlformats.org/presentationml/2006/main">
  <p:tag name="KSO_WM_TAG_VERSION" val="1.0"/>
  <p:tag name="KSO_WM_TEMPLATE_CATEGORY" val="diagram"/>
  <p:tag name="KSO_WM_TEMPLATE_INDEX" val="160215"/>
  <p:tag name="KSO_WM_UNIT_TYPE" val="l_i"/>
  <p:tag name="KSO_WM_UNIT_INDEX" val="1_7"/>
  <p:tag name="KSO_WM_UNIT_ID" val="261*l_i*1_7"/>
  <p:tag name="KSO_WM_UNIT_CLEAR" val="1"/>
  <p:tag name="KSO_WM_UNIT_LAYERLEVEL" val="1_1"/>
  <p:tag name="KSO_WM_BEAUTIFY_FLAG" val="#wm#"/>
  <p:tag name="KSO_WM_DIAGRAM_GROUP_CODE" val="l1-1"/>
  <p:tag name="KSO_WM_UNIT_FILL_FORE_SCHEMECOLOR_INDEX" val="6"/>
  <p:tag name="KSO_WM_UNIT_FILL_TYPE" val="1"/>
</p:tagLst>
</file>

<file path=ppt/tags/tag38.xml><?xml version="1.0" encoding="utf-8"?>
<p:tagLst xmlns:p="http://schemas.openxmlformats.org/presentationml/2006/main">
  <p:tag name="KSO_WM_TAG_VERSION" val="1.0"/>
  <p:tag name="KSO_WM_TEMPLATE_CATEGORY" val="diagram"/>
  <p:tag name="KSO_WM_TEMPLATE_INDEX" val="160215"/>
  <p:tag name="KSO_WM_UNIT_TYPE" val="l_i"/>
  <p:tag name="KSO_WM_UNIT_INDEX" val="1_8"/>
  <p:tag name="KSO_WM_UNIT_ID" val="261*l_i*1_8"/>
  <p:tag name="KSO_WM_UNIT_CLEAR" val="1"/>
  <p:tag name="KSO_WM_UNIT_LAYERLEVEL" val="1_1"/>
  <p:tag name="KSO_WM_BEAUTIFY_FLAG" val="#wm#"/>
  <p:tag name="KSO_WM_DIAGRAM_GROUP_CODE" val="l1-1"/>
  <p:tag name="KSO_WM_UNIT_FILL_FORE_SCHEMECOLOR_INDEX" val="5"/>
  <p:tag name="KSO_WM_UNIT_FILL_TYPE" val="1"/>
</p:tagLst>
</file>

<file path=ppt/tags/tag39.xml><?xml version="1.0" encoding="utf-8"?>
<p:tagLst xmlns:p="http://schemas.openxmlformats.org/presentationml/2006/main">
  <p:tag name="KSO_WM_TAG_VERSION" val="1.0"/>
  <p:tag name="KSO_WM_TEMPLATE_CATEGORY" val="diagram"/>
  <p:tag name="KSO_WM_TEMPLATE_INDEX" val="160215"/>
  <p:tag name="KSO_WM_UNIT_TYPE" val="l_i"/>
  <p:tag name="KSO_WM_UNIT_INDEX" val="1_9"/>
  <p:tag name="KSO_WM_UNIT_ID" val="261*l_i*1_9"/>
  <p:tag name="KSO_WM_UNIT_CLEAR" val="1"/>
  <p:tag name="KSO_WM_UNIT_LAYERLEVEL" val="1_1"/>
  <p:tag name="KSO_WM_BEAUTIFY_FLAG" val="#wm#"/>
  <p:tag name="KSO_WM_DIAGRAM_GROUP_CODE" val="l1-1"/>
</p:tagLst>
</file>

<file path=ppt/tags/tag4.xml><?xml version="1.0" encoding="utf-8"?>
<p:tagLst xmlns:p="http://schemas.openxmlformats.org/presentationml/2006/main">
  <p:tag name="KSO_WM_TAG_VERSION" val="1.0"/>
  <p:tag name="KSO_WM_TEMPLATE_CATEGORY" val="diagram"/>
  <p:tag name="KSO_WM_TEMPLATE_INDEX" val="160141"/>
  <p:tag name="KSO_WM_UNIT_TYPE" val="l_h_a"/>
  <p:tag name="KSO_WM_UNIT_INDEX" val="1_3_1"/>
  <p:tag name="KSO_WM_UNIT_ID" val="258*l_h_a*1_3_1"/>
  <p:tag name="KSO_WM_UNIT_CLEAR" val="1"/>
  <p:tag name="KSO_WM_UNIT_LAYERLEVEL" val="1_1_1"/>
  <p:tag name="KSO_WM_UNIT_VALUE" val="15"/>
  <p:tag name="KSO_WM_UNIT_HIGHLIGHT" val="0"/>
  <p:tag name="KSO_WM_UNIT_COMPATIBLE" val="0"/>
  <p:tag name="KSO_WM_UNIT_PRESET_TEXT" val="LOREM&#13; IPSUM"/>
  <p:tag name="KSO_WM_BEAUTIFY_FLAG" val="#wm#"/>
  <p:tag name="KSO_WM_DIAGRAM_GROUP_CODE" val="l1-1"/>
  <p:tag name="KSO_WM_UNIT_FILL_FORE_SCHEMECOLOR_INDEX" val="6"/>
  <p:tag name="KSO_WM_UNIT_FILL_TYPE" val="1"/>
  <p:tag name="KSO_WM_UNIT_TEXT_FILL_FORE_SCHEMECOLOR_INDEX" val="14"/>
  <p:tag name="KSO_WM_UNIT_TEXT_FILL_TYPE" val="1"/>
</p:tagLst>
</file>

<file path=ppt/tags/tag40.xml><?xml version="1.0" encoding="utf-8"?>
<p:tagLst xmlns:p="http://schemas.openxmlformats.org/presentationml/2006/main">
  <p:tag name="KSO_WM_TAG_VERSION" val="1.0"/>
  <p:tag name="KSO_WM_TEMPLATE_CATEGORY" val="diagram"/>
  <p:tag name="KSO_WM_TEMPLATE_INDEX" val="160215"/>
  <p:tag name="KSO_WM_UNIT_TYPE" val="l_h_f"/>
  <p:tag name="KSO_WM_UNIT_INDEX" val="1_1_1"/>
  <p:tag name="KSO_WM_UNIT_ID" val="261*l_h_f*1_1_1"/>
  <p:tag name="KSO_WM_UNIT_CLEAR" val="1"/>
  <p:tag name="KSO_WM_UNIT_LAYERLEVEL" val="1_1_1"/>
  <p:tag name="KSO_WM_UNIT_VALUE" val="12"/>
  <p:tag name="KSO_WM_UNIT_HIGHLIGHT" val="0"/>
  <p:tag name="KSO_WM_UNIT_COMPATIBLE" val="0"/>
  <p:tag name="KSO_WM_BEAUTIFY_FLAG" val="#wm#"/>
  <p:tag name="KSO_WM_UNIT_PRESET_TEXT_INDEX" val="4"/>
  <p:tag name="KSO_WM_UNIT_PRESET_TEXT_LEN" val="26"/>
  <p:tag name="KSO_WM_DIAGRAM_GROUP_CODE" val="l1-1"/>
  <p:tag name="KSO_WM_UNIT_FILL_FORE_SCHEMECOLOR_INDEX" val="5"/>
  <p:tag name="KSO_WM_UNIT_FILL_TYPE" val="1"/>
  <p:tag name="KSO_WM_UNIT_TEXT_FILL_FORE_SCHEMECOLOR_INDEX" val="14"/>
  <p:tag name="KSO_WM_UNIT_TEXT_FILL_TYPE" val="1"/>
</p:tagLst>
</file>

<file path=ppt/tags/tag41.xml><?xml version="1.0" encoding="utf-8"?>
<p:tagLst xmlns:p="http://schemas.openxmlformats.org/presentationml/2006/main">
  <p:tag name="KSO_WM_TAG_VERSION" val="1.0"/>
  <p:tag name="KSO_WM_TEMPLATE_CATEGORY" val="diagram"/>
  <p:tag name="KSO_WM_TEMPLATE_INDEX" val="160215"/>
  <p:tag name="KSO_WM_UNIT_TYPE" val="l_i"/>
  <p:tag name="KSO_WM_UNIT_INDEX" val="1_10"/>
  <p:tag name="KSO_WM_UNIT_ID" val="261*l_i*1_10"/>
  <p:tag name="KSO_WM_UNIT_CLEAR" val="1"/>
  <p:tag name="KSO_WM_UNIT_LAYERLEVEL" val="1_1"/>
  <p:tag name="KSO_WM_BEAUTIFY_FLAG" val="#wm#"/>
  <p:tag name="KSO_WM_DIAGRAM_GROUP_CODE" val="l1-1"/>
  <p:tag name="KSO_WM_UNIT_FILL_FORE_SCHEMECOLOR_INDEX" val="14"/>
  <p:tag name="KSO_WM_UNIT_FILL_TYPE" val="1"/>
  <p:tag name="KSO_WM_UNIT_TEXT_FILL_FORE_SCHEMECOLOR_INDEX" val="5"/>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12_2*l_h_i*1_1_1"/>
  <p:tag name="KSO_WM_TEMPLATE_CATEGORY" val="diagram"/>
  <p:tag name="KSO_WM_TEMPLATE_INDEX" val="20228012"/>
  <p:tag name="KSO_WM_UNIT_LAYERLEVEL" val="1_1_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12_2*l_h_i*1_2_1"/>
  <p:tag name="KSO_WM_TEMPLATE_CATEGORY" val="diagram"/>
  <p:tag name="KSO_WM_TEMPLATE_INDEX" val="20228012"/>
  <p:tag name="KSO_WM_UNIT_LAYERLEVEL" val="1_1_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8012_2*l_h_i*1_1_2"/>
  <p:tag name="KSO_WM_TEMPLATE_CATEGORY" val="diagram"/>
  <p:tag name="KSO_WM_TEMPLATE_INDEX" val="20228012"/>
  <p:tag name="KSO_WM_UNIT_LAYERLEVEL" val="1_1_1"/>
  <p:tag name="KSO_WM_TAG_VERSION" val="1.0"/>
  <p:tag name="KSO_WM_BEAUTIFY_FLAG" val="#wm#"/>
  <p:tag name="KSO_WM_UNIT_TEXT_FILL_FORE_SCHEMECOLOR_INDEX" val="5"/>
  <p:tag name="KSO_WM_UNIT_TEXT_FILL_TYPE" val="1"/>
</p:tagLst>
</file>

<file path=ppt/tags/tag45.xml><?xml version="1.0" encoding="utf-8"?>
<p:tagLst xmlns:p="http://schemas.openxmlformats.org/presentationml/2006/main">
  <p:tag name="KSO_WM_UNIT_SUBTYPE" val="a"/>
  <p:tag name="KSO_WM_UNIT_PRESET_TEXT" val="单击此处输入你的正文，文字是您思想的提炼，为了最终演示。"/>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12_2*l_h_f*1_1_1"/>
  <p:tag name="KSO_WM_TEMPLATE_CATEGORY" val="diagram"/>
  <p:tag name="KSO_WM_TEMPLATE_INDEX" val="20228012"/>
  <p:tag name="KSO_WM_UNIT_LAYERLEVEL" val="1_1_1"/>
  <p:tag name="KSO_WM_TAG_VERSION" val="1.0"/>
  <p:tag name="KSO_WM_BEAUTIFY_FLAG" val="#wm#"/>
  <p:tag name="KSO_WM_UNIT_TEXT_FILL_FORE_SCHEMECOLOR_INDEX" val="13"/>
  <p:tag name="KSO_WM_UNIT_TEXT_FILL_TYPE" val="1"/>
</p:tagLst>
</file>

<file path=ppt/tags/tag46.xml><?xml version="1.0" encoding="utf-8"?>
<p:tagLst xmlns:p="http://schemas.openxmlformats.org/presentationml/2006/main">
  <p:tag name="KSO_WM_UNIT_SUBTYPE" val="a"/>
  <p:tag name="KSO_WM_UNIT_PRESET_TEXT" val="单击此处输入你的正文，文字是您思想的提炼，为了最终演示。"/>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12_2*l_h_f*1_2_1"/>
  <p:tag name="KSO_WM_TEMPLATE_CATEGORY" val="diagram"/>
  <p:tag name="KSO_WM_TEMPLATE_INDEX" val="20228012"/>
  <p:tag name="KSO_WM_UNIT_LAYERLEVEL" val="1_1_1"/>
  <p:tag name="KSO_WM_TAG_VERSION" val="1.0"/>
  <p:tag name="KSO_WM_BEAUTIFY_FLAG" val="#wm#"/>
  <p:tag name="KSO_WM_UNIT_TEXT_FILL_FORE_SCHEMECOLOR_INDEX" val="13"/>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676_2*l_h_i*1_1_1"/>
  <p:tag name="KSO_WM_TEMPLATE_CATEGORY" val="diagram"/>
  <p:tag name="KSO_WM_TEMPLATE_INDEX" val="20227676"/>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676_2*l_h_i*1_1_2"/>
  <p:tag name="KSO_WM_TEMPLATE_CATEGORY" val="diagram"/>
  <p:tag name="KSO_WM_TEMPLATE_INDEX" val="20227676"/>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7676_2*l_h_i*1_1_1"/>
  <p:tag name="KSO_WM_TEMPLATE_CATEGORY" val="diagram"/>
  <p:tag name="KSO_WM_TEMPLATE_INDEX" val="20227676"/>
  <p:tag name="KSO_WM_UNIT_LAYERLEVEL" val="1_1_1"/>
  <p:tag name="KSO_WM_TAG_VERSION" val="1.0"/>
  <p:tag name="KSO_WM_BEAUTIFY_FLAG" val="#wm#"/>
  <p:tag name="KSO_WM_UNIT_TEXT_FILL_FORE_SCHEMECOLOR_INDEX" val="14"/>
  <p:tag name="KSO_WM_UNIT_TEXT_FILL_TYPE" val="1"/>
</p:tagLst>
</file>

<file path=ppt/tags/tag5.xml><?xml version="1.0" encoding="utf-8"?>
<p:tagLst xmlns:p="http://schemas.openxmlformats.org/presentationml/2006/main">
  <p:tag name="KSO_WM_TAG_VERSION" val="1.0"/>
  <p:tag name="KSO_WM_TEMPLATE_CATEGORY" val="diagram"/>
  <p:tag name="KSO_WM_TEMPLATE_INDEX" val="160141"/>
  <p:tag name="KSO_WM_UNIT_TYPE" val="l_h_f"/>
  <p:tag name="KSO_WM_UNIT_INDEX" val="1_3_1"/>
  <p:tag name="KSO_WM_UNIT_ID" val="258*l_h_f*1_3_1"/>
  <p:tag name="KSO_WM_UNIT_CLEAR" val="1"/>
  <p:tag name="KSO_WM_UNIT_LAYERLEVEL" val="1_1_1"/>
  <p:tag name="KSO_WM_UNIT_VALUE" val="12"/>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676_2*l_h_i*1_2_1"/>
  <p:tag name="KSO_WM_TEMPLATE_CATEGORY" val="diagram"/>
  <p:tag name="KSO_WM_TEMPLATE_INDEX" val="20227676"/>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676_2*l_h_i*1_2_2"/>
  <p:tag name="KSO_WM_TEMPLATE_CATEGORY" val="diagram"/>
  <p:tag name="KSO_WM_TEMPLATE_INDEX" val="20227676"/>
  <p:tag name="KSO_WM_UNIT_LAYERLEVEL" val="1_1_1"/>
  <p:tag name="KSO_WM_TAG_VERSION" val="1.0"/>
  <p:tag name="KSO_WM_BEAUTIFY_FLAG" val="#wm#"/>
  <p:tag name="KSO_WM_UNIT_FILL_FORE_SCHEMECOLOR_INDEX" val="6"/>
  <p:tag name="KSO_WM_UNIT_FILL_TYPE" val="1"/>
  <p:tag name="KSO_WM_UNIT_LINE_FORE_SCHEMECOLOR_INDEX" val="14"/>
  <p:tag name="KSO_WM_UNIT_LINE_FILL_TYPE" val="2"/>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7676_2*l_h_i*1_2_1"/>
  <p:tag name="KSO_WM_TEMPLATE_CATEGORY" val="diagram"/>
  <p:tag name="KSO_WM_TEMPLATE_INDEX" val="20227676"/>
  <p:tag name="KSO_WM_UNIT_LAYERLEVEL" val="1_1_1"/>
  <p:tag name="KSO_WM_TAG_VERSION" val="1.0"/>
  <p:tag name="KSO_WM_BEAUTIFY_FLAG" val="#wm#"/>
  <p:tag name="KSO_WM_UNIT_TEXT_FILL_FORE_SCHEMECOLOR_INDEX" val="14"/>
  <p:tag name="KSO_WM_UNIT_TEXT_FILL_TYPE" val="1"/>
</p:tagLst>
</file>

<file path=ppt/tags/tag53.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676_2*l_h_f*1_2_1"/>
  <p:tag name="KSO_WM_TEMPLATE_CATEGORY" val="diagram"/>
  <p:tag name="KSO_WM_TEMPLATE_INDEX" val="20227676"/>
  <p:tag name="KSO_WM_UNIT_LAYERLEVEL" val="1_1_1"/>
  <p:tag name="KSO_WM_TAG_VERSION" val="1.0"/>
  <p:tag name="KSO_WM_BEAUTIFY_FLAG" val="#wm#"/>
  <p:tag name="KSO_WM_UNIT_TEXT_FILL_FORE_SCHEMECOLOR_INDEX" val="13"/>
  <p:tag name="KSO_WM_UNIT_TEXT_FILL_TYPE" val="1"/>
</p:tagLst>
</file>

<file path=ppt/tags/tag54.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676_2*l_h_f*1_1_1"/>
  <p:tag name="KSO_WM_TEMPLATE_CATEGORY" val="diagram"/>
  <p:tag name="KSO_WM_TEMPLATE_INDEX" val="20227676"/>
  <p:tag name="KSO_WM_UNIT_LAYERLEVEL" val="1_1_1"/>
  <p:tag name="KSO_WM_TAG_VERSION" val="1.0"/>
  <p:tag name="KSO_WM_BEAUTIFY_FLAG" val="#wm#"/>
  <p:tag name="KSO_WM_UNIT_TEXT_FILL_FORE_SCHEMECOLOR_INDEX" val="13"/>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3_1*l_h_i*1_1_1"/>
  <p:tag name="KSO_WM_TEMPLATE_CATEGORY" val="diagram"/>
  <p:tag name="KSO_WM_TEMPLATE_INDEX" val="20228073"/>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73_1*l_i*1_1"/>
  <p:tag name="KSO_WM_TEMPLATE_CATEGORY" val="diagram"/>
  <p:tag name="KSO_WM_TEMPLATE_INDEX" val="20228073"/>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8073_1*l_i*1_2"/>
  <p:tag name="KSO_WM_TEMPLATE_CATEGORY" val="diagram"/>
  <p:tag name="KSO_WM_TEMPLATE_INDEX" val="20228073"/>
  <p:tag name="KSO_WM_UNIT_LAYERLEVEL" val="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28073_1*l_i*1_3"/>
  <p:tag name="KSO_WM_TEMPLATE_CATEGORY" val="diagram"/>
  <p:tag name="KSO_WM_TEMPLATE_INDEX" val="20228073"/>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59.xml><?xml version="1.0" encoding="utf-8"?>
<p:tagLst xmlns:p="http://schemas.openxmlformats.org/presentationml/2006/main">
  <p:tag name="KSO_WM_UNIT_VALUE" val="254*254"/>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228073_1*l_x*1_1"/>
  <p:tag name="KSO_WM_TEMPLATE_CATEGORY" val="diagram"/>
  <p:tag name="KSO_WM_TEMPLATE_INDEX" val="20228073"/>
  <p:tag name="KSO_WM_UNIT_LAYERLEVEL" val="1_1"/>
  <p:tag name="KSO_WM_TAG_VERSION" val="1.0"/>
  <p:tag name="KSO_WM_BEAUTIFY_FLAG" val="#wm#"/>
</p:tagLst>
</file>

<file path=ppt/tags/tag6.xml><?xml version="1.0" encoding="utf-8"?>
<p:tagLst xmlns:p="http://schemas.openxmlformats.org/presentationml/2006/main">
  <p:tag name="KSO_WM_TAG_VERSION" val="1.0"/>
  <p:tag name="KSO_WM_TEMPLATE_CATEGORY" val="diagram"/>
  <p:tag name="KSO_WM_TEMPLATE_INDEX" val="160141"/>
  <p:tag name="KSO_WM_UNIT_TYPE" val="l_h_a"/>
  <p:tag name="KSO_WM_UNIT_INDEX" val="1_4_1"/>
  <p:tag name="KSO_WM_UNIT_ID" val="258*l_h_a*1_4_1"/>
  <p:tag name="KSO_WM_UNIT_CLEAR" val="1"/>
  <p:tag name="KSO_WM_UNIT_LAYERLEVEL" val="1_1_1"/>
  <p:tag name="KSO_WM_UNIT_VALUE" val="15"/>
  <p:tag name="KSO_WM_UNIT_HIGHLIGHT" val="0"/>
  <p:tag name="KSO_WM_UNIT_COMPATIBLE" val="0"/>
  <p:tag name="KSO_WM_UNIT_PRESET_TEXT" val="LOREM&#13; IPSUM"/>
  <p:tag name="KSO_WM_BEAUTIFY_FLAG" val="#wm#"/>
  <p:tag name="KSO_WM_DIAGRAM_GROUP_CODE" val="l1-1"/>
  <p:tag name="KSO_WM_UNIT_FILL_FORE_SCHEMECOLOR_INDEX" val="7"/>
  <p:tag name="KSO_WM_UNIT_FILL_TYPE" val="1"/>
  <p:tag name="KSO_WM_UNIT_TEXT_FILL_FORE_SCHEMECOLOR_INDEX" val="14"/>
  <p:tag name="KSO_WM_UNIT_TEXT_FILL_TYPE" val="1"/>
</p:tagLst>
</file>

<file path=ppt/tags/tag60.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73_1*l_h_f*1_1_1"/>
  <p:tag name="KSO_WM_TEMPLATE_CATEGORY" val="diagram"/>
  <p:tag name="KSO_WM_TEMPLATE_INDEX" val="20228073"/>
  <p:tag name="KSO_WM_UNIT_LAYERLEVEL" val="1_1_1"/>
  <p:tag name="KSO_WM_TAG_VERSION" val="1.0"/>
  <p:tag name="KSO_WM_BEAUTIFY_FLAG" val="#wm#"/>
  <p:tag name="KSO_WM_UNIT_TEXT_FILL_FORE_SCHEMECOLOR_INDEX" val="13"/>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83_1*l_h_i*1_1_1"/>
  <p:tag name="KSO_WM_TEMPLATE_CATEGORY" val="diagram"/>
  <p:tag name="KSO_WM_TEMPLATE_INDEX" val="2022808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83_1*l_h_i*1_1_3"/>
  <p:tag name="KSO_WM_TEMPLATE_CATEGORY" val="diagram"/>
  <p:tag name="KSO_WM_TEMPLATE_INDEX" val="2022808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83_1*l_h_i*1_1_4"/>
  <p:tag name="KSO_WM_TEMPLATE_CATEGORY" val="diagram"/>
  <p:tag name="KSO_WM_TEMPLATE_INDEX" val="2022808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4.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83_1*l_h_a*1_1_1"/>
  <p:tag name="KSO_WM_TEMPLATE_CATEGORY" val="diagram"/>
  <p:tag name="KSO_WM_TEMPLATE_INDEX" val="20228083"/>
  <p:tag name="KSO_WM_UNIT_LAYERLEVEL" val="1_1_1"/>
  <p:tag name="KSO_WM_TAG_VERSION" val="1.0"/>
  <p:tag name="KSO_WM_BEAUTIFY_FLAG" val="#wm#"/>
  <p:tag name="KSO_WM_UNIT_TEXT_FILL_FORE_SCHEMECOLOR_INDEX" val="14"/>
  <p:tag name="KSO_WM_UNIT_TEXT_FILL_TYPE" val="1"/>
</p:tagLst>
</file>

<file path=ppt/tags/tag6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根据需要可酌情增减文字，以便观者可以准确理解您所传达的信息。"/>
  <p:tag name="KSO_WM_UNIT_NOCLEAR" val="0"/>
  <p:tag name="KSO_WM_UNIT_VALUE" val="9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83_1*l_h_f*1_1_1"/>
  <p:tag name="KSO_WM_TEMPLATE_CATEGORY" val="diagram"/>
  <p:tag name="KSO_WM_TEMPLATE_INDEX" val="20228083"/>
  <p:tag name="KSO_WM_UNIT_LAYERLEVEL" val="1_1_1"/>
  <p:tag name="KSO_WM_TAG_VERSION" val="1.0"/>
  <p:tag name="KSO_WM_BEAUTIFY_FLAG" val="#wm#"/>
  <p:tag name="KSO_WM_UNIT_TEXT_FILL_FORE_SCHEMECOLOR_INDEX" val="13"/>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83_2*l_h_i*1_1_1"/>
  <p:tag name="KSO_WM_TEMPLATE_CATEGORY" val="diagram"/>
  <p:tag name="KSO_WM_TEMPLATE_INDEX" val="2022808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83_2*l_h_i*1_1_3"/>
  <p:tag name="KSO_WM_TEMPLATE_CATEGORY" val="diagram"/>
  <p:tag name="KSO_WM_TEMPLATE_INDEX" val="2022808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83_2*l_h_i*1_1_4"/>
  <p:tag name="KSO_WM_TEMPLATE_CATEGORY" val="diagram"/>
  <p:tag name="KSO_WM_TEMPLATE_INDEX" val="2022808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9.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83_2*l_h_a*1_1_1"/>
  <p:tag name="KSO_WM_TEMPLATE_CATEGORY" val="diagram"/>
  <p:tag name="KSO_WM_TEMPLATE_INDEX" val="20228083"/>
  <p:tag name="KSO_WM_UNIT_LAYERLEVEL" val="1_1_1"/>
  <p:tag name="KSO_WM_TAG_VERSION" val="1.0"/>
  <p:tag name="KSO_WM_BEAUTIFY_FLAG" val="#wm#"/>
  <p:tag name="KSO_WM_UNIT_TEXT_FILL_FORE_SCHEMECOLOR_INDEX" val="14"/>
  <p:tag name="KSO_WM_UNIT_TEXT_FILL_TYPE" val="1"/>
</p:tagLst>
</file>

<file path=ppt/tags/tag7.xml><?xml version="1.0" encoding="utf-8"?>
<p:tagLst xmlns:p="http://schemas.openxmlformats.org/presentationml/2006/main">
  <p:tag name="KSO_WM_TAG_VERSION" val="1.0"/>
  <p:tag name="KSO_WM_TEMPLATE_CATEGORY" val="diagram"/>
  <p:tag name="KSO_WM_TEMPLATE_INDEX" val="160141"/>
  <p:tag name="KSO_WM_UNIT_TYPE" val="l_h_f"/>
  <p:tag name="KSO_WM_UNIT_INDEX" val="1_4_1"/>
  <p:tag name="KSO_WM_UNIT_ID" val="258*l_h_f*1_4_1"/>
  <p:tag name="KSO_WM_UNIT_CLEAR" val="1"/>
  <p:tag name="KSO_WM_UNIT_LAYERLEVEL" val="1_1_1"/>
  <p:tag name="KSO_WM_UNIT_VALUE" val="12"/>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Lst>
</file>

<file path=ppt/tags/tag70.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根据需要可酌情增减文字，以便观者可以准确理解您所传达的信息。"/>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83_2*l_h_f*1_1_1"/>
  <p:tag name="KSO_WM_TEMPLATE_CATEGORY" val="diagram"/>
  <p:tag name="KSO_WM_TEMPLATE_INDEX" val="20228083"/>
  <p:tag name="KSO_WM_UNIT_LAYERLEVEL" val="1_1_1"/>
  <p:tag name="KSO_WM_TAG_VERSION" val="1.0"/>
  <p:tag name="KSO_WM_BEAUTIFY_FLAG" val="#wm#"/>
  <p:tag name="KSO_WM_UNIT_TEXT_FILL_FORE_SCHEMECOLOR_INDEX" val="13"/>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83_2*l_h_i*1_2_1"/>
  <p:tag name="KSO_WM_TEMPLATE_CATEGORY" val="diagram"/>
  <p:tag name="KSO_WM_TEMPLATE_INDEX" val="20228083"/>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83_2*l_h_i*1_2_3"/>
  <p:tag name="KSO_WM_TEMPLATE_CATEGORY" val="diagram"/>
  <p:tag name="KSO_WM_TEMPLATE_INDEX" val="20228083"/>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83_2*l_h_i*1_2_4"/>
  <p:tag name="KSO_WM_TEMPLATE_CATEGORY" val="diagram"/>
  <p:tag name="KSO_WM_TEMPLATE_INDEX" val="20228083"/>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74.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83_2*l_h_a*1_2_1"/>
  <p:tag name="KSO_WM_TEMPLATE_CATEGORY" val="diagram"/>
  <p:tag name="KSO_WM_TEMPLATE_INDEX" val="20228083"/>
  <p:tag name="KSO_WM_UNIT_LAYERLEVEL" val="1_1_1"/>
  <p:tag name="KSO_WM_TAG_VERSION" val="1.0"/>
  <p:tag name="KSO_WM_BEAUTIFY_FLAG" val="#wm#"/>
  <p:tag name="KSO_WM_UNIT_TEXT_FILL_FORE_SCHEMECOLOR_INDEX" val="14"/>
  <p:tag name="KSO_WM_UNIT_TEXT_FILL_TYPE" val="1"/>
</p:tagLst>
</file>

<file path=ppt/tags/tag7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根据需要可酌情增减文字，以便观者可以准确理解您所传达的信息。"/>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83_2*l_h_f*1_2_1"/>
  <p:tag name="KSO_WM_TEMPLATE_CATEGORY" val="diagram"/>
  <p:tag name="KSO_WM_TEMPLATE_INDEX" val="20228083"/>
  <p:tag name="KSO_WM_UNIT_LAYERLEVEL" val="1_1_1"/>
  <p:tag name="KSO_WM_TAG_VERSION" val="1.0"/>
  <p:tag name="KSO_WM_BEAUTIFY_FLAG" val="#wm#"/>
  <p:tag name="KSO_WM_UNIT_TEXT_FILL_FORE_SCHEMECOLOR_INDEX" val="13"/>
  <p:tag name="KSO_WM_UNIT_TEXT_FILL_TYPE" val="1"/>
</p:tagLst>
</file>

<file path=ppt/tags/tag76.xml><?xml version="1.0" encoding="utf-8"?>
<p:tagLst xmlns:p="http://schemas.openxmlformats.org/presentationml/2006/main">
  <p:tag name="ISLIDE.GUIDESSETTING" val="{&quot;Id&quot;:null,&quot;Name&quot;:&quot;正常&quot;,&quot;HeaderHeight&quot;:15.0,&quot;FooterHeight&quot;:9.0,&quot;SideMargin&quot;:5.5,&quot;TopMargin&quot;:0.0,&quot;BottomMargin&quot;:0.0,&quot;IntervalMargin&quot;:1.5,&quot;SettingType&quot;:&quot;System&quot;}"/>
  <p:tag name="COMMONDATA" val="eyJjb3VudCI6NDIsImhkaWQiOiI3YmUxMWI2NDU4NzFiNzhiNGFjOTMyNzZhMDE3ODc3YyIsInVzZXJDb3VudCI6NDJ9"/>
  <p:tag name="KSO_WPP_MARK_KEY" val="0f54c64d-c1e7-476d-85ba-36531b942cc0"/>
</p:tagLst>
</file>

<file path=ppt/tags/tag8.xml><?xml version="1.0" encoding="utf-8"?>
<p:tagLst xmlns:p="http://schemas.openxmlformats.org/presentationml/2006/main">
  <p:tag name="KSO_WM_TAG_VERSION" val="1.0"/>
  <p:tag name="KSO_WM_TEMPLATE_CATEGORY" val="diagram"/>
  <p:tag name="KSO_WM_TEMPLATE_INDEX" val="160141"/>
  <p:tag name="KSO_WM_UNIT_TYPE" val="l_h_a"/>
  <p:tag name="KSO_WM_UNIT_INDEX" val="1_2_1"/>
  <p:tag name="KSO_WM_UNIT_ID" val="258*l_h_a*1_2_1"/>
  <p:tag name="KSO_WM_UNIT_CLEAR" val="1"/>
  <p:tag name="KSO_WM_UNIT_LAYERLEVEL" val="1_1_1"/>
  <p:tag name="KSO_WM_UNIT_VALUE" val="15"/>
  <p:tag name="KSO_WM_UNIT_HIGHLIGHT" val="0"/>
  <p:tag name="KSO_WM_UNIT_COMPATIBLE" val="0"/>
  <p:tag name="KSO_WM_UNIT_PRESET_TEXT" val="LOREM&#13; IPSUM"/>
  <p:tag name="KSO_WM_BEAUTIFY_FLAG" val="#wm#"/>
  <p:tag name="KSO_WM_DIAGRAM_GROUP_CODE" val="l1-1"/>
  <p:tag name="KSO_WM_UNIT_FILL_FORE_SCHEMECOLOR_INDEX" val="8"/>
  <p:tag name="KSO_WM_UNIT_FILL_TYPE" val="1"/>
  <p:tag name="KSO_WM_UNIT_TEXT_FILL_FORE_SCHEMECOLOR_INDEX" val="14"/>
  <p:tag name="KSO_WM_UNIT_TEXT_FILL_TYPE" val="1"/>
</p:tagLst>
</file>

<file path=ppt/tags/tag9.xml><?xml version="1.0" encoding="utf-8"?>
<p:tagLst xmlns:p="http://schemas.openxmlformats.org/presentationml/2006/main">
  <p:tag name="KSO_WM_TAG_VERSION" val="1.0"/>
  <p:tag name="KSO_WM_TEMPLATE_CATEGORY" val="diagram"/>
  <p:tag name="KSO_WM_TEMPLATE_INDEX" val="160141"/>
  <p:tag name="KSO_WM_UNIT_TYPE" val="l_h_f"/>
  <p:tag name="KSO_WM_UNIT_INDEX" val="1_2_1"/>
  <p:tag name="KSO_WM_UNIT_ID" val="258*l_h_f*1_2_1"/>
  <p:tag name="KSO_WM_UNIT_CLEAR" val="1"/>
  <p:tag name="KSO_WM_UNIT_LAYERLEVEL" val="1_1_1"/>
  <p:tag name="KSO_WM_UNIT_VALUE" val="12"/>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Lst>
</file>

<file path=ppt/theme/theme1.xml><?xml version="1.0" encoding="utf-8"?>
<a:theme xmlns:a="http://schemas.openxmlformats.org/drawingml/2006/main" name="模板">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2552</Words>
  <Application>WPS 演示</Application>
  <PresentationFormat>宽屏</PresentationFormat>
  <Paragraphs>208</Paragraphs>
  <Slides>16</Slides>
  <Notes>18</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16</vt:i4>
      </vt:variant>
    </vt:vector>
  </HeadingPairs>
  <TitlesOfParts>
    <vt:vector size="37" baseType="lpstr">
      <vt:lpstr>Arial</vt:lpstr>
      <vt:lpstr>宋体</vt:lpstr>
      <vt:lpstr>Wingdings</vt:lpstr>
      <vt:lpstr>思源黑体 CN Bold</vt:lpstr>
      <vt:lpstr>黑体</vt:lpstr>
      <vt:lpstr>思源黑体 CN Medium</vt:lpstr>
      <vt:lpstr>经典综艺体简</vt:lpstr>
      <vt:lpstr>微软雅黑</vt:lpstr>
      <vt:lpstr>张海山锐谐体</vt:lpstr>
      <vt:lpstr>思源黑体 CN Normal</vt:lpstr>
      <vt:lpstr>Wingdings</vt:lpstr>
      <vt:lpstr>Times New Roman</vt:lpstr>
      <vt:lpstr>Calibri</vt:lpstr>
      <vt:lpstr>思源黑体 CN Light</vt:lpstr>
      <vt:lpstr>思源黑体 CN Regular</vt:lpstr>
      <vt:lpstr>MiSans</vt:lpstr>
      <vt:lpstr>等线</vt:lpstr>
      <vt:lpstr>Arial Unicode MS</vt:lpstr>
      <vt:lpstr>等线 Light</vt:lpstr>
      <vt:lpstr>Calibri Light</vt:lpstr>
      <vt:lpstr>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邢小败</cp:lastModifiedBy>
  <cp:revision>96</cp:revision>
  <dcterms:created xsi:type="dcterms:W3CDTF">2020-06-21T11:58:00Z</dcterms:created>
  <dcterms:modified xsi:type="dcterms:W3CDTF">2022-12-07T05:49:07Z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2AC81531B8BC49999A2817EBC17493CE</vt:lpwstr>
  </property>
  <property fmtid="{D5CDD505-2E9C-101B-9397-08002B2CF9AE}" pid="3" name="KSOProductBuildVer">
    <vt:lpwstr>2052-11.1.0.12763</vt:lpwstr>
  </property>
  <property fmtid="{D5CDD505-2E9C-101B-9397-08002B2CF9AE}" pid="4" name="KSOTemplateUUID">
    <vt:lpwstr>v1.0_mb_MjO9JsEqjjZpIoQE+WU9LQ==</vt:lpwstr>
  </property>
</Properties>
</file>