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svg" ContentType="image/svg+xml"/>
  <Override PartName="/ppt/media/image13.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1204" r:id="rId5"/>
    <p:sldId id="259" r:id="rId6"/>
    <p:sldId id="1170" r:id="rId7"/>
    <p:sldId id="1171" r:id="rId8"/>
    <p:sldId id="375" r:id="rId9"/>
    <p:sldId id="261" r:id="rId10"/>
    <p:sldId id="399" r:id="rId11"/>
    <p:sldId id="1314" r:id="rId12"/>
    <p:sldId id="1315" r:id="rId13"/>
    <p:sldId id="1316" r:id="rId14"/>
    <p:sldId id="1317" r:id="rId15"/>
    <p:sldId id="1319" r:id="rId16"/>
    <p:sldId id="1318" r:id="rId17"/>
    <p:sldId id="1272" r:id="rId18"/>
    <p:sldId id="1163" r:id="rId19"/>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rdan"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5943A"/>
    <a:srgbClr val="8DD809"/>
    <a:srgbClr val="56943B"/>
    <a:srgbClr val="2728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32" autoAdjust="0"/>
    <p:restoredTop sz="94660"/>
  </p:normalViewPr>
  <p:slideViewPr>
    <p:cSldViewPr snapToGrid="0" showGuides="1">
      <p:cViewPr varScale="1">
        <p:scale>
          <a:sx n="70" d="100"/>
          <a:sy n="70" d="100"/>
        </p:scale>
        <p:origin x="438" y="54"/>
      </p:cViewPr>
      <p:guideLst>
        <p:guide orient="horz" pos="2020"/>
        <p:guide pos="3994"/>
        <p:guide pos="45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tags" Target="tags/tag116.xml"/><Relationship Id="rId23" Type="http://schemas.openxmlformats.org/officeDocument/2006/relationships/commentAuthors" Target="commentAuthors.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1B4DE1-53AC-45C6-AA8B-924E6FEA26D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E5FBDD-4796-4424-B3E7-7A46137222F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稻壳儿：耗崽设计1">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rot="16200000">
            <a:off x="2667000" y="-2666999"/>
            <a:ext cx="6857999" cy="1219199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稻壳儿：耗崽设计2">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rot="16200000">
            <a:off x="2667000" y="-2666999"/>
            <a:ext cx="6857999" cy="12191998"/>
          </a:xfrm>
          <a:prstGeom prst="rect">
            <a:avLst/>
          </a:prstGeom>
        </p:spPr>
      </p:pic>
      <p:sp>
        <p:nvSpPr>
          <p:cNvPr id="2" name="图片占位符 1"/>
          <p:cNvSpPr>
            <a:spLocks noGrp="1"/>
          </p:cNvSpPr>
          <p:nvPr>
            <p:ph type="pic" sz="quarter" idx="10"/>
          </p:nvPr>
        </p:nvSpPr>
        <p:spPr>
          <a:xfrm>
            <a:off x="5615948" y="1835005"/>
            <a:ext cx="3744415" cy="2191440"/>
          </a:xfrm>
          <a:prstGeom prst="rect">
            <a:avLst/>
          </a:prstGeom>
          <a:noFill/>
          <a:effectLst>
            <a:innerShdw blurRad="63500" dist="25400" dir="13500000">
              <a:prstClr val="black">
                <a:alpha val="21000"/>
              </a:prstClr>
            </a:innerShdw>
          </a:effectLst>
        </p:spPr>
        <p:txBody>
          <a:bodyPr/>
          <a:lstStyle/>
          <a:p>
            <a:endParaRPr lang="zh-CN" altLang="en-US"/>
          </a:p>
        </p:txBody>
      </p:sp>
      <p:sp>
        <p:nvSpPr>
          <p:cNvPr id="3" name="图片占位符 2"/>
          <p:cNvSpPr>
            <a:spLocks noGrp="1"/>
          </p:cNvSpPr>
          <p:nvPr>
            <p:ph type="pic" sz="quarter" idx="11"/>
          </p:nvPr>
        </p:nvSpPr>
        <p:spPr>
          <a:xfrm>
            <a:off x="8652369" y="2565400"/>
            <a:ext cx="2080728" cy="2573065"/>
          </a:xfrm>
          <a:prstGeom prst="rect">
            <a:avLst/>
          </a:prstGeom>
          <a:effectLst>
            <a:innerShdw blurRad="63500" dist="25400" dir="13500000">
              <a:prstClr val="black">
                <a:alpha val="26000"/>
              </a:prstClr>
            </a:innerShdw>
          </a:effectLst>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4" Type="http://schemas.openxmlformats.org/officeDocument/2006/relationships/notesSlide" Target="../notesSlides/notesSlide10.xml"/><Relationship Id="rId33" Type="http://schemas.openxmlformats.org/officeDocument/2006/relationships/slideLayout" Target="../slideLayouts/slideLayout1.xml"/><Relationship Id="rId32" Type="http://schemas.openxmlformats.org/officeDocument/2006/relationships/image" Target="../media/image13.svg"/><Relationship Id="rId31" Type="http://schemas.openxmlformats.org/officeDocument/2006/relationships/image" Target="../media/image12.png"/><Relationship Id="rId30" Type="http://schemas.openxmlformats.org/officeDocument/2006/relationships/tags" Target="../tags/tag35.xml"/><Relationship Id="rId3" Type="http://schemas.openxmlformats.org/officeDocument/2006/relationships/tags" Target="../tags/tag14.xml"/><Relationship Id="rId29" Type="http://schemas.openxmlformats.org/officeDocument/2006/relationships/image" Target="../media/image11.svg"/><Relationship Id="rId28" Type="http://schemas.openxmlformats.org/officeDocument/2006/relationships/image" Target="../media/image10.png"/><Relationship Id="rId27" Type="http://schemas.openxmlformats.org/officeDocument/2006/relationships/tags" Target="../tags/tag34.xml"/><Relationship Id="rId26" Type="http://schemas.openxmlformats.org/officeDocument/2006/relationships/image" Target="../media/image9.svg"/><Relationship Id="rId25" Type="http://schemas.openxmlformats.org/officeDocument/2006/relationships/image" Target="../media/image8.png"/><Relationship Id="rId24" Type="http://schemas.openxmlformats.org/officeDocument/2006/relationships/tags" Target="../tags/tag33.xml"/><Relationship Id="rId23" Type="http://schemas.openxmlformats.org/officeDocument/2006/relationships/image" Target="../media/image7.svg"/><Relationship Id="rId22" Type="http://schemas.openxmlformats.org/officeDocument/2006/relationships/image" Target="../media/image6.png"/><Relationship Id="rId21" Type="http://schemas.openxmlformats.org/officeDocument/2006/relationships/tags" Target="../tags/tag32.xml"/><Relationship Id="rId20" Type="http://schemas.openxmlformats.org/officeDocument/2006/relationships/tags" Target="../tags/tag31.xml"/><Relationship Id="rId2" Type="http://schemas.openxmlformats.org/officeDocument/2006/relationships/tags" Target="../tags/tag13.xml"/><Relationship Id="rId19" Type="http://schemas.openxmlformats.org/officeDocument/2006/relationships/tags" Target="../tags/tag30.xml"/><Relationship Id="rId18" Type="http://schemas.openxmlformats.org/officeDocument/2006/relationships/tags" Target="../tags/tag29.xml"/><Relationship Id="rId17" Type="http://schemas.openxmlformats.org/officeDocument/2006/relationships/tags" Target="../tags/tag28.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0" Type="http://schemas.openxmlformats.org/officeDocument/2006/relationships/notesSlide" Target="../notesSlides/notesSlide11.xml"/><Relationship Id="rId2" Type="http://schemas.openxmlformats.org/officeDocument/2006/relationships/tags" Target="../tags/tag37.xml"/><Relationship Id="rId19" Type="http://schemas.openxmlformats.org/officeDocument/2006/relationships/slideLayout" Target="../slideLayouts/slideLayout1.xml"/><Relationship Id="rId18" Type="http://schemas.openxmlformats.org/officeDocument/2006/relationships/image" Target="../media/image14.emf"/><Relationship Id="rId17" Type="http://schemas.openxmlformats.org/officeDocument/2006/relationships/tags" Target="../tags/tag52.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6.xml"/></Relationships>
</file>

<file path=ppt/slides/_rels/slide12.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6" Type="http://schemas.openxmlformats.org/officeDocument/2006/relationships/notesSlide" Target="../notesSlides/notesSlide12.xml"/><Relationship Id="rId15" Type="http://schemas.openxmlformats.org/officeDocument/2006/relationships/slideLayout" Target="../slideLayouts/slideLayout1.xml"/><Relationship Id="rId14" Type="http://schemas.openxmlformats.org/officeDocument/2006/relationships/image" Target="../media/image18.svg"/><Relationship Id="rId13" Type="http://schemas.openxmlformats.org/officeDocument/2006/relationships/image" Target="../media/image17.png"/><Relationship Id="rId12" Type="http://schemas.openxmlformats.org/officeDocument/2006/relationships/tags" Target="../tags/tag62.xml"/><Relationship Id="rId11" Type="http://schemas.openxmlformats.org/officeDocument/2006/relationships/image" Target="../media/image16.svg"/><Relationship Id="rId10" Type="http://schemas.openxmlformats.org/officeDocument/2006/relationships/image" Target="../media/image15.png"/><Relationship Id="rId1" Type="http://schemas.openxmlformats.org/officeDocument/2006/relationships/tags" Target="../tags/tag53.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tags" Target="../tags/tag63.xml"/></Relationships>
</file>

<file path=ppt/slides/_rels/slide14.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6" Type="http://schemas.openxmlformats.org/officeDocument/2006/relationships/notesSlide" Target="../notesSlides/notesSlide14.xml"/><Relationship Id="rId25" Type="http://schemas.openxmlformats.org/officeDocument/2006/relationships/slideLayout" Target="../slideLayouts/slideLayout1.xml"/><Relationship Id="rId24" Type="http://schemas.openxmlformats.org/officeDocument/2006/relationships/image" Target="../media/image20.svg"/><Relationship Id="rId23" Type="http://schemas.openxmlformats.org/officeDocument/2006/relationships/image" Target="../media/image19.png"/><Relationship Id="rId22" Type="http://schemas.openxmlformats.org/officeDocument/2006/relationships/tags" Target="../tags/tag86.xml"/><Relationship Id="rId21" Type="http://schemas.openxmlformats.org/officeDocument/2006/relationships/tags" Target="../tags/tag85.xml"/><Relationship Id="rId20" Type="http://schemas.openxmlformats.org/officeDocument/2006/relationships/tags" Target="../tags/tag84.xml"/><Relationship Id="rId2" Type="http://schemas.openxmlformats.org/officeDocument/2006/relationships/tags" Target="../tags/tag66.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tags" Target="../tags/tag65.xml"/></Relationships>
</file>

<file path=ppt/slides/_rels/slide15.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9" Type="http://schemas.openxmlformats.org/officeDocument/2006/relationships/notesSlide" Target="../notesSlides/notesSlide15.xml"/><Relationship Id="rId38" Type="http://schemas.openxmlformats.org/officeDocument/2006/relationships/slideLayout" Target="../slideLayouts/slideLayout1.xml"/><Relationship Id="rId37" Type="http://schemas.openxmlformats.org/officeDocument/2006/relationships/tags" Target="../tags/tag115.xml"/><Relationship Id="rId36" Type="http://schemas.openxmlformats.org/officeDocument/2006/relationships/tags" Target="../tags/tag114.xml"/><Relationship Id="rId35" Type="http://schemas.openxmlformats.org/officeDocument/2006/relationships/tags" Target="../tags/tag113.xml"/><Relationship Id="rId34" Type="http://schemas.openxmlformats.org/officeDocument/2006/relationships/tags" Target="../tags/tag112.xml"/><Relationship Id="rId33" Type="http://schemas.openxmlformats.org/officeDocument/2006/relationships/tags" Target="../tags/tag111.xml"/><Relationship Id="rId32" Type="http://schemas.openxmlformats.org/officeDocument/2006/relationships/tags" Target="../tags/tag110.xml"/><Relationship Id="rId31" Type="http://schemas.openxmlformats.org/officeDocument/2006/relationships/tags" Target="../tags/tag109.xml"/><Relationship Id="rId30" Type="http://schemas.openxmlformats.org/officeDocument/2006/relationships/tags" Target="../tags/tag108.xml"/><Relationship Id="rId3" Type="http://schemas.openxmlformats.org/officeDocument/2006/relationships/tags" Target="../tags/tag89.xml"/><Relationship Id="rId29" Type="http://schemas.openxmlformats.org/officeDocument/2006/relationships/image" Target="../media/image28.svg"/><Relationship Id="rId28" Type="http://schemas.openxmlformats.org/officeDocument/2006/relationships/image" Target="../media/image27.png"/><Relationship Id="rId27" Type="http://schemas.openxmlformats.org/officeDocument/2006/relationships/tags" Target="../tags/tag107.xml"/><Relationship Id="rId26" Type="http://schemas.openxmlformats.org/officeDocument/2006/relationships/image" Target="../media/image26.svg"/><Relationship Id="rId25" Type="http://schemas.openxmlformats.org/officeDocument/2006/relationships/image" Target="../media/image25.png"/><Relationship Id="rId24" Type="http://schemas.openxmlformats.org/officeDocument/2006/relationships/tags" Target="../tags/tag106.xml"/><Relationship Id="rId23" Type="http://schemas.openxmlformats.org/officeDocument/2006/relationships/image" Target="../media/image24.svg"/><Relationship Id="rId22" Type="http://schemas.openxmlformats.org/officeDocument/2006/relationships/image" Target="../media/image23.png"/><Relationship Id="rId21" Type="http://schemas.openxmlformats.org/officeDocument/2006/relationships/tags" Target="../tags/tag105.xml"/><Relationship Id="rId20" Type="http://schemas.openxmlformats.org/officeDocument/2006/relationships/image" Target="../media/image22.svg"/><Relationship Id="rId2" Type="http://schemas.openxmlformats.org/officeDocument/2006/relationships/tags" Target="../tags/tag88.xml"/><Relationship Id="rId19" Type="http://schemas.openxmlformats.org/officeDocument/2006/relationships/image" Target="../media/image21.png"/><Relationship Id="rId18" Type="http://schemas.openxmlformats.org/officeDocument/2006/relationships/tags" Target="../tags/tag104.xml"/><Relationship Id="rId17" Type="http://schemas.openxmlformats.org/officeDocument/2006/relationships/tags" Target="../tags/tag103.xml"/><Relationship Id="rId16" Type="http://schemas.openxmlformats.org/officeDocument/2006/relationships/tags" Target="../tags/tag10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tags" Target="../tags/tag2.xml"/><Relationship Id="rId3" Type="http://schemas.openxmlformats.org/officeDocument/2006/relationships/image" Target="../media/image3.png"/><Relationship Id="rId2" Type="http://schemas.openxmlformats.org/officeDocument/2006/relationships/tags" Target="../tags/tag1.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5.emf"/><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2" Type="http://schemas.openxmlformats.org/officeDocument/2006/relationships/notesSlide" Target="../notesSlides/notesSlide9.xml"/><Relationship Id="rId11" Type="http://schemas.openxmlformats.org/officeDocument/2006/relationships/slideLayout" Target="../slideLayouts/slideLayout1.xml"/><Relationship Id="rId10" Type="http://schemas.openxmlformats.org/officeDocument/2006/relationships/image" Target="../media/image7.svg"/><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39642"/>
            <a:ext cx="12192000" cy="918358"/>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60400" y="3146425"/>
            <a:ext cx="10883900" cy="922020"/>
          </a:xfrm>
          <a:prstGeom prst="rect">
            <a:avLst/>
          </a:prstGeom>
          <a:noFill/>
        </p:spPr>
        <p:txBody>
          <a:bodyPr wrap="square" rtlCol="0">
            <a:spAutoFit/>
          </a:bodyPr>
          <a:lstStyle/>
          <a:p>
            <a:pPr algn="ct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数据库事务和锁机制</a:t>
            </a:r>
            <a:endPar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endParaRPr>
          </a:p>
        </p:txBody>
      </p:sp>
      <p:sp>
        <p:nvSpPr>
          <p:cNvPr id="9" name="任意多边形: 形状 8"/>
          <p:cNvSpPr/>
          <p:nvPr/>
        </p:nvSpPr>
        <p:spPr>
          <a:xfrm>
            <a:off x="0"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flipH="1">
            <a:off x="8984343"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505575" y="2804795"/>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事务管理</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12" name="椭圆 11"/>
          <p:cNvSpPr/>
          <p:nvPr>
            <p:custDataLst>
              <p:tags r:id="rId1"/>
            </p:custDataLst>
          </p:nvPr>
        </p:nvSpPr>
        <p:spPr>
          <a:xfrm>
            <a:off x="4704080" y="2132330"/>
            <a:ext cx="2976245" cy="2976245"/>
          </a:xfrm>
          <a:prstGeom prst="ellipse">
            <a:avLst/>
          </a:prstGeom>
          <a:solidFill>
            <a:srgbClr val="157602"/>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13" name="椭圆 12"/>
          <p:cNvSpPr/>
          <p:nvPr>
            <p:custDataLst>
              <p:tags r:id="rId2"/>
            </p:custDataLst>
          </p:nvPr>
        </p:nvSpPr>
        <p:spPr>
          <a:xfrm>
            <a:off x="4951730" y="2379980"/>
            <a:ext cx="2481580" cy="2481580"/>
          </a:xfrm>
          <a:prstGeom prst="ellipse">
            <a:avLst/>
          </a:prstGeom>
          <a:solidFill>
            <a:srgbClr val="FFFFFF"/>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14" name="椭圆 13"/>
          <p:cNvSpPr/>
          <p:nvPr>
            <p:custDataLst>
              <p:tags r:id="rId3"/>
            </p:custDataLst>
          </p:nvPr>
        </p:nvSpPr>
        <p:spPr>
          <a:xfrm>
            <a:off x="4523105" y="1951355"/>
            <a:ext cx="3338195" cy="3338195"/>
          </a:xfrm>
          <a:prstGeom prst="ellipse">
            <a:avLst/>
          </a:prstGeom>
          <a:noFill/>
          <a:ln w="12700" cmpd="sng">
            <a:solidFill>
              <a:srgbClr val="157602">
                <a:shade val="50000"/>
              </a:srgbClr>
            </a:solidFill>
            <a:prstDash val="dashDot"/>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25" name="同心圆 24"/>
          <p:cNvSpPr/>
          <p:nvPr>
            <p:custDataLst>
              <p:tags r:id="rId4"/>
            </p:custDataLst>
          </p:nvPr>
        </p:nvSpPr>
        <p:spPr>
          <a:xfrm>
            <a:off x="4883785" y="4678045"/>
            <a:ext cx="125730" cy="125730"/>
          </a:xfrm>
          <a:prstGeom prst="donut">
            <a:avLst>
              <a:gd name="adj" fmla="val 8692"/>
            </a:avLst>
          </a:prstGeom>
          <a:solidFill>
            <a:srgbClr val="157602"/>
          </a:solidFill>
          <a:ln w="12700" cmpd="sng">
            <a:solidFill>
              <a:srgbClr val="157602">
                <a:shade val="50000"/>
              </a:srgbClr>
            </a:solidFill>
            <a:prstDash val="solid"/>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000000"/>
              </a:solidFill>
            </a:endParaRPr>
          </a:p>
        </p:txBody>
      </p:sp>
      <p:sp>
        <p:nvSpPr>
          <p:cNvPr id="34" name="文本框 33"/>
          <p:cNvSpPr txBox="1"/>
          <p:nvPr>
            <p:custDataLst>
              <p:tags r:id="rId5"/>
            </p:custDataLst>
          </p:nvPr>
        </p:nvSpPr>
        <p:spPr>
          <a:xfrm>
            <a:off x="768350" y="1597025"/>
            <a:ext cx="2827020" cy="389890"/>
          </a:xfrm>
          <a:prstGeom prst="rect">
            <a:avLst/>
          </a:prstGeom>
          <a:noFill/>
        </p:spPr>
        <p:txBody>
          <a:bodyPr wrap="square" bIns="0" rtlCol="0">
            <a:normAutofit fontScale="90000"/>
          </a:bodyPr>
          <a:p>
            <a:pPr lvl="0" algn="r">
              <a:buClrTx/>
              <a:buSzTx/>
              <a:buFontTx/>
            </a:pPr>
            <a:r>
              <a:rPr lang="zh-CN" altLang="en-US" sz="2000" spc="300">
                <a:solidFill>
                  <a:srgbClr val="157602">
                    <a:lumMod val="75000"/>
                  </a:srgbClr>
                </a:solidFill>
                <a:uFillTx/>
                <a:latin typeface="思源黑体 CN Bold" panose="020B0800000000000000" pitchFamily="34" charset="-122"/>
                <a:ea typeface="思源黑体 CN Bold" panose="020B0800000000000000" pitchFamily="34" charset="-122"/>
                <a:sym typeface="+mn-ea"/>
              </a:rPr>
              <a:t>原子性（Atomicity）</a:t>
            </a:r>
            <a:endParaRPr lang="zh-CN" altLang="en-US" sz="2000" spc="300">
              <a:solidFill>
                <a:srgbClr val="157602">
                  <a:lumMod val="75000"/>
                </a:srgbClr>
              </a:solidFill>
              <a:uFillTx/>
              <a:latin typeface="思源黑体 CN Bold" panose="020B0800000000000000" pitchFamily="34" charset="-122"/>
              <a:ea typeface="思源黑体 CN Bold" panose="020B0800000000000000" pitchFamily="34" charset="-122"/>
              <a:sym typeface="+mn-ea"/>
            </a:endParaRPr>
          </a:p>
        </p:txBody>
      </p:sp>
      <p:sp>
        <p:nvSpPr>
          <p:cNvPr id="35" name="文本框 34"/>
          <p:cNvSpPr txBox="1"/>
          <p:nvPr>
            <p:custDataLst>
              <p:tags r:id="rId6"/>
            </p:custDataLst>
          </p:nvPr>
        </p:nvSpPr>
        <p:spPr>
          <a:xfrm>
            <a:off x="1010920" y="2044065"/>
            <a:ext cx="2584450" cy="930275"/>
          </a:xfrm>
          <a:prstGeom prst="rect">
            <a:avLst/>
          </a:prstGeom>
          <a:noFill/>
        </p:spPr>
        <p:txBody>
          <a:bodyPr wrap="square" rtlCol="0">
            <a:noAutofit/>
          </a:bodyPr>
          <a:p>
            <a:pPr lvl="0" algn="l">
              <a:lnSpc>
                <a:spcPct val="130000"/>
              </a:lnSpc>
              <a:spcAft>
                <a:spcPts val="1000"/>
              </a:spcAft>
              <a:buClrTx/>
              <a:buSzTx/>
              <a:buFontTx/>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sym typeface="+mn-ea"/>
              </a:rPr>
              <a:t>事务作为一个整体被执行，或全部被执行，或都不被执行</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sym typeface="+mn-ea"/>
            </a:endParaRPr>
          </a:p>
        </p:txBody>
      </p:sp>
      <p:sp>
        <p:nvSpPr>
          <p:cNvPr id="4" name="文本框 3"/>
          <p:cNvSpPr txBox="1"/>
          <p:nvPr>
            <p:custDataLst>
              <p:tags r:id="rId7"/>
            </p:custDataLst>
          </p:nvPr>
        </p:nvSpPr>
        <p:spPr>
          <a:xfrm>
            <a:off x="5208270" y="3258185"/>
            <a:ext cx="1968500" cy="725170"/>
          </a:xfrm>
          <a:prstGeom prst="rect">
            <a:avLst/>
          </a:prstGeom>
          <a:noFill/>
        </p:spPr>
        <p:txBody>
          <a:bodyPr wrap="square" bIns="0" rtlCol="0">
            <a:normAutofit fontScale="70000"/>
          </a:bodyPr>
          <a:p>
            <a:pPr algn="ctr"/>
            <a:r>
              <a:rPr lang="zh-CN" altLang="en-US" sz="3200" spc="300">
                <a:solidFill>
                  <a:srgbClr val="157602">
                    <a:lumMod val="75000"/>
                  </a:srgbClr>
                </a:solidFill>
                <a:uFillTx/>
                <a:latin typeface="思源黑体 CN Bold" panose="020B0800000000000000" pitchFamily="34" charset="-122"/>
                <a:ea typeface="思源黑体 CN Bold" panose="020B0800000000000000" pitchFamily="34" charset="-122"/>
                <a:sym typeface="+mn-ea"/>
              </a:rPr>
              <a:t>三、</a:t>
            </a:r>
            <a:r>
              <a:rPr lang="zh-CN" altLang="en-US" sz="3200" spc="300">
                <a:solidFill>
                  <a:srgbClr val="157602">
                    <a:lumMod val="75000"/>
                  </a:srgbClr>
                </a:solidFill>
                <a:uFillTx/>
                <a:latin typeface="思源黑体 CN Bold" panose="020B0800000000000000" pitchFamily="34" charset="-122"/>
                <a:ea typeface="思源黑体 CN Bold" panose="020B0800000000000000" pitchFamily="34" charset="-122"/>
              </a:rPr>
              <a:t>事务的</a:t>
            </a:r>
            <a:endParaRPr lang="zh-CN" altLang="en-US" sz="3200" spc="300">
              <a:solidFill>
                <a:srgbClr val="157602">
                  <a:lumMod val="75000"/>
                </a:srgbClr>
              </a:solidFill>
              <a:uFillTx/>
              <a:latin typeface="思源黑体 CN Bold" panose="020B0800000000000000" pitchFamily="34" charset="-122"/>
              <a:ea typeface="思源黑体 CN Bold" panose="020B0800000000000000" pitchFamily="34" charset="-122"/>
            </a:endParaRPr>
          </a:p>
          <a:p>
            <a:pPr algn="ctr"/>
            <a:r>
              <a:rPr lang="zh-CN" altLang="en-US" sz="3200" spc="300">
                <a:solidFill>
                  <a:srgbClr val="157602">
                    <a:lumMod val="75000"/>
                  </a:srgbClr>
                </a:solidFill>
                <a:uFillTx/>
                <a:latin typeface="思源黑体 CN Bold" panose="020B0800000000000000" pitchFamily="34" charset="-122"/>
                <a:ea typeface="思源黑体 CN Bold" panose="020B0800000000000000" pitchFamily="34" charset="-122"/>
              </a:rPr>
              <a:t>ACID特性</a:t>
            </a:r>
            <a:endParaRPr lang="zh-CN" altLang="en-US" sz="3200" spc="300">
              <a:solidFill>
                <a:srgbClr val="157602">
                  <a:lumMod val="75000"/>
                </a:srgbClr>
              </a:solidFill>
              <a:uFillTx/>
              <a:latin typeface="思源黑体 CN Bold" panose="020B0800000000000000" pitchFamily="34" charset="-122"/>
              <a:ea typeface="思源黑体 CN Bold" panose="020B0800000000000000" pitchFamily="34" charset="-122"/>
            </a:endParaRPr>
          </a:p>
        </p:txBody>
      </p:sp>
      <p:sp>
        <p:nvSpPr>
          <p:cNvPr id="50" name="文本框 49"/>
          <p:cNvSpPr txBox="1"/>
          <p:nvPr>
            <p:custDataLst>
              <p:tags r:id="rId8"/>
            </p:custDataLst>
          </p:nvPr>
        </p:nvSpPr>
        <p:spPr>
          <a:xfrm>
            <a:off x="893445" y="4656455"/>
            <a:ext cx="2701925" cy="389890"/>
          </a:xfrm>
          <a:prstGeom prst="rect">
            <a:avLst/>
          </a:prstGeom>
          <a:noFill/>
        </p:spPr>
        <p:txBody>
          <a:bodyPr wrap="square" bIns="0" rtlCol="0">
            <a:normAutofit fontScale="90000"/>
          </a:bodyPr>
          <a:p>
            <a:pPr algn="r"/>
            <a:r>
              <a:rPr lang="zh-CN" altLang="en-US" sz="2000" spc="300">
                <a:solidFill>
                  <a:srgbClr val="157602">
                    <a:lumMod val="75000"/>
                  </a:srgbClr>
                </a:solidFill>
                <a:uFillTx/>
                <a:latin typeface="思源黑体 CN Bold" panose="020B0800000000000000" pitchFamily="34" charset="-122"/>
                <a:ea typeface="思源黑体 CN Bold" panose="020B0800000000000000" pitchFamily="34" charset="-122"/>
              </a:rPr>
              <a:t>隔离性（Isolation）</a:t>
            </a:r>
            <a:endParaRPr lang="zh-CN" altLang="en-US" sz="2000" spc="300">
              <a:solidFill>
                <a:srgbClr val="157602">
                  <a:lumMod val="75000"/>
                </a:srgbClr>
              </a:solidFill>
              <a:uFillTx/>
              <a:latin typeface="思源黑体 CN Bold" panose="020B0800000000000000" pitchFamily="34" charset="-122"/>
              <a:ea typeface="思源黑体 CN Bold" panose="020B0800000000000000" pitchFamily="34" charset="-122"/>
            </a:endParaRPr>
          </a:p>
        </p:txBody>
      </p:sp>
      <p:sp>
        <p:nvSpPr>
          <p:cNvPr id="51" name="文本框 50"/>
          <p:cNvSpPr txBox="1"/>
          <p:nvPr>
            <p:custDataLst>
              <p:tags r:id="rId9"/>
            </p:custDataLst>
          </p:nvPr>
        </p:nvSpPr>
        <p:spPr>
          <a:xfrm>
            <a:off x="1010920" y="5103495"/>
            <a:ext cx="2584450" cy="930275"/>
          </a:xfrm>
          <a:prstGeom prst="rect">
            <a:avLst/>
          </a:prstGeom>
          <a:noFill/>
        </p:spPr>
        <p:txBody>
          <a:bodyPr wrap="square" rtlCol="0">
            <a:noAutofit/>
          </a:bodyPr>
          <a:p>
            <a:pPr lvl="0" algn="l">
              <a:lnSpc>
                <a:spcPct val="130000"/>
              </a:lnSpc>
              <a:spcAft>
                <a:spcPts val="1000"/>
              </a:spcAft>
              <a:buClrTx/>
              <a:buSzTx/>
              <a:buFontTx/>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sym typeface="+mn-ea"/>
              </a:rPr>
              <a:t>事务一旦提交，对数据库的修改应该永久保存在数据库中</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sym typeface="+mn-ea"/>
            </a:endParaRPr>
          </a:p>
        </p:txBody>
      </p:sp>
      <p:sp>
        <p:nvSpPr>
          <p:cNvPr id="54" name="文本框 53"/>
          <p:cNvSpPr txBox="1"/>
          <p:nvPr>
            <p:custDataLst>
              <p:tags r:id="rId10"/>
            </p:custDataLst>
          </p:nvPr>
        </p:nvSpPr>
        <p:spPr>
          <a:xfrm>
            <a:off x="8597265" y="1597025"/>
            <a:ext cx="2753360" cy="389890"/>
          </a:xfrm>
          <a:prstGeom prst="rect">
            <a:avLst/>
          </a:prstGeom>
          <a:noFill/>
        </p:spPr>
        <p:txBody>
          <a:bodyPr wrap="square" bIns="0" rtlCol="0">
            <a:normAutofit fontScale="80000"/>
          </a:bodyPr>
          <a:p>
            <a:pPr lvl="0" algn="r">
              <a:buClrTx/>
              <a:buSzTx/>
              <a:buFontTx/>
            </a:pPr>
            <a:r>
              <a:rPr lang="zh-CN" altLang="en-US" sz="2000" spc="300">
                <a:solidFill>
                  <a:srgbClr val="157602">
                    <a:lumMod val="75000"/>
                  </a:srgbClr>
                </a:solidFill>
                <a:uFillTx/>
                <a:latin typeface="思源黑体 CN Bold" panose="020B0800000000000000" pitchFamily="34" charset="-122"/>
                <a:ea typeface="思源黑体 CN Bold" panose="020B0800000000000000" pitchFamily="34" charset="-122"/>
                <a:sym typeface="+mn-ea"/>
              </a:rPr>
              <a:t>一致性（Consistency）</a:t>
            </a:r>
            <a:endParaRPr lang="zh-CN" altLang="en-US" sz="2000" spc="300">
              <a:solidFill>
                <a:srgbClr val="157602">
                  <a:lumMod val="75000"/>
                </a:srgbClr>
              </a:solidFill>
              <a:uFillTx/>
              <a:latin typeface="思源黑体 CN Bold" panose="020B0800000000000000" pitchFamily="34" charset="-122"/>
              <a:ea typeface="思源黑体 CN Bold" panose="020B0800000000000000" pitchFamily="34" charset="-122"/>
              <a:sym typeface="+mn-ea"/>
            </a:endParaRPr>
          </a:p>
        </p:txBody>
      </p:sp>
      <p:sp>
        <p:nvSpPr>
          <p:cNvPr id="55" name="文本框 54"/>
          <p:cNvSpPr txBox="1"/>
          <p:nvPr>
            <p:custDataLst>
              <p:tags r:id="rId11"/>
            </p:custDataLst>
          </p:nvPr>
        </p:nvSpPr>
        <p:spPr>
          <a:xfrm>
            <a:off x="8597265" y="2044065"/>
            <a:ext cx="2584450" cy="930275"/>
          </a:xfrm>
          <a:prstGeom prst="rect">
            <a:avLst/>
          </a:prstGeom>
          <a:noFill/>
        </p:spPr>
        <p:txBody>
          <a:bodyPr wrap="square" rtlCol="0">
            <a:noAutofit/>
          </a:bodyPr>
          <a:p>
            <a:pPr lvl="0" algn="l">
              <a:lnSpc>
                <a:spcPct val="130000"/>
              </a:lnSpc>
              <a:spcAft>
                <a:spcPts val="1000"/>
              </a:spcAft>
              <a:buClrTx/>
              <a:buSzTx/>
              <a:buFontTx/>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sym typeface="+mn-ea"/>
              </a:rPr>
              <a:t>事务操作前和事务处理后都受业务规则约束，确保数据和状态一致</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sym typeface="+mn-ea"/>
            </a:endParaRPr>
          </a:p>
        </p:txBody>
      </p:sp>
      <p:sp>
        <p:nvSpPr>
          <p:cNvPr id="56" name="文本框 55"/>
          <p:cNvSpPr txBox="1"/>
          <p:nvPr>
            <p:custDataLst>
              <p:tags r:id="rId12"/>
            </p:custDataLst>
          </p:nvPr>
        </p:nvSpPr>
        <p:spPr>
          <a:xfrm>
            <a:off x="8597265" y="4656455"/>
            <a:ext cx="2753360" cy="389890"/>
          </a:xfrm>
          <a:prstGeom prst="rect">
            <a:avLst/>
          </a:prstGeom>
          <a:noFill/>
        </p:spPr>
        <p:txBody>
          <a:bodyPr wrap="square" bIns="0" rtlCol="0">
            <a:normAutofit fontScale="80000"/>
          </a:bodyPr>
          <a:p>
            <a:pPr lvl="0" algn="r">
              <a:buClrTx/>
              <a:buSzTx/>
              <a:buFontTx/>
            </a:pPr>
            <a:r>
              <a:rPr lang="zh-CN" altLang="en-US" sz="2000" spc="300">
                <a:solidFill>
                  <a:srgbClr val="157602">
                    <a:lumMod val="75000"/>
                  </a:srgbClr>
                </a:solidFill>
                <a:uFillTx/>
                <a:latin typeface="思源黑体 CN Bold" panose="020B0800000000000000" pitchFamily="34" charset="-122"/>
                <a:ea typeface="思源黑体 CN Bold" panose="020B0800000000000000" pitchFamily="34" charset="-122"/>
                <a:sym typeface="+mn-ea"/>
              </a:rPr>
              <a:t>持久性（Durability）</a:t>
            </a:r>
            <a:endParaRPr lang="zh-CN" altLang="en-US" sz="2000" spc="300">
              <a:solidFill>
                <a:srgbClr val="157602">
                  <a:lumMod val="75000"/>
                </a:srgbClr>
              </a:solidFill>
              <a:uFillTx/>
              <a:latin typeface="思源黑体 CN Bold" panose="020B0800000000000000" pitchFamily="34" charset="-122"/>
              <a:ea typeface="思源黑体 CN Bold" panose="020B0800000000000000" pitchFamily="34" charset="-122"/>
              <a:sym typeface="+mn-ea"/>
            </a:endParaRPr>
          </a:p>
        </p:txBody>
      </p:sp>
      <p:sp>
        <p:nvSpPr>
          <p:cNvPr id="57" name="文本框 56"/>
          <p:cNvSpPr txBox="1"/>
          <p:nvPr>
            <p:custDataLst>
              <p:tags r:id="rId13"/>
            </p:custDataLst>
          </p:nvPr>
        </p:nvSpPr>
        <p:spPr>
          <a:xfrm>
            <a:off x="8597265" y="5103495"/>
            <a:ext cx="2584450" cy="930275"/>
          </a:xfrm>
          <a:prstGeom prst="rect">
            <a:avLst/>
          </a:prstGeom>
          <a:noFill/>
        </p:spPr>
        <p:txBody>
          <a:bodyPr wrap="square" rtlCol="0">
            <a:noAutofit/>
          </a:bodyPr>
          <a:p>
            <a:pPr lvl="0" algn="l">
              <a:lnSpc>
                <a:spcPct val="130000"/>
              </a:lnSpc>
              <a:spcAft>
                <a:spcPts val="1000"/>
              </a:spcAft>
              <a:buClrTx/>
              <a:buSzTx/>
              <a:buFontTx/>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sym typeface="+mn-ea"/>
              </a:rPr>
              <a:t>多个事务并发执行时，一个事务的执行不应该影响其他事务的执行</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sym typeface="+mn-ea"/>
            </a:endParaRPr>
          </a:p>
        </p:txBody>
      </p:sp>
      <p:sp>
        <p:nvSpPr>
          <p:cNvPr id="30" name="同心圆 29"/>
          <p:cNvSpPr/>
          <p:nvPr>
            <p:custDataLst>
              <p:tags r:id="rId14"/>
            </p:custDataLst>
          </p:nvPr>
        </p:nvSpPr>
        <p:spPr>
          <a:xfrm>
            <a:off x="7376160" y="4678045"/>
            <a:ext cx="125730" cy="125730"/>
          </a:xfrm>
          <a:prstGeom prst="donut">
            <a:avLst>
              <a:gd name="adj" fmla="val 8692"/>
            </a:avLst>
          </a:prstGeom>
          <a:solidFill>
            <a:srgbClr val="157602"/>
          </a:solidFill>
          <a:ln w="12700" cmpd="sng">
            <a:solidFill>
              <a:srgbClr val="157602">
                <a:shade val="50000"/>
              </a:srgbClr>
            </a:solidFill>
            <a:prstDash val="solid"/>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000000"/>
              </a:solidFill>
            </a:endParaRPr>
          </a:p>
        </p:txBody>
      </p:sp>
      <p:sp>
        <p:nvSpPr>
          <p:cNvPr id="5" name="泪滴形 4"/>
          <p:cNvSpPr/>
          <p:nvPr>
            <p:custDataLst>
              <p:tags r:id="rId15"/>
            </p:custDataLst>
          </p:nvPr>
        </p:nvSpPr>
        <p:spPr>
          <a:xfrm rot="21300000" flipH="1">
            <a:off x="7556500" y="4756785"/>
            <a:ext cx="789305" cy="789305"/>
          </a:xfrm>
          <a:prstGeom prst="teardrop">
            <a:avLst/>
          </a:prstGeom>
          <a:solidFill>
            <a:srgbClr val="C6FF00">
              <a:lumMod val="75000"/>
            </a:srgbClr>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26" name="同心圆 25"/>
          <p:cNvSpPr/>
          <p:nvPr>
            <p:custDataLst>
              <p:tags r:id="rId16"/>
            </p:custDataLst>
          </p:nvPr>
        </p:nvSpPr>
        <p:spPr>
          <a:xfrm>
            <a:off x="4883785" y="2379980"/>
            <a:ext cx="125730" cy="125730"/>
          </a:xfrm>
          <a:prstGeom prst="donut">
            <a:avLst>
              <a:gd name="adj" fmla="val 8692"/>
            </a:avLst>
          </a:prstGeom>
          <a:solidFill>
            <a:srgbClr val="157602"/>
          </a:solidFill>
          <a:ln w="12700" cmpd="sng">
            <a:solidFill>
              <a:srgbClr val="157602">
                <a:shade val="50000"/>
              </a:srgbClr>
            </a:solidFill>
            <a:prstDash val="solid"/>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000000"/>
              </a:solidFill>
            </a:endParaRPr>
          </a:p>
        </p:txBody>
      </p:sp>
      <p:sp>
        <p:nvSpPr>
          <p:cNvPr id="31" name="同心圆 30"/>
          <p:cNvSpPr/>
          <p:nvPr>
            <p:custDataLst>
              <p:tags r:id="rId17"/>
            </p:custDataLst>
          </p:nvPr>
        </p:nvSpPr>
        <p:spPr>
          <a:xfrm>
            <a:off x="7376160" y="2386330"/>
            <a:ext cx="125730" cy="125730"/>
          </a:xfrm>
          <a:prstGeom prst="donut">
            <a:avLst>
              <a:gd name="adj" fmla="val 8692"/>
            </a:avLst>
          </a:prstGeom>
          <a:solidFill>
            <a:srgbClr val="157602"/>
          </a:solidFill>
          <a:ln w="12700" cmpd="sng">
            <a:solidFill>
              <a:srgbClr val="157602">
                <a:shade val="50000"/>
              </a:srgbClr>
            </a:solidFill>
            <a:prstDash val="solid"/>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000000"/>
              </a:solidFill>
            </a:endParaRPr>
          </a:p>
        </p:txBody>
      </p:sp>
      <p:sp>
        <p:nvSpPr>
          <p:cNvPr id="6" name="泪滴形 5"/>
          <p:cNvSpPr/>
          <p:nvPr>
            <p:custDataLst>
              <p:tags r:id="rId18"/>
            </p:custDataLst>
          </p:nvPr>
        </p:nvSpPr>
        <p:spPr>
          <a:xfrm rot="16500000" flipH="1">
            <a:off x="7534910" y="1631315"/>
            <a:ext cx="789305" cy="789305"/>
          </a:xfrm>
          <a:prstGeom prst="teardrop">
            <a:avLst/>
          </a:prstGeom>
          <a:solidFill>
            <a:srgbClr val="AEEB00">
              <a:lumMod val="75000"/>
            </a:srgbClr>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15" name="泪滴形 14"/>
          <p:cNvSpPr/>
          <p:nvPr>
            <p:custDataLst>
              <p:tags r:id="rId19"/>
            </p:custDataLst>
          </p:nvPr>
        </p:nvSpPr>
        <p:spPr>
          <a:xfrm rot="480000">
            <a:off x="4015105" y="4756785"/>
            <a:ext cx="789305" cy="789305"/>
          </a:xfrm>
          <a:prstGeom prst="teardrop">
            <a:avLst/>
          </a:prstGeom>
          <a:solidFill>
            <a:srgbClr val="64DD17">
              <a:lumMod val="75000"/>
            </a:srgbClr>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7" name="泪滴形 6"/>
          <p:cNvSpPr/>
          <p:nvPr>
            <p:custDataLst>
              <p:tags r:id="rId20"/>
            </p:custDataLst>
          </p:nvPr>
        </p:nvSpPr>
        <p:spPr>
          <a:xfrm rot="5100000">
            <a:off x="4060825" y="1631315"/>
            <a:ext cx="789305" cy="789305"/>
          </a:xfrm>
          <a:prstGeom prst="teardrop">
            <a:avLst/>
          </a:prstGeom>
          <a:solidFill>
            <a:srgbClr val="13C700">
              <a:lumMod val="75000"/>
            </a:srgbClr>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pic>
        <p:nvPicPr>
          <p:cNvPr id="10" name="图片 9" descr="343439383331313b343532303032373bbfcdbba7b5b5b0b8"/>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733030" y="1837055"/>
            <a:ext cx="377825" cy="377825"/>
          </a:xfrm>
          <a:prstGeom prst="rect">
            <a:avLst/>
          </a:prstGeom>
        </p:spPr>
      </p:pic>
      <p:pic>
        <p:nvPicPr>
          <p:cNvPr id="16" name="图片 15" descr="343439383331313b343532303034303bcffacadbb9dcc0ed"/>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7762240" y="4962525"/>
            <a:ext cx="377825" cy="377825"/>
          </a:xfrm>
          <a:prstGeom prst="rect">
            <a:avLst/>
          </a:prstGeom>
        </p:spPr>
      </p:pic>
      <p:pic>
        <p:nvPicPr>
          <p:cNvPr id="17" name="图片 16" descr="343439383331313b343532303034313bc3c5bba7b9dcc0ed"/>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4221480" y="4962525"/>
            <a:ext cx="377825" cy="377825"/>
          </a:xfrm>
          <a:prstGeom prst="rect">
            <a:avLst/>
          </a:prstGeom>
        </p:spPr>
      </p:pic>
      <p:pic>
        <p:nvPicPr>
          <p:cNvPr id="18" name="图片 17" descr="343439383331313b343532303033303bd2d1b9bad3a6d3c3"/>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4273550" y="1837055"/>
            <a:ext cx="377825" cy="377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事务管理</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cxnSp>
        <p:nvCxnSpPr>
          <p:cNvPr id="20" name="直接连接符 19"/>
          <p:cNvCxnSpPr/>
          <p:nvPr>
            <p:custDataLst>
              <p:tags r:id="rId1"/>
            </p:custDataLst>
          </p:nvPr>
        </p:nvCxnSpPr>
        <p:spPr>
          <a:xfrm>
            <a:off x="1784409" y="4218719"/>
            <a:ext cx="8974317" cy="18854"/>
          </a:xfrm>
          <a:prstGeom prst="line">
            <a:avLst/>
          </a:prstGeom>
          <a:ln>
            <a:solidFill>
              <a:srgbClr val="000000">
                <a:lumMod val="50000"/>
                <a:lumOff val="50000"/>
              </a:srgbClr>
            </a:solidFill>
          </a:ln>
        </p:spPr>
        <p:style>
          <a:lnRef idx="1">
            <a:srgbClr val="1F74AD"/>
          </a:lnRef>
          <a:fillRef idx="0">
            <a:srgbClr val="1F74AD"/>
          </a:fillRef>
          <a:effectRef idx="0">
            <a:srgbClr val="1F74AD"/>
          </a:effectRef>
          <a:fontRef idx="minor">
            <a:srgbClr val="000000"/>
          </a:fontRef>
        </p:style>
      </p:cxnSp>
      <p:sp>
        <p:nvSpPr>
          <p:cNvPr id="22" name="平行四边形 21"/>
          <p:cNvSpPr/>
          <p:nvPr>
            <p:custDataLst>
              <p:tags r:id="rId2"/>
            </p:custDataLst>
          </p:nvPr>
        </p:nvSpPr>
        <p:spPr>
          <a:xfrm>
            <a:off x="4960620" y="871855"/>
            <a:ext cx="2950845" cy="902335"/>
          </a:xfrm>
          <a:prstGeom prst="parallelogram">
            <a:avLst/>
          </a:prstGeom>
          <a:solidFill>
            <a:schemeClr val="accent6">
              <a:lumMod val="50000"/>
            </a:schemeClr>
          </a:solidFill>
          <a:ln>
            <a:noFill/>
          </a:ln>
        </p:spPr>
        <p:style>
          <a:lnRef idx="2">
            <a:srgbClr val="1AA3AA">
              <a:shade val="50000"/>
            </a:srgbClr>
          </a:lnRef>
          <a:fillRef idx="1">
            <a:srgbClr val="1AA3AA"/>
          </a:fillRef>
          <a:effectRef idx="0">
            <a:srgbClr val="1AA3AA"/>
          </a:effectRef>
          <a:fontRef idx="minor">
            <a:sysClr val="window" lastClr="FFFFFF"/>
          </a:fontRef>
        </p:style>
        <p:txBody>
          <a:bodyPr rtlCol="0" anchor="ctr">
            <a:normAutofit/>
          </a:bodyPr>
          <a:lstStyle/>
          <a:p>
            <a:pPr algn="ctr"/>
            <a:endParaRPr lang="en-US" altLang="zh-CN" sz="2000">
              <a:solidFill>
                <a:sysClr val="window" lastClr="FFFFFF"/>
              </a:solidFill>
              <a:latin typeface="微软雅黑" panose="020B0503020204020204" pitchFamily="34" charset="-122"/>
              <a:ea typeface="微软雅黑" panose="020B0503020204020204" pitchFamily="34" charset="-122"/>
            </a:endParaRPr>
          </a:p>
        </p:txBody>
      </p:sp>
      <p:sp>
        <p:nvSpPr>
          <p:cNvPr id="24" name="平行四边形 23"/>
          <p:cNvSpPr/>
          <p:nvPr>
            <p:custDataLst>
              <p:tags r:id="rId3"/>
            </p:custDataLst>
          </p:nvPr>
        </p:nvSpPr>
        <p:spPr>
          <a:xfrm>
            <a:off x="2678955" y="3058764"/>
            <a:ext cx="1782628" cy="902616"/>
          </a:xfrm>
          <a:prstGeom prst="parallelogram">
            <a:avLst/>
          </a:prstGeom>
          <a:solidFill>
            <a:srgbClr val="1F74AD"/>
          </a:solidFill>
          <a:ln>
            <a:noFill/>
          </a:ln>
        </p:spPr>
        <p:style>
          <a:lnRef idx="2">
            <a:srgbClr val="1AA3AA">
              <a:shade val="50000"/>
            </a:srgbClr>
          </a:lnRef>
          <a:fillRef idx="1">
            <a:srgbClr val="1AA3AA"/>
          </a:fillRef>
          <a:effectRef idx="0">
            <a:srgbClr val="1AA3AA"/>
          </a:effectRef>
          <a:fontRef idx="minor">
            <a:sysClr val="window" lastClr="FFFFFF"/>
          </a:fontRef>
        </p:style>
        <p:txBody>
          <a:bodyPr rtlCol="0" anchor="ctr" anchorCtr="1">
            <a:normAutofit/>
          </a:bodyPr>
          <a:lstStyle/>
          <a:p>
            <a:pPr algn="ctr"/>
            <a:endParaRPr lang="en-US" altLang="zh-CN">
              <a:solidFill>
                <a:sysClr val="window" lastClr="FFFFFF"/>
              </a:solidFill>
              <a:latin typeface="微软雅黑" panose="020B0503020204020204" pitchFamily="34" charset="-122"/>
              <a:ea typeface="微软雅黑" panose="020B0503020204020204" pitchFamily="34" charset="-122"/>
            </a:endParaRPr>
          </a:p>
        </p:txBody>
      </p:sp>
      <p:sp>
        <p:nvSpPr>
          <p:cNvPr id="26" name="平行四边形 25"/>
          <p:cNvSpPr/>
          <p:nvPr>
            <p:custDataLst>
              <p:tags r:id="rId4"/>
            </p:custDataLst>
          </p:nvPr>
        </p:nvSpPr>
        <p:spPr>
          <a:xfrm>
            <a:off x="4423395" y="3058764"/>
            <a:ext cx="1782628" cy="902616"/>
          </a:xfrm>
          <a:prstGeom prst="parallelogram">
            <a:avLst/>
          </a:prstGeom>
          <a:solidFill>
            <a:srgbClr val="3498DB"/>
          </a:solidFill>
          <a:ln>
            <a:noFill/>
          </a:ln>
        </p:spPr>
        <p:style>
          <a:lnRef idx="2">
            <a:srgbClr val="1AA3AA">
              <a:shade val="50000"/>
            </a:srgbClr>
          </a:lnRef>
          <a:fillRef idx="1">
            <a:srgbClr val="1AA3AA"/>
          </a:fillRef>
          <a:effectRef idx="0">
            <a:srgbClr val="1AA3AA"/>
          </a:effectRef>
          <a:fontRef idx="minor">
            <a:sysClr val="window" lastClr="FFFFFF"/>
          </a:fontRef>
        </p:style>
        <p:txBody>
          <a:bodyPr rtlCol="0" anchor="ctr" anchorCtr="1">
            <a:normAutofit/>
          </a:bodyPr>
          <a:lstStyle/>
          <a:p>
            <a:pPr algn="ctr"/>
            <a:endParaRPr lang="en-US" altLang="zh-CN">
              <a:solidFill>
                <a:sysClr val="window" lastClr="FFFFFF"/>
              </a:solidFill>
              <a:latin typeface="微软雅黑" panose="020B0503020204020204" pitchFamily="34" charset="-122"/>
              <a:ea typeface="微软雅黑" panose="020B0503020204020204" pitchFamily="34" charset="-122"/>
            </a:endParaRPr>
          </a:p>
        </p:txBody>
      </p:sp>
      <p:sp>
        <p:nvSpPr>
          <p:cNvPr id="27" name="平行四边形 26"/>
          <p:cNvSpPr/>
          <p:nvPr>
            <p:custDataLst>
              <p:tags r:id="rId5"/>
            </p:custDataLst>
          </p:nvPr>
        </p:nvSpPr>
        <p:spPr>
          <a:xfrm>
            <a:off x="6167835" y="3058764"/>
            <a:ext cx="1782628" cy="902616"/>
          </a:xfrm>
          <a:prstGeom prst="parallelogram">
            <a:avLst/>
          </a:prstGeom>
          <a:solidFill>
            <a:srgbClr val="1AA3AA"/>
          </a:solidFill>
          <a:ln>
            <a:noFill/>
          </a:ln>
        </p:spPr>
        <p:style>
          <a:lnRef idx="2">
            <a:srgbClr val="1AA3AA">
              <a:shade val="50000"/>
            </a:srgbClr>
          </a:lnRef>
          <a:fillRef idx="1">
            <a:srgbClr val="1AA3AA"/>
          </a:fillRef>
          <a:effectRef idx="0">
            <a:srgbClr val="1AA3AA"/>
          </a:effectRef>
          <a:fontRef idx="minor">
            <a:sysClr val="window" lastClr="FFFFFF"/>
          </a:fontRef>
        </p:style>
        <p:txBody>
          <a:bodyPr rtlCol="0" anchor="ctr" anchorCtr="1">
            <a:normAutofit/>
          </a:bodyPr>
          <a:lstStyle/>
          <a:p>
            <a:pPr algn="ctr"/>
            <a:endParaRPr lang="en-US" altLang="zh-CN">
              <a:solidFill>
                <a:sysClr val="window" lastClr="FFFFFF"/>
              </a:solidFill>
              <a:latin typeface="微软雅黑" panose="020B0503020204020204" pitchFamily="34" charset="-122"/>
              <a:ea typeface="微软雅黑" panose="020B0503020204020204" pitchFamily="34" charset="-122"/>
            </a:endParaRPr>
          </a:p>
        </p:txBody>
      </p:sp>
      <p:sp>
        <p:nvSpPr>
          <p:cNvPr id="29" name="平行四边形 28"/>
          <p:cNvSpPr/>
          <p:nvPr>
            <p:custDataLst>
              <p:tags r:id="rId6"/>
            </p:custDataLst>
          </p:nvPr>
        </p:nvSpPr>
        <p:spPr>
          <a:xfrm>
            <a:off x="7912275" y="3058764"/>
            <a:ext cx="1782628" cy="902616"/>
          </a:xfrm>
          <a:prstGeom prst="parallelogram">
            <a:avLst/>
          </a:prstGeom>
          <a:solidFill>
            <a:srgbClr val="69A35B"/>
          </a:solidFill>
          <a:ln>
            <a:noFill/>
          </a:ln>
        </p:spPr>
        <p:style>
          <a:lnRef idx="2">
            <a:srgbClr val="1AA3AA">
              <a:shade val="50000"/>
            </a:srgbClr>
          </a:lnRef>
          <a:fillRef idx="1">
            <a:srgbClr val="1AA3AA"/>
          </a:fillRef>
          <a:effectRef idx="0">
            <a:srgbClr val="1AA3AA"/>
          </a:effectRef>
          <a:fontRef idx="minor">
            <a:sysClr val="window" lastClr="FFFFFF"/>
          </a:fontRef>
        </p:style>
        <p:txBody>
          <a:bodyPr rtlCol="0" anchor="ctr" anchorCtr="1">
            <a:normAutofit/>
          </a:bodyPr>
          <a:lstStyle/>
          <a:p>
            <a:pPr algn="ctr"/>
            <a:endParaRPr lang="en-US" altLang="zh-CN">
              <a:solidFill>
                <a:sysClr val="window" lastClr="FFFFFF"/>
              </a:solidFill>
              <a:latin typeface="微软雅黑" panose="020B0503020204020204" pitchFamily="34" charset="-122"/>
              <a:ea typeface="微软雅黑" panose="020B0503020204020204" pitchFamily="34" charset="-122"/>
            </a:endParaRPr>
          </a:p>
        </p:txBody>
      </p:sp>
      <p:grpSp>
        <p:nvGrpSpPr>
          <p:cNvPr id="33" name="组合 32"/>
          <p:cNvGrpSpPr/>
          <p:nvPr>
            <p:custDataLst>
              <p:tags r:id="rId7"/>
            </p:custDataLst>
          </p:nvPr>
        </p:nvGrpSpPr>
        <p:grpSpPr>
          <a:xfrm>
            <a:off x="3632500" y="1783627"/>
            <a:ext cx="5186866" cy="1132882"/>
            <a:chOff x="1327309" y="2488586"/>
            <a:chExt cx="9552331" cy="1205872"/>
          </a:xfrm>
        </p:grpSpPr>
        <p:grpSp>
          <p:nvGrpSpPr>
            <p:cNvPr id="34" name="组合 33"/>
            <p:cNvGrpSpPr/>
            <p:nvPr/>
          </p:nvGrpSpPr>
          <p:grpSpPr>
            <a:xfrm rot="10800000">
              <a:off x="1327309" y="2488586"/>
              <a:ext cx="9552331" cy="1205872"/>
              <a:chOff x="3467099" y="3350313"/>
              <a:chExt cx="5257804" cy="1205872"/>
            </a:xfrm>
          </p:grpSpPr>
          <p:cxnSp>
            <p:nvCxnSpPr>
              <p:cNvPr id="37" name="肘形连接符 36"/>
              <p:cNvCxnSpPr/>
              <p:nvPr>
                <p:custDataLst>
                  <p:tags r:id="rId8"/>
                </p:custDataLst>
              </p:nvPr>
            </p:nvCxnSpPr>
            <p:spPr>
              <a:xfrm rot="16200000" flipV="1">
                <a:off x="4178614" y="2638798"/>
                <a:ext cx="1205871" cy="2628902"/>
              </a:xfrm>
              <a:prstGeom prst="bentConnector3">
                <a:avLst/>
              </a:prstGeom>
              <a:ln w="38100">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cxnSp>
            <p:nvCxnSpPr>
              <p:cNvPr id="38" name="肘形连接符 37"/>
              <p:cNvCxnSpPr/>
              <p:nvPr>
                <p:custDataLst>
                  <p:tags r:id="rId9"/>
                </p:custDataLst>
              </p:nvPr>
            </p:nvCxnSpPr>
            <p:spPr>
              <a:xfrm rot="5400000" flipH="1" flipV="1">
                <a:off x="6807516" y="2638798"/>
                <a:ext cx="1205871" cy="2628903"/>
              </a:xfrm>
              <a:prstGeom prst="bentConnector3">
                <a:avLst/>
              </a:prstGeom>
              <a:ln w="38100">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grpSp>
        <p:cxnSp>
          <p:nvCxnSpPr>
            <p:cNvPr id="35" name="肘形连接符 34"/>
            <p:cNvCxnSpPr/>
            <p:nvPr>
              <p:custDataLst>
                <p:tags r:id="rId10"/>
              </p:custDataLst>
            </p:nvPr>
          </p:nvCxnSpPr>
          <p:spPr>
            <a:xfrm rot="5400000" flipV="1">
              <a:off x="4211249" y="3374129"/>
              <a:ext cx="612083" cy="2516"/>
            </a:xfrm>
            <a:prstGeom prst="bentConnector3">
              <a:avLst/>
            </a:prstGeom>
            <a:ln w="38100">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cxnSp>
          <p:nvCxnSpPr>
            <p:cNvPr id="36" name="肘形连接符 35"/>
            <p:cNvCxnSpPr/>
            <p:nvPr>
              <p:custDataLst>
                <p:tags r:id="rId11"/>
              </p:custDataLst>
            </p:nvPr>
          </p:nvCxnSpPr>
          <p:spPr>
            <a:xfrm rot="5400000" flipV="1">
              <a:off x="7402489" y="3384068"/>
              <a:ext cx="612083" cy="2516"/>
            </a:xfrm>
            <a:prstGeom prst="bentConnector3">
              <a:avLst>
                <a:gd name="adj1" fmla="val 50001"/>
              </a:avLst>
            </a:prstGeom>
            <a:ln w="38100">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grpSp>
      <p:sp>
        <p:nvSpPr>
          <p:cNvPr id="16" name="文本框 15"/>
          <p:cNvSpPr txBox="1"/>
          <p:nvPr>
            <p:custDataLst>
              <p:tags r:id="rId12"/>
            </p:custDataLst>
          </p:nvPr>
        </p:nvSpPr>
        <p:spPr>
          <a:xfrm>
            <a:off x="5228590" y="1012190"/>
            <a:ext cx="2375535" cy="622300"/>
          </a:xfrm>
          <a:prstGeom prst="rect">
            <a:avLst/>
          </a:prstGeom>
          <a:noFill/>
        </p:spPr>
        <p:txBody>
          <a:bodyPr wrap="square" rtlCol="0" anchor="ctr">
            <a:normAutofit fontScale="80000"/>
          </a:bodyPr>
          <a:lstStyle/>
          <a:p>
            <a:pPr algn="ctr">
              <a:lnSpc>
                <a:spcPct val="120000"/>
              </a:lnSpc>
            </a:pPr>
            <a:r>
              <a:rPr lang="zh-CN" altLang="en-US" sz="2000" spc="150">
                <a:solidFill>
                  <a:sysClr val="window" lastClr="FFFFFF"/>
                </a:solidFill>
                <a:latin typeface="微软雅黑" panose="020B0503020204020204" pitchFamily="34" charset="-122"/>
                <a:ea typeface="微软雅黑" panose="020B0503020204020204" pitchFamily="34" charset="-122"/>
              </a:rPr>
              <a:t>四、事务的隔离级别</a:t>
            </a:r>
            <a:endParaRPr lang="zh-CN" altLang="en-US" sz="2000" spc="150">
              <a:solidFill>
                <a:sysClr val="window" lastClr="FFFFFF"/>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13"/>
            </p:custDataLst>
          </p:nvPr>
        </p:nvSpPr>
        <p:spPr>
          <a:xfrm>
            <a:off x="2851476" y="3198959"/>
            <a:ext cx="1437587" cy="622226"/>
          </a:xfrm>
          <a:prstGeom prst="rect">
            <a:avLst/>
          </a:prstGeom>
          <a:noFill/>
        </p:spPr>
        <p:txBody>
          <a:bodyPr wrap="square" rtlCol="0" anchor="ctr">
            <a:normAutofit/>
          </a:bodyPr>
          <a:lstStyle/>
          <a:p>
            <a:pPr algn="ctr">
              <a:lnSpc>
                <a:spcPct val="120000"/>
              </a:lnSpc>
            </a:pPr>
            <a:r>
              <a:rPr lang="zh-CN" altLang="en-US" sz="2000" spc="150">
                <a:solidFill>
                  <a:sysClr val="window" lastClr="FFFFFF"/>
                </a:solidFill>
                <a:latin typeface="微软雅黑" panose="020B0503020204020204" pitchFamily="34" charset="-122"/>
                <a:ea typeface="微软雅黑" panose="020B0503020204020204" pitchFamily="34" charset="-122"/>
              </a:rPr>
              <a:t>脏读问题</a:t>
            </a:r>
            <a:endParaRPr lang="zh-CN" altLang="en-US" sz="2000" spc="150">
              <a:solidFill>
                <a:sysClr val="window" lastClr="FFFFFF"/>
              </a:solidFill>
              <a:latin typeface="微软雅黑" panose="020B0503020204020204" pitchFamily="34" charset="-122"/>
              <a:ea typeface="微软雅黑" panose="020B0503020204020204" pitchFamily="34" charset="-122"/>
            </a:endParaRPr>
          </a:p>
        </p:txBody>
      </p:sp>
      <p:sp>
        <p:nvSpPr>
          <p:cNvPr id="18" name="文本框 17"/>
          <p:cNvSpPr txBox="1"/>
          <p:nvPr>
            <p:custDataLst>
              <p:tags r:id="rId14"/>
            </p:custDataLst>
          </p:nvPr>
        </p:nvSpPr>
        <p:spPr>
          <a:xfrm>
            <a:off x="4595916" y="3198959"/>
            <a:ext cx="1437587" cy="622226"/>
          </a:xfrm>
          <a:prstGeom prst="rect">
            <a:avLst/>
          </a:prstGeom>
          <a:noFill/>
        </p:spPr>
        <p:txBody>
          <a:bodyPr wrap="square" rtlCol="0" anchor="ctr">
            <a:normAutofit fontScale="70000"/>
          </a:bodyPr>
          <a:lstStyle/>
          <a:p>
            <a:pPr algn="ctr">
              <a:lnSpc>
                <a:spcPct val="120000"/>
              </a:lnSpc>
            </a:pPr>
            <a:r>
              <a:rPr lang="zh-CN" altLang="en-US" sz="2000" spc="150">
                <a:solidFill>
                  <a:sysClr val="window" lastClr="FFFFFF"/>
                </a:solidFill>
                <a:latin typeface="微软雅黑" panose="020B0503020204020204" pitchFamily="34" charset="-122"/>
                <a:ea typeface="微软雅黑" panose="020B0503020204020204" pitchFamily="34" charset="-122"/>
              </a:rPr>
              <a:t>不可重复读</a:t>
            </a:r>
            <a:endParaRPr lang="zh-CN" altLang="en-US" sz="2000" spc="150">
              <a:solidFill>
                <a:sysClr val="window" lastClr="FFFFFF"/>
              </a:solidFill>
              <a:latin typeface="微软雅黑" panose="020B0503020204020204" pitchFamily="34" charset="-122"/>
              <a:ea typeface="微软雅黑" panose="020B0503020204020204" pitchFamily="34" charset="-122"/>
            </a:endParaRPr>
          </a:p>
          <a:p>
            <a:pPr algn="ctr">
              <a:lnSpc>
                <a:spcPct val="120000"/>
              </a:lnSpc>
            </a:pPr>
            <a:r>
              <a:rPr lang="zh-CN" altLang="en-US" sz="2000" spc="150">
                <a:solidFill>
                  <a:sysClr val="window" lastClr="FFFFFF"/>
                </a:solidFill>
                <a:latin typeface="微软雅黑" panose="020B0503020204020204" pitchFamily="34" charset="-122"/>
                <a:ea typeface="微软雅黑" panose="020B0503020204020204" pitchFamily="34" charset="-122"/>
              </a:rPr>
              <a:t>问题</a:t>
            </a:r>
            <a:endParaRPr lang="zh-CN" altLang="en-US" sz="2000" spc="150">
              <a:solidFill>
                <a:sysClr val="window" lastClr="FFFFFF"/>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15"/>
            </p:custDataLst>
          </p:nvPr>
        </p:nvSpPr>
        <p:spPr>
          <a:xfrm>
            <a:off x="6340356" y="3198959"/>
            <a:ext cx="1437587" cy="622226"/>
          </a:xfrm>
          <a:prstGeom prst="rect">
            <a:avLst/>
          </a:prstGeom>
          <a:noFill/>
        </p:spPr>
        <p:txBody>
          <a:bodyPr wrap="square" rtlCol="0" anchor="ctr">
            <a:normAutofit/>
          </a:bodyPr>
          <a:lstStyle/>
          <a:p>
            <a:pPr algn="ctr">
              <a:lnSpc>
                <a:spcPct val="120000"/>
              </a:lnSpc>
            </a:pPr>
            <a:r>
              <a:rPr lang="zh-CN" altLang="en-US" sz="2000" spc="150">
                <a:solidFill>
                  <a:sysClr val="window" lastClr="FFFFFF"/>
                </a:solidFill>
                <a:latin typeface="微软雅黑" panose="020B0503020204020204" pitchFamily="34" charset="-122"/>
                <a:ea typeface="微软雅黑" panose="020B0503020204020204" pitchFamily="34" charset="-122"/>
              </a:rPr>
              <a:t>幻读问题</a:t>
            </a:r>
            <a:endParaRPr lang="zh-CN" altLang="en-US" sz="2000" spc="150">
              <a:solidFill>
                <a:sysClr val="window" lastClr="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16"/>
            </p:custDataLst>
          </p:nvPr>
        </p:nvSpPr>
        <p:spPr>
          <a:xfrm>
            <a:off x="8084796" y="3198959"/>
            <a:ext cx="1437587" cy="622226"/>
          </a:xfrm>
          <a:prstGeom prst="rect">
            <a:avLst/>
          </a:prstGeom>
          <a:noFill/>
        </p:spPr>
        <p:txBody>
          <a:bodyPr wrap="square" rtlCol="0" anchor="ctr">
            <a:normAutofit/>
          </a:bodyPr>
          <a:lstStyle/>
          <a:p>
            <a:pPr algn="ctr">
              <a:lnSpc>
                <a:spcPct val="120000"/>
              </a:lnSpc>
            </a:pPr>
            <a:r>
              <a:rPr lang="zh-CN" altLang="en-US" sz="2000" spc="150">
                <a:solidFill>
                  <a:sysClr val="window" lastClr="FFFFFF"/>
                </a:solidFill>
                <a:latin typeface="微软雅黑" panose="020B0503020204020204" pitchFamily="34" charset="-122"/>
                <a:ea typeface="微软雅黑" panose="020B0503020204020204" pitchFamily="34" charset="-122"/>
              </a:rPr>
              <a:t>可串行化</a:t>
            </a:r>
            <a:endParaRPr lang="zh-CN" altLang="en-US" sz="2000" spc="150">
              <a:solidFill>
                <a:sysClr val="window" lastClr="FFFFFF"/>
              </a:solidFill>
              <a:latin typeface="微软雅黑" panose="020B0503020204020204" pitchFamily="34" charset="-122"/>
              <a:ea typeface="微软雅黑" panose="020B0503020204020204" pitchFamily="34" charset="-122"/>
            </a:endParaRPr>
          </a:p>
        </p:txBody>
      </p:sp>
      <p:sp>
        <p:nvSpPr>
          <p:cNvPr id="25" name="文本框 24"/>
          <p:cNvSpPr txBox="1"/>
          <p:nvPr>
            <p:custDataLst>
              <p:tags r:id="rId17"/>
            </p:custDataLst>
          </p:nvPr>
        </p:nvSpPr>
        <p:spPr>
          <a:xfrm>
            <a:off x="2365540" y="5404403"/>
            <a:ext cx="7429500" cy="1084082"/>
          </a:xfrm>
          <a:prstGeom prst="rect">
            <a:avLst/>
          </a:prstGeom>
        </p:spPr>
        <p:txBody>
          <a:bodyPr wrap="square" anchor="t" anchorCtr="0">
            <a:normAutofit/>
          </a:bodyPr>
          <a:lstStyle>
            <a:defPPr>
              <a:defRPr lang="zh-CN"/>
            </a:defPPr>
            <a:lvl1pPr algn="ctr">
              <a:lnSpc>
                <a:spcPct val="110000"/>
              </a:lnSpc>
              <a:spcBef>
                <a:spcPts val="600"/>
              </a:spcBef>
              <a:defRPr>
                <a:solidFill>
                  <a:srgbClr val="4D576B"/>
                </a:solidFill>
                <a:latin typeface="Arial" panose="020B0604020202020204" pitchFamily="34" charset="0"/>
                <a:cs typeface="Arial" panose="020B0604020202020204" pitchFamily="34" charset="0"/>
              </a:defRPr>
            </a:lvl1pPr>
          </a:lstStyle>
          <a:p>
            <a:r>
              <a:rPr lang="en-US" altLang="zh-CN" spc="150">
                <a:latin typeface="微软雅黑" panose="020B0503020204020204" pitchFamily="34" charset="-122"/>
                <a:ea typeface="微软雅黑" panose="020B0503020204020204" pitchFamily="34" charset="-122"/>
                <a:cs typeface="+mn-ea"/>
              </a:rPr>
              <a:t> </a:t>
            </a:r>
            <a:endParaRPr lang="en-US" altLang="zh-CN" spc="150">
              <a:latin typeface="微软雅黑" panose="020B0503020204020204" pitchFamily="34" charset="-122"/>
              <a:ea typeface="微软雅黑" panose="020B0503020204020204" pitchFamily="34" charset="-122"/>
              <a:cs typeface="+mn-ea"/>
            </a:endParaRPr>
          </a:p>
        </p:txBody>
      </p:sp>
      <p:pic>
        <p:nvPicPr>
          <p:cNvPr id="4" name="图片 3"/>
          <p:cNvPicPr>
            <a:picLocks noChangeAspect="1"/>
          </p:cNvPicPr>
          <p:nvPr/>
        </p:nvPicPr>
        <p:blipFill>
          <a:blip r:embed="rId18"/>
          <a:stretch>
            <a:fillRect/>
          </a:stretch>
        </p:blipFill>
        <p:spPr>
          <a:xfrm>
            <a:off x="2570480" y="4440555"/>
            <a:ext cx="8661400" cy="2417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事务管理</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67" name="文本框 66"/>
          <p:cNvSpPr txBox="1"/>
          <p:nvPr/>
        </p:nvSpPr>
        <p:spPr>
          <a:xfrm>
            <a:off x="1596390" y="1010920"/>
            <a:ext cx="6096000" cy="368300"/>
          </a:xfrm>
          <a:prstGeom prst="rect">
            <a:avLst/>
          </a:prstGeom>
          <a:noFill/>
        </p:spPr>
        <p:txBody>
          <a:bodyPr wrap="square" rtlCol="0" anchor="t">
            <a:spAutoFit/>
          </a:bodyPr>
          <a:p>
            <a:r>
              <a:rPr lang="zh-CN" altLang="en-US" b="1"/>
              <a:t>五、隔离级别的选取</a:t>
            </a:r>
            <a:endParaRPr lang="zh-CN" altLang="en-US" b="1"/>
          </a:p>
        </p:txBody>
      </p:sp>
      <p:sp>
        <p:nvSpPr>
          <p:cNvPr id="68" name="文本框 67"/>
          <p:cNvSpPr txBox="1"/>
          <p:nvPr/>
        </p:nvSpPr>
        <p:spPr>
          <a:xfrm>
            <a:off x="8874760" y="5224145"/>
            <a:ext cx="6361430" cy="2837815"/>
          </a:xfrm>
          <a:prstGeom prst="rect">
            <a:avLst/>
          </a:prstGeom>
          <a:noFill/>
        </p:spPr>
        <p:txBody>
          <a:bodyPr wrap="square" rtlCol="0" anchor="t">
            <a:noAutofit/>
          </a:bodyPr>
          <a:p>
            <a:endParaRPr lang="zh-CN" altLang="en-US"/>
          </a:p>
        </p:txBody>
      </p:sp>
      <p:sp>
        <p:nvSpPr>
          <p:cNvPr id="69" name="燕尾形 68"/>
          <p:cNvSpPr/>
          <p:nvPr>
            <p:custDataLst>
              <p:tags r:id="rId1"/>
            </p:custDataLst>
          </p:nvPr>
        </p:nvSpPr>
        <p:spPr>
          <a:xfrm>
            <a:off x="3661410" y="5829732"/>
            <a:ext cx="2594293" cy="793635"/>
          </a:xfrm>
          <a:prstGeom prst="chevron">
            <a:avLst>
              <a:gd name="adj" fmla="val 58870"/>
            </a:avLst>
          </a:prstGeom>
          <a:solidFill>
            <a:schemeClr val="accent6">
              <a:lumMod val="60000"/>
              <a:lumOff val="40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endParaRPr>
          </a:p>
        </p:txBody>
      </p:sp>
      <p:sp>
        <p:nvSpPr>
          <p:cNvPr id="77" name="燕尾形 76"/>
          <p:cNvSpPr/>
          <p:nvPr>
            <p:custDataLst>
              <p:tags r:id="rId2"/>
            </p:custDataLst>
          </p:nvPr>
        </p:nvSpPr>
        <p:spPr>
          <a:xfrm>
            <a:off x="6255703" y="5829732"/>
            <a:ext cx="2594293" cy="793635"/>
          </a:xfrm>
          <a:prstGeom prst="chevron">
            <a:avLst>
              <a:gd name="adj" fmla="val 58870"/>
            </a:avLst>
          </a:prstGeom>
          <a:solidFill>
            <a:schemeClr val="accent6">
              <a:lumMod val="20000"/>
              <a:lumOff val="80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endParaRPr>
          </a:p>
        </p:txBody>
      </p:sp>
      <p:sp>
        <p:nvSpPr>
          <p:cNvPr id="70" name="燕尾形 69"/>
          <p:cNvSpPr/>
          <p:nvPr>
            <p:custDataLst>
              <p:tags r:id="rId3"/>
            </p:custDataLst>
          </p:nvPr>
        </p:nvSpPr>
        <p:spPr>
          <a:xfrm>
            <a:off x="3661410" y="5649994"/>
            <a:ext cx="2594293" cy="793635"/>
          </a:xfrm>
          <a:prstGeom prst="chevron">
            <a:avLst>
              <a:gd name="adj" fmla="val 58870"/>
            </a:avLst>
          </a:prstGeom>
          <a:solidFill>
            <a:schemeClr val="accent6">
              <a:lumMod val="75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endParaRPr>
          </a:p>
        </p:txBody>
      </p:sp>
      <p:sp>
        <p:nvSpPr>
          <p:cNvPr id="71" name="燕尾形 70"/>
          <p:cNvSpPr/>
          <p:nvPr>
            <p:custDataLst>
              <p:tags r:id="rId4"/>
            </p:custDataLst>
          </p:nvPr>
        </p:nvSpPr>
        <p:spPr>
          <a:xfrm>
            <a:off x="6255703" y="5649994"/>
            <a:ext cx="2594293" cy="793635"/>
          </a:xfrm>
          <a:prstGeom prst="chevron">
            <a:avLst>
              <a:gd name="adj" fmla="val 58870"/>
            </a:avLst>
          </a:prstGeom>
          <a:solidFill>
            <a:schemeClr val="accent6"/>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endParaRPr>
          </a:p>
        </p:txBody>
      </p:sp>
      <p:cxnSp>
        <p:nvCxnSpPr>
          <p:cNvPr id="82" name="直接箭头连接符 81"/>
          <p:cNvCxnSpPr/>
          <p:nvPr>
            <p:custDataLst>
              <p:tags r:id="rId5"/>
            </p:custDataLst>
          </p:nvPr>
        </p:nvCxnSpPr>
        <p:spPr>
          <a:xfrm flipH="1" flipV="1">
            <a:off x="3655060" y="3092684"/>
            <a:ext cx="6350" cy="2334895"/>
          </a:xfrm>
          <a:prstGeom prst="straightConnector1">
            <a:avLst/>
          </a:prstGeom>
          <a:ln>
            <a:tailEnd type="arrow" w="med" len="med"/>
          </a:ln>
        </p:spPr>
        <p:style>
          <a:lnRef idx="1">
            <a:schemeClr val="accent6"/>
          </a:lnRef>
          <a:fillRef idx="0">
            <a:schemeClr val="accent6"/>
          </a:fillRef>
          <a:effectRef idx="0">
            <a:schemeClr val="accent6"/>
          </a:effectRef>
          <a:fontRef idx="minor">
            <a:schemeClr val="tx1"/>
          </a:fontRef>
        </p:style>
      </p:cxnSp>
      <p:cxnSp>
        <p:nvCxnSpPr>
          <p:cNvPr id="72" name="直接箭头连接符 71"/>
          <p:cNvCxnSpPr/>
          <p:nvPr>
            <p:custDataLst>
              <p:tags r:id="rId6"/>
            </p:custDataLst>
          </p:nvPr>
        </p:nvCxnSpPr>
        <p:spPr>
          <a:xfrm flipV="1">
            <a:off x="6256338" y="3107924"/>
            <a:ext cx="12065" cy="2319655"/>
          </a:xfrm>
          <a:prstGeom prst="straightConnector1">
            <a:avLst/>
          </a:prstGeom>
          <a:ln>
            <a:tailEnd type="arrow" w="med" len="med"/>
          </a:ln>
        </p:spPr>
        <p:style>
          <a:lnRef idx="1">
            <a:schemeClr val="accent6"/>
          </a:lnRef>
          <a:fillRef idx="0">
            <a:schemeClr val="accent6"/>
          </a:fillRef>
          <a:effectRef idx="0">
            <a:schemeClr val="accent6"/>
          </a:effectRef>
          <a:fontRef idx="minor">
            <a:schemeClr val="tx1"/>
          </a:fontRef>
        </p:style>
      </p:cxnSp>
      <p:sp>
        <p:nvSpPr>
          <p:cNvPr id="74" name="文本框 73"/>
          <p:cNvSpPr txBox="1"/>
          <p:nvPr>
            <p:custDataLst>
              <p:tags r:id="rId7"/>
            </p:custDataLst>
          </p:nvPr>
        </p:nvSpPr>
        <p:spPr>
          <a:xfrm>
            <a:off x="3769745" y="3150905"/>
            <a:ext cx="2375981" cy="2277495"/>
          </a:xfrm>
          <a:prstGeom prst="rect">
            <a:avLst/>
          </a:prstGeom>
          <a:noFill/>
          <a:effectLst>
            <a:outerShdw blurRad="63500" sx="102000" sy="102000" algn="ctr" rotWithShape="0">
              <a:prstClr val="black">
                <a:alpha val="10000"/>
              </a:prstClr>
            </a:outerShdw>
          </a:effectLst>
        </p:spPr>
        <p:txBody>
          <a:bodyPr wrap="square" rtlCol="0">
            <a:noAutofit/>
          </a:bodyPr>
          <a:p>
            <a:pPr algn="l" fontAlgn="auto">
              <a:lnSpc>
                <a:spcPct val="130000"/>
              </a:lnSpc>
              <a:spcAft>
                <a:spcPts val="1000"/>
              </a:spcAft>
            </a:pPr>
            <a:r>
              <a:rPr lang="zh-CN" altLang="en-US" sz="1200">
                <a:sym typeface="+mn-ea"/>
              </a:rPr>
              <a:t>需要排除数据脏读的影响，在多个事务之间要避免进行“非授权的读”操作。因为事务的回滚操作或失败将会影响其他的并发事务，第一个事务的回滚会完全将其他事务的操作清除，这可能导致数据库处在一个不一致的状态。</a:t>
            </a:r>
            <a:endParaRPr lang="zh-CN" altLang="en-US" sz="1200"/>
          </a:p>
          <a:p>
            <a:pPr algn="ctr" fontAlgn="auto">
              <a:lnSpc>
                <a:spcPct val="130000"/>
              </a:lnSpc>
              <a:spcAft>
                <a:spcPts val="1000"/>
              </a:spcAft>
            </a:pP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endParaRPr>
          </a:p>
        </p:txBody>
      </p:sp>
      <p:sp>
        <p:nvSpPr>
          <p:cNvPr id="79" name="文本框 78"/>
          <p:cNvSpPr txBox="1"/>
          <p:nvPr>
            <p:custDataLst>
              <p:tags r:id="rId8"/>
            </p:custDataLst>
          </p:nvPr>
        </p:nvSpPr>
        <p:spPr>
          <a:xfrm>
            <a:off x="6366236" y="3151091"/>
            <a:ext cx="2375981" cy="2277495"/>
          </a:xfrm>
          <a:prstGeom prst="rect">
            <a:avLst/>
          </a:prstGeom>
          <a:noFill/>
          <a:effectLst>
            <a:outerShdw blurRad="63500" sx="102000" sy="102000" algn="ctr" rotWithShape="0">
              <a:prstClr val="black">
                <a:alpha val="10000"/>
              </a:prstClr>
            </a:outerShdw>
          </a:effectLst>
        </p:spPr>
        <p:txBody>
          <a:bodyPr wrap="square" rtlCol="0">
            <a:noAutofit/>
          </a:bodyPr>
          <a:p>
            <a:pPr algn="l" fontAlgn="auto">
              <a:lnSpc>
                <a:spcPct val="130000"/>
              </a:lnSpc>
              <a:spcAft>
                <a:spcPts val="1000"/>
              </a:spcAft>
            </a:pPr>
            <a:r>
              <a:rPr lang="zh-CN" altLang="en-US" sz="1200">
                <a:sym typeface="+mn-ea"/>
              </a:rPr>
              <a:t>绝大部分应用都无须使用“序列化”隔离，在实际的应用中，数据的幻读可以通过使用悲观锁这种强行使所有事务都序列化执行的方式来解决。</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sym typeface="微软雅黑" panose="020B0503020204020204" pitchFamily="34" charset="-122"/>
            </a:endParaRPr>
          </a:p>
        </p:txBody>
      </p:sp>
      <p:pic>
        <p:nvPicPr>
          <p:cNvPr id="85" name="图片 84" descr="343435383038363b343532323338323bcee5c1a6c4a3d0c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4618355" y="5707380"/>
            <a:ext cx="678815" cy="678815"/>
          </a:xfrm>
          <a:prstGeom prst="rect">
            <a:avLst/>
          </a:prstGeom>
        </p:spPr>
      </p:pic>
      <p:pic>
        <p:nvPicPr>
          <p:cNvPr id="86" name="图片 85" descr="343435383038363b343532323338353bc8abc7f2bbaf"/>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7200900" y="5739765"/>
            <a:ext cx="613410" cy="613410"/>
          </a:xfrm>
          <a:prstGeom prst="rect">
            <a:avLst/>
          </a:prstGeom>
        </p:spPr>
      </p:pic>
      <p:sp>
        <p:nvSpPr>
          <p:cNvPr id="90" name="文本框 89"/>
          <p:cNvSpPr txBox="1"/>
          <p:nvPr/>
        </p:nvSpPr>
        <p:spPr>
          <a:xfrm>
            <a:off x="3276600" y="1962785"/>
            <a:ext cx="6096000" cy="368300"/>
          </a:xfrm>
          <a:prstGeom prst="rect">
            <a:avLst/>
          </a:prstGeom>
          <a:noFill/>
        </p:spPr>
        <p:txBody>
          <a:bodyPr wrap="square" rtlCol="0">
            <a:spAutoFit/>
          </a:bodyPr>
          <a:p>
            <a:r>
              <a:rPr lang="zh-CN" altLang="en-US">
                <a:sym typeface="+mn-ea"/>
              </a:rPr>
              <a:t>在选取数据库的隔离级别是，读者可以参考以下几个原则。</a:t>
            </a:r>
            <a:endParaRPr lang="zh-CN" altLang="en-US"/>
          </a:p>
        </p:txBody>
      </p:sp>
      <p:cxnSp>
        <p:nvCxnSpPr>
          <p:cNvPr id="91" name="直接箭头连接符 90"/>
          <p:cNvCxnSpPr/>
          <p:nvPr/>
        </p:nvCxnSpPr>
        <p:spPr>
          <a:xfrm>
            <a:off x="1409700" y="2531110"/>
            <a:ext cx="8920480" cy="7620"/>
          </a:xfrm>
          <a:prstGeom prst="straightConnector1">
            <a:avLst/>
          </a:prstGeom>
          <a:ln cap="sq">
            <a:tailEnd type="oval" w="med" len="med"/>
          </a:ln>
        </p:spPr>
        <p:style>
          <a:lnRef idx="3">
            <a:schemeClr val="accent6"/>
          </a:lnRef>
          <a:fillRef idx="0">
            <a:schemeClr val="accent6"/>
          </a:fillRef>
          <a:effectRef idx="2">
            <a:schemeClr val="accent6"/>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锁机制</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3" name="文本框 2"/>
          <p:cNvSpPr txBox="1"/>
          <p:nvPr/>
        </p:nvSpPr>
        <p:spPr>
          <a:xfrm>
            <a:off x="1421130" y="1000125"/>
            <a:ext cx="6096000" cy="368300"/>
          </a:xfrm>
          <a:prstGeom prst="rect">
            <a:avLst/>
          </a:prstGeom>
          <a:noFill/>
        </p:spPr>
        <p:txBody>
          <a:bodyPr wrap="square" rtlCol="0" anchor="t">
            <a:spAutoFit/>
          </a:bodyPr>
          <a:p>
            <a:r>
              <a:rPr lang="zh-CN" altLang="en-US" b="1"/>
              <a:t>一、MySQL锁机制介绍</a:t>
            </a:r>
            <a:endParaRPr lang="zh-CN" altLang="en-US" b="1"/>
          </a:p>
        </p:txBody>
      </p:sp>
      <p:sp>
        <p:nvSpPr>
          <p:cNvPr id="4" name="文本框 3"/>
          <p:cNvSpPr txBox="1"/>
          <p:nvPr/>
        </p:nvSpPr>
        <p:spPr>
          <a:xfrm>
            <a:off x="1521460" y="2021205"/>
            <a:ext cx="3031490" cy="2815590"/>
          </a:xfrm>
          <a:prstGeom prst="rect">
            <a:avLst/>
          </a:prstGeom>
          <a:noFill/>
        </p:spPr>
        <p:txBody>
          <a:bodyPr wrap="square" rtlCol="0" anchor="t">
            <a:noAutofit/>
          </a:bodyPr>
          <a:p>
            <a:pPr>
              <a:lnSpc>
                <a:spcPct val="140000"/>
              </a:lnSpc>
            </a:pPr>
            <a:r>
              <a:rPr lang="zh-CN" altLang="en-US"/>
              <a:t>MySQL数据库中存在多种数据存储引擎，由于每种存储引擎所针对的应用场景不一样，内部的锁定机制也是为他们各自所面对的特定场景而优化设计的，所以各存储引擎的锁定机制之间本质上也存在较大的区别。</a:t>
            </a:r>
            <a:endParaRPr lang="en-US" altLang="zh-CN"/>
          </a:p>
        </p:txBody>
      </p:sp>
      <p:sp>
        <p:nvSpPr>
          <p:cNvPr id="9" name="文本框 8"/>
          <p:cNvSpPr txBox="1"/>
          <p:nvPr>
            <p:custDataLst>
              <p:tags r:id="rId1"/>
            </p:custDataLst>
          </p:nvPr>
        </p:nvSpPr>
        <p:spPr>
          <a:xfrm>
            <a:off x="5442678" y="1751375"/>
            <a:ext cx="4548953" cy="1555982"/>
          </a:xfrm>
          <a:prstGeom prst="rect">
            <a:avLst/>
          </a:prstGeom>
          <a:solidFill>
            <a:schemeClr val="accent6">
              <a:lumMod val="60000"/>
              <a:lumOff val="40000"/>
            </a:schemeClr>
          </a:solidFill>
          <a:ln>
            <a:noFill/>
          </a:ln>
        </p:spPr>
        <p:style>
          <a:lnRef idx="2">
            <a:srgbClr val="BABD3D">
              <a:shade val="50000"/>
            </a:srgbClr>
          </a:lnRef>
          <a:fillRef idx="1">
            <a:srgbClr val="BABD3D"/>
          </a:fillRef>
          <a:effectRef idx="0">
            <a:srgbClr val="BABD3D"/>
          </a:effectRef>
          <a:fontRef idx="minor">
            <a:srgbClr val="FFFFFF"/>
          </a:fontRef>
        </p:style>
        <p:txBody>
          <a:bodyPr anchor="ctr">
            <a:normAutofit/>
          </a:bodyPr>
          <a:lstStyle>
            <a:defPPr>
              <a:defRPr lang="zh-CN"/>
            </a:defPPr>
            <a:lvl1pPr algn="ctr">
              <a:defRPr>
                <a:solidFill>
                  <a:srgbClr val="FFFFFF"/>
                </a:solidFill>
                <a:latin typeface="Arial" panose="020B0604020202020204" pitchFamily="34" charset="0"/>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gn="l"/>
            <a:r>
              <a:rPr lang="en-US" altLang="zh-CN">
                <a:solidFill>
                  <a:srgbClr val="FFFFFF"/>
                </a:solidFill>
                <a:latin typeface="Arial" panose="020B0604020202020204" pitchFamily="34" charset="0"/>
              </a:rPr>
              <a:t>表极锁的特点是开销小，加锁快，不会出现死锁。但由于锁粒度大，发生锁冲突的概率较高，抗并发能力较低。</a:t>
            </a:r>
            <a:endParaRPr lang="en-US" altLang="zh-CN">
              <a:solidFill>
                <a:srgbClr val="FFFFFF"/>
              </a:solidFill>
              <a:latin typeface="Arial" panose="020B0604020202020204" pitchFamily="34" charset="0"/>
            </a:endParaRPr>
          </a:p>
        </p:txBody>
      </p:sp>
      <p:sp>
        <p:nvSpPr>
          <p:cNvPr id="10" name="文本框 9"/>
          <p:cNvSpPr txBox="1"/>
          <p:nvPr>
            <p:custDataLst>
              <p:tags r:id="rId2"/>
            </p:custDataLst>
          </p:nvPr>
        </p:nvSpPr>
        <p:spPr>
          <a:xfrm>
            <a:off x="5398228" y="4260856"/>
            <a:ext cx="4548953" cy="1555982"/>
          </a:xfrm>
          <a:prstGeom prst="rect">
            <a:avLst/>
          </a:prstGeom>
          <a:solidFill>
            <a:srgbClr val="7DB359"/>
          </a:solidFill>
          <a:ln>
            <a:noFill/>
          </a:ln>
        </p:spPr>
        <p:style>
          <a:lnRef idx="2">
            <a:srgbClr val="BABD3D">
              <a:shade val="50000"/>
            </a:srgbClr>
          </a:lnRef>
          <a:fillRef idx="1">
            <a:srgbClr val="BABD3D"/>
          </a:fillRef>
          <a:effectRef idx="0">
            <a:srgbClr val="BABD3D"/>
          </a:effectRef>
          <a:fontRef idx="minor">
            <a:srgbClr val="FFFFFF"/>
          </a:fontRef>
        </p:style>
        <p:txBody>
          <a:bodyPr anchor="ctr">
            <a:normAutofit/>
          </a:bodyPr>
          <a:lstStyle>
            <a:defPPr>
              <a:defRPr lang="zh-CN"/>
            </a:defPPr>
            <a:lvl1pPr algn="ctr">
              <a:defRPr>
                <a:solidFill>
                  <a:srgbClr val="FFFFFF"/>
                </a:solidFill>
                <a:latin typeface="Arial" panose="020B0604020202020204" pitchFamily="34" charset="0"/>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gn="l"/>
            <a:r>
              <a:rPr lang="en-US" altLang="zh-CN">
                <a:solidFill>
                  <a:srgbClr val="FFFFFF"/>
                </a:solidFill>
                <a:latin typeface="Arial" panose="020B0604020202020204" pitchFamily="34" charset="0"/>
              </a:rPr>
              <a:t>行级锁的特点是开销大，加锁慢，会出现死锁的情况。由于锁粒度小，发生锁冲突的概率较低，抗并发能力较高。</a:t>
            </a:r>
            <a:endParaRPr lang="en-US" altLang="zh-CN">
              <a:solidFill>
                <a:srgbClr val="FFFFFF"/>
              </a:solidFill>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锁机制</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30" name="Freeform 5"/>
          <p:cNvSpPr/>
          <p:nvPr>
            <p:custDataLst>
              <p:tags r:id="rId1"/>
            </p:custDataLst>
          </p:nvPr>
        </p:nvSpPr>
        <p:spPr bwMode="auto">
          <a:xfrm>
            <a:off x="5453832" y="2863423"/>
            <a:ext cx="1382321" cy="1313456"/>
          </a:xfrm>
          <a:custGeom>
            <a:avLst/>
            <a:gdLst>
              <a:gd name="T0" fmla="*/ 156 w 823"/>
              <a:gd name="T1" fmla="*/ 782 h 782"/>
              <a:gd name="T2" fmla="*/ 0 w 823"/>
              <a:gd name="T3" fmla="*/ 300 h 782"/>
              <a:gd name="T4" fmla="*/ 411 w 823"/>
              <a:gd name="T5" fmla="*/ 0 h 782"/>
              <a:gd name="T6" fmla="*/ 823 w 823"/>
              <a:gd name="T7" fmla="*/ 300 h 782"/>
              <a:gd name="T8" fmla="*/ 665 w 823"/>
              <a:gd name="T9" fmla="*/ 782 h 782"/>
              <a:gd name="T10" fmla="*/ 156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156" y="782"/>
                </a:moveTo>
                <a:lnTo>
                  <a:pt x="0" y="300"/>
                </a:lnTo>
                <a:lnTo>
                  <a:pt x="411" y="0"/>
                </a:lnTo>
                <a:lnTo>
                  <a:pt x="823" y="300"/>
                </a:lnTo>
                <a:lnTo>
                  <a:pt x="665" y="782"/>
                </a:lnTo>
                <a:lnTo>
                  <a:pt x="156" y="782"/>
                </a:lnTo>
                <a:close/>
              </a:path>
            </a:pathLst>
          </a:custGeom>
          <a:solidFill>
            <a:schemeClr val="accent6">
              <a:lumMod val="50000"/>
            </a:schemeClr>
          </a:solidFill>
          <a:ln w="3175">
            <a:noFill/>
            <a:prstDash val="solid"/>
            <a:round/>
          </a:ln>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6"/>
          <p:cNvSpPr/>
          <p:nvPr>
            <p:custDataLst>
              <p:tags r:id="rId2"/>
            </p:custDataLst>
          </p:nvPr>
        </p:nvSpPr>
        <p:spPr bwMode="auto">
          <a:xfrm>
            <a:off x="5484066" y="4245270"/>
            <a:ext cx="1384000" cy="1313456"/>
          </a:xfrm>
          <a:custGeom>
            <a:avLst/>
            <a:gdLst>
              <a:gd name="T0" fmla="*/ 412 w 824"/>
              <a:gd name="T1" fmla="*/ 782 h 782"/>
              <a:gd name="T2" fmla="*/ 0 w 824"/>
              <a:gd name="T3" fmla="*/ 483 h 782"/>
              <a:gd name="T4" fmla="*/ 157 w 824"/>
              <a:gd name="T5" fmla="*/ 0 h 782"/>
              <a:gd name="T6" fmla="*/ 665 w 824"/>
              <a:gd name="T7" fmla="*/ 0 h 782"/>
              <a:gd name="T8" fmla="*/ 824 w 824"/>
              <a:gd name="T9" fmla="*/ 483 h 782"/>
              <a:gd name="T10" fmla="*/ 412 w 824"/>
              <a:gd name="T11" fmla="*/ 782 h 782"/>
            </a:gdLst>
            <a:ahLst/>
            <a:cxnLst>
              <a:cxn ang="0">
                <a:pos x="T0" y="T1"/>
              </a:cxn>
              <a:cxn ang="0">
                <a:pos x="T2" y="T3"/>
              </a:cxn>
              <a:cxn ang="0">
                <a:pos x="T4" y="T5"/>
              </a:cxn>
              <a:cxn ang="0">
                <a:pos x="T6" y="T7"/>
              </a:cxn>
              <a:cxn ang="0">
                <a:pos x="T8" y="T9"/>
              </a:cxn>
              <a:cxn ang="0">
                <a:pos x="T10" y="T11"/>
              </a:cxn>
            </a:cxnLst>
            <a:rect l="0" t="0" r="r" b="b"/>
            <a:pathLst>
              <a:path w="824" h="782">
                <a:moveTo>
                  <a:pt x="412" y="782"/>
                </a:moveTo>
                <a:lnTo>
                  <a:pt x="0" y="483"/>
                </a:lnTo>
                <a:lnTo>
                  <a:pt x="157" y="0"/>
                </a:lnTo>
                <a:lnTo>
                  <a:pt x="665" y="0"/>
                </a:lnTo>
                <a:lnTo>
                  <a:pt x="824" y="483"/>
                </a:lnTo>
                <a:lnTo>
                  <a:pt x="412" y="782"/>
                </a:lnTo>
                <a:close/>
              </a:path>
            </a:pathLst>
          </a:custGeom>
          <a:solidFill>
            <a:schemeClr val="accent6"/>
          </a:solidFill>
          <a:ln w="3175">
            <a:noFill/>
            <a:prstDash val="solid"/>
            <a:round/>
          </a:ln>
        </p:spPr>
        <p:txBody>
          <a:bodyPr vert="horz" wrap="square" lIns="91440" tIns="45720" rIns="91440" bIns="45720" numCol="1" anchor="t" anchorCtr="0" compatLnSpc="1"/>
          <a:lstStyle/>
          <a:p>
            <a:pPr>
              <a:lnSpc>
                <a:spcPct val="12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7"/>
          <p:cNvSpPr/>
          <p:nvPr>
            <p:custDataLst>
              <p:tags r:id="rId3"/>
            </p:custDataLst>
          </p:nvPr>
        </p:nvSpPr>
        <p:spPr bwMode="auto">
          <a:xfrm>
            <a:off x="6216376" y="2006350"/>
            <a:ext cx="1382321" cy="1313456"/>
          </a:xfrm>
          <a:custGeom>
            <a:avLst/>
            <a:gdLst>
              <a:gd name="T0" fmla="*/ 412 w 823"/>
              <a:gd name="T1" fmla="*/ 782 h 782"/>
              <a:gd name="T2" fmla="*/ 0 w 823"/>
              <a:gd name="T3" fmla="*/ 482 h 782"/>
              <a:gd name="T4" fmla="*/ 157 w 823"/>
              <a:gd name="T5" fmla="*/ 0 h 782"/>
              <a:gd name="T6" fmla="*/ 665 w 823"/>
              <a:gd name="T7" fmla="*/ 0 h 782"/>
              <a:gd name="T8" fmla="*/ 823 w 823"/>
              <a:gd name="T9" fmla="*/ 482 h 782"/>
              <a:gd name="T10" fmla="*/ 412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2" y="782"/>
                </a:moveTo>
                <a:lnTo>
                  <a:pt x="0" y="482"/>
                </a:lnTo>
                <a:lnTo>
                  <a:pt x="157" y="0"/>
                </a:lnTo>
                <a:lnTo>
                  <a:pt x="665" y="0"/>
                </a:lnTo>
                <a:lnTo>
                  <a:pt x="823" y="482"/>
                </a:lnTo>
                <a:lnTo>
                  <a:pt x="412" y="782"/>
                </a:lnTo>
                <a:close/>
              </a:path>
            </a:pathLst>
          </a:custGeom>
          <a:solidFill>
            <a:schemeClr val="accent6"/>
          </a:solidFill>
          <a:ln w="3175">
            <a:noFill/>
            <a:prstDash val="solid"/>
            <a:round/>
          </a:ln>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8"/>
          <p:cNvSpPr/>
          <p:nvPr>
            <p:custDataLst>
              <p:tags r:id="rId4"/>
            </p:custDataLst>
          </p:nvPr>
        </p:nvSpPr>
        <p:spPr bwMode="auto">
          <a:xfrm>
            <a:off x="6639638" y="3352667"/>
            <a:ext cx="1382321" cy="1315136"/>
          </a:xfrm>
          <a:custGeom>
            <a:avLst/>
            <a:gdLst>
              <a:gd name="T0" fmla="*/ 411 w 823"/>
              <a:gd name="T1" fmla="*/ 783 h 783"/>
              <a:gd name="T2" fmla="*/ 0 w 823"/>
              <a:gd name="T3" fmla="*/ 483 h 783"/>
              <a:gd name="T4" fmla="*/ 156 w 823"/>
              <a:gd name="T5" fmla="*/ 0 h 783"/>
              <a:gd name="T6" fmla="*/ 664 w 823"/>
              <a:gd name="T7" fmla="*/ 0 h 783"/>
              <a:gd name="T8" fmla="*/ 823 w 823"/>
              <a:gd name="T9" fmla="*/ 483 h 783"/>
              <a:gd name="T10" fmla="*/ 411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1" y="783"/>
                </a:moveTo>
                <a:lnTo>
                  <a:pt x="0" y="483"/>
                </a:lnTo>
                <a:lnTo>
                  <a:pt x="156" y="0"/>
                </a:lnTo>
                <a:lnTo>
                  <a:pt x="664" y="0"/>
                </a:lnTo>
                <a:lnTo>
                  <a:pt x="823" y="483"/>
                </a:lnTo>
                <a:lnTo>
                  <a:pt x="411" y="783"/>
                </a:lnTo>
                <a:close/>
              </a:path>
            </a:pathLst>
          </a:custGeom>
          <a:solidFill>
            <a:schemeClr val="accent6"/>
          </a:solidFill>
          <a:ln w="3175">
            <a:noFill/>
            <a:prstDash val="solid"/>
            <a:round/>
          </a:ln>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9"/>
          <p:cNvSpPr/>
          <p:nvPr>
            <p:custDataLst>
              <p:tags r:id="rId5"/>
            </p:custDataLst>
          </p:nvPr>
        </p:nvSpPr>
        <p:spPr bwMode="auto">
          <a:xfrm>
            <a:off x="4268027" y="3378592"/>
            <a:ext cx="1382321" cy="1315136"/>
          </a:xfrm>
          <a:custGeom>
            <a:avLst/>
            <a:gdLst>
              <a:gd name="T0" fmla="*/ 412 w 823"/>
              <a:gd name="T1" fmla="*/ 783 h 783"/>
              <a:gd name="T2" fmla="*/ 0 w 823"/>
              <a:gd name="T3" fmla="*/ 483 h 783"/>
              <a:gd name="T4" fmla="*/ 158 w 823"/>
              <a:gd name="T5" fmla="*/ 0 h 783"/>
              <a:gd name="T6" fmla="*/ 667 w 823"/>
              <a:gd name="T7" fmla="*/ 0 h 783"/>
              <a:gd name="T8" fmla="*/ 823 w 823"/>
              <a:gd name="T9" fmla="*/ 483 h 783"/>
              <a:gd name="T10" fmla="*/ 412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2" y="783"/>
                </a:moveTo>
                <a:lnTo>
                  <a:pt x="0" y="483"/>
                </a:lnTo>
                <a:lnTo>
                  <a:pt x="158" y="0"/>
                </a:lnTo>
                <a:lnTo>
                  <a:pt x="667" y="0"/>
                </a:lnTo>
                <a:lnTo>
                  <a:pt x="823" y="483"/>
                </a:lnTo>
                <a:lnTo>
                  <a:pt x="412" y="783"/>
                </a:lnTo>
                <a:close/>
              </a:path>
            </a:pathLst>
          </a:custGeom>
          <a:solidFill>
            <a:schemeClr val="accent6"/>
          </a:solidFill>
          <a:ln w="3175">
            <a:noFill/>
            <a:prstDash val="solid"/>
            <a:round/>
          </a:ln>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10"/>
          <p:cNvSpPr/>
          <p:nvPr>
            <p:custDataLst>
              <p:tags r:id="rId6"/>
            </p:custDataLst>
          </p:nvPr>
        </p:nvSpPr>
        <p:spPr bwMode="auto">
          <a:xfrm>
            <a:off x="4709765" y="1987873"/>
            <a:ext cx="1382321" cy="1313456"/>
          </a:xfrm>
          <a:custGeom>
            <a:avLst/>
            <a:gdLst>
              <a:gd name="T0" fmla="*/ 411 w 823"/>
              <a:gd name="T1" fmla="*/ 782 h 782"/>
              <a:gd name="T2" fmla="*/ 0 w 823"/>
              <a:gd name="T3" fmla="*/ 482 h 782"/>
              <a:gd name="T4" fmla="*/ 158 w 823"/>
              <a:gd name="T5" fmla="*/ 0 h 782"/>
              <a:gd name="T6" fmla="*/ 666 w 823"/>
              <a:gd name="T7" fmla="*/ 0 h 782"/>
              <a:gd name="T8" fmla="*/ 823 w 823"/>
              <a:gd name="T9" fmla="*/ 482 h 782"/>
              <a:gd name="T10" fmla="*/ 411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1" y="782"/>
                </a:moveTo>
                <a:lnTo>
                  <a:pt x="0" y="482"/>
                </a:lnTo>
                <a:lnTo>
                  <a:pt x="158" y="0"/>
                </a:lnTo>
                <a:lnTo>
                  <a:pt x="666" y="0"/>
                </a:lnTo>
                <a:lnTo>
                  <a:pt x="823" y="482"/>
                </a:lnTo>
                <a:lnTo>
                  <a:pt x="411" y="782"/>
                </a:lnTo>
                <a:close/>
              </a:path>
            </a:pathLst>
          </a:custGeom>
          <a:solidFill>
            <a:schemeClr val="accent6"/>
          </a:solidFill>
          <a:ln w="3175">
            <a:noFill/>
            <a:prstDash val="solid"/>
            <a:round/>
          </a:ln>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54"/>
          <p:cNvSpPr>
            <a:spLocks noEditPoints="1"/>
          </p:cNvSpPr>
          <p:nvPr>
            <p:custDataLst>
              <p:tags r:id="rId7"/>
            </p:custDataLst>
          </p:nvPr>
        </p:nvSpPr>
        <p:spPr bwMode="auto">
          <a:xfrm>
            <a:off x="4708675" y="3852748"/>
            <a:ext cx="501025" cy="366822"/>
          </a:xfrm>
          <a:custGeom>
            <a:avLst/>
            <a:gdLst>
              <a:gd name="T0" fmla="*/ 0 w 142"/>
              <a:gd name="T1" fmla="*/ 104 h 104"/>
              <a:gd name="T2" fmla="*/ 142 w 142"/>
              <a:gd name="T3" fmla="*/ 104 h 104"/>
              <a:gd name="T4" fmla="*/ 142 w 142"/>
              <a:gd name="T5" fmla="*/ 0 h 104"/>
              <a:gd name="T6" fmla="*/ 0 w 142"/>
              <a:gd name="T7" fmla="*/ 0 h 104"/>
              <a:gd name="T8" fmla="*/ 0 w 142"/>
              <a:gd name="T9" fmla="*/ 104 h 104"/>
              <a:gd name="T10" fmla="*/ 98 w 142"/>
              <a:gd name="T11" fmla="*/ 11 h 104"/>
              <a:gd name="T12" fmla="*/ 127 w 142"/>
              <a:gd name="T13" fmla="*/ 11 h 104"/>
              <a:gd name="T14" fmla="*/ 127 w 142"/>
              <a:gd name="T15" fmla="*/ 29 h 104"/>
              <a:gd name="T16" fmla="*/ 98 w 142"/>
              <a:gd name="T17" fmla="*/ 29 h 104"/>
              <a:gd name="T18" fmla="*/ 98 w 142"/>
              <a:gd name="T19" fmla="*/ 11 h 104"/>
              <a:gd name="T20" fmla="*/ 12 w 142"/>
              <a:gd name="T21" fmla="*/ 52 h 104"/>
              <a:gd name="T22" fmla="*/ 13 w 142"/>
              <a:gd name="T23" fmla="*/ 48 h 104"/>
              <a:gd name="T24" fmla="*/ 13 w 142"/>
              <a:gd name="T25" fmla="*/ 44 h 104"/>
              <a:gd name="T26" fmla="*/ 16 w 142"/>
              <a:gd name="T27" fmla="*/ 36 h 104"/>
              <a:gd name="T28" fmla="*/ 17 w 142"/>
              <a:gd name="T29" fmla="*/ 32 h 104"/>
              <a:gd name="T30" fmla="*/ 19 w 142"/>
              <a:gd name="T31" fmla="*/ 29 h 104"/>
              <a:gd name="T32" fmla="*/ 22 w 142"/>
              <a:gd name="T33" fmla="*/ 26 h 104"/>
              <a:gd name="T34" fmla="*/ 24 w 142"/>
              <a:gd name="T35" fmla="*/ 24 h 104"/>
              <a:gd name="T36" fmla="*/ 53 w 142"/>
              <a:gd name="T37" fmla="*/ 11 h 104"/>
              <a:gd name="T38" fmla="*/ 83 w 142"/>
              <a:gd name="T39" fmla="*/ 24 h 104"/>
              <a:gd name="T40" fmla="*/ 87 w 142"/>
              <a:gd name="T41" fmla="*/ 29 h 104"/>
              <a:gd name="T42" fmla="*/ 89 w 142"/>
              <a:gd name="T43" fmla="*/ 32 h 104"/>
              <a:gd name="T44" fmla="*/ 91 w 142"/>
              <a:gd name="T45" fmla="*/ 36 h 104"/>
              <a:gd name="T46" fmla="*/ 93 w 142"/>
              <a:gd name="T47" fmla="*/ 44 h 104"/>
              <a:gd name="T48" fmla="*/ 94 w 142"/>
              <a:gd name="T49" fmla="*/ 48 h 104"/>
              <a:gd name="T50" fmla="*/ 94 w 142"/>
              <a:gd name="T51" fmla="*/ 52 h 104"/>
              <a:gd name="T52" fmla="*/ 91 w 142"/>
              <a:gd name="T53" fmla="*/ 66 h 104"/>
              <a:gd name="T54" fmla="*/ 87 w 142"/>
              <a:gd name="T55" fmla="*/ 75 h 104"/>
              <a:gd name="T56" fmla="*/ 83 w 142"/>
              <a:gd name="T57" fmla="*/ 79 h 104"/>
              <a:gd name="T58" fmla="*/ 53 w 142"/>
              <a:gd name="T59" fmla="*/ 93 h 104"/>
              <a:gd name="T60" fmla="*/ 41 w 142"/>
              <a:gd name="T61" fmla="*/ 91 h 104"/>
              <a:gd name="T62" fmla="*/ 32 w 142"/>
              <a:gd name="T63" fmla="*/ 87 h 104"/>
              <a:gd name="T64" fmla="*/ 29 w 142"/>
              <a:gd name="T65" fmla="*/ 85 h 104"/>
              <a:gd name="T66" fmla="*/ 27 w 142"/>
              <a:gd name="T67" fmla="*/ 83 h 104"/>
              <a:gd name="T68" fmla="*/ 24 w 142"/>
              <a:gd name="T69" fmla="*/ 81 h 104"/>
              <a:gd name="T70" fmla="*/ 22 w 142"/>
              <a:gd name="T71" fmla="*/ 78 h 104"/>
              <a:gd name="T72" fmla="*/ 21 w 142"/>
              <a:gd name="T73" fmla="*/ 77 h 104"/>
              <a:gd name="T74" fmla="*/ 19 w 142"/>
              <a:gd name="T75" fmla="*/ 75 h 104"/>
              <a:gd name="T76" fmla="*/ 17 w 142"/>
              <a:gd name="T77" fmla="*/ 71 h 104"/>
              <a:gd name="T78" fmla="*/ 15 w 142"/>
              <a:gd name="T79" fmla="*/ 66 h 104"/>
              <a:gd name="T80" fmla="*/ 12 w 142"/>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 h="104">
                <a:moveTo>
                  <a:pt x="0" y="104"/>
                </a:moveTo>
                <a:cubicBezTo>
                  <a:pt x="142" y="104"/>
                  <a:pt x="142" y="104"/>
                  <a:pt x="142" y="104"/>
                </a:cubicBezTo>
                <a:cubicBezTo>
                  <a:pt x="142" y="0"/>
                  <a:pt x="142" y="0"/>
                  <a:pt x="142" y="0"/>
                </a:cubicBezTo>
                <a:cubicBezTo>
                  <a:pt x="0" y="0"/>
                  <a:pt x="0" y="0"/>
                  <a:pt x="0" y="0"/>
                </a:cubicBezTo>
                <a:lnTo>
                  <a:pt x="0" y="104"/>
                </a:lnTo>
                <a:close/>
                <a:moveTo>
                  <a:pt x="98" y="11"/>
                </a:moveTo>
                <a:cubicBezTo>
                  <a:pt x="127" y="11"/>
                  <a:pt x="127" y="11"/>
                  <a:pt x="127" y="11"/>
                </a:cubicBezTo>
                <a:cubicBezTo>
                  <a:pt x="127" y="29"/>
                  <a:pt x="127" y="29"/>
                  <a:pt x="127" y="29"/>
                </a:cubicBezTo>
                <a:cubicBezTo>
                  <a:pt x="98" y="29"/>
                  <a:pt x="98" y="29"/>
                  <a:pt x="98" y="29"/>
                </a:cubicBezTo>
                <a:lnTo>
                  <a:pt x="98" y="11"/>
                </a:lnTo>
                <a:close/>
                <a:moveTo>
                  <a:pt x="12" y="52"/>
                </a:moveTo>
                <a:cubicBezTo>
                  <a:pt x="12" y="50"/>
                  <a:pt x="13" y="49"/>
                  <a:pt x="13" y="48"/>
                </a:cubicBezTo>
                <a:cubicBezTo>
                  <a:pt x="13" y="46"/>
                  <a:pt x="13" y="45"/>
                  <a:pt x="13" y="44"/>
                </a:cubicBezTo>
                <a:cubicBezTo>
                  <a:pt x="14" y="41"/>
                  <a:pt x="15" y="38"/>
                  <a:pt x="16" y="36"/>
                </a:cubicBezTo>
                <a:cubicBezTo>
                  <a:pt x="16" y="35"/>
                  <a:pt x="17" y="34"/>
                  <a:pt x="17" y="32"/>
                </a:cubicBezTo>
                <a:cubicBezTo>
                  <a:pt x="18" y="31"/>
                  <a:pt x="19" y="30"/>
                  <a:pt x="19" y="29"/>
                </a:cubicBezTo>
                <a:cubicBezTo>
                  <a:pt x="20" y="28"/>
                  <a:pt x="21" y="27"/>
                  <a:pt x="22" y="26"/>
                </a:cubicBezTo>
                <a:cubicBezTo>
                  <a:pt x="22" y="25"/>
                  <a:pt x="23" y="24"/>
                  <a:pt x="24" y="24"/>
                </a:cubicBezTo>
                <a:cubicBezTo>
                  <a:pt x="31" y="16"/>
                  <a:pt x="42" y="11"/>
                  <a:pt x="53" y="11"/>
                </a:cubicBezTo>
                <a:cubicBezTo>
                  <a:pt x="65" y="11"/>
                  <a:pt x="76" y="16"/>
                  <a:pt x="83" y="24"/>
                </a:cubicBezTo>
                <a:cubicBezTo>
                  <a:pt x="85" y="26"/>
                  <a:pt x="86" y="27"/>
                  <a:pt x="87" y="29"/>
                </a:cubicBezTo>
                <a:cubicBezTo>
                  <a:pt x="88" y="30"/>
                  <a:pt x="88" y="31"/>
                  <a:pt x="89" y="32"/>
                </a:cubicBezTo>
                <a:cubicBezTo>
                  <a:pt x="90" y="34"/>
                  <a:pt x="90" y="35"/>
                  <a:pt x="91" y="36"/>
                </a:cubicBezTo>
                <a:cubicBezTo>
                  <a:pt x="92" y="38"/>
                  <a:pt x="93" y="41"/>
                  <a:pt x="93" y="44"/>
                </a:cubicBezTo>
                <a:cubicBezTo>
                  <a:pt x="93" y="45"/>
                  <a:pt x="94" y="46"/>
                  <a:pt x="94" y="48"/>
                </a:cubicBezTo>
                <a:cubicBezTo>
                  <a:pt x="94" y="49"/>
                  <a:pt x="94" y="50"/>
                  <a:pt x="94" y="52"/>
                </a:cubicBezTo>
                <a:cubicBezTo>
                  <a:pt x="94" y="57"/>
                  <a:pt x="93" y="62"/>
                  <a:pt x="91" y="66"/>
                </a:cubicBezTo>
                <a:cubicBezTo>
                  <a:pt x="90" y="69"/>
                  <a:pt x="89" y="72"/>
                  <a:pt x="87" y="75"/>
                </a:cubicBezTo>
                <a:cubicBezTo>
                  <a:pt x="86" y="76"/>
                  <a:pt x="85" y="78"/>
                  <a:pt x="83" y="79"/>
                </a:cubicBezTo>
                <a:cubicBezTo>
                  <a:pt x="76" y="87"/>
                  <a:pt x="65" y="93"/>
                  <a:pt x="53" y="93"/>
                </a:cubicBezTo>
                <a:cubicBezTo>
                  <a:pt x="49" y="93"/>
                  <a:pt x="45" y="92"/>
                  <a:pt x="41" y="91"/>
                </a:cubicBezTo>
                <a:cubicBezTo>
                  <a:pt x="38" y="90"/>
                  <a:pt x="35" y="88"/>
                  <a:pt x="32" y="87"/>
                </a:cubicBezTo>
                <a:cubicBezTo>
                  <a:pt x="31" y="86"/>
                  <a:pt x="30" y="85"/>
                  <a:pt x="29" y="85"/>
                </a:cubicBezTo>
                <a:cubicBezTo>
                  <a:pt x="28" y="84"/>
                  <a:pt x="28" y="84"/>
                  <a:pt x="27" y="83"/>
                </a:cubicBezTo>
                <a:cubicBezTo>
                  <a:pt x="26" y="82"/>
                  <a:pt x="25" y="82"/>
                  <a:pt x="24" y="81"/>
                </a:cubicBezTo>
                <a:cubicBezTo>
                  <a:pt x="24" y="80"/>
                  <a:pt x="23" y="79"/>
                  <a:pt x="22" y="78"/>
                </a:cubicBezTo>
                <a:cubicBezTo>
                  <a:pt x="22" y="78"/>
                  <a:pt x="21" y="77"/>
                  <a:pt x="21" y="77"/>
                </a:cubicBezTo>
                <a:cubicBezTo>
                  <a:pt x="20" y="76"/>
                  <a:pt x="20" y="75"/>
                  <a:pt x="19" y="75"/>
                </a:cubicBezTo>
                <a:cubicBezTo>
                  <a:pt x="19" y="74"/>
                  <a:pt x="18" y="72"/>
                  <a:pt x="17" y="71"/>
                </a:cubicBezTo>
                <a:cubicBezTo>
                  <a:pt x="16" y="70"/>
                  <a:pt x="16" y="68"/>
                  <a:pt x="15" y="66"/>
                </a:cubicBezTo>
                <a:cubicBezTo>
                  <a:pt x="13" y="62"/>
                  <a:pt x="12" y="57"/>
                  <a:pt x="12" y="52"/>
                </a:cubicBezTo>
              </a:path>
            </a:pathLst>
          </a:custGeom>
          <a:solidFill>
            <a:sysClr val="window" lastClr="FFFFFF"/>
          </a:solidFill>
          <a:ln>
            <a:noFill/>
          </a:ln>
        </p:spPr>
        <p:txBody>
          <a:bodyPr vert="horz" wrap="square" lIns="91440" tIns="45720" rIns="91440" bIns="45720" numCol="1" anchor="t" anchorCtr="0" compatLnSpc="1"/>
          <a:lstStyle/>
          <a:p>
            <a:pPr>
              <a:lnSpc>
                <a:spcPct val="120000"/>
              </a:lnSpc>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104"/>
          <p:cNvSpPr>
            <a:spLocks noEditPoints="1"/>
          </p:cNvSpPr>
          <p:nvPr>
            <p:custDataLst>
              <p:tags r:id="rId8"/>
            </p:custDataLst>
          </p:nvPr>
        </p:nvSpPr>
        <p:spPr bwMode="auto">
          <a:xfrm>
            <a:off x="7074393" y="3752170"/>
            <a:ext cx="512810" cy="516131"/>
          </a:xfrm>
          <a:custGeom>
            <a:avLst/>
            <a:gdLst>
              <a:gd name="T0" fmla="*/ 98 w 196"/>
              <a:gd name="T1" fmla="*/ 197 h 197"/>
              <a:gd name="T2" fmla="*/ 196 w 196"/>
              <a:gd name="T3" fmla="*/ 99 h 197"/>
              <a:gd name="T4" fmla="*/ 98 w 196"/>
              <a:gd name="T5" fmla="*/ 0 h 197"/>
              <a:gd name="T6" fmla="*/ 0 w 196"/>
              <a:gd name="T7" fmla="*/ 99 h 197"/>
              <a:gd name="T8" fmla="*/ 98 w 196"/>
              <a:gd name="T9" fmla="*/ 197 h 197"/>
              <a:gd name="T10" fmla="*/ 38 w 196"/>
              <a:gd name="T11" fmla="*/ 166 h 197"/>
              <a:gd name="T12" fmla="*/ 30 w 196"/>
              <a:gd name="T13" fmla="*/ 158 h 197"/>
              <a:gd name="T14" fmla="*/ 49 w 196"/>
              <a:gd name="T15" fmla="*/ 140 h 197"/>
              <a:gd name="T16" fmla="*/ 57 w 196"/>
              <a:gd name="T17" fmla="*/ 148 h 197"/>
              <a:gd name="T18" fmla="*/ 38 w 196"/>
              <a:gd name="T19" fmla="*/ 166 h 197"/>
              <a:gd name="T20" fmla="*/ 103 w 196"/>
              <a:gd name="T21" fmla="*/ 188 h 197"/>
              <a:gd name="T22" fmla="*/ 92 w 196"/>
              <a:gd name="T23" fmla="*/ 188 h 197"/>
              <a:gd name="T24" fmla="*/ 92 w 196"/>
              <a:gd name="T25" fmla="*/ 162 h 197"/>
              <a:gd name="T26" fmla="*/ 103 w 196"/>
              <a:gd name="T27" fmla="*/ 162 h 197"/>
              <a:gd name="T28" fmla="*/ 103 w 196"/>
              <a:gd name="T29" fmla="*/ 188 h 197"/>
              <a:gd name="T30" fmla="*/ 188 w 196"/>
              <a:gd name="T31" fmla="*/ 104 h 197"/>
              <a:gd name="T32" fmla="*/ 161 w 196"/>
              <a:gd name="T33" fmla="*/ 104 h 197"/>
              <a:gd name="T34" fmla="*/ 161 w 196"/>
              <a:gd name="T35" fmla="*/ 93 h 197"/>
              <a:gd name="T36" fmla="*/ 188 w 196"/>
              <a:gd name="T37" fmla="*/ 93 h 197"/>
              <a:gd name="T38" fmla="*/ 188 w 196"/>
              <a:gd name="T39" fmla="*/ 104 h 197"/>
              <a:gd name="T40" fmla="*/ 157 w 196"/>
              <a:gd name="T41" fmla="*/ 31 h 197"/>
              <a:gd name="T42" fmla="*/ 165 w 196"/>
              <a:gd name="T43" fmla="*/ 39 h 197"/>
              <a:gd name="T44" fmla="*/ 147 w 196"/>
              <a:gd name="T45" fmla="*/ 58 h 197"/>
              <a:gd name="T46" fmla="*/ 139 w 196"/>
              <a:gd name="T47" fmla="*/ 50 h 197"/>
              <a:gd name="T48" fmla="*/ 157 w 196"/>
              <a:gd name="T49" fmla="*/ 31 h 197"/>
              <a:gd name="T50" fmla="*/ 147 w 196"/>
              <a:gd name="T51" fmla="*/ 140 h 197"/>
              <a:gd name="T52" fmla="*/ 165 w 196"/>
              <a:gd name="T53" fmla="*/ 158 h 197"/>
              <a:gd name="T54" fmla="*/ 157 w 196"/>
              <a:gd name="T55" fmla="*/ 166 h 197"/>
              <a:gd name="T56" fmla="*/ 139 w 196"/>
              <a:gd name="T57" fmla="*/ 148 h 197"/>
              <a:gd name="T58" fmla="*/ 147 w 196"/>
              <a:gd name="T59" fmla="*/ 140 h 197"/>
              <a:gd name="T60" fmla="*/ 92 w 196"/>
              <a:gd name="T61" fmla="*/ 9 h 197"/>
              <a:gd name="T62" fmla="*/ 103 w 196"/>
              <a:gd name="T63" fmla="*/ 9 h 197"/>
              <a:gd name="T64" fmla="*/ 103 w 196"/>
              <a:gd name="T65" fmla="*/ 35 h 197"/>
              <a:gd name="T66" fmla="*/ 92 w 196"/>
              <a:gd name="T67" fmla="*/ 35 h 197"/>
              <a:gd name="T68" fmla="*/ 92 w 196"/>
              <a:gd name="T69" fmla="*/ 9 h 197"/>
              <a:gd name="T70" fmla="*/ 82 w 196"/>
              <a:gd name="T71" fmla="*/ 76 h 197"/>
              <a:gd name="T72" fmla="*/ 99 w 196"/>
              <a:gd name="T73" fmla="*/ 92 h 197"/>
              <a:gd name="T74" fmla="*/ 130 w 196"/>
              <a:gd name="T75" fmla="*/ 62 h 197"/>
              <a:gd name="T76" fmla="*/ 137 w 196"/>
              <a:gd name="T77" fmla="*/ 70 h 197"/>
              <a:gd name="T78" fmla="*/ 99 w 196"/>
              <a:gd name="T79" fmla="*/ 108 h 197"/>
              <a:gd name="T80" fmla="*/ 74 w 196"/>
              <a:gd name="T81" fmla="*/ 84 h 197"/>
              <a:gd name="T82" fmla="*/ 82 w 196"/>
              <a:gd name="T83" fmla="*/ 76 h 197"/>
              <a:gd name="T84" fmla="*/ 38 w 196"/>
              <a:gd name="T85" fmla="*/ 31 h 197"/>
              <a:gd name="T86" fmla="*/ 57 w 196"/>
              <a:gd name="T87" fmla="*/ 50 h 197"/>
              <a:gd name="T88" fmla="*/ 49 w 196"/>
              <a:gd name="T89" fmla="*/ 58 h 197"/>
              <a:gd name="T90" fmla="*/ 30 w 196"/>
              <a:gd name="T91" fmla="*/ 39 h 197"/>
              <a:gd name="T92" fmla="*/ 38 w 196"/>
              <a:gd name="T93" fmla="*/ 31 h 197"/>
              <a:gd name="T94" fmla="*/ 34 w 196"/>
              <a:gd name="T95" fmla="*/ 104 h 197"/>
              <a:gd name="T96" fmla="*/ 8 w 196"/>
              <a:gd name="T97" fmla="*/ 104 h 197"/>
              <a:gd name="T98" fmla="*/ 8 w 196"/>
              <a:gd name="T99" fmla="*/ 93 h 197"/>
              <a:gd name="T100" fmla="*/ 34 w 196"/>
              <a:gd name="T101" fmla="*/ 93 h 197"/>
              <a:gd name="T102" fmla="*/ 34 w 196"/>
              <a:gd name="T103" fmla="*/ 10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ysClr val="window" lastClr="FFFFFF"/>
          </a:solidFill>
          <a:ln>
            <a:noFill/>
          </a:ln>
        </p:spPr>
        <p:txBody>
          <a:bodyPr vert="horz" wrap="square" lIns="91440" tIns="45720" rIns="91440" bIns="45720" numCol="1" anchor="t" anchorCtr="0" compatLnSpc="1"/>
          <a:lstStyle/>
          <a:p>
            <a:pPr>
              <a:lnSpc>
                <a:spcPct val="120000"/>
              </a:lnSpc>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7"/>
          <p:cNvSpPr>
            <a:spLocks noEditPoints="1"/>
          </p:cNvSpPr>
          <p:nvPr>
            <p:custDataLst>
              <p:tags r:id="rId9"/>
            </p:custDataLst>
          </p:nvPr>
        </p:nvSpPr>
        <p:spPr bwMode="auto">
          <a:xfrm>
            <a:off x="5159781" y="2452700"/>
            <a:ext cx="482289" cy="383803"/>
          </a:xfrm>
          <a:custGeom>
            <a:avLst/>
            <a:gdLst>
              <a:gd name="T0" fmla="*/ 141 w 141"/>
              <a:gd name="T1" fmla="*/ 40 h 112"/>
              <a:gd name="T2" fmla="*/ 126 w 141"/>
              <a:gd name="T3" fmla="*/ 25 h 112"/>
              <a:gd name="T4" fmla="*/ 113 w 141"/>
              <a:gd name="T5" fmla="*/ 0 h 112"/>
              <a:gd name="T6" fmla="*/ 27 w 141"/>
              <a:gd name="T7" fmla="*/ 0 h 112"/>
              <a:gd name="T8" fmla="*/ 14 w 141"/>
              <a:gd name="T9" fmla="*/ 25 h 112"/>
              <a:gd name="T10" fmla="*/ 0 w 141"/>
              <a:gd name="T11" fmla="*/ 40 h 112"/>
              <a:gd name="T12" fmla="*/ 0 w 141"/>
              <a:gd name="T13" fmla="*/ 86 h 112"/>
              <a:gd name="T14" fmla="*/ 0 w 141"/>
              <a:gd name="T15" fmla="*/ 89 h 112"/>
              <a:gd name="T16" fmla="*/ 0 w 141"/>
              <a:gd name="T17" fmla="*/ 105 h 112"/>
              <a:gd name="T18" fmla="*/ 6 w 141"/>
              <a:gd name="T19" fmla="*/ 112 h 112"/>
              <a:gd name="T20" fmla="*/ 27 w 141"/>
              <a:gd name="T21" fmla="*/ 112 h 112"/>
              <a:gd name="T22" fmla="*/ 33 w 141"/>
              <a:gd name="T23" fmla="*/ 105 h 112"/>
              <a:gd name="T24" fmla="*/ 33 w 141"/>
              <a:gd name="T25" fmla="*/ 89 h 112"/>
              <a:gd name="T26" fmla="*/ 107 w 141"/>
              <a:gd name="T27" fmla="*/ 89 h 112"/>
              <a:gd name="T28" fmla="*/ 107 w 141"/>
              <a:gd name="T29" fmla="*/ 105 h 112"/>
              <a:gd name="T30" fmla="*/ 114 w 141"/>
              <a:gd name="T31" fmla="*/ 112 h 112"/>
              <a:gd name="T32" fmla="*/ 134 w 141"/>
              <a:gd name="T33" fmla="*/ 112 h 112"/>
              <a:gd name="T34" fmla="*/ 141 w 141"/>
              <a:gd name="T35" fmla="*/ 105 h 112"/>
              <a:gd name="T36" fmla="*/ 141 w 141"/>
              <a:gd name="T37" fmla="*/ 89 h 112"/>
              <a:gd name="T38" fmla="*/ 141 w 141"/>
              <a:gd name="T39" fmla="*/ 40 h 112"/>
              <a:gd name="T40" fmla="*/ 35 w 141"/>
              <a:gd name="T41" fmla="*/ 9 h 112"/>
              <a:gd name="T42" fmla="*/ 105 w 141"/>
              <a:gd name="T43" fmla="*/ 9 h 112"/>
              <a:gd name="T44" fmla="*/ 117 w 141"/>
              <a:gd name="T45" fmla="*/ 32 h 112"/>
              <a:gd name="T46" fmla="*/ 23 w 141"/>
              <a:gd name="T47" fmla="*/ 32 h 112"/>
              <a:gd name="T48" fmla="*/ 35 w 141"/>
              <a:gd name="T49" fmla="*/ 9 h 112"/>
              <a:gd name="T50" fmla="*/ 40 w 141"/>
              <a:gd name="T51" fmla="*/ 78 h 112"/>
              <a:gd name="T52" fmla="*/ 12 w 141"/>
              <a:gd name="T53" fmla="*/ 78 h 112"/>
              <a:gd name="T54" fmla="*/ 12 w 141"/>
              <a:gd name="T55" fmla="*/ 63 h 112"/>
              <a:gd name="T56" fmla="*/ 40 w 141"/>
              <a:gd name="T57" fmla="*/ 63 h 112"/>
              <a:gd name="T58" fmla="*/ 40 w 141"/>
              <a:gd name="T59" fmla="*/ 78 h 112"/>
              <a:gd name="T60" fmla="*/ 128 w 141"/>
              <a:gd name="T61" fmla="*/ 78 h 112"/>
              <a:gd name="T62" fmla="*/ 100 w 141"/>
              <a:gd name="T63" fmla="*/ 78 h 112"/>
              <a:gd name="T64" fmla="*/ 100 w 141"/>
              <a:gd name="T65" fmla="*/ 63 h 112"/>
              <a:gd name="T66" fmla="*/ 128 w 141"/>
              <a:gd name="T67" fmla="*/ 63 h 112"/>
              <a:gd name="T68" fmla="*/ 128 w 141"/>
              <a:gd name="T69"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0"/>
                </a:moveTo>
                <a:cubicBezTo>
                  <a:pt x="126" y="25"/>
                  <a:pt x="126" y="25"/>
                  <a:pt x="126" y="25"/>
                </a:cubicBezTo>
                <a:cubicBezTo>
                  <a:pt x="113" y="0"/>
                  <a:pt x="113" y="0"/>
                  <a:pt x="113" y="0"/>
                </a:cubicBezTo>
                <a:cubicBezTo>
                  <a:pt x="27" y="0"/>
                  <a:pt x="27" y="0"/>
                  <a:pt x="27" y="0"/>
                </a:cubicBezTo>
                <a:cubicBezTo>
                  <a:pt x="14" y="25"/>
                  <a:pt x="14" y="25"/>
                  <a:pt x="14" y="25"/>
                </a:cubicBezTo>
                <a:cubicBezTo>
                  <a:pt x="0" y="40"/>
                  <a:pt x="0" y="40"/>
                  <a:pt x="0" y="40"/>
                </a:cubicBezTo>
                <a:cubicBezTo>
                  <a:pt x="0" y="86"/>
                  <a:pt x="0" y="86"/>
                  <a:pt x="0" y="86"/>
                </a:cubicBezTo>
                <a:cubicBezTo>
                  <a:pt x="0" y="89"/>
                  <a:pt x="0" y="89"/>
                  <a:pt x="0" y="89"/>
                </a:cubicBezTo>
                <a:cubicBezTo>
                  <a:pt x="0" y="105"/>
                  <a:pt x="0" y="105"/>
                  <a:pt x="0" y="105"/>
                </a:cubicBezTo>
                <a:cubicBezTo>
                  <a:pt x="0" y="109"/>
                  <a:pt x="2" y="112"/>
                  <a:pt x="6" y="112"/>
                </a:cubicBezTo>
                <a:cubicBezTo>
                  <a:pt x="27" y="112"/>
                  <a:pt x="27" y="112"/>
                  <a:pt x="27" y="112"/>
                </a:cubicBezTo>
                <a:cubicBezTo>
                  <a:pt x="30" y="112"/>
                  <a:pt x="33" y="109"/>
                  <a:pt x="33" y="105"/>
                </a:cubicBezTo>
                <a:cubicBezTo>
                  <a:pt x="33" y="89"/>
                  <a:pt x="33" y="89"/>
                  <a:pt x="33" y="89"/>
                </a:cubicBezTo>
                <a:cubicBezTo>
                  <a:pt x="107" y="89"/>
                  <a:pt x="107" y="89"/>
                  <a:pt x="107" y="89"/>
                </a:cubicBezTo>
                <a:cubicBezTo>
                  <a:pt x="107" y="105"/>
                  <a:pt x="107" y="105"/>
                  <a:pt x="107" y="105"/>
                </a:cubicBezTo>
                <a:cubicBezTo>
                  <a:pt x="107" y="109"/>
                  <a:pt x="110" y="112"/>
                  <a:pt x="114" y="112"/>
                </a:cubicBezTo>
                <a:cubicBezTo>
                  <a:pt x="134" y="112"/>
                  <a:pt x="134" y="112"/>
                  <a:pt x="134" y="112"/>
                </a:cubicBezTo>
                <a:cubicBezTo>
                  <a:pt x="138" y="112"/>
                  <a:pt x="141" y="109"/>
                  <a:pt x="141" y="105"/>
                </a:cubicBezTo>
                <a:cubicBezTo>
                  <a:pt x="141" y="89"/>
                  <a:pt x="141" y="89"/>
                  <a:pt x="141" y="89"/>
                </a:cubicBezTo>
                <a:lnTo>
                  <a:pt x="141" y="40"/>
                </a:lnTo>
                <a:close/>
                <a:moveTo>
                  <a:pt x="35" y="9"/>
                </a:moveTo>
                <a:cubicBezTo>
                  <a:pt x="105" y="9"/>
                  <a:pt x="105" y="9"/>
                  <a:pt x="105" y="9"/>
                </a:cubicBezTo>
                <a:cubicBezTo>
                  <a:pt x="117" y="32"/>
                  <a:pt x="117" y="32"/>
                  <a:pt x="117" y="32"/>
                </a:cubicBezTo>
                <a:cubicBezTo>
                  <a:pt x="23" y="32"/>
                  <a:pt x="23" y="32"/>
                  <a:pt x="23" y="32"/>
                </a:cubicBezTo>
                <a:lnTo>
                  <a:pt x="35" y="9"/>
                </a:lnTo>
                <a:close/>
                <a:moveTo>
                  <a:pt x="40" y="78"/>
                </a:moveTo>
                <a:cubicBezTo>
                  <a:pt x="12" y="78"/>
                  <a:pt x="12" y="78"/>
                  <a:pt x="12" y="78"/>
                </a:cubicBezTo>
                <a:cubicBezTo>
                  <a:pt x="12" y="63"/>
                  <a:pt x="12" y="63"/>
                  <a:pt x="12" y="63"/>
                </a:cubicBezTo>
                <a:cubicBezTo>
                  <a:pt x="40" y="63"/>
                  <a:pt x="40" y="63"/>
                  <a:pt x="40" y="63"/>
                </a:cubicBezTo>
                <a:lnTo>
                  <a:pt x="40" y="78"/>
                </a:lnTo>
                <a:close/>
                <a:moveTo>
                  <a:pt x="128" y="78"/>
                </a:moveTo>
                <a:cubicBezTo>
                  <a:pt x="100" y="78"/>
                  <a:pt x="100" y="78"/>
                  <a:pt x="100" y="78"/>
                </a:cubicBezTo>
                <a:cubicBezTo>
                  <a:pt x="100" y="63"/>
                  <a:pt x="100" y="63"/>
                  <a:pt x="100" y="63"/>
                </a:cubicBezTo>
                <a:cubicBezTo>
                  <a:pt x="128" y="63"/>
                  <a:pt x="128" y="63"/>
                  <a:pt x="128" y="63"/>
                </a:cubicBezTo>
                <a:lnTo>
                  <a:pt x="128" y="78"/>
                </a:lnTo>
                <a:close/>
              </a:path>
            </a:pathLst>
          </a:custGeom>
          <a:solidFill>
            <a:sysClr val="window" lastClr="FFFFFF"/>
          </a:solidFill>
          <a:ln>
            <a:noFill/>
          </a:ln>
        </p:spPr>
        <p:txBody>
          <a:bodyPr vert="horz" wrap="square" lIns="91440" tIns="45720" rIns="91440" bIns="45720" numCol="1" anchor="t" anchorCtr="0" compatLnSpc="1"/>
          <a:lstStyle/>
          <a:p>
            <a:pPr>
              <a:lnSpc>
                <a:spcPct val="120000"/>
              </a:lnSpc>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51"/>
          <p:cNvSpPr>
            <a:spLocks noEditPoints="1"/>
          </p:cNvSpPr>
          <p:nvPr>
            <p:custDataLst>
              <p:tags r:id="rId10"/>
            </p:custDataLst>
          </p:nvPr>
        </p:nvSpPr>
        <p:spPr bwMode="auto">
          <a:xfrm>
            <a:off x="6630205" y="2407743"/>
            <a:ext cx="555330" cy="480005"/>
          </a:xfrm>
          <a:custGeom>
            <a:avLst/>
            <a:gdLst>
              <a:gd name="T0" fmla="*/ 132 w 184"/>
              <a:gd name="T1" fmla="*/ 124 h 159"/>
              <a:gd name="T2" fmla="*/ 165 w 184"/>
              <a:gd name="T3" fmla="*/ 159 h 159"/>
              <a:gd name="T4" fmla="*/ 165 w 184"/>
              <a:gd name="T5" fmla="*/ 124 h 159"/>
              <a:gd name="T6" fmla="*/ 184 w 184"/>
              <a:gd name="T7" fmla="*/ 124 h 159"/>
              <a:gd name="T8" fmla="*/ 184 w 184"/>
              <a:gd name="T9" fmla="*/ 0 h 159"/>
              <a:gd name="T10" fmla="*/ 0 w 184"/>
              <a:gd name="T11" fmla="*/ 0 h 159"/>
              <a:gd name="T12" fmla="*/ 0 w 184"/>
              <a:gd name="T13" fmla="*/ 47 h 159"/>
              <a:gd name="T14" fmla="*/ 0 w 184"/>
              <a:gd name="T15" fmla="*/ 124 h 159"/>
              <a:gd name="T16" fmla="*/ 115 w 184"/>
              <a:gd name="T17" fmla="*/ 124 h 159"/>
              <a:gd name="T18" fmla="*/ 132 w 184"/>
              <a:gd name="T19" fmla="*/ 124 h 159"/>
              <a:gd name="T20" fmla="*/ 154 w 184"/>
              <a:gd name="T21" fmla="*/ 49 h 159"/>
              <a:gd name="T22" fmla="*/ 168 w 184"/>
              <a:gd name="T23" fmla="*/ 63 h 159"/>
              <a:gd name="T24" fmla="*/ 154 w 184"/>
              <a:gd name="T25" fmla="*/ 77 h 159"/>
              <a:gd name="T26" fmla="*/ 140 w 184"/>
              <a:gd name="T27" fmla="*/ 63 h 159"/>
              <a:gd name="T28" fmla="*/ 154 w 184"/>
              <a:gd name="T29" fmla="*/ 49 h 159"/>
              <a:gd name="T30" fmla="*/ 36 w 184"/>
              <a:gd name="T31" fmla="*/ 77 h 159"/>
              <a:gd name="T32" fmla="*/ 22 w 184"/>
              <a:gd name="T33" fmla="*/ 63 h 159"/>
              <a:gd name="T34" fmla="*/ 36 w 184"/>
              <a:gd name="T35" fmla="*/ 49 h 159"/>
              <a:gd name="T36" fmla="*/ 50 w 184"/>
              <a:gd name="T37" fmla="*/ 63 h 159"/>
              <a:gd name="T38" fmla="*/ 36 w 184"/>
              <a:gd name="T39" fmla="*/ 77 h 159"/>
              <a:gd name="T40" fmla="*/ 75 w 184"/>
              <a:gd name="T41" fmla="*/ 77 h 159"/>
              <a:gd name="T42" fmla="*/ 61 w 184"/>
              <a:gd name="T43" fmla="*/ 63 h 159"/>
              <a:gd name="T44" fmla="*/ 75 w 184"/>
              <a:gd name="T45" fmla="*/ 49 h 159"/>
              <a:gd name="T46" fmla="*/ 89 w 184"/>
              <a:gd name="T47" fmla="*/ 63 h 159"/>
              <a:gd name="T48" fmla="*/ 75 w 184"/>
              <a:gd name="T49" fmla="*/ 77 h 159"/>
              <a:gd name="T50" fmla="*/ 115 w 184"/>
              <a:gd name="T51" fmla="*/ 77 h 159"/>
              <a:gd name="T52" fmla="*/ 100 w 184"/>
              <a:gd name="T53" fmla="*/ 63 h 159"/>
              <a:gd name="T54" fmla="*/ 115 w 184"/>
              <a:gd name="T55" fmla="*/ 49 h 159"/>
              <a:gd name="T56" fmla="*/ 115 w 184"/>
              <a:gd name="T57" fmla="*/ 49 h 159"/>
              <a:gd name="T58" fmla="*/ 129 w 184"/>
              <a:gd name="T59" fmla="*/ 63 h 159"/>
              <a:gd name="T60" fmla="*/ 115 w 184"/>
              <a:gd name="T61" fmla="*/ 77 h 159"/>
              <a:gd name="T62" fmla="*/ 115 w 184"/>
              <a:gd name="T63" fmla="*/ 7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59">
                <a:moveTo>
                  <a:pt x="132" y="124"/>
                </a:moveTo>
                <a:cubicBezTo>
                  <a:pt x="165" y="159"/>
                  <a:pt x="165" y="159"/>
                  <a:pt x="165" y="159"/>
                </a:cubicBezTo>
                <a:cubicBezTo>
                  <a:pt x="165" y="124"/>
                  <a:pt x="165" y="124"/>
                  <a:pt x="165" y="124"/>
                </a:cubicBezTo>
                <a:cubicBezTo>
                  <a:pt x="184" y="124"/>
                  <a:pt x="184" y="124"/>
                  <a:pt x="184" y="124"/>
                </a:cubicBezTo>
                <a:cubicBezTo>
                  <a:pt x="184" y="0"/>
                  <a:pt x="184" y="0"/>
                  <a:pt x="184" y="0"/>
                </a:cubicBezTo>
                <a:cubicBezTo>
                  <a:pt x="0" y="0"/>
                  <a:pt x="0" y="0"/>
                  <a:pt x="0" y="0"/>
                </a:cubicBezTo>
                <a:cubicBezTo>
                  <a:pt x="0" y="47"/>
                  <a:pt x="0" y="47"/>
                  <a:pt x="0" y="47"/>
                </a:cubicBezTo>
                <a:cubicBezTo>
                  <a:pt x="0" y="124"/>
                  <a:pt x="0" y="124"/>
                  <a:pt x="0" y="124"/>
                </a:cubicBezTo>
                <a:cubicBezTo>
                  <a:pt x="115" y="124"/>
                  <a:pt x="115" y="124"/>
                  <a:pt x="115" y="124"/>
                </a:cubicBezTo>
                <a:lnTo>
                  <a:pt x="132" y="124"/>
                </a:lnTo>
                <a:close/>
                <a:moveTo>
                  <a:pt x="154" y="49"/>
                </a:moveTo>
                <a:cubicBezTo>
                  <a:pt x="162" y="49"/>
                  <a:pt x="168" y="56"/>
                  <a:pt x="168" y="63"/>
                </a:cubicBezTo>
                <a:cubicBezTo>
                  <a:pt x="168" y="71"/>
                  <a:pt x="162" y="77"/>
                  <a:pt x="154" y="77"/>
                </a:cubicBezTo>
                <a:cubicBezTo>
                  <a:pt x="146" y="77"/>
                  <a:pt x="140" y="71"/>
                  <a:pt x="140" y="63"/>
                </a:cubicBezTo>
                <a:cubicBezTo>
                  <a:pt x="140" y="56"/>
                  <a:pt x="146" y="49"/>
                  <a:pt x="154" y="49"/>
                </a:cubicBezTo>
                <a:moveTo>
                  <a:pt x="36" y="77"/>
                </a:moveTo>
                <a:cubicBezTo>
                  <a:pt x="28" y="77"/>
                  <a:pt x="22" y="71"/>
                  <a:pt x="22" y="63"/>
                </a:cubicBezTo>
                <a:cubicBezTo>
                  <a:pt x="22" y="56"/>
                  <a:pt x="28" y="49"/>
                  <a:pt x="36" y="49"/>
                </a:cubicBezTo>
                <a:cubicBezTo>
                  <a:pt x="44" y="49"/>
                  <a:pt x="50" y="56"/>
                  <a:pt x="50" y="63"/>
                </a:cubicBezTo>
                <a:cubicBezTo>
                  <a:pt x="50" y="71"/>
                  <a:pt x="44" y="77"/>
                  <a:pt x="36" y="77"/>
                </a:cubicBezTo>
                <a:moveTo>
                  <a:pt x="75" y="77"/>
                </a:moveTo>
                <a:cubicBezTo>
                  <a:pt x="67" y="77"/>
                  <a:pt x="61" y="71"/>
                  <a:pt x="61" y="63"/>
                </a:cubicBezTo>
                <a:cubicBezTo>
                  <a:pt x="61" y="56"/>
                  <a:pt x="67" y="49"/>
                  <a:pt x="75" y="49"/>
                </a:cubicBezTo>
                <a:cubicBezTo>
                  <a:pt x="83" y="49"/>
                  <a:pt x="89" y="56"/>
                  <a:pt x="89" y="63"/>
                </a:cubicBezTo>
                <a:cubicBezTo>
                  <a:pt x="89" y="71"/>
                  <a:pt x="83" y="77"/>
                  <a:pt x="75" y="77"/>
                </a:cubicBezTo>
                <a:moveTo>
                  <a:pt x="115" y="77"/>
                </a:moveTo>
                <a:cubicBezTo>
                  <a:pt x="107" y="77"/>
                  <a:pt x="100" y="71"/>
                  <a:pt x="100" y="63"/>
                </a:cubicBezTo>
                <a:cubicBezTo>
                  <a:pt x="100" y="56"/>
                  <a:pt x="107" y="49"/>
                  <a:pt x="115" y="49"/>
                </a:cubicBezTo>
                <a:cubicBezTo>
                  <a:pt x="115" y="49"/>
                  <a:pt x="115" y="49"/>
                  <a:pt x="115" y="49"/>
                </a:cubicBezTo>
                <a:cubicBezTo>
                  <a:pt x="123" y="50"/>
                  <a:pt x="129" y="56"/>
                  <a:pt x="129" y="63"/>
                </a:cubicBezTo>
                <a:cubicBezTo>
                  <a:pt x="129" y="71"/>
                  <a:pt x="123" y="77"/>
                  <a:pt x="115" y="77"/>
                </a:cubicBezTo>
                <a:cubicBezTo>
                  <a:pt x="115" y="77"/>
                  <a:pt x="115" y="77"/>
                  <a:pt x="115" y="77"/>
                </a:cubicBezTo>
              </a:path>
            </a:pathLst>
          </a:custGeom>
          <a:solidFill>
            <a:sysClr val="window" lastClr="FFFFFF"/>
          </a:solidFill>
          <a:ln>
            <a:noFill/>
          </a:ln>
        </p:spPr>
        <p:txBody>
          <a:bodyPr vert="horz" wrap="square" lIns="91440" tIns="45720" rIns="91440" bIns="45720" numCol="1" anchor="t" anchorCtr="0" compatLnSpc="1"/>
          <a:lstStyle/>
          <a:p>
            <a:pPr>
              <a:lnSpc>
                <a:spcPct val="120000"/>
              </a:lnSpc>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custDataLst>
              <p:tags r:id="rId11"/>
            </p:custDataLst>
          </p:nvPr>
        </p:nvSpPr>
        <p:spPr>
          <a:xfrm>
            <a:off x="5579117" y="3235580"/>
            <a:ext cx="1131752" cy="733441"/>
          </a:xfrm>
          <a:prstGeom prst="rect">
            <a:avLst/>
          </a:prstGeom>
          <a:noFill/>
        </p:spPr>
        <p:txBody>
          <a:bodyPr wrap="square" rtlCol="0" anchor="ctr" anchorCtr="0">
            <a:normAutofit fontScale="75000" lnSpcReduction="10000"/>
          </a:bodyPr>
          <a:lstStyle/>
          <a:p>
            <a:pPr algn="ctr">
              <a:lnSpc>
                <a:spcPct val="130000"/>
              </a:lnSpc>
            </a:pPr>
            <a:r>
              <a:rPr lang="zh-CN" altLang="en-US" sz="2000" b="1"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InnoDB锁类型</a:t>
            </a:r>
            <a:endParaRPr lang="zh-CN" altLang="en-US" sz="2000" b="1"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custDataLst>
              <p:tags r:id="rId12"/>
            </p:custDataLst>
          </p:nvPr>
        </p:nvSpPr>
        <p:spPr>
          <a:xfrm>
            <a:off x="109922" y="2230366"/>
            <a:ext cx="3629296" cy="1297619"/>
          </a:xfrm>
          <a:prstGeom prst="rect">
            <a:avLst/>
          </a:prstGeom>
          <a:noFill/>
        </p:spPr>
        <p:txBody>
          <a:bodyPr wrap="square" rtlCol="0">
            <a:normAutofit/>
          </a:bodyPr>
          <a:lstStyle/>
          <a:p>
            <a:pPr>
              <a:lnSpc>
                <a:spcPct val="120000"/>
              </a:lnSpc>
            </a:pPr>
            <a:r>
              <a:rPr lang="zh-CN" altLang="en-US" sz="140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读锁又被称为共享锁（Shared Locks，简称为S）。S锁的粒度是行级或者元组级（多个行），多个不同的事务对一个资源共享一把锁。</a:t>
            </a:r>
            <a:endParaRPr lang="zh-CN" altLang="en-US" sz="140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27"/>
          <p:cNvSpPr txBox="1"/>
          <p:nvPr>
            <p:custDataLst>
              <p:tags r:id="rId13"/>
            </p:custDataLst>
          </p:nvPr>
        </p:nvSpPr>
        <p:spPr>
          <a:xfrm>
            <a:off x="86935" y="1616820"/>
            <a:ext cx="3629296" cy="534027"/>
          </a:xfrm>
          <a:prstGeom prst="rect">
            <a:avLst/>
          </a:prstGeom>
          <a:noFill/>
        </p:spPr>
        <p:txBody>
          <a:bodyPr wrap="square" rtlCol="0">
            <a:normAutofit/>
          </a:bodyPr>
          <a:lstStyle/>
          <a:p>
            <a:pPr>
              <a:lnSpc>
                <a:spcPct val="120000"/>
              </a:lnSpc>
            </a:pPr>
            <a:r>
              <a:rPr lang="zh-CN" altLang="en-US" sz="20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读锁</a:t>
            </a:r>
            <a:endParaRPr lang="zh-CN" altLang="en-US" sz="20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文本框 36"/>
          <p:cNvSpPr txBox="1"/>
          <p:nvPr>
            <p:custDataLst>
              <p:tags r:id="rId14"/>
            </p:custDataLst>
          </p:nvPr>
        </p:nvSpPr>
        <p:spPr>
          <a:xfrm>
            <a:off x="109922" y="4176879"/>
            <a:ext cx="3629296" cy="1297619"/>
          </a:xfrm>
          <a:prstGeom prst="rect">
            <a:avLst/>
          </a:prstGeom>
          <a:noFill/>
        </p:spPr>
        <p:txBody>
          <a:bodyPr wrap="square" rtlCol="0">
            <a:normAutofit/>
          </a:bodyPr>
          <a:lstStyle/>
          <a:p>
            <a:pPr>
              <a:lnSpc>
                <a:spcPct val="120000"/>
              </a:lnSpc>
            </a:pPr>
            <a:r>
              <a:rPr lang="zh-CN" altLang="en-US" sz="140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写锁又被称为排他锁（Exclusive Locks，简称为X）。X锁也是作用于行或者元组的。</a:t>
            </a:r>
            <a:endParaRPr lang="zh-CN" altLang="en-US" sz="140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p:cNvSpPr txBox="1"/>
          <p:nvPr>
            <p:custDataLst>
              <p:tags r:id="rId15"/>
            </p:custDataLst>
          </p:nvPr>
        </p:nvSpPr>
        <p:spPr>
          <a:xfrm>
            <a:off x="86935" y="3563332"/>
            <a:ext cx="3629296" cy="534027"/>
          </a:xfrm>
          <a:prstGeom prst="rect">
            <a:avLst/>
          </a:prstGeom>
          <a:noFill/>
        </p:spPr>
        <p:txBody>
          <a:bodyPr wrap="square" rtlCol="0">
            <a:normAutofit/>
          </a:bodyPr>
          <a:lstStyle/>
          <a:p>
            <a:pPr>
              <a:lnSpc>
                <a:spcPct val="120000"/>
              </a:lnSpc>
            </a:pPr>
            <a:r>
              <a:rPr lang="zh-CN" altLang="en-US" sz="20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写锁</a:t>
            </a:r>
            <a:endParaRPr lang="zh-CN" altLang="en-US" sz="20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custDataLst>
              <p:tags r:id="rId16"/>
            </p:custDataLst>
          </p:nvPr>
        </p:nvSpPr>
        <p:spPr>
          <a:xfrm>
            <a:off x="8668030" y="2230366"/>
            <a:ext cx="3629296" cy="1297619"/>
          </a:xfrm>
          <a:prstGeom prst="rect">
            <a:avLst/>
          </a:prstGeom>
          <a:noFill/>
        </p:spPr>
        <p:txBody>
          <a:bodyPr wrap="square" rtlCol="0">
            <a:normAutofit lnSpcReduction="10000"/>
          </a:bodyPr>
          <a:lstStyle/>
          <a:p>
            <a:pPr>
              <a:lnSpc>
                <a:spcPct val="120000"/>
              </a:lnSpc>
            </a:pPr>
            <a:r>
              <a:rPr lang="zh-CN" altLang="en-US" sz="140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锁等待是指一个事务执行过程中，一个锁需要等到上一个事务的锁释放后才可以使用该资源。如果事务一致不释放，就需要持续等待下去，指导超过锁等待时间，此时系统会报出超时错误。</a:t>
            </a:r>
            <a:endParaRPr lang="zh-CN" altLang="en-US" sz="140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p:nvPr>
            <p:custDataLst>
              <p:tags r:id="rId17"/>
            </p:custDataLst>
          </p:nvPr>
        </p:nvSpPr>
        <p:spPr>
          <a:xfrm>
            <a:off x="8645043" y="1616820"/>
            <a:ext cx="3629296" cy="534027"/>
          </a:xfrm>
          <a:prstGeom prst="rect">
            <a:avLst/>
          </a:prstGeom>
          <a:noFill/>
        </p:spPr>
        <p:txBody>
          <a:bodyPr wrap="square" rtlCol="0">
            <a:normAutofit/>
          </a:bodyPr>
          <a:lstStyle/>
          <a:p>
            <a:pPr>
              <a:lnSpc>
                <a:spcPct val="120000"/>
              </a:lnSpc>
            </a:pPr>
            <a:r>
              <a:rPr lang="zh-CN" altLang="en-US" sz="20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锁等待和死锁</a:t>
            </a:r>
            <a:endParaRPr lang="zh-CN" altLang="en-US" sz="20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文本框 44"/>
          <p:cNvSpPr txBox="1"/>
          <p:nvPr>
            <p:custDataLst>
              <p:tags r:id="rId18"/>
            </p:custDataLst>
          </p:nvPr>
        </p:nvSpPr>
        <p:spPr>
          <a:xfrm>
            <a:off x="8668030" y="4176879"/>
            <a:ext cx="3629296" cy="1297619"/>
          </a:xfrm>
          <a:prstGeom prst="rect">
            <a:avLst/>
          </a:prstGeom>
          <a:noFill/>
        </p:spPr>
        <p:txBody>
          <a:bodyPr wrap="square" rtlCol="0">
            <a:normAutofit fontScale="90000" lnSpcReduction="20000"/>
          </a:bodyPr>
          <a:lstStyle/>
          <a:p>
            <a:pPr>
              <a:lnSpc>
                <a:spcPct val="120000"/>
              </a:lnSpc>
            </a:pPr>
            <a:r>
              <a:rPr lang="zh-CN" altLang="en-US" sz="140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间隙锁（Gap Lock）是InnoDB引擎在可重复读（Repeatable Read）的隔离级别下为了解决幻读和数据误删问题而引入的锁机制。当使用范围条件检索数据并请求共享或排他锁时，InnoDB引擎会给符合条件的已有的数据记录的索引项加锁。</a:t>
            </a:r>
            <a:endParaRPr lang="zh-CN" altLang="en-US" sz="140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文本框 49"/>
          <p:cNvSpPr txBox="1"/>
          <p:nvPr>
            <p:custDataLst>
              <p:tags r:id="rId19"/>
            </p:custDataLst>
          </p:nvPr>
        </p:nvSpPr>
        <p:spPr>
          <a:xfrm>
            <a:off x="8645043" y="3563332"/>
            <a:ext cx="3629296" cy="534027"/>
          </a:xfrm>
          <a:prstGeom prst="rect">
            <a:avLst/>
          </a:prstGeom>
          <a:noFill/>
        </p:spPr>
        <p:txBody>
          <a:bodyPr wrap="square" rtlCol="0">
            <a:normAutofit/>
          </a:bodyPr>
          <a:lstStyle/>
          <a:p>
            <a:pPr>
              <a:lnSpc>
                <a:spcPct val="120000"/>
              </a:lnSpc>
            </a:pPr>
            <a:r>
              <a:rPr lang="zh-CN" altLang="en-US" sz="20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间隙锁</a:t>
            </a:r>
            <a:endParaRPr lang="zh-CN" altLang="en-US" sz="20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文本框 62"/>
          <p:cNvSpPr txBox="1"/>
          <p:nvPr>
            <p:custDataLst>
              <p:tags r:id="rId20"/>
            </p:custDataLst>
          </p:nvPr>
        </p:nvSpPr>
        <p:spPr>
          <a:xfrm>
            <a:off x="2810510" y="6003925"/>
            <a:ext cx="6668135" cy="965200"/>
          </a:xfrm>
          <a:prstGeom prst="rect">
            <a:avLst/>
          </a:prstGeom>
          <a:noFill/>
        </p:spPr>
        <p:txBody>
          <a:bodyPr wrap="square" rtlCol="0">
            <a:normAutofit fontScale="90000"/>
          </a:bodyPr>
          <a:lstStyle/>
          <a:p>
            <a:pPr algn="l">
              <a:lnSpc>
                <a:spcPct val="120000"/>
              </a:lnSpc>
            </a:pPr>
            <a:r>
              <a:rPr lang="zh-CN" altLang="en-US" sz="140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在InnoDB引擎中，意向锁（Intention Locks）的粒度为表极。意向锁是数据库的自身行为，不需要人工干预，在事务结束后会自行解除。意向锁分为意向共享锁（IS）和意向排他锁（IX）,其主要作用是提升存储引擎的性能。</a:t>
            </a:r>
            <a:endParaRPr lang="zh-CN" altLang="en-US" sz="140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文本框 63"/>
          <p:cNvSpPr txBox="1"/>
          <p:nvPr>
            <p:custDataLst>
              <p:tags r:id="rId21"/>
            </p:custDataLst>
          </p:nvPr>
        </p:nvSpPr>
        <p:spPr>
          <a:xfrm>
            <a:off x="3603454" y="5627001"/>
            <a:ext cx="4983931" cy="534027"/>
          </a:xfrm>
          <a:prstGeom prst="rect">
            <a:avLst/>
          </a:prstGeom>
          <a:noFill/>
        </p:spPr>
        <p:txBody>
          <a:bodyPr wrap="square" rtlCol="0">
            <a:normAutofit/>
          </a:bodyPr>
          <a:lstStyle/>
          <a:p>
            <a:pPr algn="ctr">
              <a:lnSpc>
                <a:spcPct val="120000"/>
              </a:lnSpc>
            </a:pPr>
            <a:r>
              <a:rPr lang="zh-CN" altLang="en-US" sz="20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意向锁</a:t>
            </a:r>
            <a:endParaRPr lang="zh-CN" altLang="en-US" sz="20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形 3"/>
          <p:cNvPicPr>
            <a:picLocks noChangeAspect="1"/>
          </p:cNvPicPr>
          <p:nvPr>
            <p:custDataLst>
              <p:tags r:id="rId22"/>
            </p:custDataLst>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5877382" y="4536012"/>
            <a:ext cx="597365" cy="597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704476" cy="1163956"/>
            <a:chOff x="660400" y="-33656"/>
            <a:chExt cx="704476"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grpSp>
      <p:sp>
        <p:nvSpPr>
          <p:cNvPr id="2" name="文本框 1"/>
          <p:cNvSpPr txBox="1"/>
          <p:nvPr/>
        </p:nvSpPr>
        <p:spPr>
          <a:xfrm>
            <a:off x="1734185" y="788670"/>
            <a:ext cx="6096000" cy="368300"/>
          </a:xfrm>
          <a:prstGeom prst="rect">
            <a:avLst/>
          </a:prstGeom>
          <a:noFill/>
        </p:spPr>
        <p:txBody>
          <a:bodyPr wrap="square" rtlCol="0" anchor="t">
            <a:spAutoFit/>
          </a:bodyPr>
          <a:p>
            <a:r>
              <a:rPr lang="zh-CN" altLang="en-US" b="1"/>
              <a:t>三、锁监控与优化</a:t>
            </a:r>
            <a:endParaRPr lang="zh-CN" altLang="en-US" b="1"/>
          </a:p>
        </p:txBody>
      </p:sp>
      <p:sp>
        <p:nvSpPr>
          <p:cNvPr id="3" name="文本框 2"/>
          <p:cNvSpPr txBox="1"/>
          <p:nvPr/>
        </p:nvSpPr>
        <p:spPr>
          <a:xfrm>
            <a:off x="1524974" y="254932"/>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锁机制</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cxnSp>
        <p:nvCxnSpPr>
          <p:cNvPr id="11" name="直接连接符 10"/>
          <p:cNvCxnSpPr/>
          <p:nvPr>
            <p:custDataLst>
              <p:tags r:id="rId1"/>
            </p:custDataLst>
          </p:nvPr>
        </p:nvCxnSpPr>
        <p:spPr>
          <a:xfrm>
            <a:off x="394970" y="3752850"/>
            <a:ext cx="11402695" cy="0"/>
          </a:xfrm>
          <a:prstGeom prst="line">
            <a:avLst/>
          </a:prstGeom>
          <a:ln w="19050" cmpd="sng">
            <a:solidFill>
              <a:srgbClr val="4AC44A">
                <a:alpha val="31000"/>
              </a:srgbClr>
            </a:solidFill>
            <a:prstDash val="lgDash"/>
            <a:headEnd type="oval"/>
            <a:tailEnd type="oval"/>
          </a:ln>
        </p:spPr>
        <p:style>
          <a:lnRef idx="1">
            <a:srgbClr val="098902"/>
          </a:lnRef>
          <a:fillRef idx="0">
            <a:srgbClr val="098902"/>
          </a:fillRef>
          <a:effectRef idx="0">
            <a:srgbClr val="098902"/>
          </a:effectRef>
          <a:fontRef idx="minor">
            <a:srgbClr val="000000"/>
          </a:fontRef>
        </p:style>
      </p:cxnSp>
      <p:sp>
        <p:nvSpPr>
          <p:cNvPr id="18" name="椭圆 17"/>
          <p:cNvSpPr/>
          <p:nvPr>
            <p:custDataLst>
              <p:tags r:id="rId2"/>
            </p:custDataLst>
          </p:nvPr>
        </p:nvSpPr>
        <p:spPr>
          <a:xfrm>
            <a:off x="8303895" y="3291840"/>
            <a:ext cx="923290" cy="923290"/>
          </a:xfrm>
          <a:prstGeom prst="ellipse">
            <a:avLst/>
          </a:prstGeom>
          <a:noFill/>
          <a:ln>
            <a:solidFill>
              <a:srgbClr val="4AC44A"/>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0" name="椭圆 29"/>
          <p:cNvSpPr/>
          <p:nvPr>
            <p:custDataLst>
              <p:tags r:id="rId3"/>
            </p:custDataLst>
          </p:nvPr>
        </p:nvSpPr>
        <p:spPr>
          <a:xfrm>
            <a:off x="6523990" y="3291205"/>
            <a:ext cx="923290" cy="923290"/>
          </a:xfrm>
          <a:prstGeom prst="ellipse">
            <a:avLst/>
          </a:prstGeom>
          <a:noFill/>
          <a:ln>
            <a:solidFill>
              <a:srgbClr val="2BAF2B"/>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2" name="椭圆 11"/>
          <p:cNvSpPr/>
          <p:nvPr>
            <p:custDataLst>
              <p:tags r:id="rId4"/>
            </p:custDataLst>
          </p:nvPr>
        </p:nvSpPr>
        <p:spPr>
          <a:xfrm>
            <a:off x="4744085" y="3291840"/>
            <a:ext cx="923290" cy="923290"/>
          </a:xfrm>
          <a:prstGeom prst="ellipse">
            <a:avLst/>
          </a:prstGeom>
          <a:noFill/>
          <a:ln>
            <a:solidFill>
              <a:srgbClr val="0A9307"/>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2" name="椭圆 31"/>
          <p:cNvSpPr/>
          <p:nvPr>
            <p:custDataLst>
              <p:tags r:id="rId5"/>
            </p:custDataLst>
          </p:nvPr>
        </p:nvSpPr>
        <p:spPr>
          <a:xfrm>
            <a:off x="2964815" y="3291205"/>
            <a:ext cx="923290" cy="923290"/>
          </a:xfrm>
          <a:prstGeom prst="ellipse">
            <a:avLst/>
          </a:prstGeom>
          <a:noFill/>
          <a:ln>
            <a:solidFill>
              <a:srgbClr val="098902"/>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3" name="椭圆形标注 12"/>
          <p:cNvSpPr/>
          <p:nvPr>
            <p:custDataLst>
              <p:tags r:id="rId6"/>
            </p:custDataLst>
          </p:nvPr>
        </p:nvSpPr>
        <p:spPr>
          <a:xfrm>
            <a:off x="2879090" y="3206115"/>
            <a:ext cx="1094105" cy="1094105"/>
          </a:xfrm>
          <a:prstGeom prst="wedgeEllipseCallout">
            <a:avLst>
              <a:gd name="adj1" fmla="val 1997"/>
              <a:gd name="adj2" fmla="val 71135"/>
            </a:avLst>
          </a:prstGeom>
          <a:noFill/>
          <a:ln>
            <a:solidFill>
              <a:srgbClr val="098902"/>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4" name="椭圆 13"/>
          <p:cNvSpPr/>
          <p:nvPr>
            <p:custDataLst>
              <p:tags r:id="rId7"/>
            </p:custDataLst>
          </p:nvPr>
        </p:nvSpPr>
        <p:spPr>
          <a:xfrm>
            <a:off x="3036570" y="3362960"/>
            <a:ext cx="779780" cy="779780"/>
          </a:xfrm>
          <a:prstGeom prst="ellipse">
            <a:avLst/>
          </a:prstGeom>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5" name="椭圆 14"/>
          <p:cNvSpPr/>
          <p:nvPr>
            <p:custDataLst>
              <p:tags r:id="rId8"/>
            </p:custDataLst>
          </p:nvPr>
        </p:nvSpPr>
        <p:spPr>
          <a:xfrm>
            <a:off x="2879090" y="3362960"/>
            <a:ext cx="200025" cy="200025"/>
          </a:xfrm>
          <a:prstGeom prst="ellipse">
            <a:avLst/>
          </a:prstGeom>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9" name="椭圆形标注 18"/>
          <p:cNvSpPr/>
          <p:nvPr>
            <p:custDataLst>
              <p:tags r:id="rId9"/>
            </p:custDataLst>
          </p:nvPr>
        </p:nvSpPr>
        <p:spPr>
          <a:xfrm flipV="1">
            <a:off x="4658995" y="3206115"/>
            <a:ext cx="1094105" cy="1094105"/>
          </a:xfrm>
          <a:prstGeom prst="wedgeEllipseCallout">
            <a:avLst>
              <a:gd name="adj1" fmla="val 1997"/>
              <a:gd name="adj2" fmla="val 71135"/>
            </a:avLst>
          </a:prstGeom>
          <a:noFill/>
          <a:ln>
            <a:solidFill>
              <a:srgbClr val="0A9307"/>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5" name="椭圆 34"/>
          <p:cNvSpPr/>
          <p:nvPr>
            <p:custDataLst>
              <p:tags r:id="rId10"/>
            </p:custDataLst>
          </p:nvPr>
        </p:nvSpPr>
        <p:spPr>
          <a:xfrm flipV="1">
            <a:off x="4815840" y="3363595"/>
            <a:ext cx="779780" cy="779780"/>
          </a:xfrm>
          <a:prstGeom prst="ellipse">
            <a:avLst/>
          </a:prstGeom>
          <a:solidFill>
            <a:srgbClr val="0A9307"/>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6" name="椭圆 35"/>
          <p:cNvSpPr/>
          <p:nvPr>
            <p:custDataLst>
              <p:tags r:id="rId11"/>
            </p:custDataLst>
          </p:nvPr>
        </p:nvSpPr>
        <p:spPr>
          <a:xfrm flipV="1">
            <a:off x="4658995" y="3943350"/>
            <a:ext cx="200025" cy="200025"/>
          </a:xfrm>
          <a:prstGeom prst="ellipse">
            <a:avLst/>
          </a:prstGeom>
          <a:solidFill>
            <a:srgbClr val="0A9307"/>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7" name="椭圆形标注 36"/>
          <p:cNvSpPr/>
          <p:nvPr>
            <p:custDataLst>
              <p:tags r:id="rId12"/>
            </p:custDataLst>
          </p:nvPr>
        </p:nvSpPr>
        <p:spPr>
          <a:xfrm>
            <a:off x="6438900" y="3206115"/>
            <a:ext cx="1094105" cy="1094105"/>
          </a:xfrm>
          <a:prstGeom prst="wedgeEllipseCallout">
            <a:avLst>
              <a:gd name="adj1" fmla="val 1997"/>
              <a:gd name="adj2" fmla="val 71135"/>
            </a:avLst>
          </a:prstGeom>
          <a:noFill/>
          <a:ln>
            <a:solidFill>
              <a:srgbClr val="2BAF2B"/>
            </a:solidFill>
            <a:prstDash val="solid"/>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8" name="椭圆 37"/>
          <p:cNvSpPr/>
          <p:nvPr>
            <p:custDataLst>
              <p:tags r:id="rId13"/>
            </p:custDataLst>
          </p:nvPr>
        </p:nvSpPr>
        <p:spPr>
          <a:xfrm>
            <a:off x="6595745" y="3362960"/>
            <a:ext cx="779780" cy="779780"/>
          </a:xfrm>
          <a:prstGeom prst="ellipse">
            <a:avLst/>
          </a:prstGeom>
          <a:solidFill>
            <a:srgbClr val="2BAF2B"/>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43" name="椭圆 42"/>
          <p:cNvSpPr/>
          <p:nvPr>
            <p:custDataLst>
              <p:tags r:id="rId14"/>
            </p:custDataLst>
          </p:nvPr>
        </p:nvSpPr>
        <p:spPr>
          <a:xfrm>
            <a:off x="6438900" y="3362960"/>
            <a:ext cx="200025" cy="200025"/>
          </a:xfrm>
          <a:prstGeom prst="ellipse">
            <a:avLst/>
          </a:prstGeom>
          <a:solidFill>
            <a:srgbClr val="2BAF2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44" name="椭圆形标注 43"/>
          <p:cNvSpPr/>
          <p:nvPr>
            <p:custDataLst>
              <p:tags r:id="rId15"/>
            </p:custDataLst>
          </p:nvPr>
        </p:nvSpPr>
        <p:spPr>
          <a:xfrm flipV="1">
            <a:off x="8218805" y="3206115"/>
            <a:ext cx="1094105" cy="1094105"/>
          </a:xfrm>
          <a:prstGeom prst="wedgeEllipseCallout">
            <a:avLst>
              <a:gd name="adj1" fmla="val 1997"/>
              <a:gd name="adj2" fmla="val 71135"/>
            </a:avLst>
          </a:prstGeom>
          <a:noFill/>
          <a:ln>
            <a:solidFill>
              <a:srgbClr val="4AC44A"/>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45" name="椭圆 44"/>
          <p:cNvSpPr/>
          <p:nvPr>
            <p:custDataLst>
              <p:tags r:id="rId16"/>
            </p:custDataLst>
          </p:nvPr>
        </p:nvSpPr>
        <p:spPr>
          <a:xfrm flipV="1">
            <a:off x="8375650" y="3363595"/>
            <a:ext cx="779780" cy="779780"/>
          </a:xfrm>
          <a:prstGeom prst="ellipse">
            <a:avLst/>
          </a:prstGeom>
          <a:solidFill>
            <a:srgbClr val="4AC44A"/>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46" name="椭圆 45"/>
          <p:cNvSpPr/>
          <p:nvPr>
            <p:custDataLst>
              <p:tags r:id="rId17"/>
            </p:custDataLst>
          </p:nvPr>
        </p:nvSpPr>
        <p:spPr>
          <a:xfrm flipV="1">
            <a:off x="8218805" y="3942715"/>
            <a:ext cx="200025" cy="200025"/>
          </a:xfrm>
          <a:prstGeom prst="ellipse">
            <a:avLst/>
          </a:prstGeom>
          <a:solidFill>
            <a:srgbClr val="4AC44A"/>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pic>
        <p:nvPicPr>
          <p:cNvPr id="47" name="图片 46" descr="343538343130363b343538383237353bd3c3bba7"/>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3227705" y="3555365"/>
            <a:ext cx="396240" cy="396240"/>
          </a:xfrm>
          <a:prstGeom prst="rect">
            <a:avLst/>
          </a:prstGeom>
        </p:spPr>
      </p:pic>
      <p:pic>
        <p:nvPicPr>
          <p:cNvPr id="48" name="图片 47" descr="343538343130363b343538383331393bb8b4d6c6"/>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007610" y="3555365"/>
            <a:ext cx="396240" cy="396240"/>
          </a:xfrm>
          <a:prstGeom prst="rect">
            <a:avLst/>
          </a:prstGeom>
        </p:spPr>
      </p:pic>
      <p:pic>
        <p:nvPicPr>
          <p:cNvPr id="49" name="图片 48" descr="343538343130363b343538383239363bd7f8b1ea"/>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787515" y="3554730"/>
            <a:ext cx="396240" cy="396240"/>
          </a:xfrm>
          <a:prstGeom prst="rect">
            <a:avLst/>
          </a:prstGeom>
        </p:spPr>
      </p:pic>
      <p:pic>
        <p:nvPicPr>
          <p:cNvPr id="50" name="图片 49" descr="343538343130363b343538383334303bccf5d0cecdbc"/>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8567420" y="3555365"/>
            <a:ext cx="396240" cy="396240"/>
          </a:xfrm>
          <a:prstGeom prst="rect">
            <a:avLst/>
          </a:prstGeom>
        </p:spPr>
      </p:pic>
      <p:sp>
        <p:nvSpPr>
          <p:cNvPr id="146" name="文本框 145"/>
          <p:cNvSpPr txBox="1"/>
          <p:nvPr>
            <p:custDataLst>
              <p:tags r:id="rId30"/>
            </p:custDataLst>
          </p:nvPr>
        </p:nvSpPr>
        <p:spPr>
          <a:xfrm>
            <a:off x="2604135" y="4668520"/>
            <a:ext cx="1645285" cy="353060"/>
          </a:xfrm>
          <a:prstGeom prst="rect">
            <a:avLst/>
          </a:prstGeom>
          <a:noFill/>
        </p:spPr>
        <p:txBody>
          <a:bodyPr wrap="square" bIns="0" rtlCol="0">
            <a:normAutofit fontScale="90000"/>
          </a:bodyPr>
          <a:p>
            <a:pPr algn="ctr"/>
            <a:r>
              <a:rPr lang="zh-CN" altLang="en-US" spc="300">
                <a:solidFill>
                  <a:srgbClr val="098902"/>
                </a:solidFill>
                <a:uFillTx/>
                <a:latin typeface="思源黑体 CN Bold" panose="020B0800000000000000" pitchFamily="34" charset="-122"/>
                <a:ea typeface="思源黑体 CN Bold" panose="020B0800000000000000" pitchFamily="34" charset="-122"/>
              </a:rPr>
              <a:t>合理设置索引</a:t>
            </a:r>
            <a:endParaRPr lang="zh-CN" altLang="en-US" spc="300">
              <a:solidFill>
                <a:srgbClr val="098902"/>
              </a:solidFill>
              <a:uFillTx/>
              <a:latin typeface="思源黑体 CN Bold" panose="020B0800000000000000" pitchFamily="34" charset="-122"/>
              <a:ea typeface="思源黑体 CN Bold" panose="020B0800000000000000" pitchFamily="34" charset="-122"/>
            </a:endParaRPr>
          </a:p>
        </p:txBody>
      </p:sp>
      <p:sp>
        <p:nvSpPr>
          <p:cNvPr id="52" name="文本框 51"/>
          <p:cNvSpPr txBox="1"/>
          <p:nvPr>
            <p:custDataLst>
              <p:tags r:id="rId31"/>
            </p:custDataLst>
          </p:nvPr>
        </p:nvSpPr>
        <p:spPr>
          <a:xfrm>
            <a:off x="7943850" y="1393190"/>
            <a:ext cx="3352165" cy="353060"/>
          </a:xfrm>
          <a:prstGeom prst="rect">
            <a:avLst/>
          </a:prstGeom>
          <a:noFill/>
        </p:spPr>
        <p:txBody>
          <a:bodyPr wrap="square" bIns="0" rtlCol="0">
            <a:normAutofit fontScale="90000"/>
          </a:bodyPr>
          <a:p>
            <a:pPr algn="ctr"/>
            <a:r>
              <a:rPr lang="zh-CN" altLang="en-US" spc="300">
                <a:solidFill>
                  <a:srgbClr val="098902"/>
                </a:solidFill>
                <a:uFillTx/>
                <a:latin typeface="思源黑体 CN Bold" panose="020B0800000000000000" pitchFamily="34" charset="-122"/>
                <a:ea typeface="思源黑体 CN Bold" panose="020B0800000000000000" pitchFamily="34" charset="-122"/>
              </a:rPr>
              <a:t>尽量使用较低级别的事务隔离</a:t>
            </a:r>
            <a:endParaRPr lang="zh-CN" altLang="en-US" spc="300">
              <a:solidFill>
                <a:srgbClr val="098902"/>
              </a:solidFill>
              <a:uFillTx/>
              <a:latin typeface="思源黑体 CN Bold" panose="020B0800000000000000" pitchFamily="34" charset="-122"/>
              <a:ea typeface="思源黑体 CN Bold" panose="020B0800000000000000" pitchFamily="34" charset="-122"/>
            </a:endParaRPr>
          </a:p>
        </p:txBody>
      </p:sp>
      <p:sp>
        <p:nvSpPr>
          <p:cNvPr id="53" name="文本框 52"/>
          <p:cNvSpPr txBox="1"/>
          <p:nvPr>
            <p:custDataLst>
              <p:tags r:id="rId32"/>
            </p:custDataLst>
          </p:nvPr>
        </p:nvSpPr>
        <p:spPr>
          <a:xfrm>
            <a:off x="6163945" y="4668520"/>
            <a:ext cx="3910965" cy="494030"/>
          </a:xfrm>
          <a:prstGeom prst="rect">
            <a:avLst/>
          </a:prstGeom>
          <a:noFill/>
        </p:spPr>
        <p:txBody>
          <a:bodyPr wrap="square" bIns="0" rtlCol="0">
            <a:normAutofit fontScale="90000"/>
          </a:bodyPr>
          <a:p>
            <a:pPr algn="ctr"/>
            <a:r>
              <a:rPr lang="zh-CN" altLang="en-US" spc="300">
                <a:solidFill>
                  <a:srgbClr val="098902"/>
                </a:solidFill>
                <a:uFillTx/>
                <a:latin typeface="思源黑体 CN Bold" panose="020B0800000000000000" pitchFamily="34" charset="-122"/>
                <a:ea typeface="思源黑体 CN Bold" panose="020B0800000000000000" pitchFamily="34" charset="-122"/>
              </a:rPr>
              <a:t>控制事务大小，缩减资源量和时间</a:t>
            </a:r>
            <a:endParaRPr lang="zh-CN" altLang="en-US" spc="300">
              <a:solidFill>
                <a:srgbClr val="098902"/>
              </a:solidFill>
              <a:uFillTx/>
              <a:latin typeface="思源黑体 CN Bold" panose="020B0800000000000000" pitchFamily="34" charset="-122"/>
              <a:ea typeface="思源黑体 CN Bold" panose="020B0800000000000000" pitchFamily="34" charset="-122"/>
            </a:endParaRPr>
          </a:p>
        </p:txBody>
      </p:sp>
      <p:sp>
        <p:nvSpPr>
          <p:cNvPr id="57" name="文本框 56"/>
          <p:cNvSpPr txBox="1"/>
          <p:nvPr>
            <p:custDataLst>
              <p:tags r:id="rId33"/>
            </p:custDataLst>
          </p:nvPr>
        </p:nvSpPr>
        <p:spPr>
          <a:xfrm>
            <a:off x="2879725" y="1393190"/>
            <a:ext cx="3149600" cy="534035"/>
          </a:xfrm>
          <a:prstGeom prst="rect">
            <a:avLst/>
          </a:prstGeom>
          <a:noFill/>
        </p:spPr>
        <p:txBody>
          <a:bodyPr wrap="square" bIns="0" rtlCol="0">
            <a:normAutofit/>
          </a:bodyPr>
          <a:p>
            <a:pPr algn="ctr"/>
            <a:r>
              <a:rPr lang="zh-CN" altLang="en-US" spc="300">
                <a:solidFill>
                  <a:srgbClr val="098902"/>
                </a:solidFill>
                <a:uFillTx/>
                <a:latin typeface="思源黑体 CN Bold" panose="020B0800000000000000" pitchFamily="34" charset="-122"/>
                <a:ea typeface="思源黑体 CN Bold" panose="020B0800000000000000" pitchFamily="34" charset="-122"/>
              </a:rPr>
              <a:t>减少基于范围的数据检索</a:t>
            </a:r>
            <a:endParaRPr lang="zh-CN" altLang="en-US" spc="300">
              <a:solidFill>
                <a:srgbClr val="098902"/>
              </a:solidFill>
              <a:uFillTx/>
              <a:latin typeface="思源黑体 CN Bold" panose="020B0800000000000000" pitchFamily="34" charset="-122"/>
              <a:ea typeface="思源黑体 CN Bold" panose="020B0800000000000000" pitchFamily="34" charset="-122"/>
            </a:endParaRPr>
          </a:p>
        </p:txBody>
      </p:sp>
      <p:sp>
        <p:nvSpPr>
          <p:cNvPr id="58" name="文本框 57"/>
          <p:cNvSpPr txBox="1"/>
          <p:nvPr>
            <p:custDataLst>
              <p:tags r:id="rId34"/>
            </p:custDataLst>
          </p:nvPr>
        </p:nvSpPr>
        <p:spPr>
          <a:xfrm>
            <a:off x="6145530" y="5040630"/>
            <a:ext cx="3462020" cy="1068705"/>
          </a:xfrm>
          <a:prstGeom prst="rect">
            <a:avLst/>
          </a:prstGeom>
          <a:noFill/>
        </p:spPr>
        <p:txBody>
          <a:bodyPr wrap="square" rtlCol="0" anchor="ctr" anchorCtr="0"/>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Light" panose="020B0300000000000000" charset="-122"/>
                <a:ea typeface="思源黑体 CN Light" panose="020B0300000000000000" charset="-122"/>
                <a:cs typeface="思源黑体 CN Light" panose="020B0300000000000000" charset="-122"/>
                <a:sym typeface="微软雅黑" panose="020B0503020204020204" pitchFamily="34" charset="-122"/>
              </a:rPr>
              <a:t>控制事务的大小，缩减锁定的资源量和锁定时间。</a:t>
            </a:r>
            <a:endParaRPr lang="zh-CN" altLang="en-US" sz="1200" spc="150">
              <a:solidFill>
                <a:srgbClr val="000000">
                  <a:lumMod val="50000"/>
                  <a:lumOff val="50000"/>
                </a:srgbClr>
              </a:solidFill>
              <a:uFillTx/>
              <a:latin typeface="思源黑体 CN Light" panose="020B0300000000000000" charset="-122"/>
              <a:ea typeface="思源黑体 CN Light" panose="020B0300000000000000" charset="-122"/>
              <a:cs typeface="思源黑体 CN Light" panose="020B0300000000000000" charset="-122"/>
              <a:sym typeface="微软雅黑" panose="020B0503020204020204" pitchFamily="34" charset="-122"/>
            </a:endParaRPr>
          </a:p>
        </p:txBody>
      </p:sp>
      <p:sp>
        <p:nvSpPr>
          <p:cNvPr id="59" name="文本框 58"/>
          <p:cNvSpPr txBox="1"/>
          <p:nvPr>
            <p:custDataLst>
              <p:tags r:id="rId35"/>
            </p:custDataLst>
          </p:nvPr>
        </p:nvSpPr>
        <p:spPr>
          <a:xfrm>
            <a:off x="1525270" y="5040630"/>
            <a:ext cx="2742565" cy="1068705"/>
          </a:xfrm>
          <a:prstGeom prst="rect">
            <a:avLst/>
          </a:prstGeom>
          <a:noFill/>
        </p:spPr>
        <p:txBody>
          <a:bodyPr wrap="square" rtlCol="0" anchor="ctr" anchorCtr="0"/>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Light" panose="020B0300000000000000" charset="-122"/>
                <a:ea typeface="思源黑体 CN Light" panose="020B0300000000000000" charset="-122"/>
                <a:cs typeface="思源黑体 CN Light" panose="020B0300000000000000" charset="-122"/>
                <a:sym typeface="微软雅黑" panose="020B0503020204020204" pitchFamily="34" charset="-122"/>
              </a:rPr>
              <a:t>尽可能让所有的数据检索都通过索引来完成，从而避免InnoDB引擎因为无法通过索引加锁而升级为表极锁定的现象。</a:t>
            </a:r>
            <a:endParaRPr lang="zh-CN" altLang="en-US" sz="1200" spc="150">
              <a:solidFill>
                <a:srgbClr val="000000">
                  <a:lumMod val="50000"/>
                  <a:lumOff val="50000"/>
                </a:srgbClr>
              </a:solidFill>
              <a:uFillTx/>
              <a:latin typeface="思源黑体 CN Light" panose="020B0300000000000000" charset="-122"/>
              <a:ea typeface="思源黑体 CN Light" panose="020B0300000000000000" charset="-122"/>
              <a:cs typeface="思源黑体 CN Light" panose="020B0300000000000000" charset="-122"/>
              <a:sym typeface="微软雅黑" panose="020B0503020204020204" pitchFamily="34" charset="-122"/>
            </a:endParaRPr>
          </a:p>
        </p:txBody>
      </p:sp>
      <p:sp>
        <p:nvSpPr>
          <p:cNvPr id="61" name="文本框 60"/>
          <p:cNvSpPr txBox="1"/>
          <p:nvPr>
            <p:custDataLst>
              <p:tags r:id="rId36"/>
            </p:custDataLst>
          </p:nvPr>
        </p:nvSpPr>
        <p:spPr>
          <a:xfrm>
            <a:off x="7925435" y="1769110"/>
            <a:ext cx="3168015" cy="1068705"/>
          </a:xfrm>
          <a:prstGeom prst="rect">
            <a:avLst/>
          </a:prstGeom>
          <a:noFill/>
        </p:spPr>
        <p:txBody>
          <a:bodyPr wrap="square" rtlCol="0" anchor="ctr" anchorCtr="0"/>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Light" panose="020B0300000000000000" charset="-122"/>
                <a:ea typeface="思源黑体 CN Light" panose="020B0300000000000000" charset="-122"/>
                <a:cs typeface="思源黑体 CN Light" panose="020B0300000000000000" charset="-122"/>
                <a:sym typeface="微软雅黑" panose="020B0503020204020204" pitchFamily="34" charset="-122"/>
              </a:rPr>
              <a:t>在业务环境允许的情况下，尽量使用较低级别的事务隔离，以减少MySQL实现事务隔离级别的附加成本。</a:t>
            </a:r>
            <a:endParaRPr lang="zh-CN" altLang="en-US" sz="1200" spc="150">
              <a:solidFill>
                <a:srgbClr val="000000">
                  <a:lumMod val="50000"/>
                  <a:lumOff val="50000"/>
                </a:srgbClr>
              </a:solidFill>
              <a:uFillTx/>
              <a:latin typeface="思源黑体 CN Light" panose="020B0300000000000000" charset="-122"/>
              <a:ea typeface="思源黑体 CN Light" panose="020B0300000000000000" charset="-122"/>
              <a:cs typeface="思源黑体 CN Light" panose="020B0300000000000000" charset="-122"/>
              <a:sym typeface="微软雅黑" panose="020B0503020204020204" pitchFamily="34" charset="-122"/>
            </a:endParaRPr>
          </a:p>
        </p:txBody>
      </p:sp>
      <p:sp>
        <p:nvSpPr>
          <p:cNvPr id="68" name="文本框 67"/>
          <p:cNvSpPr txBox="1"/>
          <p:nvPr>
            <p:custDataLst>
              <p:tags r:id="rId37"/>
            </p:custDataLst>
          </p:nvPr>
        </p:nvSpPr>
        <p:spPr>
          <a:xfrm>
            <a:off x="3432810" y="1769110"/>
            <a:ext cx="2614930" cy="1068705"/>
          </a:xfrm>
          <a:prstGeom prst="rect">
            <a:avLst/>
          </a:prstGeom>
          <a:noFill/>
        </p:spPr>
        <p:txBody>
          <a:bodyPr wrap="square" rtlCol="0" anchor="ctr" anchorCtr="0"/>
          <a:p>
            <a:pPr lvl="0" algn="ctr" fontAlgn="auto">
              <a:lnSpc>
                <a:spcPct val="130000"/>
              </a:lnSpc>
              <a:spcAft>
                <a:spcPts val="1000"/>
              </a:spcAft>
              <a:buClrTx/>
              <a:buSzTx/>
              <a:buFontTx/>
            </a:pPr>
            <a:r>
              <a:rPr lang="zh-CN" altLang="en-US" sz="1200" spc="150">
                <a:solidFill>
                  <a:srgbClr val="000000">
                    <a:lumMod val="50000"/>
                    <a:lumOff val="50000"/>
                  </a:srgbClr>
                </a:solidFill>
                <a:uFillTx/>
                <a:latin typeface="思源黑体 CN Light" panose="020B0300000000000000" charset="-122"/>
                <a:ea typeface="思源黑体 CN Light" panose="020B0300000000000000" charset="-122"/>
                <a:cs typeface="思源黑体 CN Light" panose="020B0300000000000000" charset="-122"/>
                <a:sym typeface="微软雅黑" panose="020B0503020204020204" pitchFamily="34" charset="-122"/>
              </a:rPr>
              <a:t>避免因间隙锁带来的负面影响而锁定了不该锁定的记录。</a:t>
            </a:r>
            <a:endParaRPr lang="zh-CN" altLang="en-US" sz="1200" spc="150">
              <a:solidFill>
                <a:srgbClr val="000000">
                  <a:lumMod val="50000"/>
                  <a:lumOff val="50000"/>
                </a:srgbClr>
              </a:solidFill>
              <a:uFillTx/>
              <a:latin typeface="思源黑体 CN Light" panose="020B0300000000000000" charset="-122"/>
              <a:ea typeface="思源黑体 CN Light" panose="020B0300000000000000" charset="-122"/>
              <a:cs typeface="思源黑体 CN Light" panose="020B0300000000000000"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39642"/>
            <a:ext cx="12192000" cy="918358"/>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660400" y="3146514"/>
            <a:ext cx="10883900" cy="1378418"/>
            <a:chOff x="628649" y="2496018"/>
            <a:chExt cx="10883900" cy="1378418"/>
          </a:xfrm>
        </p:grpSpPr>
        <p:sp>
          <p:nvSpPr>
            <p:cNvPr id="12" name="文本框 11"/>
            <p:cNvSpPr txBox="1"/>
            <p:nvPr/>
          </p:nvSpPr>
          <p:spPr>
            <a:xfrm>
              <a:off x="628649" y="2496018"/>
              <a:ext cx="10883900" cy="922020"/>
            </a:xfrm>
            <a:prstGeom prst="rect">
              <a:avLst/>
            </a:prstGeom>
            <a:noFill/>
          </p:spPr>
          <p:txBody>
            <a:bodyPr wrap="square" rtlCol="0">
              <a:spAutoFit/>
            </a:bodyPr>
            <a:lstStyle/>
            <a:p>
              <a:pPr algn="ct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感谢</a:t>
              </a: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观看</a:t>
              </a:r>
              <a:endPar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endParaRPr>
            </a:p>
          </p:txBody>
        </p:sp>
        <p:sp>
          <p:nvSpPr>
            <p:cNvPr id="13" name="文本框 12"/>
            <p:cNvSpPr txBox="1"/>
            <p:nvPr/>
          </p:nvSpPr>
          <p:spPr>
            <a:xfrm>
              <a:off x="4151896" y="3505104"/>
              <a:ext cx="3850105" cy="369332"/>
            </a:xfrm>
            <a:prstGeom prst="rect">
              <a:avLst/>
            </a:prstGeom>
            <a:noFill/>
          </p:spPr>
          <p:txBody>
            <a:bodyPr wrap="square" rtlCol="0">
              <a:spAutoFit/>
            </a:bodyPr>
            <a:lstStyle/>
            <a:p>
              <a:pPr algn="dist"/>
              <a:r>
                <a:rPr lang="en-US" altLang="zh-CN" b="1" dirty="0">
                  <a:solidFill>
                    <a:schemeClr val="tx1">
                      <a:lumMod val="95000"/>
                      <a:lumOff val="5000"/>
                    </a:schemeClr>
                  </a:solidFill>
                  <a:latin typeface="Arial" panose="020B0604020202020204" pitchFamily="34" charset="0"/>
                  <a:cs typeface="Arial" panose="020B0604020202020204" pitchFamily="34" charset="0"/>
                  <a:sym typeface="+mn-lt"/>
                </a:rPr>
                <a:t>THANKS FOR WATCHING</a:t>
              </a:r>
              <a:endParaRPr lang="zh-CN" altLang="en-US" b="1" dirty="0">
                <a:solidFill>
                  <a:schemeClr val="tx1">
                    <a:lumMod val="95000"/>
                    <a:lumOff val="5000"/>
                  </a:schemeClr>
                </a:solidFill>
                <a:latin typeface="Arial" panose="020B0604020202020204" pitchFamily="34" charset="0"/>
                <a:cs typeface="Arial" panose="020B0604020202020204" pitchFamily="34" charset="0"/>
                <a:sym typeface="+mn-lt"/>
              </a:endParaRPr>
            </a:p>
          </p:txBody>
        </p:sp>
      </p:grpSp>
      <p:sp>
        <p:nvSpPr>
          <p:cNvPr id="16" name="任意多边形: 形状 15"/>
          <p:cNvSpPr/>
          <p:nvPr/>
        </p:nvSpPr>
        <p:spPr>
          <a:xfrm flipH="1">
            <a:off x="8984342"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5826567" cy="6858000"/>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677025" y="2451100"/>
            <a:ext cx="2351405" cy="521970"/>
          </a:xfrm>
          <a:prstGeom prst="rect">
            <a:avLst/>
          </a:prstGeom>
          <a:noFill/>
        </p:spPr>
        <p:txBody>
          <a:bodyPr wrap="none" rtlCol="0">
            <a:spAutoFit/>
            <a:scene3d>
              <a:camera prst="orthographicFront"/>
              <a:lightRig rig="threePt" dir="t"/>
            </a:scene3d>
            <a:sp3d contourW="12700"/>
          </a:bodyPr>
          <a:lstStyle/>
          <a:p>
            <a:r>
              <a:rPr lang="zh-CN" altLang="en-US" sz="2800" b="1" spc="600" dirty="0">
                <a:latin typeface="思源黑体 CN Medium" panose="020B0600000000000000" pitchFamily="34" charset="-122"/>
                <a:ea typeface="思源黑体 CN Medium" panose="020B0600000000000000" pitchFamily="34" charset="-122"/>
              </a:rPr>
              <a:t>课堂</a:t>
            </a:r>
            <a:r>
              <a:rPr lang="zh-CN" altLang="en-US" sz="2800" b="1" spc="600" dirty="0">
                <a:latin typeface="思源黑体 CN Medium" panose="020B0600000000000000" pitchFamily="34" charset="-122"/>
                <a:ea typeface="思源黑体 CN Medium" panose="020B0600000000000000" pitchFamily="34" charset="-122"/>
              </a:rPr>
              <a:t>小思政</a:t>
            </a:r>
            <a:endParaRPr lang="zh-CN" altLang="en-US" sz="2800" b="1" spc="600" dirty="0">
              <a:latin typeface="思源黑体 CN Medium" panose="020B0600000000000000" pitchFamily="34" charset="-122"/>
              <a:ea typeface="思源黑体 CN Medium" panose="020B0600000000000000" pitchFamily="34" charset="-122"/>
            </a:endParaRPr>
          </a:p>
        </p:txBody>
      </p:sp>
      <p:grpSp>
        <p:nvGrpSpPr>
          <p:cNvPr id="7" name="组合 6"/>
          <p:cNvGrpSpPr/>
          <p:nvPr/>
        </p:nvGrpSpPr>
        <p:grpSpPr>
          <a:xfrm>
            <a:off x="6714969" y="3478462"/>
            <a:ext cx="4843224" cy="709250"/>
            <a:chOff x="3916928" y="644847"/>
            <a:chExt cx="3807891" cy="709250"/>
          </a:xfrm>
        </p:grpSpPr>
        <p:sp>
          <p:nvSpPr>
            <p:cNvPr id="8" name="文本框 7"/>
            <p:cNvSpPr txBox="1"/>
            <p:nvPr/>
          </p:nvSpPr>
          <p:spPr>
            <a:xfrm>
              <a:off x="3916930" y="644847"/>
              <a:ext cx="1507754" cy="521970"/>
            </a:xfrm>
            <a:prstGeom prst="rect">
              <a:avLst/>
            </a:prstGeom>
            <a:noFill/>
          </p:spPr>
          <p:txBody>
            <a:bodyPr wrap="none" rtlCol="0">
              <a:spAutoFit/>
              <a:scene3d>
                <a:camera prst="orthographicFront"/>
                <a:lightRig rig="threePt" dir="t"/>
              </a:scene3d>
              <a:sp3d contourW="12700"/>
            </a:bodyPr>
            <a:lstStyle/>
            <a:p>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rPr>
                <a:t>教学</a:t>
              </a:r>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rPr>
                <a:t>目标</a:t>
              </a:r>
              <a:endPar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endParaRPr>
            </a:p>
          </p:txBody>
        </p:sp>
        <p:sp>
          <p:nvSpPr>
            <p:cNvPr id="9" name="文本框 8"/>
            <p:cNvSpPr txBox="1"/>
            <p:nvPr/>
          </p:nvSpPr>
          <p:spPr>
            <a:xfrm>
              <a:off x="3916928" y="1070887"/>
              <a:ext cx="3807891" cy="28321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b="1" spc="600" dirty="0">
                  <a:solidFill>
                    <a:srgbClr val="414D59"/>
                  </a:solidFill>
                  <a:latin typeface="Arial" panose="020B0604020202020204" pitchFamily="34" charset="0"/>
                  <a:ea typeface="+mj-ea"/>
                  <a:cs typeface="Arial" panose="020B0604020202020204" pitchFamily="34" charset="0"/>
                </a:rPr>
                <a:t>Teaching </a:t>
              </a:r>
              <a:r>
                <a:rPr lang="en-US" altLang="zh-CN" sz="1100" b="1" dirty="0">
                  <a:solidFill>
                    <a:schemeClr val="tx1">
                      <a:lumMod val="95000"/>
                      <a:lumOff val="5000"/>
                    </a:schemeClr>
                  </a:solidFill>
                  <a:latin typeface="Arial" panose="020B0604020202020204" pitchFamily="34" charset="0"/>
                  <a:ea typeface="+mj-ea"/>
                  <a:cs typeface="Arial" panose="020B0604020202020204" pitchFamily="34" charset="0"/>
                  <a:sym typeface="+mn-ea"/>
                </a:rPr>
                <a:t>O b j e c t i v e s</a:t>
              </a:r>
              <a:endParaRPr lang="en-US" altLang="zh-CN" sz="1100" b="1" spc="600" dirty="0">
                <a:solidFill>
                  <a:srgbClr val="414D59"/>
                </a:solidFill>
                <a:latin typeface="Arial" panose="020B0604020202020204" pitchFamily="34" charset="0"/>
                <a:ea typeface="+mj-ea"/>
                <a:cs typeface="Arial" panose="020B0604020202020204" pitchFamily="34" charset="0"/>
              </a:endParaRPr>
            </a:p>
          </p:txBody>
        </p:sp>
      </p:grpSp>
      <p:grpSp>
        <p:nvGrpSpPr>
          <p:cNvPr id="10" name="组合 9"/>
          <p:cNvGrpSpPr/>
          <p:nvPr/>
        </p:nvGrpSpPr>
        <p:grpSpPr>
          <a:xfrm>
            <a:off x="6714970" y="4489378"/>
            <a:ext cx="4843225" cy="697185"/>
            <a:chOff x="3827562" y="696917"/>
            <a:chExt cx="3807891" cy="697185"/>
          </a:xfrm>
        </p:grpSpPr>
        <p:sp>
          <p:nvSpPr>
            <p:cNvPr id="11" name="文本框 10"/>
            <p:cNvSpPr txBox="1"/>
            <p:nvPr/>
          </p:nvSpPr>
          <p:spPr>
            <a:xfrm>
              <a:off x="3827563" y="696917"/>
              <a:ext cx="1507754" cy="521970"/>
            </a:xfrm>
            <a:prstGeom prst="rect">
              <a:avLst/>
            </a:prstGeom>
            <a:noFill/>
          </p:spPr>
          <p:txBody>
            <a:bodyPr wrap="none" rtlCol="0">
              <a:spAutoFit/>
              <a:scene3d>
                <a:camera prst="orthographicFront"/>
                <a:lightRig rig="threePt" dir="t"/>
              </a:scene3d>
              <a:sp3d contourW="12700"/>
            </a:bodyPr>
            <a:lstStyle/>
            <a:p>
              <a:pPr algn="l"/>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sym typeface="+mn-ea"/>
                </a:rPr>
                <a:t>教学任务</a:t>
              </a:r>
              <a:endParaRPr lang="zh-CN" altLang="en-US" sz="2800" b="1" spc="600" dirty="0">
                <a:latin typeface="思源黑体 CN Medium" panose="020B0600000000000000" pitchFamily="34" charset="-122"/>
                <a:ea typeface="思源黑体 CN Medium" panose="020B0600000000000000" pitchFamily="34" charset="-122"/>
              </a:endParaRPr>
            </a:p>
          </p:txBody>
        </p:sp>
        <p:sp>
          <p:nvSpPr>
            <p:cNvPr id="12" name="文本框 11"/>
            <p:cNvSpPr txBox="1"/>
            <p:nvPr/>
          </p:nvSpPr>
          <p:spPr>
            <a:xfrm>
              <a:off x="3827562" y="1110892"/>
              <a:ext cx="3807891" cy="28321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b="1" spc="600" dirty="0">
                  <a:solidFill>
                    <a:srgbClr val="414D59"/>
                  </a:solidFill>
                  <a:latin typeface="Arial" panose="020B0604020202020204" pitchFamily="34" charset="0"/>
                  <a:ea typeface="+mj-ea"/>
                  <a:cs typeface="Arial" panose="020B0604020202020204" pitchFamily="34" charset="0"/>
                  <a:sym typeface="+mn-ea"/>
                </a:rPr>
                <a:t>The teaching task</a:t>
              </a:r>
              <a:endParaRPr lang="en-US" altLang="zh-CN" sz="1100" b="1" spc="600" dirty="0">
                <a:solidFill>
                  <a:srgbClr val="414D59"/>
                </a:solidFill>
                <a:latin typeface="Arial" panose="020B0604020202020204" pitchFamily="34" charset="0"/>
                <a:ea typeface="+mj-ea"/>
                <a:cs typeface="Arial" panose="020B0604020202020204" pitchFamily="34" charset="0"/>
              </a:endParaRPr>
            </a:p>
          </p:txBody>
        </p:sp>
      </p:grpSp>
      <p:grpSp>
        <p:nvGrpSpPr>
          <p:cNvPr id="35" name="组合 34"/>
          <p:cNvGrpSpPr/>
          <p:nvPr/>
        </p:nvGrpSpPr>
        <p:grpSpPr>
          <a:xfrm>
            <a:off x="5561079" y="0"/>
            <a:ext cx="556087" cy="1950636"/>
            <a:chOff x="5828385" y="175074"/>
            <a:chExt cx="556087" cy="1950636"/>
          </a:xfrm>
        </p:grpSpPr>
        <p:grpSp>
          <p:nvGrpSpPr>
            <p:cNvPr id="20" name="组合 19"/>
            <p:cNvGrpSpPr/>
            <p:nvPr/>
          </p:nvGrpSpPr>
          <p:grpSpPr>
            <a:xfrm flipV="1">
              <a:off x="5828385" y="175074"/>
              <a:ext cx="507600" cy="1950636"/>
              <a:chOff x="5971669" y="4722308"/>
              <a:chExt cx="507600" cy="1950636"/>
            </a:xfrm>
            <a:solidFill>
              <a:srgbClr val="55943A"/>
            </a:solidFill>
          </p:grpSpPr>
          <p:sp>
            <p:nvSpPr>
              <p:cNvPr id="21" name="椭圆 20"/>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2" name="矩形 21"/>
              <p:cNvSpPr/>
              <p:nvPr/>
            </p:nvSpPr>
            <p:spPr>
              <a:xfrm>
                <a:off x="5971669" y="4962422"/>
                <a:ext cx="507600" cy="17105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grpSp>
        <p:sp>
          <p:nvSpPr>
            <p:cNvPr id="25" name="文本框 24"/>
            <p:cNvSpPr txBox="1"/>
            <p:nvPr/>
          </p:nvSpPr>
          <p:spPr>
            <a:xfrm>
              <a:off x="5890528" y="1589171"/>
              <a:ext cx="493944" cy="521970"/>
            </a:xfrm>
            <a:prstGeom prst="rect">
              <a:avLst/>
            </a:prstGeom>
            <a:noFill/>
          </p:spPr>
          <p:txBody>
            <a:bodyPr wrap="square" rtlCol="0">
              <a:spAutoFit/>
            </a:bodyPr>
            <a:lstStyle/>
            <a:p>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42" name="组合 41"/>
          <p:cNvGrpSpPr/>
          <p:nvPr/>
        </p:nvGrpSpPr>
        <p:grpSpPr>
          <a:xfrm>
            <a:off x="5561079" y="2459753"/>
            <a:ext cx="556087" cy="521970"/>
            <a:chOff x="5828385" y="2586753"/>
            <a:chExt cx="556087" cy="521970"/>
          </a:xfrm>
        </p:grpSpPr>
        <p:sp>
          <p:nvSpPr>
            <p:cNvPr id="17" name="椭圆 16"/>
            <p:cNvSpPr/>
            <p:nvPr/>
          </p:nvSpPr>
          <p:spPr>
            <a:xfrm>
              <a:off x="5828385" y="2591670"/>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6" name="文本框 25"/>
            <p:cNvSpPr txBox="1"/>
            <p:nvPr/>
          </p:nvSpPr>
          <p:spPr>
            <a:xfrm>
              <a:off x="5890528" y="2586753"/>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1</a:t>
              </a:r>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43" name="组合 42"/>
          <p:cNvGrpSpPr/>
          <p:nvPr/>
        </p:nvGrpSpPr>
        <p:grpSpPr>
          <a:xfrm>
            <a:off x="5561079" y="3415927"/>
            <a:ext cx="556087" cy="530709"/>
            <a:chOff x="5828385" y="3669927"/>
            <a:chExt cx="556087" cy="530709"/>
          </a:xfrm>
        </p:grpSpPr>
        <p:sp>
          <p:nvSpPr>
            <p:cNvPr id="18" name="椭圆 17"/>
            <p:cNvSpPr/>
            <p:nvPr/>
          </p:nvSpPr>
          <p:spPr>
            <a:xfrm>
              <a:off x="5828385" y="3669927"/>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7" name="文本框 26"/>
            <p:cNvSpPr txBox="1"/>
            <p:nvPr/>
          </p:nvSpPr>
          <p:spPr>
            <a:xfrm>
              <a:off x="5890528" y="3678666"/>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2</a:t>
              </a:r>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34" name="组合 33"/>
          <p:cNvGrpSpPr/>
          <p:nvPr/>
        </p:nvGrpSpPr>
        <p:grpSpPr>
          <a:xfrm>
            <a:off x="5561079" y="5357308"/>
            <a:ext cx="556087" cy="1544250"/>
            <a:chOff x="5828385" y="4722308"/>
            <a:chExt cx="556087" cy="1544250"/>
          </a:xfrm>
        </p:grpSpPr>
        <p:grpSp>
          <p:nvGrpSpPr>
            <p:cNvPr id="19" name="组合 18"/>
            <p:cNvGrpSpPr/>
            <p:nvPr/>
          </p:nvGrpSpPr>
          <p:grpSpPr>
            <a:xfrm>
              <a:off x="5828385" y="4722308"/>
              <a:ext cx="507600" cy="1544250"/>
              <a:chOff x="5971669" y="4722308"/>
              <a:chExt cx="507600" cy="1544250"/>
            </a:xfrm>
            <a:solidFill>
              <a:srgbClr val="55943A"/>
            </a:solidFill>
          </p:grpSpPr>
          <p:sp>
            <p:nvSpPr>
              <p:cNvPr id="23" name="椭圆 22"/>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4" name="矩形 23"/>
              <p:cNvSpPr/>
              <p:nvPr/>
            </p:nvSpPr>
            <p:spPr>
              <a:xfrm>
                <a:off x="5971669" y="4962422"/>
                <a:ext cx="507600" cy="1304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grpSp>
        <p:sp>
          <p:nvSpPr>
            <p:cNvPr id="28" name="文本框 27"/>
            <p:cNvSpPr txBox="1"/>
            <p:nvPr/>
          </p:nvSpPr>
          <p:spPr>
            <a:xfrm>
              <a:off x="5890528" y="4765866"/>
              <a:ext cx="493944" cy="521970"/>
            </a:xfrm>
            <a:prstGeom prst="rect">
              <a:avLst/>
            </a:prstGeom>
            <a:noFill/>
          </p:spPr>
          <p:txBody>
            <a:bodyPr wrap="square" rtlCol="0">
              <a:spAutoFit/>
            </a:bodyPr>
            <a:lstStyle/>
            <a:p>
              <a:endParaRPr lang="zh-CN" altLang="en-US" sz="2800" dirty="0">
                <a:solidFill>
                  <a:schemeClr val="bg1"/>
                </a:solidFill>
                <a:latin typeface="Arial" panose="020B0604020202020204" pitchFamily="34" charset="0"/>
                <a:cs typeface="Arial" panose="020B0604020202020204" pitchFamily="34" charset="0"/>
              </a:endParaRPr>
            </a:p>
          </p:txBody>
        </p:sp>
      </p:grpSp>
      <p:sp>
        <p:nvSpPr>
          <p:cNvPr id="31" name="TextBox 18"/>
          <p:cNvSpPr txBox="1"/>
          <p:nvPr/>
        </p:nvSpPr>
        <p:spPr>
          <a:xfrm>
            <a:off x="1078855" y="3605919"/>
            <a:ext cx="3394953" cy="768350"/>
          </a:xfrm>
          <a:prstGeom prst="rect">
            <a:avLst/>
          </a:prstGeom>
          <a:noFill/>
        </p:spPr>
        <p:txBody>
          <a:bodyPr wrap="square" rtlCol="0">
            <a:spAutoFit/>
          </a:bodyPr>
          <a:lstStyle/>
          <a:p>
            <a:pPr algn="dist"/>
            <a:r>
              <a:rPr lang="zh-CN" altLang="en-US" sz="4400" b="1" dirty="0">
                <a:solidFill>
                  <a:schemeClr val="bg1"/>
                </a:solidFill>
                <a:latin typeface="微软雅黑" panose="020B0503020204020204" pitchFamily="34" charset="-122"/>
                <a:ea typeface="微软雅黑" panose="020B0503020204020204" pitchFamily="34" charset="-122"/>
              </a:rPr>
              <a:t>单元导读</a:t>
            </a:r>
            <a:endParaRPr lang="zh-CN" altLang="en-US" dirty="0">
              <a:solidFill>
                <a:schemeClr val="bg1"/>
              </a:solidFill>
              <a:ea typeface="张海山锐谐体" panose="02000000000000000000" pitchFamily="2" charset="-122"/>
            </a:endParaRPr>
          </a:p>
        </p:txBody>
      </p:sp>
      <p:grpSp>
        <p:nvGrpSpPr>
          <p:cNvPr id="44" name="组合 43"/>
          <p:cNvGrpSpPr/>
          <p:nvPr/>
        </p:nvGrpSpPr>
        <p:grpSpPr>
          <a:xfrm>
            <a:off x="5561079" y="4373021"/>
            <a:ext cx="556087" cy="530709"/>
            <a:chOff x="5828385" y="3669927"/>
            <a:chExt cx="556087" cy="530709"/>
          </a:xfrm>
        </p:grpSpPr>
        <p:sp>
          <p:nvSpPr>
            <p:cNvPr id="45" name="椭圆 44"/>
            <p:cNvSpPr/>
            <p:nvPr/>
          </p:nvSpPr>
          <p:spPr>
            <a:xfrm>
              <a:off x="5828385" y="3669927"/>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46" name="文本框 45"/>
            <p:cNvSpPr txBox="1"/>
            <p:nvPr/>
          </p:nvSpPr>
          <p:spPr>
            <a:xfrm>
              <a:off x="5890528" y="3678666"/>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3</a:t>
              </a:r>
              <a:endParaRPr lang="zh-CN" altLang="en-US" sz="2800" dirty="0">
                <a:solidFill>
                  <a:schemeClr val="bg1"/>
                </a:solidFill>
                <a:latin typeface="Arial" panose="020B0604020202020204" pitchFamily="34" charset="0"/>
                <a:cs typeface="Arial" panose="020B0604020202020204" pitchFamily="34" charset="0"/>
              </a:endParaRPr>
            </a:p>
          </p:txBody>
        </p:sp>
      </p:grpSp>
      <p:sp>
        <p:nvSpPr>
          <p:cNvPr id="30" name="文本框 29"/>
          <p:cNvSpPr txBox="1"/>
          <p:nvPr/>
        </p:nvSpPr>
        <p:spPr>
          <a:xfrm>
            <a:off x="6715125" y="2854325"/>
            <a:ext cx="4151630" cy="283210"/>
          </a:xfrm>
          <a:prstGeom prst="rect">
            <a:avLst/>
          </a:prstGeom>
          <a:noFill/>
        </p:spPr>
        <p:txBody>
          <a:bodyPr wrap="square" rtlCol="0">
            <a:spAutoFit/>
            <a:scene3d>
              <a:camera prst="orthographicFront"/>
              <a:lightRig rig="threePt" dir="t"/>
            </a:scene3d>
            <a:sp3d contourW="12700"/>
          </a:bodyPr>
          <a:lstStyle/>
          <a:p>
            <a:pPr lvl="0" algn="l">
              <a:lnSpc>
                <a:spcPct val="114000"/>
              </a:lnSpc>
              <a:buClrTx/>
              <a:buSzTx/>
              <a:buFontTx/>
            </a:pPr>
            <a:r>
              <a:rPr lang="en-US" altLang="zh-CN" sz="1100" b="1" spc="600" dirty="0">
                <a:solidFill>
                  <a:srgbClr val="414D59"/>
                </a:solidFill>
                <a:latin typeface="Arial" panose="020B0604020202020204" pitchFamily="34" charset="0"/>
                <a:ea typeface="+mj-ea"/>
                <a:cs typeface="Arial" panose="020B0604020202020204" pitchFamily="34" charset="0"/>
                <a:sym typeface="+mn-ea"/>
              </a:rPr>
              <a:t>Ideological and political</a:t>
            </a:r>
            <a:endParaRPr lang="en-US" altLang="zh-CN" sz="1100" b="1" spc="600" dirty="0">
              <a:solidFill>
                <a:srgbClr val="414D59"/>
              </a:solidFill>
              <a:latin typeface="Arial" panose="020B0604020202020204" pitchFamily="34" charset="0"/>
              <a:ea typeface="+mj-ea"/>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729715" y="3078601"/>
            <a:ext cx="3688573" cy="1123667"/>
            <a:chOff x="3797608" y="395292"/>
            <a:chExt cx="2900069" cy="1123667"/>
          </a:xfrm>
        </p:grpSpPr>
        <p:sp>
          <p:nvSpPr>
            <p:cNvPr id="29" name="文本框 28"/>
            <p:cNvSpPr txBox="1"/>
            <p:nvPr/>
          </p:nvSpPr>
          <p:spPr>
            <a:xfrm>
              <a:off x="3797608" y="395292"/>
              <a:ext cx="2900069"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思政小</a:t>
              </a:r>
              <a:r>
                <a:rPr lang="zh-CN" altLang="en-US" sz="4400" b="1" spc="600" dirty="0">
                  <a:latin typeface="思源黑体 CN Medium" panose="020B0600000000000000" pitchFamily="34" charset="-122"/>
                  <a:ea typeface="思源黑体 CN Medium" panose="020B0600000000000000" pitchFamily="34" charset="-122"/>
                </a:rPr>
                <a:t>课堂</a:t>
              </a:r>
              <a:endParaRPr lang="zh-CN" altLang="en-US" sz="4400" b="1" spc="600" dirty="0">
                <a:latin typeface="思源黑体 CN Medium" panose="020B0600000000000000" pitchFamily="34" charset="-122"/>
                <a:ea typeface="思源黑体 CN Medium" panose="020B0600000000000000" pitchFamily="34" charset="-122"/>
              </a:endParaRPr>
            </a:p>
          </p:txBody>
        </p:sp>
        <p:sp>
          <p:nvSpPr>
            <p:cNvPr id="30" name="文本框 29"/>
            <p:cNvSpPr txBox="1"/>
            <p:nvPr/>
          </p:nvSpPr>
          <p:spPr>
            <a:xfrm>
              <a:off x="3843499" y="1147484"/>
              <a:ext cx="2759366" cy="37147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rPr>
                <a:t>Ideological and political</a:t>
              </a: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onitor.png"/>
          <p:cNvPicPr>
            <a:picLocks noChangeAspect="1"/>
          </p:cNvPicPr>
          <p:nvPr/>
        </p:nvPicPr>
        <p:blipFill>
          <a:blip r:embed="rId1" cstate="print"/>
          <a:stretch>
            <a:fillRect/>
          </a:stretch>
        </p:blipFill>
        <p:spPr>
          <a:xfrm>
            <a:off x="7384415" y="1942465"/>
            <a:ext cx="4620260" cy="3851275"/>
          </a:xfrm>
          <a:prstGeom prst="rect">
            <a:avLst/>
          </a:prstGeom>
        </p:spPr>
      </p:pic>
      <p:sp>
        <p:nvSpPr>
          <p:cNvPr id="10" name="TextBox 46"/>
          <p:cNvSpPr txBox="1"/>
          <p:nvPr/>
        </p:nvSpPr>
        <p:spPr>
          <a:xfrm>
            <a:off x="5229292" y="838647"/>
            <a:ext cx="2924810" cy="569595"/>
          </a:xfrm>
          <a:prstGeom prst="rect">
            <a:avLst/>
          </a:prstGeom>
          <a:noFill/>
        </p:spPr>
        <p:txBody>
          <a:bodyPr wrap="none" lIns="91428" tIns="45713" rIns="91428" bIns="45713" rtlCol="0">
            <a:spAutoFit/>
          </a:bodyPr>
          <a:lstStyle/>
          <a:p>
            <a:pPr algn="ctr">
              <a:lnSpc>
                <a:spcPct val="130000"/>
              </a:lnSpc>
              <a:defRPr/>
            </a:pPr>
            <a:r>
              <a:rPr lang="zh-CN" altLang="en-US" sz="2400" kern="0" dirty="0">
                <a:latin typeface="思源黑体 CN Normal" panose="020B0400000000000000" pitchFamily="34" charset="-122"/>
                <a:ea typeface="思源黑体 CN Normal" panose="020B0400000000000000" pitchFamily="34" charset="-122"/>
                <a:cs typeface="+mn-ea"/>
                <a:sym typeface="+mn-lt"/>
              </a:rPr>
              <a:t>团结协作，合作共赢</a:t>
            </a: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p:txBody>
      </p:sp>
      <p:sp>
        <p:nvSpPr>
          <p:cNvPr id="12" name="TextBox 49"/>
          <p:cNvSpPr txBox="1"/>
          <p:nvPr/>
        </p:nvSpPr>
        <p:spPr>
          <a:xfrm>
            <a:off x="467360" y="950595"/>
            <a:ext cx="6630670" cy="4288155"/>
          </a:xfrm>
          <a:prstGeom prst="rect">
            <a:avLst/>
          </a:prstGeom>
          <a:noFill/>
        </p:spPr>
        <p:txBody>
          <a:bodyPr wrap="square" lIns="91428" tIns="45713" rIns="91428" bIns="45713" rtlCol="0">
            <a:noAutofit/>
          </a:bodyPr>
          <a:lstStyle/>
          <a:p>
            <a:pPr>
              <a:lnSpc>
                <a:spcPct val="130000"/>
              </a:lnSpc>
              <a:defRPr/>
            </a:pPr>
            <a:endParaRPr lang="zh-CN" altLang="en-US" sz="1000" kern="0" dirty="0">
              <a:latin typeface="思源黑体 CN Normal" panose="020B0400000000000000" pitchFamily="34" charset="-122"/>
              <a:ea typeface="思源黑体 CN Normal" panose="020B0400000000000000" pitchFamily="34" charset="-122"/>
              <a:cs typeface="+mn-ea"/>
              <a:sym typeface="+mn-lt"/>
            </a:endParaRPr>
          </a:p>
          <a:p>
            <a:pPr>
              <a:lnSpc>
                <a:spcPct val="190000"/>
              </a:lnSpc>
              <a:defRPr/>
            </a:pPr>
            <a:r>
              <a:rPr lang="en-US" altLang="zh-CN" sz="1000" kern="0" dirty="0">
                <a:latin typeface="思源黑体 CN Normal" panose="020B0400000000000000" pitchFamily="34" charset="-122"/>
                <a:ea typeface="思源黑体 CN Normal" panose="020B0400000000000000" pitchFamily="34" charset="-122"/>
                <a:cs typeface="+mn-ea"/>
                <a:sym typeface="+mn-lt"/>
              </a:rPr>
              <a:t>    </a:t>
            </a:r>
            <a:r>
              <a:rPr sz="1200" kern="0" dirty="0">
                <a:latin typeface="思源黑体 CN Normal" panose="020B0400000000000000" pitchFamily="34" charset="-122"/>
                <a:ea typeface="思源黑体 CN Normal" panose="020B0400000000000000" pitchFamily="34" charset="-122"/>
                <a:cs typeface="+mn-ea"/>
                <a:sym typeface="+mn-lt"/>
              </a:rPr>
              <a:t>一个好的、高效的团队，它的队员要做到以下几点。</a:t>
            </a:r>
            <a:endParaRPr sz="1200" kern="0" dirty="0">
              <a:latin typeface="思源黑体 CN Normal" panose="020B0400000000000000" pitchFamily="34" charset="-122"/>
              <a:ea typeface="思源黑体 CN Normal" panose="020B0400000000000000" pitchFamily="34" charset="-122"/>
              <a:cs typeface="+mn-ea"/>
              <a:sym typeface="+mn-lt"/>
            </a:endParaRPr>
          </a:p>
          <a:p>
            <a:pPr>
              <a:lnSpc>
                <a:spcPct val="190000"/>
              </a:lnSpc>
              <a:defRPr/>
            </a:pPr>
            <a:r>
              <a:rPr sz="1200" kern="0" dirty="0">
                <a:latin typeface="思源黑体 CN Normal" panose="020B0400000000000000" pitchFamily="34" charset="-122"/>
                <a:ea typeface="思源黑体 CN Normal" panose="020B0400000000000000" pitchFamily="34" charset="-122"/>
                <a:cs typeface="+mn-ea"/>
                <a:sym typeface="+mn-lt"/>
              </a:rPr>
              <a:t>协作：从管理学的角度来看，细化分工才可以提高生产效率。作为软件开发，从松散型的进阶到密集型过程中是必然的。否则便是所谓“生产关系不适应生产力的发展”。要密集就要扩大规模。要扩大规模，团结协作必不可少。既然是团队，就需要分工完成任务，每人独自负责一部分内容，然后达到合作完成的目的。</a:t>
            </a:r>
            <a:endParaRPr sz="1200" kern="0" dirty="0">
              <a:latin typeface="思源黑体 CN Normal" panose="020B0400000000000000" pitchFamily="34" charset="-122"/>
              <a:ea typeface="思源黑体 CN Normal" panose="020B0400000000000000" pitchFamily="34" charset="-122"/>
              <a:cs typeface="+mn-ea"/>
              <a:sym typeface="+mn-lt"/>
            </a:endParaRPr>
          </a:p>
          <a:p>
            <a:pPr>
              <a:lnSpc>
                <a:spcPct val="190000"/>
              </a:lnSpc>
              <a:defRPr/>
            </a:pPr>
            <a:r>
              <a:rPr sz="1200" kern="0" dirty="0">
                <a:latin typeface="思源黑体 CN Normal" panose="020B0400000000000000" pitchFamily="34" charset="-122"/>
                <a:ea typeface="思源黑体 CN Normal" panose="020B0400000000000000" pitchFamily="34" charset="-122"/>
                <a:cs typeface="+mn-ea"/>
                <a:sym typeface="+mn-lt"/>
              </a:rPr>
              <a:t>宽容：雨果曾经说过：“世界上最宽阔的是海洋，比海洋更宽阔的是天空，比天空更宽阔的是人的心灵。”这句话在任何时间，任何地方都是适用的，即使是在角逐竞争的职场，宽容仍是你快速融入团队的捷径。</a:t>
            </a:r>
            <a:endParaRPr sz="1200" kern="0" dirty="0">
              <a:latin typeface="思源黑体 CN Normal" panose="020B0400000000000000" pitchFamily="34" charset="-122"/>
              <a:ea typeface="思源黑体 CN Normal" panose="020B0400000000000000" pitchFamily="34" charset="-122"/>
              <a:cs typeface="+mn-ea"/>
              <a:sym typeface="+mn-lt"/>
            </a:endParaRPr>
          </a:p>
          <a:p>
            <a:pPr>
              <a:lnSpc>
                <a:spcPct val="190000"/>
              </a:lnSpc>
              <a:defRPr/>
            </a:pPr>
            <a:r>
              <a:rPr sz="1200" kern="0" dirty="0">
                <a:latin typeface="思源黑体 CN Normal" panose="020B0400000000000000" pitchFamily="34" charset="-122"/>
                <a:ea typeface="思源黑体 CN Normal" panose="020B0400000000000000" pitchFamily="34" charset="-122"/>
                <a:cs typeface="+mn-ea"/>
                <a:sym typeface="+mn-lt"/>
              </a:rPr>
              <a:t>欣赏：就是主动去寻找团队成员的积极品质，学习这些品质，并努力克服和改正自身的缺点和消极品质。欣赏团队的每一个成员，就是在为团队增加助力，改掉自身的缺点，就是在消灭团队的弱点，三人行必有我师。</a:t>
            </a:r>
            <a:endParaRPr sz="1200" kern="0" dirty="0">
              <a:latin typeface="思源黑体 CN Normal" panose="020B0400000000000000" pitchFamily="34" charset="-122"/>
              <a:ea typeface="思源黑体 CN Normal" panose="020B0400000000000000" pitchFamily="34" charset="-122"/>
              <a:cs typeface="+mn-ea"/>
              <a:sym typeface="+mn-lt"/>
            </a:endParaRPr>
          </a:p>
          <a:p>
            <a:pPr>
              <a:lnSpc>
                <a:spcPct val="190000"/>
              </a:lnSpc>
              <a:defRPr/>
            </a:pPr>
            <a:r>
              <a:rPr sz="1200" kern="0" dirty="0">
                <a:latin typeface="思源黑体 CN Normal" panose="020B0400000000000000" pitchFamily="34" charset="-122"/>
                <a:ea typeface="思源黑体 CN Normal" panose="020B0400000000000000" pitchFamily="34" charset="-122"/>
                <a:cs typeface="+mn-ea"/>
                <a:sym typeface="+mn-lt"/>
              </a:rPr>
              <a:t>信任：是一个团队能够协同合作的十分关键的一步，如果团队成员彼此间没有充分的信任，交流就很难发生，就会丧失合作的基础，整个团队就势必形同散沙，毫无力量可言。只有相互信任，才能真诚的相互交流、相互支持，共享工作成果，增加团队的凝聚力，提高项目开发的效率。</a:t>
            </a:r>
            <a:endParaRPr sz="1200" kern="0" dirty="0">
              <a:latin typeface="思源黑体 CN Normal" panose="020B0400000000000000" pitchFamily="34" charset="-122"/>
              <a:ea typeface="思源黑体 CN Normal" panose="020B0400000000000000" pitchFamily="34" charset="-122"/>
              <a:cs typeface="+mn-ea"/>
              <a:sym typeface="+mn-lt"/>
            </a:endParaRPr>
          </a:p>
          <a:p>
            <a:pPr>
              <a:lnSpc>
                <a:spcPct val="190000"/>
              </a:lnSpc>
              <a:defRPr/>
            </a:pPr>
            <a:r>
              <a:rPr sz="1200" kern="0" dirty="0">
                <a:latin typeface="思源黑体 CN Normal" panose="020B0400000000000000" pitchFamily="34" charset="-122"/>
                <a:ea typeface="思源黑体 CN Normal" panose="020B0400000000000000" pitchFamily="34" charset="-122"/>
                <a:cs typeface="+mn-ea"/>
                <a:sym typeface="+mn-lt"/>
              </a:rPr>
              <a:t>分享：团队的每一个队员应该随时分享自己的知识，促进大家共同进步，相互帮助，取长补短，促进团队实现项目目标。</a:t>
            </a:r>
            <a:endParaRPr sz="1200" kern="0" dirty="0">
              <a:latin typeface="思源黑体 CN Normal" panose="020B0400000000000000" pitchFamily="34" charset="-122"/>
              <a:ea typeface="思源黑体 CN Normal" panose="020B0400000000000000" pitchFamily="34" charset="-122"/>
              <a:cs typeface="+mn-ea"/>
              <a:sym typeface="+mn-lt"/>
            </a:endParaRPr>
          </a:p>
        </p:txBody>
      </p:sp>
      <p:grpSp>
        <p:nvGrpSpPr>
          <p:cNvPr id="14" name="组合 13"/>
          <p:cNvGrpSpPr/>
          <p:nvPr/>
        </p:nvGrpSpPr>
        <p:grpSpPr>
          <a:xfrm>
            <a:off x="660400" y="-1"/>
            <a:ext cx="5232400" cy="1130301"/>
            <a:chOff x="660400" y="-1"/>
            <a:chExt cx="5232400" cy="113030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grpSp>
          <p:nvGrpSpPr>
            <p:cNvPr id="19" name="组合 18"/>
            <p:cNvGrpSpPr/>
            <p:nvPr/>
          </p:nvGrpSpPr>
          <p:grpSpPr>
            <a:xfrm>
              <a:off x="1468459" y="408602"/>
              <a:ext cx="4424341" cy="693347"/>
              <a:chOff x="3797607" y="564703"/>
              <a:chExt cx="3478552" cy="693347"/>
            </a:xfrm>
          </p:grpSpPr>
          <p:sp>
            <p:nvSpPr>
              <p:cNvPr id="20" name="文本框 19"/>
              <p:cNvSpPr txBox="1"/>
              <p:nvPr/>
            </p:nvSpPr>
            <p:spPr>
              <a:xfrm>
                <a:off x="3797607" y="564703"/>
                <a:ext cx="3364436"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思政小</a:t>
                </a:r>
                <a:r>
                  <a:rPr lang="zh-CN" altLang="en-US" sz="2400" b="1" spc="600" dirty="0">
                    <a:latin typeface="思源黑体 CN Medium" panose="020B0600000000000000" pitchFamily="34" charset="-122"/>
                    <a:ea typeface="思源黑体 CN Medium" panose="020B0600000000000000" pitchFamily="34" charset="-122"/>
                  </a:rPr>
                  <a:t>课堂</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21" name="文本框 20"/>
              <p:cNvSpPr txBox="1"/>
              <p:nvPr/>
            </p:nvSpPr>
            <p:spPr>
              <a:xfrm>
                <a:off x="3807593" y="995108"/>
                <a:ext cx="3468566" cy="26294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b="1" spc="300" dirty="0">
                    <a:latin typeface="Arial" panose="020B0604020202020204" pitchFamily="34" charset="0"/>
                    <a:ea typeface="+mj-ea"/>
                    <a:cs typeface="Arial" panose="020B0604020202020204" pitchFamily="34" charset="0"/>
                  </a:rPr>
                  <a:t>Ideological and political</a:t>
                </a:r>
                <a:endParaRPr lang="en-US" altLang="zh-CN" sz="1000" b="1" spc="300" dirty="0">
                  <a:latin typeface="Arial" panose="020B0604020202020204" pitchFamily="34" charset="0"/>
                  <a:ea typeface="+mj-ea"/>
                  <a:cs typeface="Arial" panose="020B0604020202020204" pitchFamily="34" charset="0"/>
                </a:endParaRPr>
              </a:p>
            </p:txBody>
          </p:sp>
        </p:grpSp>
      </p:grpSp>
      <p:pic>
        <p:nvPicPr>
          <p:cNvPr id="3" name="图片占位符 2" descr="C:\Users\xrdan\Desktop\捕获.PNG捕获"/>
          <p:cNvPicPr>
            <a:picLocks noChangeAspect="1"/>
          </p:cNvPicPr>
          <p:nvPr>
            <p:ph type="pic" sz="quarter" idx="10"/>
            <p:custDataLst>
              <p:tags r:id="rId2"/>
            </p:custDataLst>
          </p:nvPr>
        </p:nvPicPr>
        <p:blipFill>
          <a:blip r:embed="rId3"/>
          <a:srcRect/>
          <a:stretch>
            <a:fillRect/>
          </a:stretch>
        </p:blipFill>
        <p:spPr>
          <a:xfrm>
            <a:off x="7609205" y="2322830"/>
            <a:ext cx="4170045" cy="2122170"/>
          </a:xfrm>
          <a:prstGeom prst="rect">
            <a:avLst/>
          </a:prstGeom>
        </p:spPr>
      </p:pic>
      <p:pic>
        <p:nvPicPr>
          <p:cNvPr id="6" name="Picture 4" descr="Monitor-Light.png"/>
          <p:cNvPicPr>
            <a:picLocks noChangeAspect="1"/>
          </p:cNvPicPr>
          <p:nvPr>
            <p:custDataLst>
              <p:tags r:id="rId4"/>
            </p:custDataLst>
          </p:nvPr>
        </p:nvPicPr>
        <p:blipFill>
          <a:blip r:embed="rId5" cstate="print"/>
          <a:stretch>
            <a:fillRect/>
          </a:stretch>
        </p:blipFill>
        <p:spPr>
          <a:xfrm>
            <a:off x="9541510" y="2163445"/>
            <a:ext cx="2282190" cy="2531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4729480" y="3078480"/>
            <a:ext cx="3688715"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教学</a:t>
            </a:r>
            <a:r>
              <a:rPr lang="zh-CN" altLang="en-US" sz="4400" b="1" spc="600" dirty="0">
                <a:latin typeface="思源黑体 CN Medium" panose="020B0600000000000000" pitchFamily="34" charset="-122"/>
                <a:ea typeface="思源黑体 CN Medium" panose="020B0600000000000000" pitchFamily="34" charset="-122"/>
              </a:rPr>
              <a:t>目标</a:t>
            </a:r>
            <a:endParaRPr lang="zh-CN" altLang="en-US" sz="4400" b="1" spc="600" dirty="0">
              <a:latin typeface="思源黑体 CN Medium" panose="020B0600000000000000" pitchFamily="34" charset="-122"/>
              <a:ea typeface="思源黑体 CN Medium" panose="020B0600000000000000" pitchFamily="34" charset="-122"/>
            </a:endParaRPr>
          </a:p>
        </p:txBody>
      </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2</a:t>
              </a:r>
              <a:endParaRPr lang="en-US" altLang="zh-CN" sz="4400" dirty="0">
                <a:solidFill>
                  <a:schemeClr val="bg1"/>
                </a:solidFill>
                <a:latin typeface="Arial" panose="020B0604020202020204" pitchFamily="34" charset="0"/>
                <a:cs typeface="Arial" panose="020B0604020202020204" pitchFamily="34" charset="0"/>
              </a:endParaRPr>
            </a:p>
          </p:txBody>
        </p:sp>
      </p:grpSp>
      <p:sp>
        <p:nvSpPr>
          <p:cNvPr id="4" name="文本框 3"/>
          <p:cNvSpPr txBox="1"/>
          <p:nvPr/>
        </p:nvSpPr>
        <p:spPr>
          <a:xfrm>
            <a:off x="4787900" y="4380230"/>
            <a:ext cx="3611880" cy="368300"/>
          </a:xfrm>
          <a:prstGeom prst="rect">
            <a:avLst/>
          </a:prstGeom>
          <a:noFill/>
        </p:spPr>
        <p:txBody>
          <a:bodyPr wrap="none" rtlCol="0" anchor="t">
            <a:spAutoFit/>
          </a:bodyPr>
          <a:p>
            <a:r>
              <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rPr>
              <a:t>T e a c h i n g    O </a:t>
            </a:r>
            <a:r>
              <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rPr>
              <a:t>b j e c t i v e s</a:t>
            </a:r>
            <a:endPar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5116547" y="3824190"/>
            <a:ext cx="1958908" cy="1958908"/>
          </a:xfrm>
          <a:prstGeom prst="ellipse">
            <a:avLst/>
          </a:prstGeom>
          <a:solidFill>
            <a:srgbClr val="55943A"/>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defRPr/>
            </a:pPr>
            <a:endParaRPr lang="zh-CN" altLang="en-US" sz="2400"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6" name="椭圆 5"/>
          <p:cNvSpPr/>
          <p:nvPr/>
        </p:nvSpPr>
        <p:spPr>
          <a:xfrm>
            <a:off x="5239769" y="3947412"/>
            <a:ext cx="1712470" cy="1712469"/>
          </a:xfrm>
          <a:prstGeom prst="ellipse">
            <a:avLst/>
          </a:prstGeom>
          <a:solidFill>
            <a:schemeClr val="bg1"/>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defRPr/>
            </a:pPr>
            <a:endParaRPr lang="zh-CN" altLang="en-US" sz="2400"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nvGrpSpPr>
          <p:cNvPr id="7" name="组合 6"/>
          <p:cNvGrpSpPr/>
          <p:nvPr/>
        </p:nvGrpSpPr>
        <p:grpSpPr>
          <a:xfrm>
            <a:off x="3764493" y="4463719"/>
            <a:ext cx="870347" cy="870347"/>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0" name="组合 9"/>
          <p:cNvGrpSpPr/>
          <p:nvPr/>
        </p:nvGrpSpPr>
        <p:grpSpPr>
          <a:xfrm>
            <a:off x="7587859" y="4463719"/>
            <a:ext cx="870347" cy="870347"/>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3" name="组合 12"/>
          <p:cNvGrpSpPr/>
          <p:nvPr/>
        </p:nvGrpSpPr>
        <p:grpSpPr>
          <a:xfrm>
            <a:off x="5657652" y="2575587"/>
            <a:ext cx="870347" cy="870347"/>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sp>
        <p:nvSpPr>
          <p:cNvPr id="16" name="饼形 18"/>
          <p:cNvSpPr/>
          <p:nvPr/>
        </p:nvSpPr>
        <p:spPr>
          <a:xfrm>
            <a:off x="4203460" y="3018342"/>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7" name="饼形 18"/>
          <p:cNvSpPr/>
          <p:nvPr/>
        </p:nvSpPr>
        <p:spPr>
          <a:xfrm flipH="1">
            <a:off x="6578853" y="3018342"/>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nvGrpSpPr>
          <p:cNvPr id="21" name="组合 20"/>
          <p:cNvGrpSpPr/>
          <p:nvPr/>
        </p:nvGrpSpPr>
        <p:grpSpPr>
          <a:xfrm>
            <a:off x="8953879" y="2004580"/>
            <a:ext cx="3044190" cy="3778250"/>
            <a:chOff x="2720663" y="4107237"/>
            <a:chExt cx="3044190" cy="3778250"/>
          </a:xfrm>
        </p:grpSpPr>
        <p:sp>
          <p:nvSpPr>
            <p:cNvPr id="22" name="文本框 21"/>
            <p:cNvSpPr txBox="1"/>
            <p:nvPr/>
          </p:nvSpPr>
          <p:spPr bwMode="auto">
            <a:xfrm>
              <a:off x="2720663" y="4846377"/>
              <a:ext cx="3044190" cy="3039110"/>
            </a:xfrm>
            <a:prstGeom prst="rect">
              <a:avLst/>
            </a:prstGeom>
            <a:noFill/>
          </p:spPr>
          <p:txBody>
            <a:bodyPr wrap="square">
              <a:noAutofit/>
            </a:bodyPr>
            <a:lstStyle/>
            <a:p>
              <a:pPr fontAlgn="base">
                <a:lnSpc>
                  <a:spcPct val="130000"/>
                </a:lnSpc>
                <a:spcBef>
                  <a:spcPct val="0"/>
                </a:spcBef>
                <a:spcAft>
                  <a:spcPct val="0"/>
                </a:spcAft>
              </a:pPr>
              <a:r>
                <a:rPr lang="en-US" altLang="zh-CN" dirty="0">
                  <a:latin typeface="思源黑体 CN Normal" panose="020B0400000000000000" pitchFamily="34" charset="-122"/>
                  <a:ea typeface="思源黑体 CN Normal" panose="020B0400000000000000" pitchFamily="34" charset="-122"/>
                  <a:cs typeface="+mn-ea"/>
                  <a:sym typeface="+mn-lt"/>
                </a:rPr>
                <a:t>  </a:t>
              </a:r>
              <a:r>
                <a:rPr dirty="0">
                  <a:latin typeface="思源黑体 CN Normal" panose="020B0400000000000000" pitchFamily="34" charset="-122"/>
                  <a:ea typeface="思源黑体 CN Normal" panose="020B0400000000000000" pitchFamily="34" charset="-122"/>
                  <a:cs typeface="+mn-ea"/>
                  <a:sym typeface="+mn-lt"/>
                </a:rPr>
                <a:t>通过自我阅读“数字中国”的拓展资料，思政小课堂讲解团结协作，合作共赢的理念，让学生树立合作意识，协作、宽容、欣赏、信任、分享是高效团队中队员应具有的能力。进一步理解事务处理的特性和事务处理的操作方法。</a:t>
              </a:r>
              <a:endParaRPr dirty="0">
                <a:latin typeface="思源黑体 CN Normal" panose="020B0400000000000000" pitchFamily="34" charset="-122"/>
                <a:ea typeface="思源黑体 CN Normal" panose="020B0400000000000000" pitchFamily="34" charset="-122"/>
                <a:cs typeface="+mn-ea"/>
                <a:sym typeface="+mn-lt"/>
              </a:endParaRPr>
            </a:p>
          </p:txBody>
        </p:sp>
        <p:sp>
          <p:nvSpPr>
            <p:cNvPr id="23" name="文本框 22"/>
            <p:cNvSpPr txBox="1"/>
            <p:nvPr/>
          </p:nvSpPr>
          <p:spPr bwMode="auto">
            <a:xfrm>
              <a:off x="2773222" y="4107237"/>
              <a:ext cx="2349784" cy="583565"/>
            </a:xfrm>
            <a:prstGeom prst="rect">
              <a:avLst/>
            </a:prstGeom>
            <a:noFill/>
          </p:spPr>
          <p:txBody>
            <a:bodyPr wrap="square">
              <a:spAutoFit/>
            </a:bodyPr>
            <a:lstStyle/>
            <a:p>
              <a:r>
                <a:rPr lang="zh-CN" altLang="zh-CN" sz="3200" dirty="0">
                  <a:latin typeface="思源黑体 CN Normal" panose="020B0400000000000000" pitchFamily="34" charset="-122"/>
                  <a:ea typeface="思源黑体 CN Normal" panose="020B0400000000000000" pitchFamily="34" charset="-122"/>
                </a:rPr>
                <a:t>情感目标</a:t>
              </a:r>
              <a:endParaRPr lang="zh-CN" altLang="zh-CN" sz="3200" dirty="0">
                <a:latin typeface="思源黑体 CN Normal" panose="020B0400000000000000" pitchFamily="34" charset="-122"/>
                <a:ea typeface="思源黑体 CN Normal" panose="020B0400000000000000" pitchFamily="34" charset="-122"/>
              </a:endParaRPr>
            </a:p>
          </p:txBody>
        </p:sp>
      </p:grpSp>
      <p:grpSp>
        <p:nvGrpSpPr>
          <p:cNvPr id="24" name="组合 23"/>
          <p:cNvGrpSpPr/>
          <p:nvPr/>
        </p:nvGrpSpPr>
        <p:grpSpPr>
          <a:xfrm>
            <a:off x="65117" y="1930789"/>
            <a:ext cx="4452620" cy="3453130"/>
            <a:chOff x="182261" y="2887681"/>
            <a:chExt cx="4452618" cy="3453130"/>
          </a:xfrm>
        </p:grpSpPr>
        <p:sp>
          <p:nvSpPr>
            <p:cNvPr id="25" name="文本框 24"/>
            <p:cNvSpPr txBox="1"/>
            <p:nvPr/>
          </p:nvSpPr>
          <p:spPr bwMode="auto">
            <a:xfrm>
              <a:off x="182261" y="4116406"/>
              <a:ext cx="4452618" cy="2224405"/>
            </a:xfrm>
            <a:prstGeom prst="rect">
              <a:avLst/>
            </a:prstGeom>
            <a:noFill/>
          </p:spPr>
          <p:txBody>
            <a:bodyPr wrap="square">
              <a:noAutofit/>
            </a:bodyPr>
            <a:lstStyle/>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理解事务的基本概念</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熟悉事务的基本特性</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掌握事务的相关操作方法和隔离级别</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sz="1600" kern="0" dirty="0">
                  <a:latin typeface="思源黑体 CN Normal" panose="020B0400000000000000" pitchFamily="34" charset="-122"/>
                  <a:ea typeface="思源黑体 CN Normal" panose="020B0400000000000000" pitchFamily="34" charset="-122"/>
                  <a:cs typeface="+mn-ea"/>
                  <a:sym typeface="+mn-lt"/>
                </a:rPr>
                <a:t>掌握锁机制的原理和使用方法</a:t>
              </a:r>
              <a:endParaRPr lang="zh-CN" altLang="en-US" sz="1600" kern="0" dirty="0">
                <a:latin typeface="思源黑体 CN Normal" panose="020B0400000000000000" pitchFamily="34" charset="-122"/>
                <a:ea typeface="思源黑体 CN Normal" panose="020B0400000000000000" pitchFamily="34" charset="-122"/>
                <a:cs typeface="+mn-ea"/>
                <a:sym typeface="+mn-lt"/>
              </a:endParaRPr>
            </a:p>
          </p:txBody>
        </p:sp>
        <p:sp>
          <p:nvSpPr>
            <p:cNvPr id="26" name="文本框 25"/>
            <p:cNvSpPr txBox="1"/>
            <p:nvPr/>
          </p:nvSpPr>
          <p:spPr bwMode="auto">
            <a:xfrm>
              <a:off x="370856" y="2887681"/>
              <a:ext cx="3879213" cy="730885"/>
            </a:xfrm>
            <a:prstGeom prst="rect">
              <a:avLst/>
            </a:prstGeom>
            <a:noFill/>
          </p:spPr>
          <p:txBody>
            <a:bodyPr wrap="square">
              <a:spAutoFit/>
            </a:bodyPr>
            <a:lstStyle/>
            <a:p>
              <a:pPr algn="r" fontAlgn="base">
                <a:lnSpc>
                  <a:spcPct val="130000"/>
                </a:lnSpc>
                <a:spcBef>
                  <a:spcPct val="0"/>
                </a:spcBef>
                <a:spcAft>
                  <a:spcPct val="0"/>
                </a:spcAft>
                <a:defRPr/>
              </a:pPr>
              <a:r>
                <a:rPr lang="zh-CN" altLang="zh-CN" sz="3200" dirty="0">
                  <a:latin typeface="思源黑体 CN Normal" panose="020B0400000000000000" pitchFamily="34" charset="-122"/>
                  <a:ea typeface="思源黑体 CN Normal" panose="020B0400000000000000" pitchFamily="34" charset="-122"/>
                </a:rPr>
                <a:t>知识技能目标</a:t>
              </a:r>
              <a:endParaRPr lang="zh-CN" altLang="zh-CN" sz="3200" spc="100" dirty="0">
                <a:latin typeface="思源黑体 CN Normal" panose="020B0400000000000000" pitchFamily="34" charset="-122"/>
                <a:ea typeface="思源黑体 CN Normal" panose="020B0400000000000000" pitchFamily="34" charset="-122"/>
                <a:cs typeface="+mn-ea"/>
                <a:sym typeface="+mn-lt"/>
              </a:endParaRPr>
            </a:p>
          </p:txBody>
        </p:sp>
      </p:grpSp>
      <p:sp>
        <p:nvSpPr>
          <p:cNvPr id="27" name="圆角矩形 26"/>
          <p:cNvSpPr/>
          <p:nvPr/>
        </p:nvSpPr>
        <p:spPr>
          <a:xfrm>
            <a:off x="5994664" y="4142569"/>
            <a:ext cx="202675" cy="353287"/>
          </a:xfrm>
          <a:prstGeom prst="roundRect">
            <a:avLst>
              <a:gd name="adj" fmla="val 50000"/>
            </a:avLst>
          </a:prstGeom>
          <a:solidFill>
            <a:srgbClr val="55943A"/>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28" name="Freeform 40"/>
          <p:cNvSpPr/>
          <p:nvPr/>
        </p:nvSpPr>
        <p:spPr bwMode="auto">
          <a:xfrm>
            <a:off x="5931593" y="2862043"/>
            <a:ext cx="328817" cy="297715"/>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rgbClr val="55943A"/>
          </a:solidFill>
          <a:ln>
            <a:noFill/>
          </a:ln>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nvGrpSpPr>
          <p:cNvPr id="29" name="组合 28"/>
          <p:cNvGrpSpPr/>
          <p:nvPr/>
        </p:nvGrpSpPr>
        <p:grpSpPr>
          <a:xfrm>
            <a:off x="4052661" y="4748079"/>
            <a:ext cx="294011" cy="291789"/>
            <a:chOff x="7078908" y="5461438"/>
            <a:chExt cx="430461" cy="427208"/>
          </a:xfrm>
          <a:solidFill>
            <a:srgbClr val="55943A"/>
          </a:solidFill>
        </p:grpSpPr>
        <p:sp>
          <p:nvSpPr>
            <p:cNvPr id="30"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1"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grpSp>
        <p:nvGrpSpPr>
          <p:cNvPr id="32" name="组合 31"/>
          <p:cNvGrpSpPr/>
          <p:nvPr/>
        </p:nvGrpSpPr>
        <p:grpSpPr>
          <a:xfrm>
            <a:off x="7854181" y="4713551"/>
            <a:ext cx="337705" cy="322153"/>
            <a:chOff x="8145843" y="5425657"/>
            <a:chExt cx="494435" cy="471664"/>
          </a:xfrm>
          <a:solidFill>
            <a:srgbClr val="55943A"/>
          </a:solidFill>
        </p:grpSpPr>
        <p:sp>
          <p:nvSpPr>
            <p:cNvPr id="33"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4"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6"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7"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8"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grpSp>
        <p:nvGrpSpPr>
          <p:cNvPr id="39" name="组合 38"/>
          <p:cNvGrpSpPr/>
          <p:nvPr/>
        </p:nvGrpSpPr>
        <p:grpSpPr>
          <a:xfrm>
            <a:off x="660400" y="-1"/>
            <a:ext cx="5232400" cy="1130301"/>
            <a:chOff x="660400" y="-1"/>
            <a:chExt cx="5232400" cy="1130301"/>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文本框 41"/>
            <p:cNvSpPr txBox="1"/>
            <p:nvPr/>
          </p:nvSpPr>
          <p:spPr>
            <a:xfrm>
              <a:off x="765666" y="315391"/>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2</a:t>
              </a:r>
              <a:endParaRPr lang="zh-CN" altLang="en-US" sz="4400" dirty="0">
                <a:solidFill>
                  <a:schemeClr val="bg1"/>
                </a:solidFill>
                <a:latin typeface="Arial" panose="020B0604020202020204" pitchFamily="34" charset="0"/>
                <a:cs typeface="Arial" panose="020B0604020202020204" pitchFamily="34" charset="0"/>
              </a:endParaRPr>
            </a:p>
          </p:txBody>
        </p:sp>
        <p:grpSp>
          <p:nvGrpSpPr>
            <p:cNvPr id="43" name="组合 42"/>
            <p:cNvGrpSpPr/>
            <p:nvPr/>
          </p:nvGrpSpPr>
          <p:grpSpPr>
            <a:xfrm>
              <a:off x="1468459" y="408602"/>
              <a:ext cx="4424341" cy="683488"/>
              <a:chOff x="3797607" y="564703"/>
              <a:chExt cx="3478552" cy="683488"/>
            </a:xfrm>
          </p:grpSpPr>
          <p:sp>
            <p:nvSpPr>
              <p:cNvPr id="44" name="文本框 43"/>
              <p:cNvSpPr txBox="1"/>
              <p:nvPr/>
            </p:nvSpPr>
            <p:spPr>
              <a:xfrm>
                <a:off x="3797607" y="564703"/>
                <a:ext cx="3364436" cy="46166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教学目标</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45" name="文本框 44"/>
              <p:cNvSpPr txBox="1"/>
              <p:nvPr/>
            </p:nvSpPr>
            <p:spPr>
              <a:xfrm>
                <a:off x="3807593" y="995108"/>
                <a:ext cx="3468566" cy="25308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b="1" spc="300" dirty="0">
                    <a:latin typeface="Arial" panose="020B0604020202020204" pitchFamily="34" charset="0"/>
                    <a:ea typeface="+mj-ea"/>
                    <a:cs typeface="Arial" panose="020B0604020202020204" pitchFamily="34" charset="0"/>
                  </a:rPr>
                  <a:t>TEACHING OBJECTIVES</a:t>
                </a:r>
                <a:endParaRPr lang="en-US" altLang="zh-CN" sz="1000" b="1" spc="300" dirty="0">
                  <a:latin typeface="Arial" panose="020B0604020202020204" pitchFamily="34" charset="0"/>
                  <a:ea typeface="+mj-ea"/>
                  <a:cs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729715" y="3078601"/>
            <a:ext cx="3688573" cy="1123950"/>
            <a:chOff x="3797608" y="395292"/>
            <a:chExt cx="2900069" cy="1123950"/>
          </a:xfrm>
        </p:grpSpPr>
        <p:sp>
          <p:nvSpPr>
            <p:cNvPr id="29" name="文本框 28"/>
            <p:cNvSpPr txBox="1"/>
            <p:nvPr/>
          </p:nvSpPr>
          <p:spPr>
            <a:xfrm>
              <a:off x="3797608" y="395292"/>
              <a:ext cx="2900069"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教学</a:t>
              </a:r>
              <a:r>
                <a:rPr lang="zh-CN" altLang="en-US" sz="4400" b="1" spc="600" dirty="0">
                  <a:latin typeface="思源黑体 CN Medium" panose="020B0600000000000000" pitchFamily="34" charset="-122"/>
                  <a:ea typeface="思源黑体 CN Medium" panose="020B0600000000000000" pitchFamily="34" charset="-122"/>
                </a:rPr>
                <a:t>任务</a:t>
              </a:r>
              <a:endParaRPr lang="zh-CN" altLang="en-US" sz="4400" b="1" spc="600" dirty="0">
                <a:latin typeface="思源黑体 CN Medium" panose="020B0600000000000000" pitchFamily="34" charset="-122"/>
                <a:ea typeface="思源黑体 CN Medium" panose="020B0600000000000000" pitchFamily="34" charset="-122"/>
              </a:endParaRPr>
            </a:p>
          </p:txBody>
        </p:sp>
        <p:sp>
          <p:nvSpPr>
            <p:cNvPr id="30" name="文本框 29"/>
            <p:cNvSpPr txBox="1"/>
            <p:nvPr/>
          </p:nvSpPr>
          <p:spPr>
            <a:xfrm>
              <a:off x="3843540" y="1147767"/>
              <a:ext cx="2759390" cy="371475"/>
            </a:xfrm>
            <a:prstGeom prst="rect">
              <a:avLst/>
            </a:prstGeom>
            <a:noFill/>
          </p:spPr>
          <p:txBody>
            <a:bodyPr wrap="square" rtlCol="0">
              <a:spAutoFit/>
              <a:scene3d>
                <a:camera prst="orthographicFront"/>
                <a:lightRig rig="threePt" dir="t"/>
              </a:scene3d>
              <a:sp3d contourW="12700"/>
            </a:bodyPr>
            <a:lstStyle/>
            <a:p>
              <a:pPr algn="dist">
                <a:lnSpc>
                  <a:spcPct val="114000"/>
                </a:lnSpc>
              </a:pP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3</a:t>
              </a:r>
              <a:endParaRPr lang="zh-CN" altLang="en-US" sz="4400" dirty="0">
                <a:solidFill>
                  <a:schemeClr val="bg1"/>
                </a:solidFill>
                <a:latin typeface="Arial" panose="020B0604020202020204" pitchFamily="34" charset="0"/>
                <a:cs typeface="Arial" panose="020B0604020202020204" pitchFamily="34" charset="0"/>
              </a:endParaRPr>
            </a:p>
          </p:txBody>
        </p:sp>
      </p:grpSp>
      <p:sp>
        <p:nvSpPr>
          <p:cNvPr id="5" name="文本框 4"/>
          <p:cNvSpPr txBox="1"/>
          <p:nvPr/>
        </p:nvSpPr>
        <p:spPr>
          <a:xfrm>
            <a:off x="4908733" y="3938743"/>
            <a:ext cx="3509614" cy="371475"/>
          </a:xfrm>
          <a:prstGeom prst="rect">
            <a:avLst/>
          </a:prstGeom>
          <a:noFill/>
        </p:spPr>
        <p:txBody>
          <a:bodyPr wrap="square" rtlCol="0">
            <a:spAutoFit/>
            <a:scene3d>
              <a:camera prst="orthographicFront"/>
              <a:lightRig rig="threePt" dir="t"/>
            </a:scene3d>
            <a:sp3d contourW="12700"/>
          </a:bodyPr>
          <a:p>
            <a:pPr algn="dist">
              <a:lnSpc>
                <a:spcPct val="114000"/>
              </a:lnSpc>
            </a:pPr>
            <a:r>
              <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rPr>
              <a:t>The teaching task</a:t>
            </a: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事务管理</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3" name="文本框 2"/>
          <p:cNvSpPr txBox="1"/>
          <p:nvPr/>
        </p:nvSpPr>
        <p:spPr>
          <a:xfrm>
            <a:off x="1421130" y="1000125"/>
            <a:ext cx="6096000" cy="368300"/>
          </a:xfrm>
          <a:prstGeom prst="rect">
            <a:avLst/>
          </a:prstGeom>
          <a:noFill/>
        </p:spPr>
        <p:txBody>
          <a:bodyPr wrap="square" rtlCol="0" anchor="t">
            <a:spAutoFit/>
          </a:bodyPr>
          <a:p>
            <a:r>
              <a:rPr lang="zh-CN" altLang="en-US" b="1"/>
              <a:t>一、事务概念</a:t>
            </a:r>
            <a:endParaRPr lang="zh-CN" altLang="en-US" b="1"/>
          </a:p>
        </p:txBody>
      </p:sp>
      <p:pic>
        <p:nvPicPr>
          <p:cNvPr id="2" name="图片 1"/>
          <p:cNvPicPr>
            <a:picLocks noChangeAspect="1"/>
          </p:cNvPicPr>
          <p:nvPr>
            <p:custDataLst>
              <p:tags r:id="rId1"/>
            </p:custDataLst>
          </p:nvPr>
        </p:nvPicPr>
        <p:blipFill>
          <a:blip r:embed="rId2"/>
          <a:stretch>
            <a:fillRect/>
          </a:stretch>
        </p:blipFill>
        <p:spPr>
          <a:xfrm>
            <a:off x="2726055" y="1988185"/>
            <a:ext cx="9276715" cy="3966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事务管理</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12" name="椭圆 11"/>
          <p:cNvSpPr/>
          <p:nvPr>
            <p:custDataLst>
              <p:tags r:id="rId1"/>
            </p:custDataLst>
          </p:nvPr>
        </p:nvSpPr>
        <p:spPr>
          <a:xfrm>
            <a:off x="1193165" y="2059305"/>
            <a:ext cx="2976245" cy="2976245"/>
          </a:xfrm>
          <a:prstGeom prst="ellipse">
            <a:avLst/>
          </a:prstGeom>
          <a:solidFill>
            <a:srgbClr val="519C2C"/>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13" name="椭圆 12"/>
          <p:cNvSpPr/>
          <p:nvPr>
            <p:custDataLst>
              <p:tags r:id="rId2"/>
            </p:custDataLst>
          </p:nvPr>
        </p:nvSpPr>
        <p:spPr>
          <a:xfrm>
            <a:off x="1440815" y="2306955"/>
            <a:ext cx="2481580" cy="2481580"/>
          </a:xfrm>
          <a:prstGeom prst="ellipse">
            <a:avLst/>
          </a:prstGeom>
          <a:solidFill>
            <a:srgbClr val="FFFFFF"/>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14" name="椭圆 13"/>
          <p:cNvSpPr/>
          <p:nvPr>
            <p:custDataLst>
              <p:tags r:id="rId3"/>
            </p:custDataLst>
          </p:nvPr>
        </p:nvSpPr>
        <p:spPr>
          <a:xfrm>
            <a:off x="1012190" y="1878330"/>
            <a:ext cx="3338195" cy="3338195"/>
          </a:xfrm>
          <a:prstGeom prst="ellipse">
            <a:avLst/>
          </a:prstGeom>
          <a:noFill/>
          <a:ln w="12700" cmpd="sng">
            <a:solidFill>
              <a:srgbClr val="157602">
                <a:shade val="50000"/>
              </a:srgbClr>
            </a:solidFill>
            <a:prstDash val="dashDot"/>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31" name="同心圆 30"/>
          <p:cNvSpPr/>
          <p:nvPr>
            <p:custDataLst>
              <p:tags r:id="rId4"/>
            </p:custDataLst>
          </p:nvPr>
        </p:nvSpPr>
        <p:spPr>
          <a:xfrm>
            <a:off x="4265930" y="3484880"/>
            <a:ext cx="125730" cy="125730"/>
          </a:xfrm>
          <a:prstGeom prst="donut">
            <a:avLst>
              <a:gd name="adj" fmla="val 8692"/>
            </a:avLst>
          </a:prstGeom>
          <a:solidFill>
            <a:srgbClr val="157602"/>
          </a:solidFill>
          <a:ln w="12700" cmpd="sng">
            <a:solidFill>
              <a:srgbClr val="157602">
                <a:shade val="50000"/>
              </a:srgbClr>
            </a:solidFill>
            <a:prstDash val="solid"/>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000000"/>
              </a:solidFill>
            </a:endParaRPr>
          </a:p>
        </p:txBody>
      </p:sp>
      <p:sp>
        <p:nvSpPr>
          <p:cNvPr id="4" name="文本框 3"/>
          <p:cNvSpPr txBox="1"/>
          <p:nvPr>
            <p:custDataLst>
              <p:tags r:id="rId5"/>
            </p:custDataLst>
          </p:nvPr>
        </p:nvSpPr>
        <p:spPr>
          <a:xfrm>
            <a:off x="1697355" y="3185160"/>
            <a:ext cx="1968500" cy="725170"/>
          </a:xfrm>
          <a:prstGeom prst="rect">
            <a:avLst/>
          </a:prstGeom>
          <a:noFill/>
        </p:spPr>
        <p:txBody>
          <a:bodyPr wrap="square" bIns="0" rtlCol="0">
            <a:normAutofit fontScale="70000"/>
          </a:bodyPr>
          <a:p>
            <a:pPr algn="ctr"/>
            <a:r>
              <a:rPr lang="zh-CN" altLang="en-US" sz="3200" spc="300">
                <a:solidFill>
                  <a:srgbClr val="157602">
                    <a:lumMod val="75000"/>
                  </a:srgbClr>
                </a:solidFill>
                <a:uFillTx/>
                <a:latin typeface="思源黑体 CN Bold" panose="020B0800000000000000" pitchFamily="34" charset="-122"/>
                <a:ea typeface="思源黑体 CN Bold" panose="020B0800000000000000" pitchFamily="34" charset="-122"/>
              </a:rPr>
              <a:t>二、事务的创建和回滚</a:t>
            </a:r>
            <a:endParaRPr lang="zh-CN" altLang="en-US" sz="3200" spc="300">
              <a:solidFill>
                <a:srgbClr val="157602">
                  <a:lumMod val="75000"/>
                </a:srgbClr>
              </a:solidFill>
              <a:uFillTx/>
              <a:latin typeface="思源黑体 CN Bold" panose="020B0800000000000000" pitchFamily="34" charset="-122"/>
              <a:ea typeface="思源黑体 CN Bold" panose="020B0800000000000000" pitchFamily="34" charset="-122"/>
            </a:endParaRPr>
          </a:p>
        </p:txBody>
      </p:sp>
      <p:sp>
        <p:nvSpPr>
          <p:cNvPr id="57" name="文本框 56"/>
          <p:cNvSpPr txBox="1"/>
          <p:nvPr>
            <p:custDataLst>
              <p:tags r:id="rId6"/>
            </p:custDataLst>
          </p:nvPr>
        </p:nvSpPr>
        <p:spPr>
          <a:xfrm>
            <a:off x="5676900" y="1602740"/>
            <a:ext cx="5604510" cy="3952240"/>
          </a:xfrm>
          <a:prstGeom prst="rect">
            <a:avLst/>
          </a:prstGeom>
          <a:noFill/>
        </p:spPr>
        <p:txBody>
          <a:bodyPr wrap="square" rtlCol="0">
            <a:noAutofit/>
          </a:bodyPr>
          <a:p>
            <a:pPr fontAlgn="auto">
              <a:lnSpc>
                <a:spcPct val="130000"/>
              </a:lnSpc>
              <a:spcAft>
                <a:spcPts val="1000"/>
              </a:spcAft>
            </a:pPr>
            <a:r>
              <a:rPr lang="zh-CN" altLang="en-US" spc="150">
                <a:solidFill>
                  <a:srgbClr val="000000">
                    <a:lumMod val="65000"/>
                    <a:lumOff val="35000"/>
                  </a:srgbClr>
                </a:solidFill>
                <a:uFillTx/>
                <a:latin typeface="思源黑体 CN Regular" panose="020B0500000000000000" charset="-122"/>
                <a:ea typeface="思源黑体 CN Regular" panose="020B0500000000000000" charset="-122"/>
              </a:rPr>
              <a:t>MySQL中的事务为自动提交模式，每一条语句都处于一个单独的事务中，在这条语句执行完毕后，如果执行成功则隐式提交事务，如果执行失败则隐式回滚事务。正常的事务管理是一组相关的操作处于一个事务之中，直到用户执行一条COMMIT（提交）或者ROLLBACK（回滚）命令后才会结束当前事务。如果用户不想关闭事务的自动提交模式，可以使用BEGIN或者START TRANSACTION命令开启事务，事务开启后便可以执行相关的事务语句，事务提交后自动回到自动提交模式。另外，事务的回滚操作只能撤销所有未提交的修改，对已经提交的事务不能使用ROLLBACK命令进行回滚。</a:t>
            </a:r>
            <a:endParaRPr lang="zh-CN" altLang="en-US" spc="150">
              <a:solidFill>
                <a:srgbClr val="000000">
                  <a:lumMod val="65000"/>
                  <a:lumOff val="35000"/>
                </a:srgbClr>
              </a:solidFill>
              <a:uFillTx/>
              <a:latin typeface="思源黑体 CN Regular" panose="020B0500000000000000" charset="-122"/>
              <a:ea typeface="思源黑体 CN Regular" panose="020B0500000000000000" charset="-122"/>
            </a:endParaRPr>
          </a:p>
        </p:txBody>
      </p:sp>
      <p:sp>
        <p:nvSpPr>
          <p:cNvPr id="6" name="泪滴形 5"/>
          <p:cNvSpPr/>
          <p:nvPr>
            <p:custDataLst>
              <p:tags r:id="rId7"/>
            </p:custDataLst>
          </p:nvPr>
        </p:nvSpPr>
        <p:spPr>
          <a:xfrm rot="19080000" flipH="1">
            <a:off x="4618990" y="3183890"/>
            <a:ext cx="789305" cy="789305"/>
          </a:xfrm>
          <a:prstGeom prst="teardrop">
            <a:avLst/>
          </a:prstGeom>
          <a:solidFill>
            <a:srgbClr val="AEEB00">
              <a:lumMod val="75000"/>
            </a:srgbClr>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pic>
        <p:nvPicPr>
          <p:cNvPr id="7" name="图片 6" descr="343439383331313b343532303032373bbfcdbba7b5b5b0b8"/>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4845685" y="3389630"/>
            <a:ext cx="377825" cy="377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PLACING_PICTURE_USER_VIEWPORT" val="{&quot;height&quot;:3854,&quot;width&quot;:6567}"/>
</p:tagLst>
</file>

<file path=ppt/tags/tag10.xml><?xml version="1.0" encoding="utf-8"?>
<p:tagLst xmlns:p="http://schemas.openxmlformats.org/presentationml/2006/main">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7929_1*n_h_h_i*1_2_1_2"/>
  <p:tag name="KSO_WM_TEMPLATE_CATEGORY" val="diagram"/>
  <p:tag name="KSO_WM_TEMPLATE_INDEX" val="20227929"/>
  <p:tag name="KSO_WM_UNIT_LAYERLEVEL" val="1_1_1_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65_4*l_h_i*1_3_4"/>
  <p:tag name="KSO_WM_TEMPLATE_CATEGORY" val="diagram"/>
  <p:tag name="KSO_WM_TEMPLATE_INDEX" val="2022806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65_4*l_h_i*1_4_2"/>
  <p:tag name="KSO_WM_TEMPLATE_CATEGORY" val="diagram"/>
  <p:tag name="KSO_WM_TEMPLATE_INDEX" val="20228065"/>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65_4*l_h_i*1_4_3"/>
  <p:tag name="KSO_WM_TEMPLATE_CATEGORY" val="diagram"/>
  <p:tag name="KSO_WM_TEMPLATE_INDEX" val="20228065"/>
  <p:tag name="KSO_WM_UNIT_LAYERLEVEL" val="1_1_1"/>
  <p:tag name="KSO_WM_TAG_VERSION" val="1.0"/>
  <p:tag name="KSO_WM_BEAUTIFY_FLAG" val="#wm#"/>
  <p:tag name="KSO_WM_UNIT_FILL_FORE_SCHEMECOLOR_INDEX" val="8"/>
  <p:tag name="KSO_WM_UNIT_FILL_TYPE" val="1"/>
  <p:tag name="KSO_WM_UNIT_SHADOW_SCHEMECOLOR_INDEX" val="13"/>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65_4*l_h_i*1_4_4"/>
  <p:tag name="KSO_WM_TEMPLATE_CATEGORY" val="diagram"/>
  <p:tag name="KSO_WM_TEMPLATE_INDEX" val="2022806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4.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5_4*l_h_x*1_1_1"/>
  <p:tag name="KSO_WM_TEMPLATE_CATEGORY" val="diagram"/>
  <p:tag name="KSO_WM_TEMPLATE_INDEX" val="20228065"/>
  <p:tag name="KSO_WM_UNIT_LAYERLEVEL" val="1_1_1"/>
  <p:tag name="KSO_WM_TAG_VERSION" val="1.0"/>
  <p:tag name="KSO_WM_BEAUTIFY_FLAG" val="#wm#"/>
</p:tagLst>
</file>

<file path=ppt/tags/tag105.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5_4*l_h_x*1_2_1"/>
  <p:tag name="KSO_WM_TEMPLATE_CATEGORY" val="diagram"/>
  <p:tag name="KSO_WM_TEMPLATE_INDEX" val="20228065"/>
  <p:tag name="KSO_WM_UNIT_LAYERLEVEL" val="1_1_1"/>
  <p:tag name="KSO_WM_TAG_VERSION" val="1.0"/>
  <p:tag name="KSO_WM_BEAUTIFY_FLAG" val="#wm#"/>
</p:tagLst>
</file>

<file path=ppt/tags/tag106.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5_4*l_h_x*1_3_1"/>
  <p:tag name="KSO_WM_TEMPLATE_CATEGORY" val="diagram"/>
  <p:tag name="KSO_WM_TEMPLATE_INDEX" val="20228065"/>
  <p:tag name="KSO_WM_UNIT_LAYERLEVEL" val="1_1_1"/>
  <p:tag name="KSO_WM_TAG_VERSION" val="1.0"/>
  <p:tag name="KSO_WM_BEAUTIFY_FLAG" val="#wm#"/>
</p:tagLst>
</file>

<file path=ppt/tags/tag107.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65_4*l_h_x*1_4_1"/>
  <p:tag name="KSO_WM_TEMPLATE_CATEGORY" val="diagram"/>
  <p:tag name="KSO_WM_TEMPLATE_INDEX" val="20228065"/>
  <p:tag name="KSO_WM_UNIT_LAYERLEVEL" val="1_1_1"/>
  <p:tag name="KSO_WM_TAG_VERSION" val="1.0"/>
  <p:tag name="KSO_WM_BEAUTIFY_FLAG" val="#wm#"/>
</p:tagLst>
</file>

<file path=ppt/tags/tag10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5_4*l_h_a*1_1_1"/>
  <p:tag name="KSO_WM_TEMPLATE_CATEGORY" val="diagram"/>
  <p:tag name="KSO_WM_TEMPLATE_INDEX" val="20228065"/>
  <p:tag name="KSO_WM_UNIT_LAYERLEVEL" val="1_1_1"/>
  <p:tag name="KSO_WM_TAG_VERSION" val="1.0"/>
  <p:tag name="KSO_WM_BEAUTIFY_FLAG" val="#wm#"/>
  <p:tag name="KSO_WM_UNIT_TEXT_FILL_FORE_SCHEMECOLOR_INDEX" val="5"/>
  <p:tag name="KSO_WM_UNIT_TEXT_FILL_TYPE" val="1"/>
</p:tagLst>
</file>

<file path=ppt/tags/tag10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5_4*l_h_a*1_4_1"/>
  <p:tag name="KSO_WM_TEMPLATE_CATEGORY" val="diagram"/>
  <p:tag name="KSO_WM_TEMPLATE_INDEX" val="20228065"/>
  <p:tag name="KSO_WM_UNIT_LAYERLEVEL" val="1_1_1"/>
  <p:tag name="KSO_WM_TAG_VERSION" val="1.0"/>
  <p:tag name="KSO_WM_BEAUTIFY_FLAG" val="#wm#"/>
  <p:tag name="KSO_WM_UNIT_TEXT_FILL_FORE_SCHEMECOLOR_INDEX" val="5"/>
  <p:tag name="KSO_WM_UNIT_TEXT_FILL_TYPE" val="1"/>
</p:tagLst>
</file>

<file path=ppt/tags/tag11.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7929_1*n_h_h_x*1_2_1_1"/>
  <p:tag name="KSO_WM_TEMPLATE_CATEGORY" val="diagram"/>
  <p:tag name="KSO_WM_TEMPLATE_INDEX" val="20227929"/>
  <p:tag name="KSO_WM_UNIT_LAYERLEVEL" val="1_1_1_1"/>
  <p:tag name="KSO_WM_TAG_VERSION" val="1.0"/>
  <p:tag name="KSO_WM_BEAUTIFY_FLAG" val="#wm#"/>
</p:tagLst>
</file>

<file path=ppt/tags/tag11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5_4*l_h_a*1_3_1"/>
  <p:tag name="KSO_WM_TEMPLATE_CATEGORY" val="diagram"/>
  <p:tag name="KSO_WM_TEMPLATE_INDEX" val="20228065"/>
  <p:tag name="KSO_WM_UNIT_LAYERLEVEL" val="1_1_1"/>
  <p:tag name="KSO_WM_TAG_VERSION" val="1.0"/>
  <p:tag name="KSO_WM_BEAUTIFY_FLAG" val="#wm#"/>
  <p:tag name="KSO_WM_UNIT_TEXT_FILL_FORE_SCHEMECOLOR_INDEX" val="5"/>
  <p:tag name="KSO_WM_UNIT_TEXT_FILL_TYPE" val="1"/>
</p:tagLst>
</file>

<file path=ppt/tags/tag11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5_4*l_h_a*1_2_1"/>
  <p:tag name="KSO_WM_TEMPLATE_CATEGORY" val="diagram"/>
  <p:tag name="KSO_WM_TEMPLATE_INDEX" val="20228065"/>
  <p:tag name="KSO_WM_UNIT_LAYERLEVEL" val="1_1_1"/>
  <p:tag name="KSO_WM_TAG_VERSION" val="1.0"/>
  <p:tag name="KSO_WM_BEAUTIFY_FLAG" val="#wm#"/>
  <p:tag name="KSO_WM_UNIT_TEXT_FILL_FORE_SCHEMECOLOR_INDEX" val="5"/>
  <p:tag name="KSO_WM_UNIT_TEXT_FILL_TYPE" val="1"/>
</p:tagLst>
</file>

<file path=ppt/tags/tag11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5_4*l_h_f*1_3_1"/>
  <p:tag name="KSO_WM_TEMPLATE_CATEGORY" val="diagram"/>
  <p:tag name="KSO_WM_TEMPLATE_INDEX" val="20228065"/>
  <p:tag name="KSO_WM_UNIT_LAYERLEVEL" val="1_1_1"/>
  <p:tag name="KSO_WM_TAG_VERSION" val="1.0"/>
  <p:tag name="KSO_WM_BEAUTIFY_FLAG" val="#wm#"/>
  <p:tag name="KSO_WM_UNIT_TEXT_FILL_FORE_SCHEMECOLOR_INDEX" val="13"/>
  <p:tag name="KSO_WM_UNIT_TEXT_FILL_TYPE" val="1"/>
</p:tagLst>
</file>

<file path=ppt/tags/tag11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5_4*l_h_f*1_1_1"/>
  <p:tag name="KSO_WM_TEMPLATE_CATEGORY" val="diagram"/>
  <p:tag name="KSO_WM_TEMPLATE_INDEX" val="20228065"/>
  <p:tag name="KSO_WM_UNIT_LAYERLEVEL" val="1_1_1"/>
  <p:tag name="KSO_WM_TAG_VERSION" val="1.0"/>
  <p:tag name="KSO_WM_BEAUTIFY_FLAG" val="#wm#"/>
  <p:tag name="KSO_WM_UNIT_TEXT_FILL_FORE_SCHEMECOLOR_INDEX" val="13"/>
  <p:tag name="KSO_WM_UNIT_TEXT_FILL_TYPE" val="1"/>
</p:tagLst>
</file>

<file path=ppt/tags/tag11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65_4*l_h_f*1_4_1"/>
  <p:tag name="KSO_WM_TEMPLATE_CATEGORY" val="diagram"/>
  <p:tag name="KSO_WM_TEMPLATE_INDEX" val="20228065"/>
  <p:tag name="KSO_WM_UNIT_LAYERLEVEL" val="1_1_1"/>
  <p:tag name="KSO_WM_TAG_VERSION" val="1.0"/>
  <p:tag name="KSO_WM_BEAUTIFY_FLAG" val="#wm#"/>
  <p:tag name="KSO_WM_UNIT_TEXT_FILL_FORE_SCHEMECOLOR_INDEX" val="13"/>
  <p:tag name="KSO_WM_UNIT_TEXT_FILL_TYPE" val="1"/>
</p:tagLst>
</file>

<file path=ppt/tags/tag115.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5_4*l_h_f*1_2_1"/>
  <p:tag name="KSO_WM_TEMPLATE_CATEGORY" val="diagram"/>
  <p:tag name="KSO_WM_TEMPLATE_INDEX" val="20228065"/>
  <p:tag name="KSO_WM_UNIT_LAYERLEVEL" val="1_1_1"/>
  <p:tag name="KSO_WM_TAG_VERSION" val="1.0"/>
  <p:tag name="KSO_WM_BEAUTIFY_FLAG" val="#wm#"/>
  <p:tag name="KSO_WM_UNIT_TEXT_FILL_FORE_SCHEMECOLOR_INDEX" val="13"/>
  <p:tag name="KSO_WM_UNIT_TEXT_FILL_TYPE" val="1"/>
</p:tagLst>
</file>

<file path=ppt/tags/tag116.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 name="COMMONDATA" val="eyJjb3VudCI6ODAsImhkaWQiOiI3YmUxMWI2NDU4NzFiNzhiNGFjOTMyNzZhMDE3ODc3YyIsInVzZXJDb3VudCI6ODB9"/>
  <p:tag name="KSO_WPP_MARK_KEY" val="0f54c64d-c1e7-476d-85ba-36531b942cc0"/>
</p:tagLst>
</file>

<file path=ppt/tags/tag1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7929_4*n_h_i*1_1_1"/>
  <p:tag name="KSO_WM_TEMPLATE_CATEGORY" val="diagram"/>
  <p:tag name="KSO_WM_TEMPLATE_INDEX" val="20227929"/>
  <p:tag name="KSO_WM_UNIT_LAYERLEVEL" val="1_1_1"/>
  <p:tag name="KSO_WM_TAG_VERSION" val="1.0"/>
  <p:tag name="KSO_WM_BEAUTIFY_FLAG" val="#wm#"/>
</p:tagLst>
</file>

<file path=ppt/tags/tag1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7929_4*n_h_i*1_1_3"/>
  <p:tag name="KSO_WM_TEMPLATE_CATEGORY" val="diagram"/>
  <p:tag name="KSO_WM_TEMPLATE_INDEX" val="20227929"/>
  <p:tag name="KSO_WM_UNIT_LAYERLEVEL" val="1_1_1"/>
  <p:tag name="KSO_WM_TAG_VERSION" val="1.0"/>
  <p:tag name="KSO_WM_BEAUTIFY_FLAG" val="#wm#"/>
</p:tagLst>
</file>

<file path=ppt/tags/tag14.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7929_4*n_h_i*1_1_2"/>
  <p:tag name="KSO_WM_TEMPLATE_CATEGORY" val="diagram"/>
  <p:tag name="KSO_WM_TEMPLATE_INDEX" val="20227929"/>
  <p:tag name="KSO_WM_UNIT_LAYERLEVEL" val="1_1_1"/>
  <p:tag name="KSO_WM_TAG_VERSION" val="1.0"/>
  <p:tag name="KSO_WM_BEAUTIFY_FLAG" val="#wm#"/>
</p:tagLst>
</file>

<file path=ppt/tags/tag15.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7929_4*n_h_h_i*1_2_3_1"/>
  <p:tag name="KSO_WM_TEMPLATE_CATEGORY" val="diagram"/>
  <p:tag name="KSO_WM_TEMPLATE_INDEX" val="20227929"/>
  <p:tag name="KSO_WM_UNIT_LAYERLEVEL" val="1_1_1_1"/>
  <p:tag name="KSO_WM_TAG_VERSION" val="1.0"/>
  <p:tag name="KSO_WM_BEAUTIFY_FLAG" val="#wm#"/>
</p:tagLst>
</file>

<file path=ppt/tags/tag16.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单击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227929_4*n_h_h_a*1_2_4_1"/>
  <p:tag name="KSO_WM_TEMPLATE_CATEGORY" val="diagram"/>
  <p:tag name="KSO_WM_TEMPLATE_INDEX" val="20227929"/>
  <p:tag name="KSO_WM_UNIT_LAYERLEVEL" val="1_1_1_1"/>
  <p:tag name="KSO_WM_TAG_VERSION" val="1.0"/>
  <p:tag name="KSO_WM_BEAUTIFY_FLAG" val="#wm#"/>
</p:tagLst>
</file>

<file path=ppt/tags/tag17.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SUBTYPE" val="a"/>
  <p:tag name="KSO_WM_UNIT_PRESET_TEXT" val="单击此处输入你的正文，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227929_4*n_h_h_f*1_2_4_1"/>
  <p:tag name="KSO_WM_TEMPLATE_CATEGORY" val="diagram"/>
  <p:tag name="KSO_WM_TEMPLATE_INDEX" val="20227929"/>
  <p:tag name="KSO_WM_UNIT_LAYERLEVEL" val="1_1_1_1"/>
  <p:tag name="KSO_WM_TAG_VERSION" val="1.0"/>
  <p:tag name="KSO_WM_BEAUTIFY_FLAG" val="#wm#"/>
</p:tagLst>
</file>

<file path=ppt/tags/tag1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7929_4*n_h_a*1_1_1"/>
  <p:tag name="KSO_WM_TEMPLATE_CATEGORY" val="diagram"/>
  <p:tag name="KSO_WM_TEMPLATE_INDEX" val="20227929"/>
  <p:tag name="KSO_WM_UNIT_LAYERLEVEL" val="1_1_1"/>
  <p:tag name="KSO_WM_TAG_VERSION" val="1.0"/>
  <p:tag name="KSO_WM_BEAUTIFY_FLAG" val="#wm#"/>
  <p:tag name="KSO_WM_UNIT_TEXT_FILL_FORE_SCHEMECOLOR_INDEX" val="5"/>
  <p:tag name="KSO_WM_UNIT_TEXT_FILL_TYPE" val="1"/>
</p:tagLst>
</file>

<file path=ppt/tags/tag19.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单击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7929_4*n_h_h_a*1_2_3_1"/>
  <p:tag name="KSO_WM_TEMPLATE_CATEGORY" val="diagram"/>
  <p:tag name="KSO_WM_TEMPLATE_INDEX" val="20227929"/>
  <p:tag name="KSO_WM_UNIT_LAYERLEVEL" val="1_1_1_1"/>
  <p:tag name="KSO_WM_TAG_VERSION" val="1.0"/>
  <p:tag name="KSO_WM_BEAUTIFY_FLAG" val="#wm#"/>
</p:tagLst>
</file>

<file path=ppt/tags/tag2.xml><?xml version="1.0" encoding="utf-8"?>
<p:tagLst xmlns:p="http://schemas.openxmlformats.org/presentationml/2006/main">
  <p:tag name="KSO_WM_UNIT_PLACING_PICTURE_USER_VIEWPORT" val="{&quot;height&quot;:3466,&quot;width&quot;:3125}"/>
</p:tagLst>
</file>

<file path=ppt/tags/tag20.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SUBTYPE" val="a"/>
  <p:tag name="KSO_WM_UNIT_PRESET_TEXT" val="单击此处输入你的正文，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7929_4*n_h_h_f*1_2_3_1"/>
  <p:tag name="KSO_WM_TEMPLATE_CATEGORY" val="diagram"/>
  <p:tag name="KSO_WM_TEMPLATE_INDEX" val="20227929"/>
  <p:tag name="KSO_WM_UNIT_LAYERLEVEL" val="1_1_1_1"/>
  <p:tag name="KSO_WM_TAG_VERSION" val="1.0"/>
  <p:tag name="KSO_WM_BEAUTIFY_FLAG" val="#wm#"/>
</p:tagLst>
</file>

<file path=ppt/tags/tag21.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单击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7929_4*n_h_h_a*1_2_1_1"/>
  <p:tag name="KSO_WM_TEMPLATE_CATEGORY" val="diagram"/>
  <p:tag name="KSO_WM_TEMPLATE_INDEX" val="20227929"/>
  <p:tag name="KSO_WM_UNIT_LAYERLEVEL" val="1_1_1_1"/>
  <p:tag name="KSO_WM_TAG_VERSION" val="1.0"/>
  <p:tag name="KSO_WM_BEAUTIFY_FLAG" val="#wm#"/>
</p:tagLst>
</file>

<file path=ppt/tags/tag22.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SUBTYPE" val="a"/>
  <p:tag name="KSO_WM_UNIT_PRESET_TEXT" val="单击此处输入你的正文，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929_4*n_h_h_f*1_2_1_1"/>
  <p:tag name="KSO_WM_TEMPLATE_CATEGORY" val="diagram"/>
  <p:tag name="KSO_WM_TEMPLATE_INDEX" val="20227929"/>
  <p:tag name="KSO_WM_UNIT_LAYERLEVEL" val="1_1_1_1"/>
  <p:tag name="KSO_WM_TAG_VERSION" val="1.0"/>
  <p:tag name="KSO_WM_BEAUTIFY_FLAG" val="#wm#"/>
</p:tagLst>
</file>

<file path=ppt/tags/tag23.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单击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7929_4*n_h_h_a*1_2_2_1"/>
  <p:tag name="KSO_WM_TEMPLATE_CATEGORY" val="diagram"/>
  <p:tag name="KSO_WM_TEMPLATE_INDEX" val="20227929"/>
  <p:tag name="KSO_WM_UNIT_LAYERLEVEL" val="1_1_1_1"/>
  <p:tag name="KSO_WM_TAG_VERSION" val="1.0"/>
  <p:tag name="KSO_WM_BEAUTIFY_FLAG" val="#wm#"/>
</p:tagLst>
</file>

<file path=ppt/tags/tag24.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SUBTYPE" val="a"/>
  <p:tag name="KSO_WM_UNIT_PRESET_TEXT" val="单击此处输入你的正文，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7929_4*n_h_h_f*1_2_2_1"/>
  <p:tag name="KSO_WM_TEMPLATE_CATEGORY" val="diagram"/>
  <p:tag name="KSO_WM_TEMPLATE_INDEX" val="20227929"/>
  <p:tag name="KSO_WM_UNIT_LAYERLEVEL" val="1_1_1_1"/>
  <p:tag name="KSO_WM_TAG_VERSION" val="1.0"/>
  <p:tag name="KSO_WM_BEAUTIFY_FLAG" val="#wm#"/>
</p:tagLst>
</file>

<file path=ppt/tags/tag25.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7929_4*n_h_h_i*1_2_2_1"/>
  <p:tag name="KSO_WM_TEMPLATE_CATEGORY" val="diagram"/>
  <p:tag name="KSO_WM_TEMPLATE_INDEX" val="20227929"/>
  <p:tag name="KSO_WM_UNIT_LAYERLEVEL" val="1_1_1_1"/>
  <p:tag name="KSO_WM_TAG_VERSION" val="1.0"/>
  <p:tag name="KSO_WM_BEAUTIFY_FLAG" val="#wm#"/>
</p:tagLst>
</file>

<file path=ppt/tags/tag2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7929_4*n_h_h_i*1_2_2_2"/>
  <p:tag name="KSO_WM_TEMPLATE_CATEGORY" val="diagram"/>
  <p:tag name="KSO_WM_TEMPLATE_INDEX" val="20227929"/>
  <p:tag name="KSO_WM_UNIT_LAYERLEVEL" val="1_1_1_1"/>
  <p:tag name="KSO_WM_TAG_VERSION" val="1.0"/>
  <p:tag name="KSO_WM_BEAUTIFY_FLAG" val="#wm#"/>
  <p:tag name="KSO_WM_UNIT_FILL_FORE_SCHEMECOLOR_INDEX" val="10"/>
  <p:tag name="KSO_WM_UNIT_FILL_TYPE" val="1"/>
</p:tagLst>
</file>

<file path=ppt/tags/tag27.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7929_4*n_h_h_i*1_2_4_1"/>
  <p:tag name="KSO_WM_TEMPLATE_CATEGORY" val="diagram"/>
  <p:tag name="KSO_WM_TEMPLATE_INDEX" val="20227929"/>
  <p:tag name="KSO_WM_UNIT_LAYERLEVEL" val="1_1_1_1"/>
  <p:tag name="KSO_WM_TAG_VERSION" val="1.0"/>
  <p:tag name="KSO_WM_BEAUTIFY_FLAG" val="#wm#"/>
</p:tagLst>
</file>

<file path=ppt/tags/tag28.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7929_4*n_h_h_i*1_2_1_1"/>
  <p:tag name="KSO_WM_TEMPLATE_CATEGORY" val="diagram"/>
  <p:tag name="KSO_WM_TEMPLATE_INDEX" val="20227929"/>
  <p:tag name="KSO_WM_UNIT_LAYERLEVEL" val="1_1_1_1"/>
  <p:tag name="KSO_WM_TAG_VERSION" val="1.0"/>
  <p:tag name="KSO_WM_BEAUTIFY_FLAG" val="#wm#"/>
</p:tagLst>
</file>

<file path=ppt/tags/tag29.xml><?xml version="1.0" encoding="utf-8"?>
<p:tagLst xmlns:p="http://schemas.openxmlformats.org/presentationml/2006/main">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7929_4*n_h_h_i*1_2_1_2"/>
  <p:tag name="KSO_WM_TEMPLATE_CATEGORY" val="diagram"/>
  <p:tag name="KSO_WM_TEMPLATE_INDEX" val="20227929"/>
  <p:tag name="KSO_WM_UNIT_LAYERLEVEL" val="1_1_1_1"/>
  <p:tag name="KSO_WM_TAG_VERSION" val="1.0"/>
  <p:tag name="KSO_WM_BEAUTIFY_FLAG" val="#wm#"/>
</p:tagLst>
</file>

<file path=ppt/tags/tag3.xml><?xml version="1.0" encoding="utf-8"?>
<p:tagLst xmlns:p="http://schemas.openxmlformats.org/presentationml/2006/main">
  <p:tag name="KSO_WM_UNIT_PLACING_PICTURE_USER_VIEWPORT" val="{&quot;height&quot;:4538,&quot;width&quot;:10613}"/>
</p:tagLst>
</file>

<file path=ppt/tags/tag30.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7929_4*n_h_h_i*1_2_3_2"/>
  <p:tag name="KSO_WM_TEMPLATE_CATEGORY" val="diagram"/>
  <p:tag name="KSO_WM_TEMPLATE_INDEX" val="20227929"/>
  <p:tag name="KSO_WM_UNIT_LAYERLEVEL" val="1_1_1_1"/>
  <p:tag name="KSO_WM_TAG_VERSION" val="1.0"/>
  <p:tag name="KSO_WM_BEAUTIFY_FLAG" val="#wm#"/>
  <p:tag name="KSO_WM_UNIT_FILL_FORE_SCHEMECOLOR_INDEX" val="8"/>
  <p:tag name="KSO_WM_UNIT_FILL_TYPE" val="1"/>
</p:tagLst>
</file>

<file path=ppt/tags/tag31.xml><?xml version="1.0" encoding="utf-8"?>
<p:tagLst xmlns:p="http://schemas.openxmlformats.org/presentationml/2006/main">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27929_4*n_h_h_i*1_2_4_2"/>
  <p:tag name="KSO_WM_TEMPLATE_CATEGORY" val="diagram"/>
  <p:tag name="KSO_WM_TEMPLATE_INDEX" val="20227929"/>
  <p:tag name="KSO_WM_UNIT_LAYERLEVEL" val="1_1_1_1"/>
  <p:tag name="KSO_WM_TAG_VERSION" val="1.0"/>
  <p:tag name="KSO_WM_BEAUTIFY_FLAG" val="#wm#"/>
</p:tagLst>
</file>

<file path=ppt/tags/tag32.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7929_4*n_h_h_x*1_2_1_1"/>
  <p:tag name="KSO_WM_TEMPLATE_CATEGORY" val="diagram"/>
  <p:tag name="KSO_WM_TEMPLATE_INDEX" val="20227929"/>
  <p:tag name="KSO_WM_UNIT_LAYERLEVEL" val="1_1_1_1"/>
  <p:tag name="KSO_WM_TAG_VERSION" val="1.0"/>
  <p:tag name="KSO_WM_BEAUTIFY_FLAG" val="#wm#"/>
</p:tagLst>
</file>

<file path=ppt/tags/tag33.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7929_4*n_h_h_x*1_2_2_1"/>
  <p:tag name="KSO_WM_TEMPLATE_CATEGORY" val="diagram"/>
  <p:tag name="KSO_WM_TEMPLATE_INDEX" val="20227929"/>
  <p:tag name="KSO_WM_UNIT_LAYERLEVEL" val="1_1_1_1"/>
  <p:tag name="KSO_WM_TAG_VERSION" val="1.0"/>
  <p:tag name="KSO_WM_BEAUTIFY_FLAG" val="#wm#"/>
</p:tagLst>
</file>

<file path=ppt/tags/tag34.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7929_4*n_h_h_x*1_2_3_1"/>
  <p:tag name="KSO_WM_TEMPLATE_CATEGORY" val="diagram"/>
  <p:tag name="KSO_WM_TEMPLATE_INDEX" val="20227929"/>
  <p:tag name="KSO_WM_UNIT_LAYERLEVEL" val="1_1_1_1"/>
  <p:tag name="KSO_WM_TAG_VERSION" val="1.0"/>
  <p:tag name="KSO_WM_BEAUTIFY_FLAG" val="#wm#"/>
</p:tagLst>
</file>

<file path=ppt/tags/tag35.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27929_4*n_h_h_x*1_2_4_1"/>
  <p:tag name="KSO_WM_TEMPLATE_CATEGORY" val="diagram"/>
  <p:tag name="KSO_WM_TEMPLATE_INDEX" val="20227929"/>
  <p:tag name="KSO_WM_UNIT_LAYERLEVEL" val="1_1_1_1"/>
  <p:tag name="KSO_WM_TAG_VERSION" val="1.0"/>
  <p:tag name="KSO_WM_BEAUTIFY_FLAG" val="#wm#"/>
</p:tagLst>
</file>

<file path=ppt/tags/tag36.xml><?xml version="1.0" encoding="utf-8"?>
<p:tagLst xmlns:p="http://schemas.openxmlformats.org/presentationml/2006/main">
  <p:tag name="KSO_WM_TEMPLATE_CATEGORY" val="diagram"/>
  <p:tag name="KSO_WM_TEMPLATE_INDEX" val="160819"/>
  <p:tag name="KSO_WM_UNIT_TYPE" val="i"/>
  <p:tag name="KSO_WM_UNIT_INDEX" val="1"/>
  <p:tag name="KSO_WM_UNIT_ID" val="diagram160819_3*i*1"/>
  <p:tag name="KSO_WM_UNIT_LAYERLEVEL" val="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37.xml><?xml version="1.0" encoding="utf-8"?>
<p:tagLst xmlns:p="http://schemas.openxmlformats.org/presentationml/2006/main">
  <p:tag name="KSO_WM_TEMPLATE_CATEGORY" val="diagram"/>
  <p:tag name="KSO_WM_TEMPLATE_INDEX" val="160819"/>
  <p:tag name="KSO_WM_UNIT_TYPE" val="n_h_i"/>
  <p:tag name="KSO_WM_UNIT_INDEX" val="1_1_1"/>
  <p:tag name="KSO_WM_UNIT_ID" val="diagram160819_3*n_h_i*1_1_1"/>
  <p:tag name="KSO_WM_UNIT_LAYERLEVEL" val="1_1_1"/>
  <p:tag name="KSO_WM_UNIT_HIGHLIGHT" val="0"/>
  <p:tag name="KSO_WM_UNIT_COMPATIBLE" val="0"/>
  <p:tag name="KSO_WM_BEAUTIFY_FLAG" val="#wm#"/>
  <p:tag name="KSO_WM_TAG_VERSION" val="1.0"/>
  <p:tag name="KSO_WM_DIAGRAM_GROUP_CODE" val="n1-1"/>
  <p:tag name="KSO_WM_UNIT_NOCLEAR" val="0"/>
  <p:tag name="KSO_WM_UNIT_DIAGRAM_ISNUMVISUAL" val="0"/>
  <p:tag name="KSO_WM_UNIT_DIAGRAM_ISREFERUNIT" val="0"/>
  <p:tag name="KSO_WM_UNIT_FILL_FORE_SCHEMECOLOR_INDEX" val="15"/>
  <p:tag name="KSO_WM_UNIT_FILL_TYPE" val="1"/>
  <p:tag name="KSO_WM_UNIT_TEXT_FILL_FORE_SCHEMECOLOR_INDEX" val="14"/>
  <p:tag name="KSO_WM_UNIT_TEXT_FILL_TYPE" val="1"/>
</p:tagLst>
</file>

<file path=ppt/tags/tag38.xml><?xml version="1.0" encoding="utf-8"?>
<p:tagLst xmlns:p="http://schemas.openxmlformats.org/presentationml/2006/main">
  <p:tag name="KSO_WM_TEMPLATE_CATEGORY" val="diagram"/>
  <p:tag name="KSO_WM_TEMPLATE_INDEX" val="160819"/>
  <p:tag name="KSO_WM_UNIT_TYPE" val="n_h_h_i"/>
  <p:tag name="KSO_WM_UNIT_INDEX" val="1_2_1_1"/>
  <p:tag name="KSO_WM_UNIT_ID" val="diagram160819_3*n_h_h_i*1_2_1_1"/>
  <p:tag name="KSO_WM_UNIT_LAYERLEVEL" val="1_1_1_1"/>
  <p:tag name="KSO_WM_UNIT_HIGHLIGHT" val="0"/>
  <p:tag name="KSO_WM_UNIT_COMPATIBLE" val="0"/>
  <p:tag name="KSO_WM_BEAUTIFY_FLAG" val="#wm#"/>
  <p:tag name="KSO_WM_TAG_VERSION" val="1.0"/>
  <p:tag name="KSO_WM_DIAGRAM_GROUP_CODE" val="n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39.xml><?xml version="1.0" encoding="utf-8"?>
<p:tagLst xmlns:p="http://schemas.openxmlformats.org/presentationml/2006/main">
  <p:tag name="KSO_WM_TEMPLATE_CATEGORY" val="diagram"/>
  <p:tag name="KSO_WM_TEMPLATE_INDEX" val="160819"/>
  <p:tag name="KSO_WM_UNIT_TYPE" val="n_h_h_i"/>
  <p:tag name="KSO_WM_UNIT_INDEX" val="1_2_2_1"/>
  <p:tag name="KSO_WM_UNIT_ID" val="diagram160819_3*n_h_h_i*1_2_2_1"/>
  <p:tag name="KSO_WM_UNIT_LAYERLEVEL" val="1_1_1_1"/>
  <p:tag name="KSO_WM_UNIT_HIGHLIGHT" val="0"/>
  <p:tag name="KSO_WM_UNIT_COMPATIBLE" val="0"/>
  <p:tag name="KSO_WM_BEAUTIFY_FLAG" val="#wm#"/>
  <p:tag name="KSO_WM_TAG_VERSION" val="1.0"/>
  <p:tag name="KSO_WM_DIAGRAM_GROUP_CODE" val="n1-1"/>
  <p:tag name="KSO_WM_UNIT_NOCLEAR"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7929_1*n_h_i*1_1_2"/>
  <p:tag name="KSO_WM_TEMPLATE_CATEGORY" val="diagram"/>
  <p:tag name="KSO_WM_TEMPLATE_INDEX" val="20227929"/>
  <p:tag name="KSO_WM_UNIT_LAYERLEVEL" val="1_1_1"/>
  <p:tag name="KSO_WM_TAG_VERSION" val="1.0"/>
  <p:tag name="KSO_WM_BEAUTIFY_FLAG" val="#wm#"/>
</p:tagLst>
</file>

<file path=ppt/tags/tag40.xml><?xml version="1.0" encoding="utf-8"?>
<p:tagLst xmlns:p="http://schemas.openxmlformats.org/presentationml/2006/main">
  <p:tag name="KSO_WM_TEMPLATE_CATEGORY" val="diagram"/>
  <p:tag name="KSO_WM_TEMPLATE_INDEX" val="160819"/>
  <p:tag name="KSO_WM_UNIT_TYPE" val="n_h_h_i"/>
  <p:tag name="KSO_WM_UNIT_INDEX" val="1_2_3_1"/>
  <p:tag name="KSO_WM_UNIT_ID" val="diagram160819_3*n_h_h_i*1_2_3_1"/>
  <p:tag name="KSO_WM_UNIT_LAYERLEVEL" val="1_1_1_1"/>
  <p:tag name="KSO_WM_UNIT_HIGHLIGHT" val="0"/>
  <p:tag name="KSO_WM_UNIT_COMPATIBLE" val="0"/>
  <p:tag name="KSO_WM_BEAUTIFY_FLAG" val="#wm#"/>
  <p:tag name="KSO_WM_TAG_VERSION" val="1.0"/>
  <p:tag name="KSO_WM_DIAGRAM_GROUP_CODE" val="n1-1"/>
  <p:tag name="KSO_WM_UNIT_NOCLEAR" val="0"/>
  <p:tag name="KSO_WM_UNIT_DIAGRAM_ISNUMVISUAL" val="0"/>
  <p:tag name="KSO_WM_UNIT_DIAGRAM_ISREFERUNIT" val="0"/>
  <p:tag name="KSO_WM_UNIT_FILL_FORE_SCHEMECOLOR_INDEX" val="7"/>
  <p:tag name="KSO_WM_UNIT_FILL_TYPE" val="1"/>
  <p:tag name="KSO_WM_UNIT_TEXT_FILL_FORE_SCHEMECOLOR_INDEX" val="14"/>
  <p:tag name="KSO_WM_UNIT_TEXT_FILL_TYPE" val="1"/>
</p:tagLst>
</file>

<file path=ppt/tags/tag41.xml><?xml version="1.0" encoding="utf-8"?>
<p:tagLst xmlns:p="http://schemas.openxmlformats.org/presentationml/2006/main">
  <p:tag name="KSO_WM_TEMPLATE_CATEGORY" val="diagram"/>
  <p:tag name="KSO_WM_TEMPLATE_INDEX" val="160819"/>
  <p:tag name="KSO_WM_UNIT_TYPE" val="n_h_h_i"/>
  <p:tag name="KSO_WM_UNIT_INDEX" val="1_2_4_1"/>
  <p:tag name="KSO_WM_UNIT_ID" val="diagram160819_3*n_h_h_i*1_2_4_1"/>
  <p:tag name="KSO_WM_UNIT_LAYERLEVEL" val="1_1_1_1"/>
  <p:tag name="KSO_WM_UNIT_HIGHLIGHT" val="0"/>
  <p:tag name="KSO_WM_UNIT_COMPATIBLE" val="0"/>
  <p:tag name="KSO_WM_BEAUTIFY_FLAG" val="#wm#"/>
  <p:tag name="KSO_WM_TAG_VERSION" val="1.0"/>
  <p:tag name="KSO_WM_DIAGRAM_GROUP_CODE" val="n1-1"/>
  <p:tag name="KSO_WM_UNIT_NOCLEAR" val="0"/>
  <p:tag name="KSO_WM_UNIT_DIAGRAM_ISNUMVISUAL" val="0"/>
  <p:tag name="KSO_WM_UNIT_DIAGRAM_ISREFERUNIT" val="0"/>
  <p:tag name="KSO_WM_UNIT_FILL_FORE_SCHEMECOLOR_INDEX" val="8"/>
  <p:tag name="KSO_WM_UNIT_FILL_TYPE" val="1"/>
  <p:tag name="KSO_WM_UNIT_TEXT_FILL_FORE_SCHEMECOLOR_INDEX" val="14"/>
  <p:tag name="KSO_WM_UNIT_TEXT_FILL_TYPE" val="1"/>
</p:tagLst>
</file>

<file path=ppt/tags/tag42.xml><?xml version="1.0" encoding="utf-8"?>
<p:tagLst xmlns:p="http://schemas.openxmlformats.org/presentationml/2006/main">
  <p:tag name="KSO_WM_TAG_VERSION" val="1.0"/>
  <p:tag name="KSO_WM_BEAUTIFY_FLAG" val="#wm#"/>
  <p:tag name="KSO_WM_UNIT_TYPE" val="i"/>
  <p:tag name="KSO_WM_UNIT_ID" val="diagram160819_3*i*2"/>
  <p:tag name="KSO_WM_TEMPLATE_CATEGORY" val="diagram"/>
  <p:tag name="KSO_WM_TEMPLATE_INDEX" val="160819"/>
  <p:tag name="KSO_WM_UNIT_INDEX" val="2"/>
  <p:tag name="KSO_WM_UNIT_HIGHLIGHT" val="0"/>
  <p:tag name="KSO_WM_UNIT_COMPATIBLE" val="0"/>
  <p:tag name="KSO_WM_UNIT_DIAGRAM_ISNUMVISUAL" val="0"/>
  <p:tag name="KSO_WM_UNIT_DIAGRAM_ISREFERUNIT" val="0"/>
  <p:tag name="KSO_WM_DIAGRAM_GROUP_CODE" val="n1-1"/>
  <p:tag name="KSO_WM_UNIT_LAYERLEVEL" val="1"/>
  <p:tag name="KSO_WM_UNIT_LINE_FORE_SCHEMECOLOR_INDEX" val="14"/>
  <p:tag name="KSO_WM_UNIT_LINE_FILL_TYPE" val="2"/>
</p:tagLst>
</file>

<file path=ppt/tags/tag43.xml><?xml version="1.0" encoding="utf-8"?>
<p:tagLst xmlns:p="http://schemas.openxmlformats.org/presentationml/2006/main">
  <p:tag name="KSO_WM_TEMPLATE_CATEGORY" val="diagram"/>
  <p:tag name="KSO_WM_TEMPLATE_INDEX" val="160819"/>
  <p:tag name="KSO_WM_UNIT_TYPE" val="n_i"/>
  <p:tag name="KSO_WM_UNIT_INDEX" val="1_1"/>
  <p:tag name="KSO_WM_UNIT_ID" val="diagram160819_3*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4.xml><?xml version="1.0" encoding="utf-8"?>
<p:tagLst xmlns:p="http://schemas.openxmlformats.org/presentationml/2006/main">
  <p:tag name="KSO_WM_TEMPLATE_CATEGORY" val="diagram"/>
  <p:tag name="KSO_WM_TEMPLATE_INDEX" val="160819"/>
  <p:tag name="KSO_WM_UNIT_TYPE" val="n_i"/>
  <p:tag name="KSO_WM_UNIT_INDEX" val="1_4"/>
  <p:tag name="KSO_WM_UNIT_ID" val="diagram160819_3*n_i*1_4"/>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5.xml><?xml version="1.0" encoding="utf-8"?>
<p:tagLst xmlns:p="http://schemas.openxmlformats.org/presentationml/2006/main">
  <p:tag name="KSO_WM_TEMPLATE_CATEGORY" val="diagram"/>
  <p:tag name="KSO_WM_TEMPLATE_INDEX" val="160819"/>
  <p:tag name="KSO_WM_UNIT_TYPE" val="n_i"/>
  <p:tag name="KSO_WM_UNIT_INDEX" val="1_3"/>
  <p:tag name="KSO_WM_UNIT_ID" val="diagram160819_3*n_i*1_3"/>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6.xml><?xml version="1.0" encoding="utf-8"?>
<p:tagLst xmlns:p="http://schemas.openxmlformats.org/presentationml/2006/main">
  <p:tag name="KSO_WM_TEMPLATE_CATEGORY" val="diagram"/>
  <p:tag name="KSO_WM_TEMPLATE_INDEX" val="160819"/>
  <p:tag name="KSO_WM_UNIT_TYPE" val="n_i"/>
  <p:tag name="KSO_WM_UNIT_INDEX" val="1_2"/>
  <p:tag name="KSO_WM_UNIT_ID" val="diagram160819_3*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819_3*n_h_f*1_1_1"/>
  <p:tag name="KSO_WM_TEMPLATE_CATEGORY" val="diagram"/>
  <p:tag name="KSO_WM_TEMPLATE_INDEX" val="160819"/>
  <p:tag name="KSO_WM_UNIT_LAYERLEVEL" val="1_1_1"/>
  <p:tag name="KSO_WM_TAG_VERSION" val="1.0"/>
  <p:tag name="KSO_WM_BEAUTIFY_FLAG" val="#wm#"/>
  <p:tag name="KSO_WM_UNIT_PRESET_TEXT" val="添加标题"/>
  <p:tag name="KSO_WM_UNIT_NOCLEAR" val="0"/>
  <p:tag name="KSO_WM_UNIT_VALUE" val="4"/>
  <p:tag name="KSO_WM_UNIT_TYPE" val="n_h_f"/>
  <p:tag name="KSO_WM_UNIT_INDEX" val="1_1_1"/>
  <p:tag name="KSO_WM_UNIT_TEXT_FILL_FORE_SCHEMECOLOR_INDEX" val="14"/>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819_3*n_h_h_f*1_2_1_1"/>
  <p:tag name="KSO_WM_TEMPLATE_CATEGORY" val="diagram"/>
  <p:tag name="KSO_WM_TEMPLATE_INDEX" val="160819"/>
  <p:tag name="KSO_WM_UNIT_LAYERLEVEL" val="1_1_1_1"/>
  <p:tag name="KSO_WM_TAG_VERSION" val="1.0"/>
  <p:tag name="KSO_WM_BEAUTIFY_FLAG" val="#wm#"/>
  <p:tag name="KSO_WM_UNIT_PRESET_TEXT" val="添加标题"/>
  <p:tag name="KSO_WM_UNIT_NOCLEAR" val="0"/>
  <p:tag name="KSO_WM_UNIT_VALUE" val="4"/>
  <p:tag name="KSO_WM_UNIT_TYPE" val="n_h_h_f"/>
  <p:tag name="KSO_WM_UNIT_INDEX" val="1_2_1_1"/>
  <p:tag name="KSO_WM_UNIT_TEXT_FILL_FORE_SCHEMECOLOR_INDEX" val="14"/>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819_3*n_h_h_f*1_2_2_1"/>
  <p:tag name="KSO_WM_TEMPLATE_CATEGORY" val="diagram"/>
  <p:tag name="KSO_WM_TEMPLATE_INDEX" val="160819"/>
  <p:tag name="KSO_WM_UNIT_LAYERLEVEL" val="1_1_1_1"/>
  <p:tag name="KSO_WM_TAG_VERSION" val="1.0"/>
  <p:tag name="KSO_WM_BEAUTIFY_FLAG" val="#wm#"/>
  <p:tag name="KSO_WM_UNIT_PRESET_TEXT" val="添加标题"/>
  <p:tag name="KSO_WM_UNIT_NOCLEAR" val="0"/>
  <p:tag name="KSO_WM_UNIT_VALUE" val="4"/>
  <p:tag name="KSO_WM_UNIT_TYPE" val="n_h_h_f"/>
  <p:tag name="KSO_WM_UNIT_INDEX" val="1_2_2_1"/>
  <p:tag name="KSO_WM_UNIT_TEXT_FILL_FORE_SCHEMECOLOR_INDEX" val="14"/>
  <p:tag name="KSO_WM_UNIT_TEXT_FILL_TYPE" val="1"/>
</p:tagLst>
</file>

<file path=ppt/tags/tag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7929_1*n_h_i*1_1_1"/>
  <p:tag name="KSO_WM_TEMPLATE_CATEGORY" val="diagram"/>
  <p:tag name="KSO_WM_TEMPLATE_INDEX" val="20227929"/>
  <p:tag name="KSO_WM_UNIT_LAYERLEVEL" val="1_1_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819_3*n_h_h_f*1_2_3_1"/>
  <p:tag name="KSO_WM_TEMPLATE_CATEGORY" val="diagram"/>
  <p:tag name="KSO_WM_TEMPLATE_INDEX" val="160819"/>
  <p:tag name="KSO_WM_UNIT_LAYERLEVEL" val="1_1_1_1"/>
  <p:tag name="KSO_WM_TAG_VERSION" val="1.0"/>
  <p:tag name="KSO_WM_BEAUTIFY_FLAG" val="#wm#"/>
  <p:tag name="KSO_WM_UNIT_PRESET_TEXT" val="添加标题"/>
  <p:tag name="KSO_WM_UNIT_NOCLEAR" val="0"/>
  <p:tag name="KSO_WM_UNIT_VALUE" val="4"/>
  <p:tag name="KSO_WM_UNIT_TYPE" val="n_h_h_f"/>
  <p:tag name="KSO_WM_UNIT_INDEX" val="1_2_3_1"/>
  <p:tag name="KSO_WM_UNIT_TEXT_FILL_FORE_SCHEMECOLOR_INDEX" val="14"/>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819_3*n_h_h_f*1_2_4_1"/>
  <p:tag name="KSO_WM_TEMPLATE_CATEGORY" val="diagram"/>
  <p:tag name="KSO_WM_TEMPLATE_INDEX" val="160819"/>
  <p:tag name="KSO_WM_UNIT_LAYERLEVEL" val="1_1_1_1"/>
  <p:tag name="KSO_WM_TAG_VERSION" val="1.0"/>
  <p:tag name="KSO_WM_BEAUTIFY_FLAG" val="#wm#"/>
  <p:tag name="KSO_WM_UNIT_PRESET_TEXT" val="添加标题"/>
  <p:tag name="KSO_WM_UNIT_NOCLEAR" val="0"/>
  <p:tag name="KSO_WM_UNIT_VALUE" val="4"/>
  <p:tag name="KSO_WM_UNIT_TYPE" val="n_h_h_f"/>
  <p:tag name="KSO_WM_UNIT_INDEX" val="1_2_4_1"/>
  <p:tag name="KSO_WM_UNIT_TEXT_FILL_FORE_SCHEMECOLOR_INDEX" val="14"/>
  <p:tag name="KSO_WM_UNIT_TEXT_FILL_TYPE" val="1"/>
</p:tagLst>
</file>

<file path=ppt/tags/tag52.xml><?xml version="1.0" encoding="utf-8"?>
<p:tagLst xmlns:p="http://schemas.openxmlformats.org/presentationml/2006/main">
  <p:tag name="KSO_WM_TEMPLATE_CATEGORY" val="diagram"/>
  <p:tag name="KSO_WM_TEMPLATE_INDEX" val="160819"/>
  <p:tag name="KSO_WM_UNIT_TYPE" val="f"/>
  <p:tag name="KSO_WM_UNIT_INDEX" val="1"/>
  <p:tag name="KSO_WM_UNIT_ID" val="diagram160819_3*f*1"/>
  <p:tag name="KSO_WM_UNIT_LAYERLEVEL" val="1"/>
  <p:tag name="KSO_WM_UNIT_VALUE" val="93"/>
  <p:tag name="KSO_WM_UNIT_HIGHLIGHT" val="0"/>
  <p:tag name="KSO_WM_UNIT_COMPATIBLE" val="0"/>
  <p:tag name="KSO_WM_BEAUTIFY_FLAG" val="#wm#"/>
  <p:tag name="KSO_WM_TAG_VERSION" val="1.0"/>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DIAGRAM_GROUP_CODE" val="n1-1"/>
  <p:tag name="KSO_WM_UNIT_TEXT_FILL_FORE_SCHEMECOLOR_INDEX" val="15"/>
  <p:tag name="KSO_WM_UNIT_TEXT_FILL_TYPE" val="1"/>
</p:tagLst>
</file>

<file path=ppt/tags/tag53.xml><?xml version="1.0" encoding="utf-8"?>
<p:tagLst xmlns:p="http://schemas.openxmlformats.org/presentationml/2006/main">
  <p:tag name="KSO_WM_UNIT_FILL_FORE_SCHEMECOLOR_INDEX_BRIGHTNESS" val="-0.75"/>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27923_2*l_h_i*1_1_3"/>
  <p:tag name="KSO_WM_TEMPLATE_CATEGORY" val="diagram"/>
  <p:tag name="KSO_WM_TEMPLATE_INDEX" val="20227923"/>
  <p:tag name="KSO_WM_UNIT_LAYERLEVEL" val="1_1_1"/>
  <p:tag name="KSO_WM_TAG_VERSION" val="1.0"/>
  <p:tag name="KSO_WM_BEAUTIFY_FLAG" val="#wm#"/>
  <p:tag name="KSO_WM_UNIT_TYPE" val="l_h_i"/>
  <p:tag name="KSO_WM_UNIT_INDEX" val="1_1_3"/>
</p:tagLst>
</file>

<file path=ppt/tags/tag54.xml><?xml version="1.0" encoding="utf-8"?>
<p:tagLst xmlns:p="http://schemas.openxmlformats.org/presentationml/2006/main">
  <p:tag name="KSO_WM_UNIT_FILL_FORE_SCHEMECOLOR_INDEX_BRIGHTNESS" val="-0.75"/>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27923_2*l_h_i*1_2_3"/>
  <p:tag name="KSO_WM_TEMPLATE_CATEGORY" val="diagram"/>
  <p:tag name="KSO_WM_TEMPLATE_INDEX" val="20227923"/>
  <p:tag name="KSO_WM_UNIT_LAYERLEVEL" val="1_1_1"/>
  <p:tag name="KSO_WM_TAG_VERSION" val="1.0"/>
  <p:tag name="KSO_WM_BEAUTIFY_FLAG" val="#wm#"/>
  <p:tag name="KSO_WM_UNIT_TYPE" val="l_h_i"/>
  <p:tag name="KSO_WM_UNIT_INDEX" val="1_2_3"/>
</p:tagLst>
</file>

<file path=ppt/tags/tag55.xml><?xml version="1.0" encoding="utf-8"?>
<p:tagLst xmlns:p="http://schemas.openxmlformats.org/presentationml/2006/main">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27923_2*l_h_i*1_1_2"/>
  <p:tag name="KSO_WM_TEMPLATE_CATEGORY" val="diagram"/>
  <p:tag name="KSO_WM_TEMPLATE_INDEX" val="20227923"/>
  <p:tag name="KSO_WM_UNIT_LAYERLEVEL" val="1_1_1"/>
  <p:tag name="KSO_WM_TAG_VERSION" val="1.0"/>
  <p:tag name="KSO_WM_BEAUTIFY_FLAG" val="#wm#"/>
  <p:tag name="KSO_WM_UNIT_TYPE" val="l_h_i"/>
  <p:tag name="KSO_WM_UNIT_INDEX" val="1_1_2"/>
</p:tagLst>
</file>

<file path=ppt/tags/tag56.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27923_2*l_h_i*1_2_2"/>
  <p:tag name="KSO_WM_TEMPLATE_CATEGORY" val="diagram"/>
  <p:tag name="KSO_WM_TEMPLATE_INDEX" val="20227923"/>
  <p:tag name="KSO_WM_UNIT_LAYERLEVEL" val="1_1_1"/>
  <p:tag name="KSO_WM_TAG_VERSION" val="1.0"/>
  <p:tag name="KSO_WM_BEAUTIFY_FLAG" val="#wm#"/>
  <p:tag name="KSO_WM_UNIT_TYPE" val="l_h_i"/>
  <p:tag name="KSO_WM_UNIT_INDEX" val="1_2_2"/>
</p:tagLst>
</file>

<file path=ppt/tags/tag57.xml><?xml version="1.0" encoding="utf-8"?>
<p:tagLst xmlns:p="http://schemas.openxmlformats.org/presentationml/2006/main">
  <p:tag name="KSO_WM_UNIT_LINE_FORE_SCHEMECOLOR_INDEX_BRIGHTNESS" val="-0.25"/>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23_2*l_h_i*1_1_1"/>
  <p:tag name="KSO_WM_TEMPLATE_CATEGORY" val="diagram"/>
  <p:tag name="KSO_WM_TEMPLATE_INDEX" val="20227923"/>
  <p:tag name="KSO_WM_UNIT_LAYERLEVEL" val="1_1_1"/>
  <p:tag name="KSO_WM_TAG_VERSION" val="1.0"/>
  <p:tag name="KSO_WM_BEAUTIFY_FLAG" val="#wm#"/>
</p:tagLst>
</file>

<file path=ppt/tags/tag58.xml><?xml version="1.0" encoding="utf-8"?>
<p:tagLst xmlns:p="http://schemas.openxmlformats.org/presentationml/2006/main">
  <p:tag name="KSO_WM_UNIT_LINE_FORE_SCHEMECOLOR_INDEX_BRIGHTNESS" val="-0.5"/>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23_2*l_h_i*1_2_1"/>
  <p:tag name="KSO_WM_TEMPLATE_CATEGORY" val="diagram"/>
  <p:tag name="KSO_WM_TEMPLATE_INDEX" val="20227923"/>
  <p:tag name="KSO_WM_UNIT_LAYERLEVEL" val="1_1_1"/>
  <p:tag name="KSO_WM_TAG_VERSION" val="1.0"/>
  <p:tag name="KSO_WM_BEAUTIFY_FLAG" val="#wm#"/>
</p:tagLst>
</file>

<file path=ppt/tags/tag59.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23_2*l_h_f*1_1_1"/>
  <p:tag name="KSO_WM_TEMPLATE_CATEGORY" val="diagram"/>
  <p:tag name="KSO_WM_TEMPLATE_INDEX" val="20227923"/>
  <p:tag name="KSO_WM_UNIT_LAYERLEVEL" val="1_1_1"/>
  <p:tag name="KSO_WM_TAG_VERSION" val="1.0"/>
  <p:tag name="KSO_WM_BEAUTIFY_FLAG" val="#wm#"/>
  <p:tag name="KSO_WM_UNIT_VALUE" val="70"/>
</p:tagLst>
</file>

<file path=ppt/tags/tag6.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7929_1*n_h_i*1_1_3"/>
  <p:tag name="KSO_WM_TEMPLATE_CATEGORY" val="diagram"/>
  <p:tag name="KSO_WM_TEMPLATE_INDEX" val="20227929"/>
  <p:tag name="KSO_WM_UNIT_LAYERLEVEL" val="1_1_1"/>
  <p:tag name="KSO_WM_TAG_VERSION" val="1.0"/>
  <p:tag name="KSO_WM_BEAUTIFY_FLAG" val="#wm#"/>
</p:tagLst>
</file>

<file path=ppt/tags/tag60.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23_2*l_h_f*1_2_1"/>
  <p:tag name="KSO_WM_TEMPLATE_CATEGORY" val="diagram"/>
  <p:tag name="KSO_WM_TEMPLATE_INDEX" val="20227923"/>
  <p:tag name="KSO_WM_UNIT_LAYERLEVEL" val="1_1_1"/>
  <p:tag name="KSO_WM_TAG_VERSION" val="1.0"/>
  <p:tag name="KSO_WM_BEAUTIFY_FLAG" val="#wm#"/>
  <p:tag name="KSO_WM_UNIT_VALUE" val="70"/>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7923_2*l_h_x*1_1_1"/>
  <p:tag name="KSO_WM_TEMPLATE_CATEGORY" val="diagram"/>
  <p:tag name="KSO_WM_TEMPLATE_INDEX" val="20227923"/>
  <p:tag name="KSO_WM_UNIT_LAYERLEVEL" val="1_1_1"/>
  <p:tag name="KSO_WM_TAG_VERSION" val="1.0"/>
  <p:tag name="KSO_WM_BEAUTIFY_FLAG" val="#wm#"/>
  <p:tag name="KSO_WM_UNIT_VALUE" val="180*180"/>
  <p:tag name="KSO_WM_UNIT_TYPE" val="l_h_x"/>
  <p:tag name="KSO_WM_UNIT_INDEX" val="1_1_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7923_2*l_h_x*1_2_1"/>
  <p:tag name="KSO_WM_TEMPLATE_CATEGORY" val="diagram"/>
  <p:tag name="KSO_WM_TEMPLATE_INDEX" val="20227923"/>
  <p:tag name="KSO_WM_UNIT_LAYERLEVEL" val="1_1_1"/>
  <p:tag name="KSO_WM_TAG_VERSION" val="1.0"/>
  <p:tag name="KSO_WM_BEAUTIFY_FLAG" val="#wm#"/>
  <p:tag name="KSO_WM_UNIT_VALUE" val="180*180"/>
  <p:tag name="KSO_WM_UNIT_TYPE" val="l_h_x"/>
  <p:tag name="KSO_WM_UNIT_INDEX" val="1_2_1"/>
</p:tagLst>
</file>

<file path=ppt/tags/tag63.xml><?xml version="1.0" encoding="utf-8"?>
<p:tagLst xmlns:p="http://schemas.openxmlformats.org/presentationml/2006/main">
  <p:tag name="KSO_WM_TEMPLATE_CATEGORY" val="diagram"/>
  <p:tag name="KSO_WM_TEMPLATE_INDEX" val="820"/>
  <p:tag name="KSO_WM_UNIT_TYPE" val="p_h_f"/>
  <p:tag name="KSO_WM_UNIT_INDEX" val="1_1_1"/>
  <p:tag name="KSO_WM_UNIT_ID" val="diagram820_1*p_h_f*1_1_1"/>
  <p:tag name="KSO_WM_UNIT_LAYERLEVEL" val="1_1_1"/>
  <p:tag name="KSO_WM_UNIT_VALUE" val="30"/>
  <p:tag name="KSO_WM_UNIT_HIGHLIGHT" val="0"/>
  <p:tag name="KSO_WM_UNIT_COMPATIBLE" val="0"/>
  <p:tag name="KSO_WM_UNIT_CLEAR" val="0"/>
  <p:tag name="KSO_WM_BEAUTIFY_FLAG" val="#wm#"/>
  <p:tag name="KSO_WM_TAG_VERSION" val="1.0"/>
  <p:tag name="KSO_WM_DIAGRAM_GROUP_CODE" val="p1-1"/>
  <p:tag name="KSO_WM_UNIT_PRESET_TEXT" val="LOREM IPSUM DOLOR LOREM"/>
  <p:tag name="KSO_WM_UNIT_FILL_FORE_SCHEMECOLOR_INDEX" val="5"/>
  <p:tag name="KSO_WM_UNIT_FILL_TYPE" val="1"/>
  <p:tag name="KSO_WM_UNIT_TEXT_FILL_FORE_SCHEMECOLOR_INDEX" val="14"/>
  <p:tag name="KSO_WM_UNIT_TEXT_FILL_TYPE" val="1"/>
</p:tagLst>
</file>

<file path=ppt/tags/tag64.xml><?xml version="1.0" encoding="utf-8"?>
<p:tagLst xmlns:p="http://schemas.openxmlformats.org/presentationml/2006/main">
  <p:tag name="KSO_WM_TEMPLATE_CATEGORY" val="diagram"/>
  <p:tag name="KSO_WM_TEMPLATE_INDEX" val="820"/>
  <p:tag name="KSO_WM_UNIT_TYPE" val="p_h_h_f"/>
  <p:tag name="KSO_WM_UNIT_INDEX" val="1_1_1_1"/>
  <p:tag name="KSO_WM_UNIT_ID" val="diagram820_1*p_h_h_f*1_1_1_1"/>
  <p:tag name="KSO_WM_UNIT_LAYERLEVEL" val="1_1_1_1"/>
  <p:tag name="KSO_WM_UNIT_VALUE" val="30"/>
  <p:tag name="KSO_WM_UNIT_HIGHLIGHT" val="0"/>
  <p:tag name="KSO_WM_UNIT_COMPATIBLE" val="0"/>
  <p:tag name="KSO_WM_UNIT_CLEAR" val="0"/>
  <p:tag name="KSO_WM_BEAUTIFY_FLAG" val="#wm#"/>
  <p:tag name="KSO_WM_TAG_VERSION" val="1.0"/>
  <p:tag name="KSO_WM_DIAGRAM_GROUP_CODE" val="p1-1"/>
  <p:tag name="KSO_WM_UNIT_PRESET_TEXT" val="LOREM IPSUM DOLOR LOREM"/>
  <p:tag name="KSO_WM_UNIT_FILL_FORE_SCHEMECOLOR_INDEX" val="6"/>
  <p:tag name="KSO_WM_UNIT_FILL_TYPE" val="1"/>
  <p:tag name="KSO_WM_UNIT_TEXT_FILL_FORE_SCHEMECOLOR_INDEX" val="14"/>
  <p:tag name="KSO_WM_UNIT_TEXT_FILL_TYPE"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i"/>
  <p:tag name="KSO_WM_UNIT_INDEX" val="1_1"/>
  <p:tag name="KSO_WM_UNIT_ID" val="diagram20174812_3*q_i*1_1"/>
  <p:tag name="KSO_WM_UNIT_LAYERLEVEL" val="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4_1"/>
  <p:tag name="KSO_WM_UNIT_ID" val="diagram20174812_3*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2_1"/>
  <p:tag name="KSO_WM_UNIT_ID" val="diagram20174812_3*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68.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3_2"/>
  <p:tag name="KSO_WM_UNIT_ID" val="diagram20174812_3*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5_1"/>
  <p:tag name="KSO_WM_UNIT_ID" val="diagram20174812_3*q_h_i*1_5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7929_1*n_h_h_i*1_2_1_1"/>
  <p:tag name="KSO_WM_TEMPLATE_CATEGORY" val="diagram"/>
  <p:tag name="KSO_WM_TEMPLATE_INDEX" val="20227929"/>
  <p:tag name="KSO_WM_UNIT_LAYERLEVEL" val="1_1_1_1"/>
  <p:tag name="KSO_WM_TAG_VERSION" val="1.0"/>
  <p:tag name="KSO_WM_BEAUTIFY_FLAG" val="#wm#"/>
</p:tagLst>
</file>

<file path=ppt/tags/tag70.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1_1"/>
  <p:tag name="KSO_WM_UNIT_ID" val="diagram20174812_3*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71.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5_1"/>
  <p:tag name="KSO_WM_UNIT_ID" val="diagram20174812_3*q_h_x*1_5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2*126"/>
  <p:tag name="KSO_WM_UNIT_FILL_FORE_SCHEMECOLOR_INDEX" val="14"/>
  <p:tag name="KSO_WM_UNIT_FILL_TYPE" val="1"/>
</p:tagLst>
</file>

<file path=ppt/tags/tag72.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3_1"/>
  <p:tag name="KSO_WM_UNIT_ID" val="diagram20174812_3*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9*129"/>
  <p:tag name="KSO_WM_UNIT_FILL_FORE_SCHEMECOLOR_INDEX" val="14"/>
  <p:tag name="KSO_WM_UNIT_FILL_TYPE" val="1"/>
</p:tagLst>
</file>

<file path=ppt/tags/tag73.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1_1"/>
  <p:tag name="KSO_WM_UNIT_ID" val="diagram20174812_3*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6*121"/>
  <p:tag name="KSO_WM_UNIT_FILL_FORE_SCHEMECOLOR_INDEX" val="14"/>
  <p:tag name="KSO_WM_UNIT_FILL_TYPE" val="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2_1"/>
  <p:tag name="KSO_WM_UNIT_ID" val="diagram20174812_3*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0*139"/>
  <p:tag name="KSO_WM_UNIT_FILL_FORE_SCHEMECOLOR_INDEX" val="14"/>
  <p:tag name="KSO_WM_UNIT_FILL_TYPE" val="1"/>
</p:tagLst>
</file>

<file path=ppt/tags/tag75.xml><?xml version="1.0" encoding="utf-8"?>
<p:tagLst xmlns:p="http://schemas.openxmlformats.org/presentationml/2006/main">
  <p:tag name="KSO_WM_UNIT_VALUE" val="6"/>
  <p:tag name="KSO_WM_UNIT_HIGHLIGHT" val="0"/>
  <p:tag name="KSO_WM_UNIT_COMPATIBLE" val="0"/>
  <p:tag name="KSO_WM_TAG_VERSION" val="1.0"/>
  <p:tag name="KSO_WM_BEAUTIFY_FLAG" val="#wm#"/>
  <p:tag name="KSO_WM_TEMPLATE_CATEGORY" val="diagram"/>
  <p:tag name="KSO_WM_TEMPLATE_INDEX" val="20174812"/>
  <p:tag name="KSO_WM_UNIT_TYPE" val="q_a"/>
  <p:tag name="KSO_WM_UNIT_INDEX" val="1_1"/>
  <p:tag name="KSO_WM_UNIT_ID" val="diagram20174812_3*q_a*1_1"/>
  <p:tag name="KSO_WM_UNIT_LAYERLEVEL" val="1_1"/>
  <p:tag name="KSO_WM_DIAGRAM_GROUP_CODE" val="q1-1"/>
  <p:tag name="KSO_WM_UNIT_DIAGRAM_ISNUMVISUAL" val="0"/>
  <p:tag name="KSO_WM_UNIT_DIAGRAM_ISREFERUNIT" val="0"/>
  <p:tag name="KSO_WM_UNIT_ISCONTENTSTITLE" val="0"/>
  <p:tag name="KSO_WM_UNIT_PRESET_TEXT" val="添加标题"/>
  <p:tag name="KSO_WM_UNIT_NOCLEAR" val="0"/>
  <p:tag name="KSO_WM_UNIT_TEXT_FILL_FORE_SCHEMECOLOR_INDEX" val="14"/>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f*1_1_1"/>
  <p:tag name="KSO_WM_TEMPLATE_CATEGORY" val="diagram"/>
  <p:tag name="KSO_WM_TEMPLATE_INDEX" val="20174812"/>
  <p:tag name="KSO_WM_UNIT_LAYERLEVEL" val="1_1_1"/>
  <p:tag name="KSO_WM_TAG_VERSION" val="1.0"/>
  <p:tag name="KSO_WM_BEAUTIFY_FLAG" val="#wm#"/>
  <p:tag name="KSO_WM_UNIT_NOCLEAR" val="0"/>
  <p:tag name="KSO_WM_UNIT_TYPE" val="q_h_f"/>
  <p:tag name="KSO_WM_UNIT_INDEX" val="1_1_1"/>
  <p:tag name="KSO_WM_UNIT_PRESET_TEXT" val="单击此处添加文本具体内容，简明扼要的阐述您的观点。"/>
  <p:tag name="KSO_WM_UNIT_VALUE" val="68"/>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a*1_1_1"/>
  <p:tag name="KSO_WM_TEMPLATE_CATEGORY" val="diagram"/>
  <p:tag name="KSO_WM_TEMPLATE_INDEX" val="20174812"/>
  <p:tag name="KSO_WM_UNIT_LAYERLEVEL" val="1_1_1"/>
  <p:tag name="KSO_WM_TAG_VERSION" val="1.0"/>
  <p:tag name="KSO_WM_BEAUTIFY_FLAG" val="#wm#"/>
  <p:tag name="KSO_WM_UNIT_ISCONTENTSTITLE" val="0"/>
  <p:tag name="KSO_WM_UNIT_NOCLEAR" val="0"/>
  <p:tag name="KSO_WM_UNIT_TYPE" val="q_h_a"/>
  <p:tag name="KSO_WM_UNIT_INDEX" val="1_1_1"/>
  <p:tag name="KSO_WM_UNIT_PRESET_TEXT" val="单击此处添加标题"/>
  <p:tag name="KSO_WM_UNIT_VALUE" val="13"/>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f*1_5_1"/>
  <p:tag name="KSO_WM_TEMPLATE_CATEGORY" val="diagram"/>
  <p:tag name="KSO_WM_TEMPLATE_INDEX" val="20174812"/>
  <p:tag name="KSO_WM_UNIT_LAYERLEVEL" val="1_1_1"/>
  <p:tag name="KSO_WM_TAG_VERSION" val="1.0"/>
  <p:tag name="KSO_WM_BEAUTIFY_FLAG" val="#wm#"/>
  <p:tag name="KSO_WM_UNIT_NOCLEAR" val="0"/>
  <p:tag name="KSO_WM_UNIT_TYPE" val="q_h_f"/>
  <p:tag name="KSO_WM_UNIT_INDEX" val="1_5_1"/>
  <p:tag name="KSO_WM_UNIT_PRESET_TEXT" val="单击此处添加文本具体内容，简明扼要的阐述您的观点。"/>
  <p:tag name="KSO_WM_UNIT_VALUE" val="68"/>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a*1_5_1"/>
  <p:tag name="KSO_WM_TEMPLATE_CATEGORY" val="diagram"/>
  <p:tag name="KSO_WM_TEMPLATE_INDEX" val="20174812"/>
  <p:tag name="KSO_WM_UNIT_LAYERLEVEL" val="1_1_1"/>
  <p:tag name="KSO_WM_TAG_VERSION" val="1.0"/>
  <p:tag name="KSO_WM_BEAUTIFY_FLAG" val="#wm#"/>
  <p:tag name="KSO_WM_UNIT_ISCONTENTSTITLE" val="0"/>
  <p:tag name="KSO_WM_UNIT_NOCLEAR" val="0"/>
  <p:tag name="KSO_WM_UNIT_TYPE" val="q_h_a"/>
  <p:tag name="KSO_WM_UNIT_INDEX" val="1_5_1"/>
  <p:tag name="KSO_WM_UNIT_PRESET_TEXT" val="单击此处添加标题"/>
  <p:tag name="KSO_WM_UNIT_VALUE" val="13"/>
  <p:tag name="KSO_WM_UNIT_TEXT_FILL_FORE_SCHEMECOLOR_INDEX" val="13"/>
  <p:tag name="KSO_WM_UNIT_TEXT_FILL_TYPE" val="1"/>
</p:tagLst>
</file>

<file path=ppt/tags/tag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7929_1*n_h_a*1_1_1"/>
  <p:tag name="KSO_WM_TEMPLATE_CATEGORY" val="diagram"/>
  <p:tag name="KSO_WM_TEMPLATE_INDEX" val="20227929"/>
  <p:tag name="KSO_WM_UNIT_LAYERLEVEL" val="1_1_1"/>
  <p:tag name="KSO_WM_TAG_VERSION" val="1.0"/>
  <p:tag name="KSO_WM_BEAUTIFY_FLAG" val="#wm#"/>
  <p:tag name="KSO_WM_UNIT_TEXT_FILL_FORE_SCHEMECOLOR_INDEX" val="5"/>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f*1_2_1"/>
  <p:tag name="KSO_WM_TEMPLATE_CATEGORY" val="diagram"/>
  <p:tag name="KSO_WM_TEMPLATE_INDEX" val="20174812"/>
  <p:tag name="KSO_WM_UNIT_LAYERLEVEL" val="1_1_1"/>
  <p:tag name="KSO_WM_TAG_VERSION" val="1.0"/>
  <p:tag name="KSO_WM_BEAUTIFY_FLAG" val="#wm#"/>
  <p:tag name="KSO_WM_UNIT_NOCLEAR" val="0"/>
  <p:tag name="KSO_WM_UNIT_TYPE" val="q_h_f"/>
  <p:tag name="KSO_WM_UNIT_INDEX" val="1_2_1"/>
  <p:tag name="KSO_WM_UNIT_PRESET_TEXT" val="单击此处添加文本具体内容，简明扼要的阐述您的观点。"/>
  <p:tag name="KSO_WM_UNIT_VALUE" val="68"/>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a*1_2_1"/>
  <p:tag name="KSO_WM_TEMPLATE_CATEGORY" val="diagram"/>
  <p:tag name="KSO_WM_TEMPLATE_INDEX" val="20174812"/>
  <p:tag name="KSO_WM_UNIT_LAYERLEVEL" val="1_1_1"/>
  <p:tag name="KSO_WM_TAG_VERSION" val="1.0"/>
  <p:tag name="KSO_WM_BEAUTIFY_FLAG" val="#wm#"/>
  <p:tag name="KSO_WM_UNIT_ISCONTENTSTITLE" val="0"/>
  <p:tag name="KSO_WM_UNIT_NOCLEAR" val="0"/>
  <p:tag name="KSO_WM_UNIT_TYPE" val="q_h_a"/>
  <p:tag name="KSO_WM_UNIT_INDEX" val="1_2_1"/>
  <p:tag name="KSO_WM_UNIT_PRESET_TEXT" val="单击此处添加标题"/>
  <p:tag name="KSO_WM_UNIT_VALUE" val="13"/>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f*1_3_1"/>
  <p:tag name="KSO_WM_TEMPLATE_CATEGORY" val="diagram"/>
  <p:tag name="KSO_WM_TEMPLATE_INDEX" val="20174812"/>
  <p:tag name="KSO_WM_UNIT_LAYERLEVEL" val="1_1_1"/>
  <p:tag name="KSO_WM_TAG_VERSION" val="1.0"/>
  <p:tag name="KSO_WM_BEAUTIFY_FLAG" val="#wm#"/>
  <p:tag name="KSO_WM_UNIT_NOCLEAR" val="0"/>
  <p:tag name="KSO_WM_UNIT_TYPE" val="q_h_f"/>
  <p:tag name="KSO_WM_UNIT_INDEX" val="1_3_1"/>
  <p:tag name="KSO_WM_UNIT_PRESET_TEXT" val="单击此处添加文本具体内容，简明扼要的阐述您的观点。"/>
  <p:tag name="KSO_WM_UNIT_VALUE" val="68"/>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a*1_3_1"/>
  <p:tag name="KSO_WM_TEMPLATE_CATEGORY" val="diagram"/>
  <p:tag name="KSO_WM_TEMPLATE_INDEX" val="20174812"/>
  <p:tag name="KSO_WM_UNIT_LAYERLEVEL" val="1_1_1"/>
  <p:tag name="KSO_WM_TAG_VERSION" val="1.0"/>
  <p:tag name="KSO_WM_BEAUTIFY_FLAG" val="#wm#"/>
  <p:tag name="KSO_WM_UNIT_ISCONTENTSTITLE" val="0"/>
  <p:tag name="KSO_WM_UNIT_NOCLEAR" val="0"/>
  <p:tag name="KSO_WM_UNIT_TYPE" val="q_h_a"/>
  <p:tag name="KSO_WM_UNIT_INDEX" val="1_3_1"/>
  <p:tag name="KSO_WM_UNIT_PRESET_TEXT" val="单击此处添加标题"/>
  <p:tag name="KSO_WM_UNIT_VALUE" val="13"/>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f*1_4_1"/>
  <p:tag name="KSO_WM_TEMPLATE_CATEGORY" val="diagram"/>
  <p:tag name="KSO_WM_TEMPLATE_INDEX" val="20174812"/>
  <p:tag name="KSO_WM_UNIT_LAYERLEVEL" val="1_1_1"/>
  <p:tag name="KSO_WM_TAG_VERSION" val="1.0"/>
  <p:tag name="KSO_WM_BEAUTIFY_FLAG" val="#wm#"/>
  <p:tag name="KSO_WM_UNIT_NOCLEAR" val="0"/>
  <p:tag name="KSO_WM_UNIT_TYPE" val="q_h_f"/>
  <p:tag name="KSO_WM_UNIT_INDEX" val="1_4_1"/>
  <p:tag name="KSO_WM_UNIT_PRESET_TEXT" val="单击此处添加文本具体内容，简明扼要的阐述您的观点。"/>
  <p:tag name="KSO_WM_UNIT_VALUE" val="72"/>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a*1_4_1"/>
  <p:tag name="KSO_WM_TEMPLATE_CATEGORY" val="diagram"/>
  <p:tag name="KSO_WM_TEMPLATE_INDEX" val="20174812"/>
  <p:tag name="KSO_WM_UNIT_LAYERLEVEL" val="1_1_1"/>
  <p:tag name="KSO_WM_TAG_VERSION" val="1.0"/>
  <p:tag name="KSO_WM_BEAUTIFY_FLAG" val="#wm#"/>
  <p:tag name="KSO_WM_UNIT_ISCONTENTSTITLE" val="0"/>
  <p:tag name="KSO_WM_UNIT_NOCLEAR" val="0"/>
  <p:tag name="KSO_WM_UNIT_TYPE" val="q_h_a"/>
  <p:tag name="KSO_WM_UNIT_INDEX" val="1_4_1"/>
  <p:tag name="KSO_WM_UNIT_PRESET_TEXT" val="单击此处添加标题"/>
  <p:tag name="KSO_WM_UNIT_VALUE" val="18"/>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x*1_4_1"/>
  <p:tag name="KSO_WM_TEMPLATE_CATEGORY" val="diagram"/>
  <p:tag name="KSO_WM_TEMPLATE_INDEX" val="20174812"/>
  <p:tag name="KSO_WM_UNIT_LAYERLEVEL" val="1_1_1"/>
  <p:tag name="KSO_WM_TAG_VERSION" val="1.0"/>
  <p:tag name="KSO_WM_BEAUTIFY_FLAG" val="#wm#"/>
  <p:tag name="KSO_WM_UNIT_VALUE" val="150*150"/>
  <p:tag name="KSO_WM_UNIT_TYPE" val="q_h_x"/>
  <p:tag name="KSO_WM_UNIT_INDEX" val="1_4_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5_4*l_i*1_1"/>
  <p:tag name="KSO_WM_TEMPLATE_CATEGORY" val="diagram"/>
  <p:tag name="KSO_WM_TEMPLATE_INDEX" val="20228065"/>
  <p:tag name="KSO_WM_UNIT_LAYERLEVEL" val="1_1"/>
  <p:tag name="KSO_WM_TAG_VERSION" val="1.0"/>
  <p:tag name="KSO_WM_BEAUTIFY_FLAG" val="#wm#"/>
  <p:tag name="KSO_WM_UNIT_LINE_FORE_SCHEMECOLOR_INDEX" val="8"/>
  <p:tag name="KSO_WM_UNIT_LINE_FILL_TYPE"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5_4*l_h_i*1_4_1"/>
  <p:tag name="KSO_WM_TEMPLATE_CATEGORY" val="diagram"/>
  <p:tag name="KSO_WM_TEMPLATE_INDEX" val="20228065"/>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5_4*l_h_i*1_3_1"/>
  <p:tag name="KSO_WM_TEMPLATE_CATEGORY" val="diagram"/>
  <p:tag name="KSO_WM_TEMPLATE_INDEX" val="20228065"/>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9.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SUBTYPE" val="a"/>
  <p:tag name="KSO_WM_UNIT_PRESET_TEXT" val="单击此处输入你的正文，为了最终演示发布的良好效果，请尽量言简意赅的阐述观点"/>
  <p:tag name="KSO_WM_UNIT_NOCLEAR" val="0"/>
  <p:tag name="KSO_WM_UNIT_VALUE" val="45"/>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929_1*n_h_h_f*1_2_1_1"/>
  <p:tag name="KSO_WM_TEMPLATE_CATEGORY" val="diagram"/>
  <p:tag name="KSO_WM_TEMPLATE_INDEX" val="20227929"/>
  <p:tag name="KSO_WM_UNIT_LAYERLEVEL" val="1_1_1_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5_4*l_h_i*1_2_1"/>
  <p:tag name="KSO_WM_TEMPLATE_CATEGORY" val="diagram"/>
  <p:tag name="KSO_WM_TEMPLATE_INDEX" val="20228065"/>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5_4*l_h_i*1_1_1"/>
  <p:tag name="KSO_WM_TEMPLATE_CATEGORY" val="diagram"/>
  <p:tag name="KSO_WM_TEMPLATE_INDEX" val="20228065"/>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5_4*l_h_i*1_1_2"/>
  <p:tag name="KSO_WM_TEMPLATE_CATEGORY" val="diagram"/>
  <p:tag name="KSO_WM_TEMPLATE_INDEX" val="20228065"/>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5_4*l_h_i*1_1_3"/>
  <p:tag name="KSO_WM_TEMPLATE_CATEGORY" val="diagram"/>
  <p:tag name="KSO_WM_TEMPLATE_INDEX" val="20228065"/>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65_4*l_h_i*1_1_4"/>
  <p:tag name="KSO_WM_TEMPLATE_CATEGORY" val="diagram"/>
  <p:tag name="KSO_WM_TEMPLATE_INDEX" val="2022806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5_4*l_h_i*1_2_2"/>
  <p:tag name="KSO_WM_TEMPLATE_CATEGORY" val="diagram"/>
  <p:tag name="KSO_WM_TEMPLATE_INDEX" val="20228065"/>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5_4*l_h_i*1_2_3"/>
  <p:tag name="KSO_WM_TEMPLATE_CATEGORY" val="diagram"/>
  <p:tag name="KSO_WM_TEMPLATE_INDEX" val="20228065"/>
  <p:tag name="KSO_WM_UNIT_LAYERLEVEL" val="1_1_1"/>
  <p:tag name="KSO_WM_TAG_VERSION" val="1.0"/>
  <p:tag name="KSO_WM_BEAUTIFY_FLAG" val="#wm#"/>
  <p:tag name="KSO_WM_UNIT_FILL_FORE_SCHEMECOLOR_INDEX" val="6"/>
  <p:tag name="KSO_WM_UNIT_FILL_TYPE" val="1"/>
  <p:tag name="KSO_WM_UNIT_SHADOW_SCHEMECOLOR_INDEX" val="13"/>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65_4*l_h_i*1_2_4"/>
  <p:tag name="KSO_WM_TEMPLATE_CATEGORY" val="diagram"/>
  <p:tag name="KSO_WM_TEMPLATE_INDEX" val="2022806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5_4*l_h_i*1_3_2"/>
  <p:tag name="KSO_WM_TEMPLATE_CATEGORY" val="diagram"/>
  <p:tag name="KSO_WM_TEMPLATE_INDEX" val="20228065"/>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5_4*l_h_i*1_3_3"/>
  <p:tag name="KSO_WM_TEMPLATE_CATEGORY" val="diagram"/>
  <p:tag name="KSO_WM_TEMPLATE_INDEX" val="20228065"/>
  <p:tag name="KSO_WM_UNIT_LAYERLEVEL" val="1_1_1"/>
  <p:tag name="KSO_WM_TAG_VERSION" val="1.0"/>
  <p:tag name="KSO_WM_BEAUTIFY_FLAG" val="#wm#"/>
  <p:tag name="KSO_WM_UNIT_FILL_FORE_SCHEMECOLOR_INDEX" val="7"/>
  <p:tag name="KSO_WM_UNIT_FILL_TYPE" val="1"/>
  <p:tag name="KSO_WM_UNIT_SHADOW_SCHEMECOLOR_INDEX" val="13"/>
  <p:tag name="KSO_WM_UNIT_TEXT_FILL_FORE_SCHEMECOLOR_INDEX" val="2"/>
  <p:tag name="KSO_WM_UNIT_TEXT_FILL_TYPE" val="1"/>
</p:tagLst>
</file>

<file path=ppt/theme/theme1.xml><?xml version="1.0" encoding="utf-8"?>
<a:theme xmlns:a="http://schemas.openxmlformats.org/drawingml/2006/main" name="模板">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2576</Words>
  <Application>WPS 演示</Application>
  <PresentationFormat>宽屏</PresentationFormat>
  <Paragraphs>203</Paragraphs>
  <Slides>16</Slides>
  <Notes>18</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16</vt:i4>
      </vt:variant>
    </vt:vector>
  </HeadingPairs>
  <TitlesOfParts>
    <vt:vector size="36" baseType="lpstr">
      <vt:lpstr>Arial</vt:lpstr>
      <vt:lpstr>宋体</vt:lpstr>
      <vt:lpstr>Wingdings</vt:lpstr>
      <vt:lpstr>思源黑体 CN Bold</vt:lpstr>
      <vt:lpstr>黑体</vt:lpstr>
      <vt:lpstr>思源黑体 CN Medium</vt:lpstr>
      <vt:lpstr>经典综艺体简</vt:lpstr>
      <vt:lpstr>微软雅黑</vt:lpstr>
      <vt:lpstr>张海山锐谐体</vt:lpstr>
      <vt:lpstr>思源黑体 CN Normal</vt:lpstr>
      <vt:lpstr>Wingdings</vt:lpstr>
      <vt:lpstr>Calibri</vt:lpstr>
      <vt:lpstr>思源黑体 CN Regular</vt:lpstr>
      <vt:lpstr>思源黑体 CN Light</vt:lpstr>
      <vt:lpstr>等线</vt:lpstr>
      <vt:lpstr>Arial Unicode MS</vt:lpstr>
      <vt:lpstr>等线 Light</vt:lpstr>
      <vt:lpstr>思源黑体 CN Heavy</vt:lpstr>
      <vt:lpstr>Calibri Light</vt:lpstr>
      <vt:lpstr>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邢小败</cp:lastModifiedBy>
  <cp:revision>134</cp:revision>
  <dcterms:created xsi:type="dcterms:W3CDTF">2020-06-21T11:58:00Z</dcterms:created>
  <dcterms:modified xsi:type="dcterms:W3CDTF">2022-12-08T08:01:25Z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2AC81531B8BC49999A2817EBC17493CE</vt:lpwstr>
  </property>
  <property fmtid="{D5CDD505-2E9C-101B-9397-08002B2CF9AE}" pid="3" name="KSOProductBuildVer">
    <vt:lpwstr>2052-11.1.0.12763</vt:lpwstr>
  </property>
  <property fmtid="{D5CDD505-2E9C-101B-9397-08002B2CF9AE}" pid="4" name="KSOTemplateUUID">
    <vt:lpwstr>v1.0_mb_MjO9JsEqjjZpIoQE+WU9LQ==</vt:lpwstr>
  </property>
</Properties>
</file>