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notesSlides/notesSlide1.xml" ContentType="application/vnd.openxmlformats-officedocument.presentationml.notesSlide+xml"/>
  <Override PartName="/ppt/tags/tag5.xml" ContentType="application/vnd.openxmlformats-officedocument.presentationml.tags+xml"/>
  <Override PartName="/ppt/notesSlides/notesSlide2.xml" ContentType="application/vnd.openxmlformats-officedocument.presentationml.notesSlide+xml"/>
  <Override PartName="/ppt/notesSlides/notesSlide3.xml" ContentType="application/vnd.openxmlformats-officedocument.presentationml.notesSlide+xml"/>
  <Override PartName="/ppt/tags/tag6.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4" r:id="rId1"/>
  </p:sldMasterIdLst>
  <p:notesMasterIdLst>
    <p:notesMasterId r:id="rId23"/>
  </p:notesMasterIdLst>
  <p:sldIdLst>
    <p:sldId id="418" r:id="rId2"/>
    <p:sldId id="400" r:id="rId3"/>
    <p:sldId id="341" r:id="rId4"/>
    <p:sldId id="286" r:id="rId5"/>
    <p:sldId id="385" r:id="rId6"/>
    <p:sldId id="384" r:id="rId7"/>
    <p:sldId id="386" r:id="rId8"/>
    <p:sldId id="387" r:id="rId9"/>
    <p:sldId id="388" r:id="rId10"/>
    <p:sldId id="390" r:id="rId11"/>
    <p:sldId id="389" r:id="rId12"/>
    <p:sldId id="391" r:id="rId13"/>
    <p:sldId id="392" r:id="rId14"/>
    <p:sldId id="393" r:id="rId15"/>
    <p:sldId id="394" r:id="rId16"/>
    <p:sldId id="395" r:id="rId17"/>
    <p:sldId id="396" r:id="rId18"/>
    <p:sldId id="397" r:id="rId19"/>
    <p:sldId id="398" r:id="rId20"/>
    <p:sldId id="399" r:id="rId21"/>
    <p:sldId id="378" r:id="rId22"/>
  </p:sldIdLst>
  <p:sldSz cx="18288000" cy="10288588"/>
  <p:notesSz cx="6858000" cy="9144000"/>
  <p:custDataLst>
    <p:tags r:id="rId24"/>
  </p:custData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3241" userDrawn="1">
          <p15:clr>
            <a:srgbClr val="A4A3A4"/>
          </p15:clr>
        </p15:guide>
        <p15:guide id="2" pos="10976"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8FCC94"/>
    <a:srgbClr val="F4980E"/>
    <a:srgbClr val="FFE68A"/>
    <a:srgbClr val="F5E472"/>
    <a:srgbClr val="FDEA0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3702" autoAdjust="0"/>
    <p:restoredTop sz="94660"/>
  </p:normalViewPr>
  <p:slideViewPr>
    <p:cSldViewPr snapToGrid="0">
      <p:cViewPr varScale="1">
        <p:scale>
          <a:sx n="72" d="100"/>
          <a:sy n="72" d="100"/>
        </p:scale>
        <p:origin x="198" y="84"/>
      </p:cViewPr>
      <p:guideLst>
        <p:guide orient="horz" pos="3241"/>
        <p:guide pos="10976"/>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gs" Target="tags/tag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B12FC01-303A-4CCF-B2E2-70326DD83554}" type="datetimeFigureOut">
              <a:rPr lang="ru-RU" smtClean="0"/>
              <a:t>19.07.2022</a:t>
            </a:fld>
            <a:endParaRPr lang="ru-RU"/>
          </a:p>
        </p:txBody>
      </p:sp>
      <p:sp>
        <p:nvSpPr>
          <p:cNvPr id="4" name="Образ слайда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6" name="Нижний колонтитул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638AE1D-7471-4465-8690-2563671710D2}" type="slidenum">
              <a:rPr lang="ru-RU" smtClean="0"/>
              <a:t>‹#›</a:t>
            </a:fld>
            <a:endParaRPr lang="ru-RU"/>
          </a:p>
        </p:txBody>
      </p:sp>
    </p:spTree>
    <p:extLst>
      <p:ext uri="{BB962C8B-B14F-4D97-AF65-F5344CB8AC3E}">
        <p14:creationId xmlns:p14="http://schemas.microsoft.com/office/powerpoint/2010/main" val="3311833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44DF715-C661-4A4B-BB5A-CE67FF753190}" type="slidenum">
              <a:rPr lang="zh-CN" altLang="en-US" smtClean="0"/>
              <a:pPr/>
              <a:t>2</a:t>
            </a:fld>
            <a:endParaRPr lang="zh-CN" altLang="en-US"/>
          </a:p>
        </p:txBody>
      </p:sp>
    </p:spTree>
    <p:extLst>
      <p:ext uri="{BB962C8B-B14F-4D97-AF65-F5344CB8AC3E}">
        <p14:creationId xmlns:p14="http://schemas.microsoft.com/office/powerpoint/2010/main" val="301859105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44DF715-C661-4A4B-BB5A-CE67FF753190}" type="slidenum">
              <a:rPr lang="zh-CN" altLang="en-US" smtClean="0"/>
              <a:pPr/>
              <a:t>3</a:t>
            </a:fld>
            <a:endParaRPr lang="zh-CN" altLang="en-US"/>
          </a:p>
        </p:txBody>
      </p:sp>
    </p:spTree>
    <p:extLst>
      <p:ext uri="{BB962C8B-B14F-4D97-AF65-F5344CB8AC3E}">
        <p14:creationId xmlns:p14="http://schemas.microsoft.com/office/powerpoint/2010/main" val="71791594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B638AE1D-7471-4465-8690-2563671710D2}" type="slidenum">
              <a:rPr lang="ru-RU" smtClean="0"/>
              <a:t>20</a:t>
            </a:fld>
            <a:endParaRPr lang="ru-RU"/>
          </a:p>
        </p:txBody>
      </p:sp>
    </p:spTree>
    <p:extLst>
      <p:ext uri="{BB962C8B-B14F-4D97-AF65-F5344CB8AC3E}">
        <p14:creationId xmlns:p14="http://schemas.microsoft.com/office/powerpoint/2010/main" val="192884373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Титульный слайд">
    <p:spTree>
      <p:nvGrpSpPr>
        <p:cNvPr id="1" name=""/>
        <p:cNvGrpSpPr/>
        <p:nvPr/>
      </p:nvGrpSpPr>
      <p:grpSpPr>
        <a:xfrm>
          <a:off x="0" y="0"/>
          <a:ext cx="0" cy="0"/>
          <a:chOff x="0" y="0"/>
          <a:chExt cx="0" cy="0"/>
        </a:xfrm>
      </p:grpSpPr>
      <p:sp>
        <p:nvSpPr>
          <p:cNvPr id="8" name="Рисунок 7"/>
          <p:cNvSpPr>
            <a:spLocks noGrp="1"/>
          </p:cNvSpPr>
          <p:nvPr>
            <p:ph type="pic" sz="quarter" idx="10"/>
          </p:nvPr>
        </p:nvSpPr>
        <p:spPr>
          <a:xfrm>
            <a:off x="0" y="0"/>
            <a:ext cx="9144000" cy="5143500"/>
          </a:xfrm>
          <a:prstGeom prst="rect">
            <a:avLst/>
          </a:prstGeom>
        </p:spPr>
        <p:txBody>
          <a:bodyPr/>
          <a:lstStyle/>
          <a:p>
            <a:endParaRPr lang="ru-RU" dirty="0"/>
          </a:p>
        </p:txBody>
      </p:sp>
      <p:sp>
        <p:nvSpPr>
          <p:cNvPr id="9" name="Рисунок 7"/>
          <p:cNvSpPr>
            <a:spLocks noGrp="1"/>
          </p:cNvSpPr>
          <p:nvPr>
            <p:ph type="pic" sz="quarter" idx="11"/>
          </p:nvPr>
        </p:nvSpPr>
        <p:spPr>
          <a:xfrm>
            <a:off x="9144000" y="5145088"/>
            <a:ext cx="9144000" cy="5143500"/>
          </a:xfrm>
          <a:prstGeom prst="rect">
            <a:avLst/>
          </a:prstGeom>
        </p:spPr>
        <p:txBody>
          <a:bodyPr/>
          <a:lstStyle/>
          <a:p>
            <a:endParaRPr lang="ru-RU" dirty="0"/>
          </a:p>
        </p:txBody>
      </p:sp>
    </p:spTree>
    <p:extLst>
      <p:ext uri="{BB962C8B-B14F-4D97-AF65-F5344CB8AC3E}">
        <p14:creationId xmlns:p14="http://schemas.microsoft.com/office/powerpoint/2010/main" val="3540433244"/>
      </p:ext>
    </p:extLst>
  </p:cSld>
  <p:clrMapOvr>
    <a:masterClrMapping/>
  </p:clrMapOvr>
  <p:transition spd="slow" advTm="0">
    <p:cover/>
  </p:transition>
  <p:extLst>
    <p:ext uri="{DCECCB84-F9BA-43D5-87BE-67443E8EF086}">
      <p15:sldGuideLst xmlns:p15="http://schemas.microsoft.com/office/powerpoint/2012/main">
        <p15:guide id="1" orient="horz" pos="3240" userDrawn="1">
          <p15:clr>
            <a:srgbClr val="FBAE40"/>
          </p15:clr>
        </p15:guide>
        <p15:guide id="2" pos="5760"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257300" y="547688"/>
            <a:ext cx="15773400" cy="1989137"/>
          </a:xfrm>
          <a:prstGeom prst="rect">
            <a:avLst/>
          </a:prstGeom>
        </p:spPr>
        <p:txBody>
          <a:bodyPr/>
          <a:lstStyle/>
          <a:p>
            <a:r>
              <a:rPr lang="ru-RU"/>
              <a:t>Образец заголовка</a:t>
            </a:r>
          </a:p>
        </p:txBody>
      </p:sp>
      <p:sp>
        <p:nvSpPr>
          <p:cNvPr id="3" name="Вертикальный текст 2"/>
          <p:cNvSpPr>
            <a:spLocks noGrp="1"/>
          </p:cNvSpPr>
          <p:nvPr>
            <p:ph type="body" orient="vert" idx="1"/>
          </p:nvPr>
        </p:nvSpPr>
        <p:spPr>
          <a:xfrm>
            <a:off x="1257300" y="2738438"/>
            <a:ext cx="15773400" cy="6527800"/>
          </a:xfrm>
          <a:prstGeom prst="rect">
            <a:avLst/>
          </a:prstGeo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a:xfrm>
            <a:off x="1257300" y="9536113"/>
            <a:ext cx="4114800" cy="547687"/>
          </a:xfrm>
          <a:prstGeom prst="rect">
            <a:avLst/>
          </a:prstGeom>
        </p:spPr>
        <p:txBody>
          <a:bodyPr/>
          <a:lstStyle/>
          <a:p>
            <a:fld id="{0B1FBA91-FAE3-4C2E-B725-3AEB3268E9D2}" type="datetimeFigureOut">
              <a:rPr lang="ru-RU" smtClean="0"/>
              <a:t>19.07.2022</a:t>
            </a:fld>
            <a:endParaRPr lang="ru-RU" dirty="0"/>
          </a:p>
        </p:txBody>
      </p:sp>
      <p:sp>
        <p:nvSpPr>
          <p:cNvPr id="5" name="Нижний колонтитул 4"/>
          <p:cNvSpPr>
            <a:spLocks noGrp="1"/>
          </p:cNvSpPr>
          <p:nvPr>
            <p:ph type="ftr" sz="quarter" idx="11"/>
          </p:nvPr>
        </p:nvSpPr>
        <p:spPr>
          <a:xfrm>
            <a:off x="6057900" y="9536113"/>
            <a:ext cx="6172200" cy="547687"/>
          </a:xfrm>
          <a:prstGeom prst="rect">
            <a:avLst/>
          </a:prstGeom>
        </p:spPr>
        <p:txBody>
          <a:bodyPr/>
          <a:lstStyle/>
          <a:p>
            <a:endParaRPr lang="ru-RU" dirty="0"/>
          </a:p>
        </p:txBody>
      </p:sp>
      <p:sp>
        <p:nvSpPr>
          <p:cNvPr id="6" name="Номер слайда 5"/>
          <p:cNvSpPr>
            <a:spLocks noGrp="1"/>
          </p:cNvSpPr>
          <p:nvPr>
            <p:ph type="sldNum" sz="quarter" idx="12"/>
          </p:nvPr>
        </p:nvSpPr>
        <p:spPr>
          <a:xfrm>
            <a:off x="12915900" y="9536113"/>
            <a:ext cx="4114800" cy="547687"/>
          </a:xfrm>
          <a:prstGeom prst="rect">
            <a:avLst/>
          </a:prstGeom>
        </p:spPr>
        <p:txBody>
          <a:bodyPr/>
          <a:lstStyle/>
          <a:p>
            <a:fld id="{8C4C845B-CF57-435E-B277-553BB5D386B4}" type="slidenum">
              <a:rPr lang="ru-RU" smtClean="0"/>
              <a:t>‹#›</a:t>
            </a:fld>
            <a:endParaRPr lang="ru-RU" dirty="0"/>
          </a:p>
        </p:txBody>
      </p:sp>
    </p:spTree>
    <p:extLst>
      <p:ext uri="{BB962C8B-B14F-4D97-AF65-F5344CB8AC3E}">
        <p14:creationId xmlns:p14="http://schemas.microsoft.com/office/powerpoint/2010/main" val="3091012961"/>
      </p:ext>
    </p:extLst>
  </p:cSld>
  <p:clrMapOvr>
    <a:masterClrMapping/>
  </p:clrMapOvr>
  <p:transition spd="slow" advTm="0">
    <p:cove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13087350" y="547688"/>
            <a:ext cx="3943350" cy="8718550"/>
          </a:xfrm>
          <a:prstGeom prst="rect">
            <a:avLst/>
          </a:prstGeom>
        </p:spPr>
        <p:txBody>
          <a:bodyPr vert="eaVert"/>
          <a:lstStyle/>
          <a:p>
            <a:r>
              <a:rPr lang="ru-RU"/>
              <a:t>Образец заголовка</a:t>
            </a:r>
          </a:p>
        </p:txBody>
      </p:sp>
      <p:sp>
        <p:nvSpPr>
          <p:cNvPr id="3" name="Вертикальный текст 2"/>
          <p:cNvSpPr>
            <a:spLocks noGrp="1"/>
          </p:cNvSpPr>
          <p:nvPr>
            <p:ph type="body" orient="vert" idx="1"/>
          </p:nvPr>
        </p:nvSpPr>
        <p:spPr>
          <a:xfrm>
            <a:off x="1257300" y="547688"/>
            <a:ext cx="11677650" cy="8718550"/>
          </a:xfrm>
          <a:prstGeom prst="rect">
            <a:avLst/>
          </a:prstGeo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a:xfrm>
            <a:off x="1257300" y="9536113"/>
            <a:ext cx="4114800" cy="547687"/>
          </a:xfrm>
          <a:prstGeom prst="rect">
            <a:avLst/>
          </a:prstGeom>
        </p:spPr>
        <p:txBody>
          <a:bodyPr/>
          <a:lstStyle/>
          <a:p>
            <a:fld id="{0B1FBA91-FAE3-4C2E-B725-3AEB3268E9D2}" type="datetimeFigureOut">
              <a:rPr lang="ru-RU" smtClean="0"/>
              <a:t>19.07.2022</a:t>
            </a:fld>
            <a:endParaRPr lang="ru-RU" dirty="0"/>
          </a:p>
        </p:txBody>
      </p:sp>
      <p:sp>
        <p:nvSpPr>
          <p:cNvPr id="5" name="Нижний колонтитул 4"/>
          <p:cNvSpPr>
            <a:spLocks noGrp="1"/>
          </p:cNvSpPr>
          <p:nvPr>
            <p:ph type="ftr" sz="quarter" idx="11"/>
          </p:nvPr>
        </p:nvSpPr>
        <p:spPr>
          <a:xfrm>
            <a:off x="6057900" y="9536113"/>
            <a:ext cx="6172200" cy="547687"/>
          </a:xfrm>
          <a:prstGeom prst="rect">
            <a:avLst/>
          </a:prstGeom>
        </p:spPr>
        <p:txBody>
          <a:bodyPr/>
          <a:lstStyle/>
          <a:p>
            <a:endParaRPr lang="ru-RU" dirty="0"/>
          </a:p>
        </p:txBody>
      </p:sp>
      <p:sp>
        <p:nvSpPr>
          <p:cNvPr id="6" name="Номер слайда 5"/>
          <p:cNvSpPr>
            <a:spLocks noGrp="1"/>
          </p:cNvSpPr>
          <p:nvPr>
            <p:ph type="sldNum" sz="quarter" idx="12"/>
          </p:nvPr>
        </p:nvSpPr>
        <p:spPr>
          <a:xfrm>
            <a:off x="12915900" y="9536113"/>
            <a:ext cx="4114800" cy="547687"/>
          </a:xfrm>
          <a:prstGeom prst="rect">
            <a:avLst/>
          </a:prstGeom>
        </p:spPr>
        <p:txBody>
          <a:bodyPr/>
          <a:lstStyle/>
          <a:p>
            <a:fld id="{8C4C845B-CF57-435E-B277-553BB5D386B4}" type="slidenum">
              <a:rPr lang="ru-RU" smtClean="0"/>
              <a:t>‹#›</a:t>
            </a:fld>
            <a:endParaRPr lang="ru-RU" dirty="0"/>
          </a:p>
        </p:txBody>
      </p:sp>
    </p:spTree>
    <p:extLst>
      <p:ext uri="{BB962C8B-B14F-4D97-AF65-F5344CB8AC3E}">
        <p14:creationId xmlns:p14="http://schemas.microsoft.com/office/powerpoint/2010/main" val="2903653299"/>
      </p:ext>
    </p:extLst>
  </p:cSld>
  <p:clrMapOvr>
    <a:masterClrMapping/>
  </p:clrMapOvr>
  <p:transition spd="slow" advTm="0">
    <p:cove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371600" y="3196133"/>
            <a:ext cx="15544800" cy="2205378"/>
          </a:xfrm>
        </p:spPr>
        <p:txBody>
          <a:bodyPr/>
          <a:lstStyle/>
          <a:p>
            <a:r>
              <a:rPr lang="zh-CN" altLang="en-US"/>
              <a:t>单击此处编辑母版标题样式</a:t>
            </a:r>
          </a:p>
        </p:txBody>
      </p:sp>
      <p:sp>
        <p:nvSpPr>
          <p:cNvPr id="3" name="副标题 2"/>
          <p:cNvSpPr>
            <a:spLocks noGrp="1"/>
          </p:cNvSpPr>
          <p:nvPr>
            <p:ph type="subTitle" idx="1"/>
          </p:nvPr>
        </p:nvSpPr>
        <p:spPr>
          <a:xfrm>
            <a:off x="2743200" y="5830200"/>
            <a:ext cx="12801600" cy="2629306"/>
          </a:xfrm>
        </p:spPr>
        <p:txBody>
          <a:bodyPr/>
          <a:lstStyle>
            <a:lvl1pPr marL="0" indent="0" algn="ctr">
              <a:buNone/>
              <a:defRPr>
                <a:solidFill>
                  <a:schemeClr val="tx1">
                    <a:tint val="75000"/>
                  </a:schemeClr>
                </a:solidFill>
              </a:defRPr>
            </a:lvl1pPr>
            <a:lvl2pPr marL="914263" indent="0" algn="ctr">
              <a:buNone/>
              <a:defRPr>
                <a:solidFill>
                  <a:schemeClr val="tx1">
                    <a:tint val="75000"/>
                  </a:schemeClr>
                </a:solidFill>
              </a:defRPr>
            </a:lvl2pPr>
            <a:lvl3pPr marL="1828526" indent="0" algn="ctr">
              <a:buNone/>
              <a:defRPr>
                <a:solidFill>
                  <a:schemeClr val="tx1">
                    <a:tint val="75000"/>
                  </a:schemeClr>
                </a:solidFill>
              </a:defRPr>
            </a:lvl3pPr>
            <a:lvl4pPr marL="2742789" indent="0" algn="ctr">
              <a:buNone/>
              <a:defRPr>
                <a:solidFill>
                  <a:schemeClr val="tx1">
                    <a:tint val="75000"/>
                  </a:schemeClr>
                </a:solidFill>
              </a:defRPr>
            </a:lvl4pPr>
            <a:lvl5pPr marL="3657051" indent="0" algn="ctr">
              <a:buNone/>
              <a:defRPr>
                <a:solidFill>
                  <a:schemeClr val="tx1">
                    <a:tint val="75000"/>
                  </a:schemeClr>
                </a:solidFill>
              </a:defRPr>
            </a:lvl5pPr>
            <a:lvl6pPr marL="4571314" indent="0" algn="ctr">
              <a:buNone/>
              <a:defRPr>
                <a:solidFill>
                  <a:schemeClr val="tx1">
                    <a:tint val="75000"/>
                  </a:schemeClr>
                </a:solidFill>
              </a:defRPr>
            </a:lvl6pPr>
            <a:lvl7pPr marL="5485577" indent="0" algn="ctr">
              <a:buNone/>
              <a:defRPr>
                <a:solidFill>
                  <a:schemeClr val="tx1">
                    <a:tint val="75000"/>
                  </a:schemeClr>
                </a:solidFill>
              </a:defRPr>
            </a:lvl7pPr>
            <a:lvl8pPr marL="6399840" indent="0" algn="ctr">
              <a:buNone/>
              <a:defRPr>
                <a:solidFill>
                  <a:schemeClr val="tx1">
                    <a:tint val="75000"/>
                  </a:schemeClr>
                </a:solidFill>
              </a:defRPr>
            </a:lvl8pPr>
            <a:lvl9pPr marL="7314103"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p:txBody>
          <a:bodyPr/>
          <a:lstStyle/>
          <a:p>
            <a:fld id="{C1F886BA-5FC7-4C45-9AF2-D10BC1540A8E}" type="datetimeFigureOut">
              <a:rPr lang="zh-CN" altLang="en-US" smtClean="0"/>
              <a:pPr/>
              <a:t>2022/7/19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D6D0CF6-0F7D-4653-8535-B9F68734AF5D}" type="slidenum">
              <a:rPr lang="zh-CN" altLang="en-US" smtClean="0"/>
              <a:pPr/>
              <a:t>‹#›</a:t>
            </a:fld>
            <a:endParaRPr lang="zh-CN" altLang="en-US"/>
          </a:p>
        </p:txBody>
      </p:sp>
    </p:spTree>
    <p:extLst>
      <p:ext uri="{BB962C8B-B14F-4D97-AF65-F5344CB8AC3E}">
        <p14:creationId xmlns:p14="http://schemas.microsoft.com/office/powerpoint/2010/main" val="2908853270"/>
      </p:ext>
    </p:extLst>
  </p:cSld>
  <p:clrMapOvr>
    <a:masterClrMapping/>
  </p:clrMapOvr>
  <p:transition spd="med" advClick="0" advTm="0">
    <p:random/>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C1F886BA-5FC7-4C45-9AF2-D10BC1540A8E}" type="datetimeFigureOut">
              <a:rPr lang="zh-CN" altLang="en-US" smtClean="0"/>
              <a:pPr/>
              <a:t>2022/7/19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D6D0CF6-0F7D-4653-8535-B9F68734AF5D}" type="slidenum">
              <a:rPr lang="zh-CN" altLang="en-US" smtClean="0"/>
              <a:pPr/>
              <a:t>‹#›</a:t>
            </a:fld>
            <a:endParaRPr lang="zh-CN" altLang="en-US"/>
          </a:p>
        </p:txBody>
      </p:sp>
    </p:spTree>
    <p:extLst>
      <p:ext uri="{BB962C8B-B14F-4D97-AF65-F5344CB8AC3E}">
        <p14:creationId xmlns:p14="http://schemas.microsoft.com/office/powerpoint/2010/main" val="1389308836"/>
      </p:ext>
    </p:extLst>
  </p:cSld>
  <p:clrMapOvr>
    <a:masterClrMapping/>
  </p:clrMapOvr>
  <p:transition spd="med" advClick="0" advTm="0">
    <p:random/>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Заголовок и объект">
    <p:spTree>
      <p:nvGrpSpPr>
        <p:cNvPr id="1" name=""/>
        <p:cNvGrpSpPr/>
        <p:nvPr/>
      </p:nvGrpSpPr>
      <p:grpSpPr>
        <a:xfrm>
          <a:off x="0" y="0"/>
          <a:ext cx="0" cy="0"/>
          <a:chOff x="0" y="0"/>
          <a:chExt cx="0" cy="0"/>
        </a:xfrm>
      </p:grpSpPr>
      <p:sp>
        <p:nvSpPr>
          <p:cNvPr id="7" name="Рисунок 3"/>
          <p:cNvSpPr>
            <a:spLocks noGrp="1"/>
          </p:cNvSpPr>
          <p:nvPr>
            <p:ph type="pic" sz="quarter" idx="10"/>
          </p:nvPr>
        </p:nvSpPr>
        <p:spPr>
          <a:xfrm>
            <a:off x="-2" y="0"/>
            <a:ext cx="3416969" cy="3320716"/>
          </a:xfrm>
          <a:prstGeom prst="rect">
            <a:avLst/>
          </a:prstGeom>
        </p:spPr>
        <p:txBody>
          <a:bodyPr/>
          <a:lstStyle/>
          <a:p>
            <a:endParaRPr lang="ru-RU"/>
          </a:p>
        </p:txBody>
      </p:sp>
      <p:sp>
        <p:nvSpPr>
          <p:cNvPr id="8" name="Рисунок 3"/>
          <p:cNvSpPr>
            <a:spLocks noGrp="1"/>
          </p:cNvSpPr>
          <p:nvPr>
            <p:ph type="pic" sz="quarter" idx="11"/>
          </p:nvPr>
        </p:nvSpPr>
        <p:spPr>
          <a:xfrm>
            <a:off x="3416967" y="0"/>
            <a:ext cx="3416969" cy="3320716"/>
          </a:xfrm>
          <a:prstGeom prst="rect">
            <a:avLst/>
          </a:prstGeom>
        </p:spPr>
        <p:txBody>
          <a:bodyPr/>
          <a:lstStyle/>
          <a:p>
            <a:endParaRPr lang="ru-RU"/>
          </a:p>
        </p:txBody>
      </p:sp>
      <p:sp>
        <p:nvSpPr>
          <p:cNvPr id="9" name="Рисунок 3"/>
          <p:cNvSpPr>
            <a:spLocks noGrp="1"/>
          </p:cNvSpPr>
          <p:nvPr>
            <p:ph type="pic" sz="quarter" idx="12"/>
          </p:nvPr>
        </p:nvSpPr>
        <p:spPr>
          <a:xfrm>
            <a:off x="6833936" y="0"/>
            <a:ext cx="3441031" cy="3320716"/>
          </a:xfrm>
          <a:prstGeom prst="rect">
            <a:avLst/>
          </a:prstGeom>
        </p:spPr>
        <p:txBody>
          <a:bodyPr/>
          <a:lstStyle/>
          <a:p>
            <a:endParaRPr lang="ru-RU"/>
          </a:p>
        </p:txBody>
      </p:sp>
      <p:sp>
        <p:nvSpPr>
          <p:cNvPr id="10" name="Рисунок 3"/>
          <p:cNvSpPr>
            <a:spLocks noGrp="1"/>
          </p:cNvSpPr>
          <p:nvPr>
            <p:ph type="pic" sz="quarter" idx="13"/>
          </p:nvPr>
        </p:nvSpPr>
        <p:spPr>
          <a:xfrm>
            <a:off x="-2" y="3320716"/>
            <a:ext cx="3416969" cy="3320716"/>
          </a:xfrm>
          <a:prstGeom prst="rect">
            <a:avLst/>
          </a:prstGeom>
        </p:spPr>
        <p:txBody>
          <a:bodyPr/>
          <a:lstStyle/>
          <a:p>
            <a:endParaRPr lang="ru-RU"/>
          </a:p>
        </p:txBody>
      </p:sp>
      <p:sp>
        <p:nvSpPr>
          <p:cNvPr id="11" name="Рисунок 3"/>
          <p:cNvSpPr>
            <a:spLocks noGrp="1"/>
          </p:cNvSpPr>
          <p:nvPr>
            <p:ph type="pic" sz="quarter" idx="14"/>
          </p:nvPr>
        </p:nvSpPr>
        <p:spPr>
          <a:xfrm>
            <a:off x="3416967" y="3320716"/>
            <a:ext cx="3416969" cy="3320716"/>
          </a:xfrm>
          <a:prstGeom prst="rect">
            <a:avLst/>
          </a:prstGeom>
        </p:spPr>
        <p:txBody>
          <a:bodyPr/>
          <a:lstStyle/>
          <a:p>
            <a:endParaRPr lang="ru-RU"/>
          </a:p>
        </p:txBody>
      </p:sp>
      <p:sp>
        <p:nvSpPr>
          <p:cNvPr id="12" name="Рисунок 3"/>
          <p:cNvSpPr>
            <a:spLocks noGrp="1"/>
          </p:cNvSpPr>
          <p:nvPr>
            <p:ph type="pic" sz="quarter" idx="15"/>
          </p:nvPr>
        </p:nvSpPr>
        <p:spPr>
          <a:xfrm>
            <a:off x="6833936" y="3320716"/>
            <a:ext cx="3441031" cy="3320716"/>
          </a:xfrm>
          <a:prstGeom prst="rect">
            <a:avLst/>
          </a:prstGeom>
        </p:spPr>
        <p:txBody>
          <a:bodyPr/>
          <a:lstStyle/>
          <a:p>
            <a:endParaRPr lang="ru-RU"/>
          </a:p>
        </p:txBody>
      </p:sp>
      <p:sp>
        <p:nvSpPr>
          <p:cNvPr id="13" name="Рисунок 3"/>
          <p:cNvSpPr>
            <a:spLocks noGrp="1"/>
          </p:cNvSpPr>
          <p:nvPr>
            <p:ph type="pic" sz="quarter" idx="16"/>
          </p:nvPr>
        </p:nvSpPr>
        <p:spPr>
          <a:xfrm>
            <a:off x="-2" y="6641432"/>
            <a:ext cx="3416969" cy="3647156"/>
          </a:xfrm>
          <a:prstGeom prst="rect">
            <a:avLst/>
          </a:prstGeom>
        </p:spPr>
        <p:txBody>
          <a:bodyPr/>
          <a:lstStyle/>
          <a:p>
            <a:endParaRPr lang="ru-RU"/>
          </a:p>
        </p:txBody>
      </p:sp>
      <p:sp>
        <p:nvSpPr>
          <p:cNvPr id="14" name="Рисунок 3"/>
          <p:cNvSpPr>
            <a:spLocks noGrp="1"/>
          </p:cNvSpPr>
          <p:nvPr>
            <p:ph type="pic" sz="quarter" idx="17"/>
          </p:nvPr>
        </p:nvSpPr>
        <p:spPr>
          <a:xfrm>
            <a:off x="3416967" y="6641432"/>
            <a:ext cx="3416969" cy="3647156"/>
          </a:xfrm>
          <a:prstGeom prst="rect">
            <a:avLst/>
          </a:prstGeom>
        </p:spPr>
        <p:txBody>
          <a:bodyPr/>
          <a:lstStyle/>
          <a:p>
            <a:endParaRPr lang="ru-RU"/>
          </a:p>
        </p:txBody>
      </p:sp>
      <p:sp>
        <p:nvSpPr>
          <p:cNvPr id="15" name="Рисунок 3"/>
          <p:cNvSpPr>
            <a:spLocks noGrp="1"/>
          </p:cNvSpPr>
          <p:nvPr>
            <p:ph type="pic" sz="quarter" idx="18"/>
          </p:nvPr>
        </p:nvSpPr>
        <p:spPr>
          <a:xfrm>
            <a:off x="6833936" y="6641432"/>
            <a:ext cx="3441031" cy="3647156"/>
          </a:xfrm>
          <a:prstGeom prst="rect">
            <a:avLst/>
          </a:prstGeom>
        </p:spPr>
        <p:txBody>
          <a:bodyPr/>
          <a:lstStyle/>
          <a:p>
            <a:endParaRPr lang="ru-RU"/>
          </a:p>
        </p:txBody>
      </p:sp>
      <p:sp>
        <p:nvSpPr>
          <p:cNvPr id="16" name="Прямоугольник 15"/>
          <p:cNvSpPr/>
          <p:nvPr userDrawn="1"/>
        </p:nvSpPr>
        <p:spPr>
          <a:xfrm>
            <a:off x="17143635" y="383978"/>
            <a:ext cx="336952" cy="246221"/>
          </a:xfrm>
          <a:prstGeom prst="rect">
            <a:avLst/>
          </a:prstGeom>
        </p:spPr>
        <p:txBody>
          <a:bodyPr wrap="none">
            <a:spAutoFit/>
          </a:bodyPr>
          <a:lstStyle/>
          <a:p>
            <a:pPr algn="ctr"/>
            <a:fld id="{149B6D55-4680-4DC5-B665-330CCBA60EFE}" type="slidenum">
              <a:rPr lang="ru-RU" sz="1000" b="1" baseline="0" smtClean="0">
                <a:solidFill>
                  <a:schemeClr val="bg2">
                    <a:lumMod val="10000"/>
                  </a:schemeClr>
                </a:solidFill>
                <a:latin typeface="+mj-lt"/>
                <a:ea typeface="Karla" pitchFamily="2" charset="0"/>
                <a:cs typeface="Poppins Light" panose="02000000000000000000" pitchFamily="2" charset="0"/>
              </a:rPr>
              <a:pPr algn="ctr"/>
              <a:t>‹#›</a:t>
            </a:fld>
            <a:endParaRPr lang="ru-RU" sz="1400" b="1" baseline="0" dirty="0">
              <a:solidFill>
                <a:schemeClr val="bg2">
                  <a:lumMod val="10000"/>
                </a:schemeClr>
              </a:solidFill>
              <a:latin typeface="+mj-lt"/>
              <a:ea typeface="Karla" pitchFamily="2" charset="0"/>
              <a:cs typeface="Poppins Light" panose="02000000000000000000" pitchFamily="2" charset="0"/>
            </a:endParaRPr>
          </a:p>
        </p:txBody>
      </p:sp>
      <p:sp>
        <p:nvSpPr>
          <p:cNvPr id="17" name="Подзаголовок 2"/>
          <p:cNvSpPr txBox="1">
            <a:spLocks/>
          </p:cNvSpPr>
          <p:nvPr userDrawn="1"/>
        </p:nvSpPr>
        <p:spPr>
          <a:xfrm>
            <a:off x="13827132" y="350674"/>
            <a:ext cx="3360224" cy="334966"/>
          </a:xfrm>
          <a:prstGeom prst="rect">
            <a:avLst/>
          </a:prstGeom>
        </p:spPr>
        <p:txBody>
          <a:bodyPr vert="horz" lIns="91440" tIns="45720" rIns="91440" bIns="45720" numCol="1" spcCol="18000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r">
              <a:lnSpc>
                <a:spcPct val="150000"/>
              </a:lnSpc>
              <a:spcBef>
                <a:spcPts val="0"/>
              </a:spcBef>
              <a:buNone/>
            </a:pPr>
            <a:r>
              <a:rPr lang="en-US" sz="1000" b="1" dirty="0">
                <a:solidFill>
                  <a:schemeClr val="bg2">
                    <a:lumMod val="10000"/>
                  </a:schemeClr>
                </a:solidFill>
                <a:latin typeface="+mj-lt"/>
                <a:ea typeface="Karla" pitchFamily="2" charset="0"/>
                <a:cs typeface="Poppins Light" panose="02000000000000000000" pitchFamily="2" charset="0"/>
              </a:rPr>
              <a:t>COMPANY</a:t>
            </a:r>
            <a:r>
              <a:rPr lang="en-US" sz="1000" b="1" baseline="0" dirty="0">
                <a:solidFill>
                  <a:schemeClr val="bg2">
                    <a:lumMod val="10000"/>
                  </a:schemeClr>
                </a:solidFill>
                <a:latin typeface="+mj-lt"/>
                <a:ea typeface="Karla" pitchFamily="2" charset="0"/>
                <a:cs typeface="Poppins Light" panose="02000000000000000000" pitchFamily="2" charset="0"/>
              </a:rPr>
              <a:t> PRESENTATION    </a:t>
            </a:r>
            <a:r>
              <a:rPr lang="en-US" sz="1000" baseline="0" dirty="0">
                <a:solidFill>
                  <a:schemeClr val="bg2">
                    <a:lumMod val="10000"/>
                  </a:schemeClr>
                </a:solidFill>
                <a:latin typeface="Poppins Light" panose="02000000000000000000" pitchFamily="2" charset="0"/>
                <a:ea typeface="Karla" pitchFamily="2" charset="0"/>
                <a:cs typeface="Poppins Light" panose="02000000000000000000" pitchFamily="2" charset="0"/>
              </a:rPr>
              <a:t>|</a:t>
            </a:r>
            <a:endParaRPr lang="en-US" sz="1000" dirty="0">
              <a:solidFill>
                <a:schemeClr val="bg2">
                  <a:lumMod val="10000"/>
                </a:schemeClr>
              </a:solidFill>
              <a:latin typeface="Poppins Light" panose="02000000000000000000" pitchFamily="2" charset="0"/>
              <a:ea typeface="Karla" pitchFamily="2" charset="0"/>
              <a:cs typeface="Poppins Light" panose="02000000000000000000" pitchFamily="2" charset="0"/>
            </a:endParaRPr>
          </a:p>
        </p:txBody>
      </p:sp>
      <p:cxnSp>
        <p:nvCxnSpPr>
          <p:cNvPr id="18" name="Прямая соединительная линия 17"/>
          <p:cNvCxnSpPr/>
          <p:nvPr userDrawn="1"/>
        </p:nvCxnSpPr>
        <p:spPr>
          <a:xfrm>
            <a:off x="10635916" y="723740"/>
            <a:ext cx="6771774" cy="0"/>
          </a:xfrm>
          <a:prstGeom prst="line">
            <a:avLst/>
          </a:prstGeom>
          <a:ln w="38100">
            <a:solidFill>
              <a:srgbClr val="F5E472"/>
            </a:solidFill>
          </a:ln>
        </p:spPr>
        <p:style>
          <a:lnRef idx="1">
            <a:schemeClr val="accent1"/>
          </a:lnRef>
          <a:fillRef idx="0">
            <a:schemeClr val="accent1"/>
          </a:fillRef>
          <a:effectRef idx="0">
            <a:schemeClr val="accent1"/>
          </a:effectRef>
          <a:fontRef idx="minor">
            <a:schemeClr val="tx1"/>
          </a:fontRef>
        </p:style>
      </p:cxnSp>
      <p:sp>
        <p:nvSpPr>
          <p:cNvPr id="25" name="Подзаголовок 2"/>
          <p:cNvSpPr txBox="1">
            <a:spLocks/>
          </p:cNvSpPr>
          <p:nvPr userDrawn="1"/>
        </p:nvSpPr>
        <p:spPr>
          <a:xfrm>
            <a:off x="14927776" y="9670220"/>
            <a:ext cx="3360224" cy="334966"/>
          </a:xfrm>
          <a:prstGeom prst="rect">
            <a:avLst/>
          </a:prstGeom>
        </p:spPr>
        <p:txBody>
          <a:bodyPr vert="horz" lIns="91440" tIns="45720" rIns="91440" bIns="45720" numCol="1" spcCol="18000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50000"/>
              </a:lnSpc>
              <a:spcBef>
                <a:spcPts val="0"/>
              </a:spcBef>
              <a:buNone/>
            </a:pPr>
            <a:r>
              <a:rPr lang="en-US" sz="1400" b="0" dirty="0">
                <a:solidFill>
                  <a:schemeClr val="bg1">
                    <a:lumMod val="65000"/>
                  </a:schemeClr>
                </a:solidFill>
                <a:latin typeface="+mn-lt"/>
                <a:ea typeface="Karla" pitchFamily="2" charset="0"/>
                <a:cs typeface="Poppins Light" panose="02000000000000000000" pitchFamily="2" charset="0"/>
              </a:rPr>
              <a:t>www.yourdomain.com</a:t>
            </a:r>
          </a:p>
        </p:txBody>
      </p:sp>
    </p:spTree>
    <p:extLst>
      <p:ext uri="{BB962C8B-B14F-4D97-AF65-F5344CB8AC3E}">
        <p14:creationId xmlns:p14="http://schemas.microsoft.com/office/powerpoint/2010/main" val="1965274396"/>
      </p:ext>
    </p:extLst>
  </p:cSld>
  <p:clrMapOvr>
    <a:masterClrMapping/>
  </p:clrMapOvr>
  <p:transition spd="slow" advTm="0">
    <p:cove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Заголовок раздела">
    <p:spTree>
      <p:nvGrpSpPr>
        <p:cNvPr id="1" name=""/>
        <p:cNvGrpSpPr/>
        <p:nvPr/>
      </p:nvGrpSpPr>
      <p:grpSpPr>
        <a:xfrm>
          <a:off x="0" y="0"/>
          <a:ext cx="0" cy="0"/>
          <a:chOff x="0" y="0"/>
          <a:chExt cx="0" cy="0"/>
        </a:xfrm>
      </p:grpSpPr>
      <p:sp>
        <p:nvSpPr>
          <p:cNvPr id="7" name="Рисунок 7"/>
          <p:cNvSpPr>
            <a:spLocks noGrp="1"/>
          </p:cNvSpPr>
          <p:nvPr>
            <p:ph type="pic" sz="quarter" idx="10"/>
          </p:nvPr>
        </p:nvSpPr>
        <p:spPr>
          <a:xfrm>
            <a:off x="0" y="0"/>
            <a:ext cx="9144000" cy="10288588"/>
          </a:xfrm>
          <a:prstGeom prst="rect">
            <a:avLst/>
          </a:prstGeom>
        </p:spPr>
        <p:txBody>
          <a:bodyPr/>
          <a:lstStyle/>
          <a:p>
            <a:endParaRPr lang="ru-RU" dirty="0"/>
          </a:p>
        </p:txBody>
      </p:sp>
      <p:sp>
        <p:nvSpPr>
          <p:cNvPr id="8" name="Прямоугольник 7"/>
          <p:cNvSpPr/>
          <p:nvPr userDrawn="1"/>
        </p:nvSpPr>
        <p:spPr>
          <a:xfrm>
            <a:off x="17143635" y="383978"/>
            <a:ext cx="336952" cy="246221"/>
          </a:xfrm>
          <a:prstGeom prst="rect">
            <a:avLst/>
          </a:prstGeom>
        </p:spPr>
        <p:txBody>
          <a:bodyPr wrap="none">
            <a:spAutoFit/>
          </a:bodyPr>
          <a:lstStyle/>
          <a:p>
            <a:pPr algn="ctr"/>
            <a:fld id="{149B6D55-4680-4DC5-B665-330CCBA60EFE}" type="slidenum">
              <a:rPr lang="ru-RU" sz="1000" b="1" baseline="0" smtClean="0">
                <a:solidFill>
                  <a:schemeClr val="bg2">
                    <a:lumMod val="10000"/>
                  </a:schemeClr>
                </a:solidFill>
                <a:latin typeface="+mj-lt"/>
                <a:ea typeface="Karla" pitchFamily="2" charset="0"/>
                <a:cs typeface="Poppins Light" panose="02000000000000000000" pitchFamily="2" charset="0"/>
              </a:rPr>
              <a:pPr algn="ctr"/>
              <a:t>‹#›</a:t>
            </a:fld>
            <a:endParaRPr lang="ru-RU" sz="1400" b="1" baseline="0" dirty="0">
              <a:solidFill>
                <a:schemeClr val="bg2">
                  <a:lumMod val="10000"/>
                </a:schemeClr>
              </a:solidFill>
              <a:latin typeface="+mj-lt"/>
              <a:ea typeface="Karla" pitchFamily="2" charset="0"/>
              <a:cs typeface="Poppins Light" panose="02000000000000000000" pitchFamily="2" charset="0"/>
            </a:endParaRPr>
          </a:p>
        </p:txBody>
      </p:sp>
      <p:sp>
        <p:nvSpPr>
          <p:cNvPr id="9" name="Подзаголовок 2"/>
          <p:cNvSpPr txBox="1">
            <a:spLocks/>
          </p:cNvSpPr>
          <p:nvPr userDrawn="1"/>
        </p:nvSpPr>
        <p:spPr>
          <a:xfrm>
            <a:off x="13827132" y="350674"/>
            <a:ext cx="3360224" cy="334966"/>
          </a:xfrm>
          <a:prstGeom prst="rect">
            <a:avLst/>
          </a:prstGeom>
        </p:spPr>
        <p:txBody>
          <a:bodyPr vert="horz" lIns="91440" tIns="45720" rIns="91440" bIns="45720" numCol="1" spcCol="18000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r">
              <a:lnSpc>
                <a:spcPct val="150000"/>
              </a:lnSpc>
              <a:spcBef>
                <a:spcPts val="0"/>
              </a:spcBef>
              <a:buNone/>
            </a:pPr>
            <a:r>
              <a:rPr lang="en-US" sz="1000" b="1" dirty="0">
                <a:solidFill>
                  <a:schemeClr val="bg2">
                    <a:lumMod val="10000"/>
                  </a:schemeClr>
                </a:solidFill>
                <a:latin typeface="+mj-lt"/>
                <a:ea typeface="Karla" pitchFamily="2" charset="0"/>
                <a:cs typeface="Poppins Light" panose="02000000000000000000" pitchFamily="2" charset="0"/>
              </a:rPr>
              <a:t>COMPANY</a:t>
            </a:r>
            <a:r>
              <a:rPr lang="en-US" sz="1000" b="1" baseline="0" dirty="0">
                <a:solidFill>
                  <a:schemeClr val="bg2">
                    <a:lumMod val="10000"/>
                  </a:schemeClr>
                </a:solidFill>
                <a:latin typeface="+mj-lt"/>
                <a:ea typeface="Karla" pitchFamily="2" charset="0"/>
                <a:cs typeface="Poppins Light" panose="02000000000000000000" pitchFamily="2" charset="0"/>
              </a:rPr>
              <a:t> PRESENTATION    </a:t>
            </a:r>
            <a:r>
              <a:rPr lang="en-US" sz="1000" baseline="0" dirty="0">
                <a:solidFill>
                  <a:schemeClr val="bg2">
                    <a:lumMod val="10000"/>
                  </a:schemeClr>
                </a:solidFill>
                <a:latin typeface="Poppins Light" panose="02000000000000000000" pitchFamily="2" charset="0"/>
                <a:ea typeface="Karla" pitchFamily="2" charset="0"/>
                <a:cs typeface="Poppins Light" panose="02000000000000000000" pitchFamily="2" charset="0"/>
              </a:rPr>
              <a:t>|</a:t>
            </a:r>
            <a:endParaRPr lang="en-US" sz="1000" dirty="0">
              <a:solidFill>
                <a:schemeClr val="bg2">
                  <a:lumMod val="10000"/>
                </a:schemeClr>
              </a:solidFill>
              <a:latin typeface="Poppins Light" panose="02000000000000000000" pitchFamily="2" charset="0"/>
              <a:ea typeface="Karla" pitchFamily="2" charset="0"/>
              <a:cs typeface="Poppins Light" panose="02000000000000000000" pitchFamily="2" charset="0"/>
            </a:endParaRPr>
          </a:p>
        </p:txBody>
      </p:sp>
      <p:cxnSp>
        <p:nvCxnSpPr>
          <p:cNvPr id="10" name="Прямая соединительная линия 9"/>
          <p:cNvCxnSpPr/>
          <p:nvPr userDrawn="1"/>
        </p:nvCxnSpPr>
        <p:spPr>
          <a:xfrm>
            <a:off x="9505950" y="723740"/>
            <a:ext cx="7901740" cy="0"/>
          </a:xfrm>
          <a:prstGeom prst="line">
            <a:avLst/>
          </a:prstGeom>
          <a:ln w="38100">
            <a:solidFill>
              <a:srgbClr val="F5E472"/>
            </a:solidFill>
          </a:ln>
        </p:spPr>
        <p:style>
          <a:lnRef idx="1">
            <a:schemeClr val="accent1"/>
          </a:lnRef>
          <a:fillRef idx="0">
            <a:schemeClr val="accent1"/>
          </a:fillRef>
          <a:effectRef idx="0">
            <a:schemeClr val="accent1"/>
          </a:effectRef>
          <a:fontRef idx="minor">
            <a:schemeClr val="tx1"/>
          </a:fontRef>
        </p:style>
      </p:cxnSp>
      <p:sp>
        <p:nvSpPr>
          <p:cNvPr id="11" name="Подзаголовок 2"/>
          <p:cNvSpPr txBox="1">
            <a:spLocks/>
          </p:cNvSpPr>
          <p:nvPr userDrawn="1"/>
        </p:nvSpPr>
        <p:spPr>
          <a:xfrm>
            <a:off x="14927776" y="9670220"/>
            <a:ext cx="3360224" cy="334966"/>
          </a:xfrm>
          <a:prstGeom prst="rect">
            <a:avLst/>
          </a:prstGeom>
        </p:spPr>
        <p:txBody>
          <a:bodyPr vert="horz" lIns="91440" tIns="45720" rIns="91440" bIns="45720" numCol="1" spcCol="18000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50000"/>
              </a:lnSpc>
              <a:spcBef>
                <a:spcPts val="0"/>
              </a:spcBef>
              <a:buNone/>
            </a:pPr>
            <a:r>
              <a:rPr lang="en-US" sz="1400" b="0" dirty="0">
                <a:solidFill>
                  <a:schemeClr val="bg1">
                    <a:lumMod val="65000"/>
                  </a:schemeClr>
                </a:solidFill>
                <a:latin typeface="+mn-lt"/>
                <a:ea typeface="Karla" pitchFamily="2" charset="0"/>
                <a:cs typeface="Poppins Light" panose="02000000000000000000" pitchFamily="2" charset="0"/>
              </a:rPr>
              <a:t>www.yourdomain.com</a:t>
            </a:r>
          </a:p>
        </p:txBody>
      </p:sp>
    </p:spTree>
    <p:extLst>
      <p:ext uri="{BB962C8B-B14F-4D97-AF65-F5344CB8AC3E}">
        <p14:creationId xmlns:p14="http://schemas.microsoft.com/office/powerpoint/2010/main" val="85313007"/>
      </p:ext>
    </p:extLst>
  </p:cSld>
  <p:clrMapOvr>
    <a:masterClrMapping/>
  </p:clrMapOvr>
  <p:transition spd="slow" advTm="0">
    <p:cover/>
  </p:transition>
  <p:extLst>
    <p:ext uri="{DCECCB84-F9BA-43D5-87BE-67443E8EF086}">
      <p15:sldGuideLst xmlns:p15="http://schemas.microsoft.com/office/powerpoint/2012/main">
        <p15:guide id="1" orient="horz" pos="3240" userDrawn="1">
          <p15:clr>
            <a:srgbClr val="FBAE40"/>
          </p15:clr>
        </p15:guide>
        <p15:guide id="2" pos="5760"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257300" y="547688"/>
            <a:ext cx="15773400" cy="1989137"/>
          </a:xfrm>
          <a:prstGeom prst="rect">
            <a:avLst/>
          </a:prstGeom>
        </p:spPr>
        <p:txBody>
          <a:bodyPr/>
          <a:lstStyle/>
          <a:p>
            <a:r>
              <a:rPr lang="ru-RU"/>
              <a:t>Образец заголовка</a:t>
            </a:r>
          </a:p>
        </p:txBody>
      </p:sp>
      <p:sp>
        <p:nvSpPr>
          <p:cNvPr id="3" name="Объект 2"/>
          <p:cNvSpPr>
            <a:spLocks noGrp="1"/>
          </p:cNvSpPr>
          <p:nvPr>
            <p:ph sz="half" idx="1"/>
          </p:nvPr>
        </p:nvSpPr>
        <p:spPr>
          <a:xfrm>
            <a:off x="1257300" y="2738438"/>
            <a:ext cx="7810500" cy="6527800"/>
          </a:xfrm>
          <a:prstGeom prst="rect">
            <a:avLst/>
          </a:prstGeo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Объект 3"/>
          <p:cNvSpPr>
            <a:spLocks noGrp="1"/>
          </p:cNvSpPr>
          <p:nvPr>
            <p:ph sz="half" idx="2"/>
          </p:nvPr>
        </p:nvSpPr>
        <p:spPr>
          <a:xfrm>
            <a:off x="9220200" y="2738438"/>
            <a:ext cx="7810500" cy="6527800"/>
          </a:xfrm>
          <a:prstGeom prst="rect">
            <a:avLst/>
          </a:prstGeo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Дата 4"/>
          <p:cNvSpPr>
            <a:spLocks noGrp="1"/>
          </p:cNvSpPr>
          <p:nvPr>
            <p:ph type="dt" sz="half" idx="10"/>
          </p:nvPr>
        </p:nvSpPr>
        <p:spPr>
          <a:xfrm>
            <a:off x="1257300" y="9536113"/>
            <a:ext cx="4114800" cy="547687"/>
          </a:xfrm>
          <a:prstGeom prst="rect">
            <a:avLst/>
          </a:prstGeom>
        </p:spPr>
        <p:txBody>
          <a:bodyPr/>
          <a:lstStyle/>
          <a:p>
            <a:fld id="{0B1FBA91-FAE3-4C2E-B725-3AEB3268E9D2}" type="datetimeFigureOut">
              <a:rPr lang="ru-RU" smtClean="0"/>
              <a:t>19.07.2022</a:t>
            </a:fld>
            <a:endParaRPr lang="ru-RU" dirty="0"/>
          </a:p>
        </p:txBody>
      </p:sp>
      <p:sp>
        <p:nvSpPr>
          <p:cNvPr id="6" name="Нижний колонтитул 5"/>
          <p:cNvSpPr>
            <a:spLocks noGrp="1"/>
          </p:cNvSpPr>
          <p:nvPr>
            <p:ph type="ftr" sz="quarter" idx="11"/>
          </p:nvPr>
        </p:nvSpPr>
        <p:spPr>
          <a:xfrm>
            <a:off x="6057900" y="9536113"/>
            <a:ext cx="6172200" cy="547687"/>
          </a:xfrm>
          <a:prstGeom prst="rect">
            <a:avLst/>
          </a:prstGeom>
        </p:spPr>
        <p:txBody>
          <a:bodyPr/>
          <a:lstStyle/>
          <a:p>
            <a:endParaRPr lang="ru-RU" dirty="0"/>
          </a:p>
        </p:txBody>
      </p:sp>
      <p:sp>
        <p:nvSpPr>
          <p:cNvPr id="7" name="Номер слайда 6"/>
          <p:cNvSpPr>
            <a:spLocks noGrp="1"/>
          </p:cNvSpPr>
          <p:nvPr>
            <p:ph type="sldNum" sz="quarter" idx="12"/>
          </p:nvPr>
        </p:nvSpPr>
        <p:spPr>
          <a:xfrm>
            <a:off x="12915900" y="9536113"/>
            <a:ext cx="4114800" cy="547687"/>
          </a:xfrm>
          <a:prstGeom prst="rect">
            <a:avLst/>
          </a:prstGeom>
        </p:spPr>
        <p:txBody>
          <a:bodyPr/>
          <a:lstStyle/>
          <a:p>
            <a:fld id="{8C4C845B-CF57-435E-B277-553BB5D386B4}" type="slidenum">
              <a:rPr lang="ru-RU" smtClean="0"/>
              <a:t>‹#›</a:t>
            </a:fld>
            <a:endParaRPr lang="ru-RU" dirty="0"/>
          </a:p>
        </p:txBody>
      </p:sp>
    </p:spTree>
    <p:extLst>
      <p:ext uri="{BB962C8B-B14F-4D97-AF65-F5344CB8AC3E}">
        <p14:creationId xmlns:p14="http://schemas.microsoft.com/office/powerpoint/2010/main" val="2618181292"/>
      </p:ext>
    </p:extLst>
  </p:cSld>
  <p:clrMapOvr>
    <a:masterClrMapping/>
  </p:clrMapOvr>
  <p:transition spd="slow" advTm="0">
    <p:cove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260475" y="547688"/>
            <a:ext cx="15773400" cy="1989137"/>
          </a:xfrm>
          <a:prstGeom prst="rect">
            <a:avLst/>
          </a:prstGeom>
        </p:spPr>
        <p:txBody>
          <a:bodyPr/>
          <a:lstStyle/>
          <a:p>
            <a:r>
              <a:rPr lang="ru-RU"/>
              <a:t>Образец заголовка</a:t>
            </a:r>
          </a:p>
        </p:txBody>
      </p:sp>
      <p:sp>
        <p:nvSpPr>
          <p:cNvPr id="3" name="Текст 2"/>
          <p:cNvSpPr>
            <a:spLocks noGrp="1"/>
          </p:cNvSpPr>
          <p:nvPr>
            <p:ph type="body" idx="1"/>
          </p:nvPr>
        </p:nvSpPr>
        <p:spPr>
          <a:xfrm>
            <a:off x="1260475" y="2522538"/>
            <a:ext cx="7735888" cy="1235075"/>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4" name="Объект 3"/>
          <p:cNvSpPr>
            <a:spLocks noGrp="1"/>
          </p:cNvSpPr>
          <p:nvPr>
            <p:ph sz="half" idx="2"/>
          </p:nvPr>
        </p:nvSpPr>
        <p:spPr>
          <a:xfrm>
            <a:off x="1260475" y="3757613"/>
            <a:ext cx="7735888" cy="5527675"/>
          </a:xfrm>
          <a:prstGeom prst="rect">
            <a:avLst/>
          </a:prstGeo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Текст 4"/>
          <p:cNvSpPr>
            <a:spLocks noGrp="1"/>
          </p:cNvSpPr>
          <p:nvPr>
            <p:ph type="body" sz="quarter" idx="3"/>
          </p:nvPr>
        </p:nvSpPr>
        <p:spPr>
          <a:xfrm>
            <a:off x="9258300" y="2522538"/>
            <a:ext cx="7775575" cy="1235075"/>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6" name="Объект 5"/>
          <p:cNvSpPr>
            <a:spLocks noGrp="1"/>
          </p:cNvSpPr>
          <p:nvPr>
            <p:ph sz="quarter" idx="4"/>
          </p:nvPr>
        </p:nvSpPr>
        <p:spPr>
          <a:xfrm>
            <a:off x="9258300" y="3757613"/>
            <a:ext cx="7775575" cy="5527675"/>
          </a:xfrm>
          <a:prstGeom prst="rect">
            <a:avLst/>
          </a:prstGeo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7" name="Дата 6"/>
          <p:cNvSpPr>
            <a:spLocks noGrp="1"/>
          </p:cNvSpPr>
          <p:nvPr>
            <p:ph type="dt" sz="half" idx="10"/>
          </p:nvPr>
        </p:nvSpPr>
        <p:spPr>
          <a:xfrm>
            <a:off x="1257300" y="9536113"/>
            <a:ext cx="4114800" cy="547687"/>
          </a:xfrm>
          <a:prstGeom prst="rect">
            <a:avLst/>
          </a:prstGeom>
        </p:spPr>
        <p:txBody>
          <a:bodyPr/>
          <a:lstStyle/>
          <a:p>
            <a:fld id="{0B1FBA91-FAE3-4C2E-B725-3AEB3268E9D2}" type="datetimeFigureOut">
              <a:rPr lang="ru-RU" smtClean="0"/>
              <a:t>19.07.2022</a:t>
            </a:fld>
            <a:endParaRPr lang="ru-RU" dirty="0"/>
          </a:p>
        </p:txBody>
      </p:sp>
      <p:sp>
        <p:nvSpPr>
          <p:cNvPr id="8" name="Нижний колонтитул 7"/>
          <p:cNvSpPr>
            <a:spLocks noGrp="1"/>
          </p:cNvSpPr>
          <p:nvPr>
            <p:ph type="ftr" sz="quarter" idx="11"/>
          </p:nvPr>
        </p:nvSpPr>
        <p:spPr>
          <a:xfrm>
            <a:off x="6057900" y="9536113"/>
            <a:ext cx="6172200" cy="547687"/>
          </a:xfrm>
          <a:prstGeom prst="rect">
            <a:avLst/>
          </a:prstGeom>
        </p:spPr>
        <p:txBody>
          <a:bodyPr/>
          <a:lstStyle/>
          <a:p>
            <a:endParaRPr lang="ru-RU" dirty="0"/>
          </a:p>
        </p:txBody>
      </p:sp>
      <p:sp>
        <p:nvSpPr>
          <p:cNvPr id="9" name="Номер слайда 8"/>
          <p:cNvSpPr>
            <a:spLocks noGrp="1"/>
          </p:cNvSpPr>
          <p:nvPr>
            <p:ph type="sldNum" sz="quarter" idx="12"/>
          </p:nvPr>
        </p:nvSpPr>
        <p:spPr>
          <a:xfrm>
            <a:off x="12915900" y="9536113"/>
            <a:ext cx="4114800" cy="547687"/>
          </a:xfrm>
          <a:prstGeom prst="rect">
            <a:avLst/>
          </a:prstGeom>
        </p:spPr>
        <p:txBody>
          <a:bodyPr/>
          <a:lstStyle/>
          <a:p>
            <a:fld id="{8C4C845B-CF57-435E-B277-553BB5D386B4}" type="slidenum">
              <a:rPr lang="ru-RU" smtClean="0"/>
              <a:t>‹#›</a:t>
            </a:fld>
            <a:endParaRPr lang="ru-RU" dirty="0"/>
          </a:p>
        </p:txBody>
      </p:sp>
    </p:spTree>
    <p:extLst>
      <p:ext uri="{BB962C8B-B14F-4D97-AF65-F5344CB8AC3E}">
        <p14:creationId xmlns:p14="http://schemas.microsoft.com/office/powerpoint/2010/main" val="2772203099"/>
      </p:ext>
    </p:extLst>
  </p:cSld>
  <p:clrMapOvr>
    <a:masterClrMapping/>
  </p:clrMapOvr>
  <p:transition spd="slow" advTm="0">
    <p:cove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257300" y="547688"/>
            <a:ext cx="15773400" cy="1989137"/>
          </a:xfrm>
          <a:prstGeom prst="rect">
            <a:avLst/>
          </a:prstGeom>
        </p:spPr>
        <p:txBody>
          <a:bodyPr/>
          <a:lstStyle/>
          <a:p>
            <a:r>
              <a:rPr lang="ru-RU"/>
              <a:t>Образец заголовка</a:t>
            </a:r>
          </a:p>
        </p:txBody>
      </p:sp>
      <p:sp>
        <p:nvSpPr>
          <p:cNvPr id="3" name="Дата 2"/>
          <p:cNvSpPr>
            <a:spLocks noGrp="1"/>
          </p:cNvSpPr>
          <p:nvPr>
            <p:ph type="dt" sz="half" idx="10"/>
          </p:nvPr>
        </p:nvSpPr>
        <p:spPr>
          <a:xfrm>
            <a:off x="1257300" y="9536113"/>
            <a:ext cx="4114800" cy="547687"/>
          </a:xfrm>
          <a:prstGeom prst="rect">
            <a:avLst/>
          </a:prstGeom>
        </p:spPr>
        <p:txBody>
          <a:bodyPr/>
          <a:lstStyle/>
          <a:p>
            <a:fld id="{0B1FBA91-FAE3-4C2E-B725-3AEB3268E9D2}" type="datetimeFigureOut">
              <a:rPr lang="ru-RU" smtClean="0"/>
              <a:t>19.07.2022</a:t>
            </a:fld>
            <a:endParaRPr lang="ru-RU" dirty="0"/>
          </a:p>
        </p:txBody>
      </p:sp>
      <p:sp>
        <p:nvSpPr>
          <p:cNvPr id="4" name="Нижний колонтитул 3"/>
          <p:cNvSpPr>
            <a:spLocks noGrp="1"/>
          </p:cNvSpPr>
          <p:nvPr>
            <p:ph type="ftr" sz="quarter" idx="11"/>
          </p:nvPr>
        </p:nvSpPr>
        <p:spPr>
          <a:xfrm>
            <a:off x="6057900" y="9536113"/>
            <a:ext cx="6172200" cy="547687"/>
          </a:xfrm>
          <a:prstGeom prst="rect">
            <a:avLst/>
          </a:prstGeom>
        </p:spPr>
        <p:txBody>
          <a:bodyPr/>
          <a:lstStyle/>
          <a:p>
            <a:endParaRPr lang="ru-RU" dirty="0"/>
          </a:p>
        </p:txBody>
      </p:sp>
      <p:sp>
        <p:nvSpPr>
          <p:cNvPr id="5" name="Номер слайда 4"/>
          <p:cNvSpPr>
            <a:spLocks noGrp="1"/>
          </p:cNvSpPr>
          <p:nvPr>
            <p:ph type="sldNum" sz="quarter" idx="12"/>
          </p:nvPr>
        </p:nvSpPr>
        <p:spPr>
          <a:xfrm>
            <a:off x="12915900" y="9536113"/>
            <a:ext cx="4114800" cy="547687"/>
          </a:xfrm>
          <a:prstGeom prst="rect">
            <a:avLst/>
          </a:prstGeom>
        </p:spPr>
        <p:txBody>
          <a:bodyPr/>
          <a:lstStyle/>
          <a:p>
            <a:fld id="{8C4C845B-CF57-435E-B277-553BB5D386B4}" type="slidenum">
              <a:rPr lang="ru-RU" smtClean="0"/>
              <a:t>‹#›</a:t>
            </a:fld>
            <a:endParaRPr lang="ru-RU" dirty="0"/>
          </a:p>
        </p:txBody>
      </p:sp>
    </p:spTree>
    <p:extLst>
      <p:ext uri="{BB962C8B-B14F-4D97-AF65-F5344CB8AC3E}">
        <p14:creationId xmlns:p14="http://schemas.microsoft.com/office/powerpoint/2010/main" val="1222902959"/>
      </p:ext>
    </p:extLst>
  </p:cSld>
  <p:clrMapOvr>
    <a:masterClrMapping/>
  </p:clrMapOvr>
  <p:transition spd="slow" advTm="0">
    <p:cove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a:xfrm>
            <a:off x="1257300" y="9536113"/>
            <a:ext cx="4114800" cy="547687"/>
          </a:xfrm>
          <a:prstGeom prst="rect">
            <a:avLst/>
          </a:prstGeom>
        </p:spPr>
        <p:txBody>
          <a:bodyPr/>
          <a:lstStyle/>
          <a:p>
            <a:fld id="{0B1FBA91-FAE3-4C2E-B725-3AEB3268E9D2}" type="datetimeFigureOut">
              <a:rPr lang="ru-RU" smtClean="0"/>
              <a:t>19.07.2022</a:t>
            </a:fld>
            <a:endParaRPr lang="ru-RU" dirty="0"/>
          </a:p>
        </p:txBody>
      </p:sp>
      <p:sp>
        <p:nvSpPr>
          <p:cNvPr id="3" name="Нижний колонтитул 2"/>
          <p:cNvSpPr>
            <a:spLocks noGrp="1"/>
          </p:cNvSpPr>
          <p:nvPr>
            <p:ph type="ftr" sz="quarter" idx="11"/>
          </p:nvPr>
        </p:nvSpPr>
        <p:spPr>
          <a:xfrm>
            <a:off x="6057900" y="9536113"/>
            <a:ext cx="6172200" cy="547687"/>
          </a:xfrm>
          <a:prstGeom prst="rect">
            <a:avLst/>
          </a:prstGeom>
        </p:spPr>
        <p:txBody>
          <a:bodyPr/>
          <a:lstStyle/>
          <a:p>
            <a:endParaRPr lang="ru-RU" dirty="0"/>
          </a:p>
        </p:txBody>
      </p:sp>
      <p:sp>
        <p:nvSpPr>
          <p:cNvPr id="4" name="Номер слайда 3"/>
          <p:cNvSpPr>
            <a:spLocks noGrp="1"/>
          </p:cNvSpPr>
          <p:nvPr>
            <p:ph type="sldNum" sz="quarter" idx="12"/>
          </p:nvPr>
        </p:nvSpPr>
        <p:spPr>
          <a:xfrm>
            <a:off x="12915900" y="9536113"/>
            <a:ext cx="4114800" cy="547687"/>
          </a:xfrm>
          <a:prstGeom prst="rect">
            <a:avLst/>
          </a:prstGeom>
        </p:spPr>
        <p:txBody>
          <a:bodyPr/>
          <a:lstStyle/>
          <a:p>
            <a:fld id="{8C4C845B-CF57-435E-B277-553BB5D386B4}" type="slidenum">
              <a:rPr lang="ru-RU" smtClean="0"/>
              <a:t>‹#›</a:t>
            </a:fld>
            <a:endParaRPr lang="ru-RU" dirty="0"/>
          </a:p>
        </p:txBody>
      </p:sp>
    </p:spTree>
    <p:extLst>
      <p:ext uri="{BB962C8B-B14F-4D97-AF65-F5344CB8AC3E}">
        <p14:creationId xmlns:p14="http://schemas.microsoft.com/office/powerpoint/2010/main" val="975061684"/>
      </p:ext>
    </p:extLst>
  </p:cSld>
  <p:clrMapOvr>
    <a:masterClrMapping/>
  </p:clrMapOvr>
  <p:transition spd="slow" advTm="0">
    <p:cove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260475" y="685800"/>
            <a:ext cx="5897563" cy="2400300"/>
          </a:xfrm>
          <a:prstGeom prst="rect">
            <a:avLst/>
          </a:prstGeom>
        </p:spPr>
        <p:txBody>
          <a:bodyPr anchor="b"/>
          <a:lstStyle>
            <a:lvl1pPr>
              <a:defRPr sz="3200"/>
            </a:lvl1pPr>
          </a:lstStyle>
          <a:p>
            <a:r>
              <a:rPr lang="ru-RU"/>
              <a:t>Образец заголовка</a:t>
            </a:r>
          </a:p>
        </p:txBody>
      </p:sp>
      <p:sp>
        <p:nvSpPr>
          <p:cNvPr id="3" name="Объект 2"/>
          <p:cNvSpPr>
            <a:spLocks noGrp="1"/>
          </p:cNvSpPr>
          <p:nvPr>
            <p:ph idx="1"/>
          </p:nvPr>
        </p:nvSpPr>
        <p:spPr>
          <a:xfrm>
            <a:off x="7775575" y="1481138"/>
            <a:ext cx="9258300" cy="73120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Текст 3"/>
          <p:cNvSpPr>
            <a:spLocks noGrp="1"/>
          </p:cNvSpPr>
          <p:nvPr>
            <p:ph type="body" sz="half" idx="2"/>
          </p:nvPr>
        </p:nvSpPr>
        <p:spPr>
          <a:xfrm>
            <a:off x="1260475" y="3086100"/>
            <a:ext cx="5897563" cy="5718175"/>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p>
        </p:txBody>
      </p:sp>
      <p:sp>
        <p:nvSpPr>
          <p:cNvPr id="5" name="Дата 4"/>
          <p:cNvSpPr>
            <a:spLocks noGrp="1"/>
          </p:cNvSpPr>
          <p:nvPr>
            <p:ph type="dt" sz="half" idx="10"/>
          </p:nvPr>
        </p:nvSpPr>
        <p:spPr>
          <a:xfrm>
            <a:off x="1257300" y="9536113"/>
            <a:ext cx="4114800" cy="547687"/>
          </a:xfrm>
          <a:prstGeom prst="rect">
            <a:avLst/>
          </a:prstGeom>
        </p:spPr>
        <p:txBody>
          <a:bodyPr/>
          <a:lstStyle/>
          <a:p>
            <a:fld id="{0B1FBA91-FAE3-4C2E-B725-3AEB3268E9D2}" type="datetimeFigureOut">
              <a:rPr lang="ru-RU" smtClean="0"/>
              <a:t>19.07.2022</a:t>
            </a:fld>
            <a:endParaRPr lang="ru-RU" dirty="0"/>
          </a:p>
        </p:txBody>
      </p:sp>
      <p:sp>
        <p:nvSpPr>
          <p:cNvPr id="6" name="Нижний колонтитул 5"/>
          <p:cNvSpPr>
            <a:spLocks noGrp="1"/>
          </p:cNvSpPr>
          <p:nvPr>
            <p:ph type="ftr" sz="quarter" idx="11"/>
          </p:nvPr>
        </p:nvSpPr>
        <p:spPr>
          <a:xfrm>
            <a:off x="6057900" y="9536113"/>
            <a:ext cx="6172200" cy="547687"/>
          </a:xfrm>
          <a:prstGeom prst="rect">
            <a:avLst/>
          </a:prstGeom>
        </p:spPr>
        <p:txBody>
          <a:bodyPr/>
          <a:lstStyle/>
          <a:p>
            <a:endParaRPr lang="ru-RU" dirty="0"/>
          </a:p>
        </p:txBody>
      </p:sp>
      <p:sp>
        <p:nvSpPr>
          <p:cNvPr id="7" name="Номер слайда 6"/>
          <p:cNvSpPr>
            <a:spLocks noGrp="1"/>
          </p:cNvSpPr>
          <p:nvPr>
            <p:ph type="sldNum" sz="quarter" idx="12"/>
          </p:nvPr>
        </p:nvSpPr>
        <p:spPr>
          <a:xfrm>
            <a:off x="12915900" y="9536113"/>
            <a:ext cx="4114800" cy="547687"/>
          </a:xfrm>
          <a:prstGeom prst="rect">
            <a:avLst/>
          </a:prstGeom>
        </p:spPr>
        <p:txBody>
          <a:bodyPr/>
          <a:lstStyle/>
          <a:p>
            <a:fld id="{8C4C845B-CF57-435E-B277-553BB5D386B4}" type="slidenum">
              <a:rPr lang="ru-RU" smtClean="0"/>
              <a:t>‹#›</a:t>
            </a:fld>
            <a:endParaRPr lang="ru-RU" dirty="0"/>
          </a:p>
        </p:txBody>
      </p:sp>
    </p:spTree>
    <p:extLst>
      <p:ext uri="{BB962C8B-B14F-4D97-AF65-F5344CB8AC3E}">
        <p14:creationId xmlns:p14="http://schemas.microsoft.com/office/powerpoint/2010/main" val="3310553981"/>
      </p:ext>
    </p:extLst>
  </p:cSld>
  <p:clrMapOvr>
    <a:masterClrMapping/>
  </p:clrMapOvr>
  <p:transition spd="slow" advTm="0">
    <p:cove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260475" y="685800"/>
            <a:ext cx="5897563" cy="2400300"/>
          </a:xfrm>
          <a:prstGeom prst="rect">
            <a:avLst/>
          </a:prstGeom>
        </p:spPr>
        <p:txBody>
          <a:bodyPr anchor="b"/>
          <a:lstStyle>
            <a:lvl1pPr>
              <a:defRPr sz="3200"/>
            </a:lvl1pPr>
          </a:lstStyle>
          <a:p>
            <a:r>
              <a:rPr lang="ru-RU"/>
              <a:t>Образец заголовка</a:t>
            </a:r>
          </a:p>
        </p:txBody>
      </p:sp>
      <p:sp>
        <p:nvSpPr>
          <p:cNvPr id="3" name="Рисунок 2"/>
          <p:cNvSpPr>
            <a:spLocks noGrp="1"/>
          </p:cNvSpPr>
          <p:nvPr>
            <p:ph type="pic" idx="1"/>
          </p:nvPr>
        </p:nvSpPr>
        <p:spPr>
          <a:xfrm>
            <a:off x="7775575" y="1481138"/>
            <a:ext cx="9258300" cy="73120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dirty="0"/>
          </a:p>
        </p:txBody>
      </p:sp>
      <p:sp>
        <p:nvSpPr>
          <p:cNvPr id="4" name="Текст 3"/>
          <p:cNvSpPr>
            <a:spLocks noGrp="1"/>
          </p:cNvSpPr>
          <p:nvPr>
            <p:ph type="body" sz="half" idx="2"/>
          </p:nvPr>
        </p:nvSpPr>
        <p:spPr>
          <a:xfrm>
            <a:off x="1260475" y="3086100"/>
            <a:ext cx="5897563" cy="5718175"/>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p>
        </p:txBody>
      </p:sp>
      <p:sp>
        <p:nvSpPr>
          <p:cNvPr id="5" name="Дата 4"/>
          <p:cNvSpPr>
            <a:spLocks noGrp="1"/>
          </p:cNvSpPr>
          <p:nvPr>
            <p:ph type="dt" sz="half" idx="10"/>
          </p:nvPr>
        </p:nvSpPr>
        <p:spPr>
          <a:xfrm>
            <a:off x="1257300" y="9536113"/>
            <a:ext cx="4114800" cy="547687"/>
          </a:xfrm>
          <a:prstGeom prst="rect">
            <a:avLst/>
          </a:prstGeom>
        </p:spPr>
        <p:txBody>
          <a:bodyPr/>
          <a:lstStyle/>
          <a:p>
            <a:fld id="{0B1FBA91-FAE3-4C2E-B725-3AEB3268E9D2}" type="datetimeFigureOut">
              <a:rPr lang="ru-RU" smtClean="0"/>
              <a:t>19.07.2022</a:t>
            </a:fld>
            <a:endParaRPr lang="ru-RU" dirty="0"/>
          </a:p>
        </p:txBody>
      </p:sp>
      <p:sp>
        <p:nvSpPr>
          <p:cNvPr id="6" name="Нижний колонтитул 5"/>
          <p:cNvSpPr>
            <a:spLocks noGrp="1"/>
          </p:cNvSpPr>
          <p:nvPr>
            <p:ph type="ftr" sz="quarter" idx="11"/>
          </p:nvPr>
        </p:nvSpPr>
        <p:spPr>
          <a:xfrm>
            <a:off x="6057900" y="9536113"/>
            <a:ext cx="6172200" cy="547687"/>
          </a:xfrm>
          <a:prstGeom prst="rect">
            <a:avLst/>
          </a:prstGeom>
        </p:spPr>
        <p:txBody>
          <a:bodyPr/>
          <a:lstStyle/>
          <a:p>
            <a:endParaRPr lang="ru-RU" dirty="0"/>
          </a:p>
        </p:txBody>
      </p:sp>
      <p:sp>
        <p:nvSpPr>
          <p:cNvPr id="7" name="Номер слайда 6"/>
          <p:cNvSpPr>
            <a:spLocks noGrp="1"/>
          </p:cNvSpPr>
          <p:nvPr>
            <p:ph type="sldNum" sz="quarter" idx="12"/>
          </p:nvPr>
        </p:nvSpPr>
        <p:spPr>
          <a:xfrm>
            <a:off x="12915900" y="9536113"/>
            <a:ext cx="4114800" cy="547687"/>
          </a:xfrm>
          <a:prstGeom prst="rect">
            <a:avLst/>
          </a:prstGeom>
        </p:spPr>
        <p:txBody>
          <a:bodyPr/>
          <a:lstStyle/>
          <a:p>
            <a:fld id="{8C4C845B-CF57-435E-B277-553BB5D386B4}" type="slidenum">
              <a:rPr lang="ru-RU" smtClean="0"/>
              <a:t>‹#›</a:t>
            </a:fld>
            <a:endParaRPr lang="ru-RU" dirty="0"/>
          </a:p>
        </p:txBody>
      </p:sp>
    </p:spTree>
    <p:extLst>
      <p:ext uri="{BB962C8B-B14F-4D97-AF65-F5344CB8AC3E}">
        <p14:creationId xmlns:p14="http://schemas.microsoft.com/office/powerpoint/2010/main" val="153767217"/>
      </p:ext>
    </p:extLst>
  </p:cSld>
  <p:clrMapOvr>
    <a:masterClrMapping/>
  </p:clrMapOvr>
  <p:transition spd="slow" advTm="0">
    <p:cove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33129949"/>
      </p:ext>
    </p:extLst>
  </p:cSld>
  <p:clrMap bg1="lt1" tx1="dk1" bg2="lt2" tx2="dk2" accent1="accent1" accent2="accent2" accent3="accent3" accent4="accent4" accent5="accent5" accent6="accent6" hlink="hlink" folHlink="folHlink"/>
  <p:sldLayoutIdLst>
    <p:sldLayoutId id="2147483675" r:id="rId1"/>
    <p:sldLayoutId id="2147483676" r:id="rId2"/>
    <p:sldLayoutId id="2147483677" r:id="rId3"/>
    <p:sldLayoutId id="2147483678" r:id="rId4"/>
    <p:sldLayoutId id="2147483679" r:id="rId5"/>
    <p:sldLayoutId id="2147483680" r:id="rId6"/>
    <p:sldLayoutId id="2147483681" r:id="rId7"/>
    <p:sldLayoutId id="2147483682" r:id="rId8"/>
    <p:sldLayoutId id="2147483683" r:id="rId9"/>
    <p:sldLayoutId id="2147483684" r:id="rId10"/>
    <p:sldLayoutId id="2147483685" r:id="rId11"/>
    <p:sldLayoutId id="2147483686" r:id="rId12"/>
    <p:sldLayoutId id="2147483687" r:id="rId13"/>
  </p:sldLayoutIdLst>
  <p:transition spd="slow" advTm="0">
    <p:cover/>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tags" Target="../tags/tag4.xml"/><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image" Target="../media/image2.png"/><Relationship Id="rId5" Type="http://schemas.openxmlformats.org/officeDocument/2006/relationships/image" Target="../media/image1.png"/><Relationship Id="rId4"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13.xml"/><Relationship Id="rId4" Type="http://schemas.openxmlformats.org/officeDocument/2006/relationships/image" Target="../media/image13.png"/></Relationships>
</file>

<file path=ppt/slides/_rels/slide1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13.xml"/><Relationship Id="rId5" Type="http://schemas.openxmlformats.org/officeDocument/2006/relationships/image" Target="../media/image17.png"/><Relationship Id="rId4" Type="http://schemas.openxmlformats.org/officeDocument/2006/relationships/image" Target="../media/image16.png"/></Relationships>
</file>

<file path=ppt/slides/_rels/slide16.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13.xml"/><Relationship Id="rId4" Type="http://schemas.openxmlformats.org/officeDocument/2006/relationships/image" Target="../media/image21.png"/></Relationships>
</file>

<file path=ppt/slides/_rels/slide18.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3.xml"/><Relationship Id="rId1" Type="http://schemas.openxmlformats.org/officeDocument/2006/relationships/slideLayout" Target="../slideLayouts/slideLayout13.xml"/><Relationship Id="rId5" Type="http://schemas.openxmlformats.org/officeDocument/2006/relationships/image" Target="../media/image27.png"/><Relationship Id="rId4" Type="http://schemas.openxmlformats.org/officeDocument/2006/relationships/image" Target="../media/image26.png"/></Relationships>
</file>

<file path=ppt/slides/_rels/slide2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Layout" Target="../slideLayouts/slideLayout12.xml"/><Relationship Id="rId1" Type="http://schemas.openxmlformats.org/officeDocument/2006/relationships/tags" Target="../tags/tag6.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2.xml"/><Relationship Id="rId1" Type="http://schemas.openxmlformats.org/officeDocument/2006/relationships/tags" Target="../tags/tag5.xml"/><Relationship Id="rId4" Type="http://schemas.openxmlformats.org/officeDocument/2006/relationships/image" Target="../media/image1.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5" cstate="screen">
            <a:extLst>
              <a:ext uri="{28A0092B-C50C-407E-A947-70E740481C1C}">
                <a14:useLocalDpi xmlns:a14="http://schemas.microsoft.com/office/drawing/2010/main" val="0"/>
              </a:ext>
            </a:extLst>
          </a:blip>
          <a:srcRect l="17632" r="49845" b="47264"/>
          <a:stretch>
            <a:fillRect/>
          </a:stretch>
        </p:blipFill>
        <p:spPr>
          <a:xfrm>
            <a:off x="3147646" y="0"/>
            <a:ext cx="2615829" cy="4453634"/>
          </a:xfrm>
          <a:prstGeom prst="rect">
            <a:avLst/>
          </a:prstGeom>
        </p:spPr>
      </p:pic>
      <p:sp>
        <p:nvSpPr>
          <p:cNvPr id="6" name="PA_文本框 6"/>
          <p:cNvSpPr txBox="1"/>
          <p:nvPr>
            <p:custDataLst>
              <p:tags r:id="rId1"/>
            </p:custDataLst>
          </p:nvPr>
        </p:nvSpPr>
        <p:spPr>
          <a:xfrm>
            <a:off x="2368000" y="5077099"/>
            <a:ext cx="4319813" cy="1491242"/>
          </a:xfrm>
          <a:prstGeom prst="rect">
            <a:avLst/>
          </a:prstGeom>
          <a:noFill/>
        </p:spPr>
        <p:txBody>
          <a:bodyPr wrap="square" rtlCol="0" anchor="ctr">
            <a:spAutoFit/>
          </a:bodyPr>
          <a:lstStyle/>
          <a:p>
            <a:pPr>
              <a:lnSpc>
                <a:spcPct val="120000"/>
              </a:lnSpc>
            </a:pPr>
            <a:r>
              <a:rPr lang="zh-CN" altLang="en-US" sz="8000" dirty="0">
                <a:solidFill>
                  <a:srgbClr val="C00000"/>
                </a:solidFill>
                <a:latin typeface="方正宋黑_GBK" panose="03000509000000000000" pitchFamily="65" charset="-122"/>
                <a:ea typeface="方正宋黑_GBK" panose="03000509000000000000" pitchFamily="65" charset="-122"/>
              </a:rPr>
              <a:t>陶瓷工艺</a:t>
            </a:r>
            <a:endParaRPr lang="zh-CN" altLang="en-US" sz="8000" spc="1200" dirty="0">
              <a:solidFill>
                <a:srgbClr val="C00000"/>
              </a:solidFill>
              <a:latin typeface="方正宋黑_GBK" panose="03000509000000000000" pitchFamily="65" charset="-122"/>
              <a:ea typeface="方正宋黑_GBK" panose="03000509000000000000" pitchFamily="65" charset="-122"/>
            </a:endParaRPr>
          </a:p>
        </p:txBody>
      </p:sp>
      <p:sp>
        <p:nvSpPr>
          <p:cNvPr id="9" name="文本框 9"/>
          <p:cNvSpPr txBox="1"/>
          <p:nvPr/>
        </p:nvSpPr>
        <p:spPr>
          <a:xfrm>
            <a:off x="2368000" y="6697705"/>
            <a:ext cx="5752758" cy="991169"/>
          </a:xfrm>
          <a:prstGeom prst="rect">
            <a:avLst/>
          </a:prstGeom>
          <a:noFill/>
        </p:spPr>
        <p:txBody>
          <a:bodyPr wrap="square" rtlCol="0" anchor="ctr">
            <a:spAutoFit/>
          </a:bodyPr>
          <a:lstStyle/>
          <a:p>
            <a:pPr>
              <a:lnSpc>
                <a:spcPct val="120000"/>
              </a:lnSpc>
            </a:pPr>
            <a:r>
              <a:rPr lang="zh-CN" altLang="en-US" sz="2500" spc="600" dirty="0">
                <a:solidFill>
                  <a:schemeClr val="tx1">
                    <a:lumMod val="95000"/>
                    <a:lumOff val="5000"/>
                  </a:schemeClr>
                </a:solidFill>
                <a:latin typeface="方正宋黑_GBK" panose="03000509000000000000" pitchFamily="65" charset="-122"/>
                <a:ea typeface="方正宋黑_GBK" panose="03000509000000000000" pitchFamily="65" charset="-122"/>
              </a:rPr>
              <a:t>主编：</a:t>
            </a:r>
            <a:r>
              <a:rPr lang="zh-CN" altLang="en-US" sz="2500" dirty="0">
                <a:solidFill>
                  <a:schemeClr val="tx1">
                    <a:lumMod val="95000"/>
                    <a:lumOff val="5000"/>
                  </a:schemeClr>
                </a:solidFill>
                <a:latin typeface="方正宋黑_GBK" panose="03000509000000000000" pitchFamily="65" charset="-122"/>
                <a:ea typeface="方正宋黑_GBK" panose="03000509000000000000" pitchFamily="65" charset="-122"/>
              </a:rPr>
              <a:t>吕波        </a:t>
            </a:r>
            <a:r>
              <a:rPr lang="zh-CN" altLang="en-US" sz="2500" spc="600" dirty="0">
                <a:solidFill>
                  <a:schemeClr val="tx1">
                    <a:lumMod val="95000"/>
                    <a:lumOff val="5000"/>
                  </a:schemeClr>
                </a:solidFill>
                <a:latin typeface="方正宋黑_GBK" panose="03000509000000000000" pitchFamily="65" charset="-122"/>
                <a:ea typeface="方正宋黑_GBK" panose="03000509000000000000" pitchFamily="65" charset="-122"/>
              </a:rPr>
              <a:t>人民美术出版社</a:t>
            </a:r>
          </a:p>
          <a:p>
            <a:pPr>
              <a:lnSpc>
                <a:spcPct val="120000"/>
              </a:lnSpc>
            </a:pPr>
            <a:endParaRPr lang="zh-CN" altLang="en-US" sz="2500" spc="600" dirty="0">
              <a:solidFill>
                <a:schemeClr val="tx1">
                  <a:lumMod val="95000"/>
                  <a:lumOff val="5000"/>
                </a:schemeClr>
              </a:solidFill>
              <a:latin typeface="方正宋黑_GBK" panose="03000509000000000000" pitchFamily="65" charset="-122"/>
              <a:ea typeface="方正宋黑_GBK" panose="03000509000000000000" pitchFamily="65" charset="-122"/>
            </a:endParaRPr>
          </a:p>
        </p:txBody>
      </p:sp>
      <p:grpSp>
        <p:nvGrpSpPr>
          <p:cNvPr id="18" name="组合 17">
            <a:extLst>
              <a:ext uri="{FF2B5EF4-FFF2-40B4-BE49-F238E27FC236}">
                <a16:creationId xmlns:a16="http://schemas.microsoft.com/office/drawing/2014/main" id="{9CD35CEB-5126-D244-8AC4-8D86839F8516}"/>
              </a:ext>
            </a:extLst>
          </p:cNvPr>
          <p:cNvGrpSpPr/>
          <p:nvPr/>
        </p:nvGrpSpPr>
        <p:grpSpPr>
          <a:xfrm>
            <a:off x="7127780" y="2591106"/>
            <a:ext cx="4002979" cy="2177016"/>
            <a:chOff x="2581303" y="1324297"/>
            <a:chExt cx="3008509" cy="1497479"/>
          </a:xfrm>
        </p:grpSpPr>
        <p:pic>
          <p:nvPicPr>
            <p:cNvPr id="5" name="图片 4"/>
            <p:cNvPicPr>
              <a:picLocks noChangeAspect="1"/>
            </p:cNvPicPr>
            <p:nvPr/>
          </p:nvPicPr>
          <p:blipFill>
            <a:blip r:embed="rId5" cstate="screen">
              <a:extLst>
                <a:ext uri="{28A0092B-C50C-407E-A947-70E740481C1C}">
                  <a14:useLocalDpi xmlns:a14="http://schemas.microsoft.com/office/drawing/2010/main" val="0"/>
                </a:ext>
              </a:extLst>
            </a:blip>
            <a:srcRect l="3307" t="29111" r="82360" b="55664"/>
            <a:stretch>
              <a:fillRect/>
            </a:stretch>
          </p:blipFill>
          <p:spPr>
            <a:xfrm>
              <a:off x="3296458" y="1823999"/>
              <a:ext cx="671347" cy="670436"/>
            </a:xfrm>
            <a:prstGeom prst="rect">
              <a:avLst/>
            </a:prstGeom>
          </p:spPr>
        </p:pic>
        <p:sp>
          <p:nvSpPr>
            <p:cNvPr id="10" name="PA_文本框 6"/>
            <p:cNvSpPr txBox="1"/>
            <p:nvPr>
              <p:custDataLst>
                <p:tags r:id="rId2"/>
              </p:custDataLst>
            </p:nvPr>
          </p:nvSpPr>
          <p:spPr>
            <a:xfrm>
              <a:off x="2581303" y="1324297"/>
              <a:ext cx="586541" cy="1474361"/>
            </a:xfrm>
            <a:prstGeom prst="rect">
              <a:avLst/>
            </a:prstGeom>
            <a:noFill/>
          </p:spPr>
          <p:txBody>
            <a:bodyPr wrap="square" rtlCol="0" anchor="ctr">
              <a:spAutoFit/>
            </a:bodyPr>
            <a:lstStyle/>
            <a:p>
              <a:pPr>
                <a:lnSpc>
                  <a:spcPct val="120000"/>
                </a:lnSpc>
              </a:pPr>
              <a:r>
                <a:rPr lang="en-US" altLang="zh-CN" sz="12000" b="1" dirty="0">
                  <a:solidFill>
                    <a:schemeClr val="bg2">
                      <a:lumMod val="50000"/>
                    </a:schemeClr>
                  </a:solidFill>
                  <a:latin typeface="方正兰亭超细黑简体" panose="02000000000000000000" pitchFamily="2" charset="-122"/>
                  <a:ea typeface="方正兰亭超细黑简体" panose="02000000000000000000" pitchFamily="2" charset="-122"/>
                </a:rPr>
                <a:t>2</a:t>
              </a:r>
              <a:endParaRPr lang="zh-CN" altLang="en-US" sz="12000" b="1" dirty="0">
                <a:solidFill>
                  <a:schemeClr val="bg2">
                    <a:lumMod val="50000"/>
                  </a:schemeClr>
                </a:solidFill>
                <a:latin typeface="方正兰亭超细黑简体" panose="02000000000000000000" pitchFamily="2" charset="-122"/>
                <a:ea typeface="方正兰亭超细黑简体" panose="02000000000000000000" pitchFamily="2" charset="-122"/>
              </a:endParaRPr>
            </a:p>
          </p:txBody>
        </p:sp>
        <p:sp>
          <p:nvSpPr>
            <p:cNvPr id="11" name="PA_文本框 6"/>
            <p:cNvSpPr txBox="1"/>
            <p:nvPr>
              <p:custDataLst>
                <p:tags r:id="rId3"/>
              </p:custDataLst>
            </p:nvPr>
          </p:nvSpPr>
          <p:spPr>
            <a:xfrm>
              <a:off x="3887924" y="1347415"/>
              <a:ext cx="1701888" cy="1474361"/>
            </a:xfrm>
            <a:prstGeom prst="rect">
              <a:avLst/>
            </a:prstGeom>
            <a:noFill/>
          </p:spPr>
          <p:txBody>
            <a:bodyPr wrap="square" rtlCol="0" anchor="ctr">
              <a:spAutoFit/>
            </a:bodyPr>
            <a:lstStyle/>
            <a:p>
              <a:pPr>
                <a:lnSpc>
                  <a:spcPct val="120000"/>
                </a:lnSpc>
              </a:pPr>
              <a:r>
                <a:rPr lang="en-US" altLang="zh-CN" sz="12000" b="1" dirty="0">
                  <a:solidFill>
                    <a:schemeClr val="bg2">
                      <a:lumMod val="50000"/>
                    </a:schemeClr>
                  </a:solidFill>
                  <a:latin typeface="方正兰亭超细黑简体" panose="02000000000000000000" pitchFamily="2" charset="-122"/>
                  <a:ea typeface="方正兰亭超细黑简体" panose="02000000000000000000" pitchFamily="2" charset="-122"/>
                </a:rPr>
                <a:t>22</a:t>
              </a:r>
              <a:endParaRPr lang="zh-CN" altLang="en-US" sz="12000" b="1" dirty="0">
                <a:solidFill>
                  <a:schemeClr val="bg2">
                    <a:lumMod val="50000"/>
                  </a:schemeClr>
                </a:solidFill>
                <a:latin typeface="方正兰亭超细黑简体" panose="02000000000000000000" pitchFamily="2" charset="-122"/>
                <a:ea typeface="方正兰亭超细黑简体" panose="02000000000000000000" pitchFamily="2" charset="-122"/>
              </a:endParaRPr>
            </a:p>
          </p:txBody>
        </p:sp>
      </p:grpSp>
      <p:sp>
        <p:nvSpPr>
          <p:cNvPr id="15" name="矩形: 单圆角 14">
            <a:extLst>
              <a:ext uri="{FF2B5EF4-FFF2-40B4-BE49-F238E27FC236}">
                <a16:creationId xmlns:a16="http://schemas.microsoft.com/office/drawing/2014/main" id="{130B2F90-DF17-BAD3-A320-BE603AF56422}"/>
              </a:ext>
            </a:extLst>
          </p:cNvPr>
          <p:cNvSpPr/>
          <p:nvPr/>
        </p:nvSpPr>
        <p:spPr>
          <a:xfrm>
            <a:off x="1624467" y="4933275"/>
            <a:ext cx="15028160" cy="3208402"/>
          </a:xfrm>
          <a:prstGeom prst="round1Rect">
            <a:avLst/>
          </a:prstGeom>
          <a:noFill/>
          <a:ln w="38100">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a:extLst>
              <a:ext uri="{FF2B5EF4-FFF2-40B4-BE49-F238E27FC236}">
                <a16:creationId xmlns:a16="http://schemas.microsoft.com/office/drawing/2014/main" id="{5F66C1B3-D8B9-AF29-7308-FB118FE0979A}"/>
              </a:ext>
            </a:extLst>
          </p:cNvPr>
          <p:cNvSpPr/>
          <p:nvPr/>
        </p:nvSpPr>
        <p:spPr>
          <a:xfrm>
            <a:off x="11323575" y="1249681"/>
            <a:ext cx="4670194" cy="5649326"/>
          </a:xfrm>
          <a:prstGeom prst="rect">
            <a:avLst/>
          </a:prstGeom>
          <a:solidFill>
            <a:schemeClr val="bg1"/>
          </a:solidFill>
          <a:ln w="6350">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599"/>
          </a:p>
        </p:txBody>
      </p:sp>
      <p:sp>
        <p:nvSpPr>
          <p:cNvPr id="14" name="矩形 13">
            <a:extLst>
              <a:ext uri="{FF2B5EF4-FFF2-40B4-BE49-F238E27FC236}">
                <a16:creationId xmlns:a16="http://schemas.microsoft.com/office/drawing/2014/main" id="{C61AC748-1CBD-FB0C-1FAD-0B09C0807E28}"/>
              </a:ext>
            </a:extLst>
          </p:cNvPr>
          <p:cNvSpPr/>
          <p:nvPr/>
        </p:nvSpPr>
        <p:spPr>
          <a:xfrm>
            <a:off x="11664745" y="1103929"/>
            <a:ext cx="3971753" cy="5649326"/>
          </a:xfrm>
          <a:prstGeom prst="rect">
            <a:avLst/>
          </a:prstGeom>
          <a:solidFill>
            <a:schemeClr val="bg1"/>
          </a:solidFill>
          <a:ln w="6350">
            <a:solidFill>
              <a:schemeClr val="bg1">
                <a:lumMod val="8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599"/>
          </a:p>
        </p:txBody>
      </p:sp>
      <p:sp>
        <p:nvSpPr>
          <p:cNvPr id="16" name="文本框 15">
            <a:extLst>
              <a:ext uri="{FF2B5EF4-FFF2-40B4-BE49-F238E27FC236}">
                <a16:creationId xmlns:a16="http://schemas.microsoft.com/office/drawing/2014/main" id="{4C960ACA-FCBC-8450-91CB-4C0D640CCB44}"/>
              </a:ext>
            </a:extLst>
          </p:cNvPr>
          <p:cNvSpPr txBox="1"/>
          <p:nvPr/>
        </p:nvSpPr>
        <p:spPr>
          <a:xfrm>
            <a:off x="6765755" y="5776590"/>
            <a:ext cx="4728405" cy="553998"/>
          </a:xfrm>
          <a:prstGeom prst="rect">
            <a:avLst/>
          </a:prstGeom>
          <a:noFill/>
        </p:spPr>
        <p:txBody>
          <a:bodyPr wrap="square">
            <a:spAutoFit/>
          </a:bodyPr>
          <a:lstStyle/>
          <a:p>
            <a:r>
              <a:rPr lang="en-US" altLang="zh-CN" sz="3000" b="1" dirty="0">
                <a:solidFill>
                  <a:schemeClr val="bg2">
                    <a:lumMod val="75000"/>
                  </a:schemeClr>
                </a:solidFill>
                <a:latin typeface="方正兰亭超细黑简体" panose="02000000000000000000" pitchFamily="2" charset="-122"/>
                <a:ea typeface="方正兰亭超细黑简体" panose="02000000000000000000" pitchFamily="2" charset="-122"/>
              </a:rPr>
              <a:t>TAOCI GONGYI</a:t>
            </a:r>
            <a:endParaRPr lang="zh-CN" altLang="en-US" sz="3000" dirty="0">
              <a:solidFill>
                <a:schemeClr val="bg2">
                  <a:lumMod val="75000"/>
                </a:schemeClr>
              </a:solidFill>
            </a:endParaRPr>
          </a:p>
        </p:txBody>
      </p:sp>
      <p:pic>
        <p:nvPicPr>
          <p:cNvPr id="7" name="图片 6">
            <a:extLst>
              <a:ext uri="{FF2B5EF4-FFF2-40B4-BE49-F238E27FC236}">
                <a16:creationId xmlns:a16="http://schemas.microsoft.com/office/drawing/2014/main" id="{168B7423-24DD-230A-9609-379BD445CF83}"/>
              </a:ext>
            </a:extLst>
          </p:cNvPr>
          <p:cNvPicPr>
            <a:picLocks noChangeAspect="1"/>
          </p:cNvPicPr>
          <p:nvPr/>
        </p:nvPicPr>
        <p:blipFill>
          <a:blip r:embed="rId6"/>
          <a:stretch>
            <a:fillRect/>
          </a:stretch>
        </p:blipFill>
        <p:spPr>
          <a:xfrm>
            <a:off x="11818251" y="1279479"/>
            <a:ext cx="3680882" cy="5311449"/>
          </a:xfrm>
          <a:prstGeom prst="rect">
            <a:avLst/>
          </a:prstGeom>
          <a:solidFill>
            <a:srgbClr val="8FCC94"/>
          </a:solidFill>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invX="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1" presetClass="entr" presetSubtype="1" fill="hold" grpId="0" nodeType="after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wheel(1)">
                                      <p:cBhvr>
                                        <p:cTn id="13" dur="2000"/>
                                        <p:tgtEl>
                                          <p:spTgt spid="15"/>
                                        </p:tgtEl>
                                      </p:cBhvr>
                                    </p:animEffect>
                                  </p:childTnLst>
                                </p:cTn>
                              </p:par>
                            </p:childTnLst>
                          </p:cTn>
                        </p:par>
                        <p:par>
                          <p:cTn id="14" fill="hold">
                            <p:stCondLst>
                              <p:cond delay="3000"/>
                            </p:stCondLst>
                            <p:childTnLst>
                              <p:par>
                                <p:cTn id="15" presetID="53" presetClass="entr" presetSubtype="16" fill="hold" nodeType="afterEffect">
                                  <p:stCondLst>
                                    <p:cond delay="0"/>
                                  </p:stCondLst>
                                  <p:childTnLst>
                                    <p:set>
                                      <p:cBhvr>
                                        <p:cTn id="16" dur="1" fill="hold">
                                          <p:stCondLst>
                                            <p:cond delay="0"/>
                                          </p:stCondLst>
                                        </p:cTn>
                                        <p:tgtEl>
                                          <p:spTgt spid="18"/>
                                        </p:tgtEl>
                                        <p:attrNameLst>
                                          <p:attrName>style.visibility</p:attrName>
                                        </p:attrNameLst>
                                      </p:cBhvr>
                                      <p:to>
                                        <p:strVal val="visible"/>
                                      </p:to>
                                    </p:set>
                                    <p:anim calcmode="lin" valueType="num">
                                      <p:cBhvr>
                                        <p:cTn id="17" dur="500" fill="hold"/>
                                        <p:tgtEl>
                                          <p:spTgt spid="18"/>
                                        </p:tgtEl>
                                        <p:attrNameLst>
                                          <p:attrName>ppt_w</p:attrName>
                                        </p:attrNameLst>
                                      </p:cBhvr>
                                      <p:tavLst>
                                        <p:tav tm="0">
                                          <p:val>
                                            <p:fltVal val="0"/>
                                          </p:val>
                                        </p:tav>
                                        <p:tav tm="100000">
                                          <p:val>
                                            <p:strVal val="#ppt_w"/>
                                          </p:val>
                                        </p:tav>
                                      </p:tavLst>
                                    </p:anim>
                                    <p:anim calcmode="lin" valueType="num">
                                      <p:cBhvr>
                                        <p:cTn id="18" dur="500" fill="hold"/>
                                        <p:tgtEl>
                                          <p:spTgt spid="18"/>
                                        </p:tgtEl>
                                        <p:attrNameLst>
                                          <p:attrName>ppt_h</p:attrName>
                                        </p:attrNameLst>
                                      </p:cBhvr>
                                      <p:tavLst>
                                        <p:tav tm="0">
                                          <p:val>
                                            <p:fltVal val="0"/>
                                          </p:val>
                                        </p:tav>
                                        <p:tav tm="100000">
                                          <p:val>
                                            <p:strVal val="#ppt_h"/>
                                          </p:val>
                                        </p:tav>
                                      </p:tavLst>
                                    </p:anim>
                                    <p:animEffect transition="in" filter="fade">
                                      <p:cBhvr>
                                        <p:cTn id="19" dur="500"/>
                                        <p:tgtEl>
                                          <p:spTgt spid="18"/>
                                        </p:tgtEl>
                                      </p:cBhvr>
                                    </p:animEffect>
                                  </p:childTnLst>
                                </p:cTn>
                              </p:par>
                            </p:childTnLst>
                          </p:cTn>
                        </p:par>
                        <p:par>
                          <p:cTn id="20" fill="hold">
                            <p:stCondLst>
                              <p:cond delay="3500"/>
                            </p:stCondLst>
                            <p:childTnLst>
                              <p:par>
                                <p:cTn id="21" presetID="41" presetClass="entr" presetSubtype="0" fill="hold" grpId="0" nodeType="afterEffect">
                                  <p:stCondLst>
                                    <p:cond delay="0"/>
                                  </p:stCondLst>
                                  <p:iterate type="lt">
                                    <p:tmPct val="10000"/>
                                  </p:iterate>
                                  <p:childTnLst>
                                    <p:set>
                                      <p:cBhvr>
                                        <p:cTn id="22" dur="1" fill="hold">
                                          <p:stCondLst>
                                            <p:cond delay="0"/>
                                          </p:stCondLst>
                                        </p:cTn>
                                        <p:tgtEl>
                                          <p:spTgt spid="6"/>
                                        </p:tgtEl>
                                        <p:attrNameLst>
                                          <p:attrName>style.visibility</p:attrName>
                                        </p:attrNameLst>
                                      </p:cBhvr>
                                      <p:to>
                                        <p:strVal val="visible"/>
                                      </p:to>
                                    </p:set>
                                    <p:anim calcmode="lin" valueType="num">
                                      <p:cBhvr>
                                        <p:cTn id="23"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24" dur="500" fill="hold"/>
                                        <p:tgtEl>
                                          <p:spTgt spid="6"/>
                                        </p:tgtEl>
                                        <p:attrNameLst>
                                          <p:attrName>ppt_y</p:attrName>
                                        </p:attrNameLst>
                                      </p:cBhvr>
                                      <p:tavLst>
                                        <p:tav tm="0">
                                          <p:val>
                                            <p:strVal val="#ppt_y"/>
                                          </p:val>
                                        </p:tav>
                                        <p:tav tm="100000">
                                          <p:val>
                                            <p:strVal val="#ppt_y"/>
                                          </p:val>
                                        </p:tav>
                                      </p:tavLst>
                                    </p:anim>
                                    <p:anim calcmode="lin" valueType="num">
                                      <p:cBhvr>
                                        <p:cTn id="25"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26"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27" dur="500" tmFilter="0,0; .5, 1; 1, 1"/>
                                        <p:tgtEl>
                                          <p:spTgt spid="6"/>
                                        </p:tgtEl>
                                      </p:cBhvr>
                                    </p:animEffect>
                                  </p:childTnLst>
                                </p:cTn>
                              </p:par>
                            </p:childTnLst>
                          </p:cTn>
                        </p:par>
                        <p:par>
                          <p:cTn id="28" fill="hold">
                            <p:stCondLst>
                              <p:cond delay="4150"/>
                            </p:stCondLst>
                            <p:childTnLst>
                              <p:par>
                                <p:cTn id="29" presetID="41" presetClass="entr" presetSubtype="0" fill="hold" grpId="0" nodeType="afterEffect">
                                  <p:stCondLst>
                                    <p:cond delay="0"/>
                                  </p:stCondLst>
                                  <p:iterate type="lt">
                                    <p:tmPct val="10000"/>
                                  </p:iterate>
                                  <p:childTnLst>
                                    <p:set>
                                      <p:cBhvr>
                                        <p:cTn id="30" dur="1" fill="hold">
                                          <p:stCondLst>
                                            <p:cond delay="0"/>
                                          </p:stCondLst>
                                        </p:cTn>
                                        <p:tgtEl>
                                          <p:spTgt spid="16"/>
                                        </p:tgtEl>
                                        <p:attrNameLst>
                                          <p:attrName>style.visibility</p:attrName>
                                        </p:attrNameLst>
                                      </p:cBhvr>
                                      <p:to>
                                        <p:strVal val="visible"/>
                                      </p:to>
                                    </p:set>
                                    <p:anim calcmode="lin" valueType="num">
                                      <p:cBhvr>
                                        <p:cTn id="31" dur="50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32" dur="500" fill="hold"/>
                                        <p:tgtEl>
                                          <p:spTgt spid="16"/>
                                        </p:tgtEl>
                                        <p:attrNameLst>
                                          <p:attrName>ppt_y</p:attrName>
                                        </p:attrNameLst>
                                      </p:cBhvr>
                                      <p:tavLst>
                                        <p:tav tm="0">
                                          <p:val>
                                            <p:strVal val="#ppt_y"/>
                                          </p:val>
                                        </p:tav>
                                        <p:tav tm="100000">
                                          <p:val>
                                            <p:strVal val="#ppt_y"/>
                                          </p:val>
                                        </p:tav>
                                      </p:tavLst>
                                    </p:anim>
                                    <p:anim calcmode="lin" valueType="num">
                                      <p:cBhvr>
                                        <p:cTn id="33" dur="50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34" dur="50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35" dur="500" tmFilter="0,0; .5, 1; 1, 1"/>
                                        <p:tgtEl>
                                          <p:spTgt spid="16"/>
                                        </p:tgtEl>
                                      </p:cBhvr>
                                    </p:animEffect>
                                  </p:childTnLst>
                                </p:cTn>
                              </p:par>
                            </p:childTnLst>
                          </p:cTn>
                        </p:par>
                        <p:par>
                          <p:cTn id="36" fill="hold">
                            <p:stCondLst>
                              <p:cond delay="5650"/>
                            </p:stCondLst>
                            <p:childTnLst>
                              <p:par>
                                <p:cTn id="37" presetID="22" presetClass="entr" presetSubtype="4" fill="hold" grpId="0" nodeType="afterEffect">
                                  <p:stCondLst>
                                    <p:cond delay="0"/>
                                  </p:stCondLst>
                                  <p:childTnLst>
                                    <p:set>
                                      <p:cBhvr>
                                        <p:cTn id="38" dur="1" fill="hold">
                                          <p:stCondLst>
                                            <p:cond delay="0"/>
                                          </p:stCondLst>
                                        </p:cTn>
                                        <p:tgtEl>
                                          <p:spTgt spid="14"/>
                                        </p:tgtEl>
                                        <p:attrNameLst>
                                          <p:attrName>style.visibility</p:attrName>
                                        </p:attrNameLst>
                                      </p:cBhvr>
                                      <p:to>
                                        <p:strVal val="visible"/>
                                      </p:to>
                                    </p:set>
                                    <p:animEffect transition="in" filter="wipe(down)">
                                      <p:cBhvr>
                                        <p:cTn id="39" dur="500"/>
                                        <p:tgtEl>
                                          <p:spTgt spid="14"/>
                                        </p:tgtEl>
                                      </p:cBhvr>
                                    </p:animEffect>
                                  </p:childTnLst>
                                </p:cTn>
                              </p:par>
                            </p:childTnLst>
                          </p:cTn>
                        </p:par>
                        <p:par>
                          <p:cTn id="40" fill="hold">
                            <p:stCondLst>
                              <p:cond delay="6150"/>
                            </p:stCondLst>
                            <p:childTnLst>
                              <p:par>
                                <p:cTn id="41" presetID="53" presetClass="entr" presetSubtype="16" fill="hold" nodeType="afterEffect">
                                  <p:stCondLst>
                                    <p:cond delay="0"/>
                                  </p:stCondLst>
                                  <p:childTnLst>
                                    <p:set>
                                      <p:cBhvr>
                                        <p:cTn id="42" dur="1" fill="hold">
                                          <p:stCondLst>
                                            <p:cond delay="0"/>
                                          </p:stCondLst>
                                        </p:cTn>
                                        <p:tgtEl>
                                          <p:spTgt spid="7"/>
                                        </p:tgtEl>
                                        <p:attrNameLst>
                                          <p:attrName>style.visibility</p:attrName>
                                        </p:attrNameLst>
                                      </p:cBhvr>
                                      <p:to>
                                        <p:strVal val="visible"/>
                                      </p:to>
                                    </p:set>
                                    <p:anim calcmode="lin" valueType="num">
                                      <p:cBhvr>
                                        <p:cTn id="43" dur="500" fill="hold"/>
                                        <p:tgtEl>
                                          <p:spTgt spid="7"/>
                                        </p:tgtEl>
                                        <p:attrNameLst>
                                          <p:attrName>ppt_w</p:attrName>
                                        </p:attrNameLst>
                                      </p:cBhvr>
                                      <p:tavLst>
                                        <p:tav tm="0">
                                          <p:val>
                                            <p:fltVal val="0"/>
                                          </p:val>
                                        </p:tav>
                                        <p:tav tm="100000">
                                          <p:val>
                                            <p:strVal val="#ppt_w"/>
                                          </p:val>
                                        </p:tav>
                                      </p:tavLst>
                                    </p:anim>
                                    <p:anim calcmode="lin" valueType="num">
                                      <p:cBhvr>
                                        <p:cTn id="44" dur="500" fill="hold"/>
                                        <p:tgtEl>
                                          <p:spTgt spid="7"/>
                                        </p:tgtEl>
                                        <p:attrNameLst>
                                          <p:attrName>ppt_h</p:attrName>
                                        </p:attrNameLst>
                                      </p:cBhvr>
                                      <p:tavLst>
                                        <p:tav tm="0">
                                          <p:val>
                                            <p:fltVal val="0"/>
                                          </p:val>
                                        </p:tav>
                                        <p:tav tm="100000">
                                          <p:val>
                                            <p:strVal val="#ppt_h"/>
                                          </p:val>
                                        </p:tav>
                                      </p:tavLst>
                                    </p:anim>
                                    <p:animEffect transition="in" filter="fade">
                                      <p:cBhvr>
                                        <p:cTn id="45" dur="500"/>
                                        <p:tgtEl>
                                          <p:spTgt spid="7"/>
                                        </p:tgtEl>
                                      </p:cBhvr>
                                    </p:animEffect>
                                  </p:childTnLst>
                                </p:cTn>
                              </p:par>
                            </p:childTnLst>
                          </p:cTn>
                        </p:par>
                        <p:par>
                          <p:cTn id="46" fill="hold">
                            <p:stCondLst>
                              <p:cond delay="6650"/>
                            </p:stCondLst>
                            <p:childTnLst>
                              <p:par>
                                <p:cTn id="47" presetID="2" presetClass="entr" presetSubtype="4" fill="hold" grpId="0" nodeType="afterEffect">
                                  <p:stCondLst>
                                    <p:cond delay="0"/>
                                  </p:stCondLst>
                                  <p:childTnLst>
                                    <p:set>
                                      <p:cBhvr>
                                        <p:cTn id="48" dur="1" fill="hold">
                                          <p:stCondLst>
                                            <p:cond delay="0"/>
                                          </p:stCondLst>
                                        </p:cTn>
                                        <p:tgtEl>
                                          <p:spTgt spid="9"/>
                                        </p:tgtEl>
                                        <p:attrNameLst>
                                          <p:attrName>style.visibility</p:attrName>
                                        </p:attrNameLst>
                                      </p:cBhvr>
                                      <p:to>
                                        <p:strVal val="visible"/>
                                      </p:to>
                                    </p:set>
                                    <p:anim calcmode="lin" valueType="num">
                                      <p:cBhvr additive="base">
                                        <p:cTn id="49" dur="500" fill="hold"/>
                                        <p:tgtEl>
                                          <p:spTgt spid="9"/>
                                        </p:tgtEl>
                                        <p:attrNameLst>
                                          <p:attrName>ppt_x</p:attrName>
                                        </p:attrNameLst>
                                      </p:cBhvr>
                                      <p:tavLst>
                                        <p:tav tm="0">
                                          <p:val>
                                            <p:strVal val="#ppt_x"/>
                                          </p:val>
                                        </p:tav>
                                        <p:tav tm="100000">
                                          <p:val>
                                            <p:strVal val="#ppt_x"/>
                                          </p:val>
                                        </p:tav>
                                      </p:tavLst>
                                    </p:anim>
                                    <p:anim calcmode="lin" valueType="num">
                                      <p:cBhvr additive="base">
                                        <p:cTn id="50" dur="500" fill="hold"/>
                                        <p:tgtEl>
                                          <p:spTgt spid="9"/>
                                        </p:tgtEl>
                                        <p:attrNameLst>
                                          <p:attrName>ppt_y</p:attrName>
                                        </p:attrNameLst>
                                      </p:cBhvr>
                                      <p:tavLst>
                                        <p:tav tm="0">
                                          <p:val>
                                            <p:strVal val="1+#ppt_h/2"/>
                                          </p:val>
                                        </p:tav>
                                        <p:tav tm="100000">
                                          <p:val>
                                            <p:strVal val="#ppt_y"/>
                                          </p:val>
                                        </p:tav>
                                      </p:tavLst>
                                    </p:anim>
                                  </p:childTnLst>
                                </p:cTn>
                              </p:par>
                            </p:childTnLst>
                          </p:cTn>
                        </p:par>
                        <p:par>
                          <p:cTn id="51" fill="hold">
                            <p:stCondLst>
                              <p:cond delay="7150"/>
                            </p:stCondLst>
                            <p:childTnLst>
                              <p:par>
                                <p:cTn id="52" presetID="26" presetClass="emph" presetSubtype="0" fill="hold" grpId="1" nodeType="afterEffect">
                                  <p:stCondLst>
                                    <p:cond delay="0"/>
                                  </p:stCondLst>
                                  <p:childTnLst>
                                    <p:animEffect transition="out" filter="fade">
                                      <p:cBhvr>
                                        <p:cTn id="53" dur="500" tmFilter="0, 0; .2, .5; .8, .5; 1, 0"/>
                                        <p:tgtEl>
                                          <p:spTgt spid="9"/>
                                        </p:tgtEl>
                                      </p:cBhvr>
                                    </p:animEffect>
                                    <p:animScale>
                                      <p:cBhvr>
                                        <p:cTn id="54" dur="250" autoRev="1" fill="hold"/>
                                        <p:tgtEl>
                                          <p:spTgt spid="9"/>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9" grpId="0"/>
      <p:bldP spid="9" grpId="1"/>
      <p:bldP spid="15" grpId="0" animBg="1"/>
      <p:bldP spid="14" grpId="0" animBg="1"/>
      <p:bldP spid="16"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659FF02E-FF86-2639-CD70-3CB35C950E19}"/>
              </a:ext>
            </a:extLst>
          </p:cNvPr>
          <p:cNvSpPr/>
          <p:nvPr/>
        </p:nvSpPr>
        <p:spPr>
          <a:xfrm>
            <a:off x="0" y="424740"/>
            <a:ext cx="18287999" cy="567631"/>
          </a:xfrm>
          <a:prstGeom prst="rect">
            <a:avLst/>
          </a:prstGeom>
          <a:solidFill>
            <a:srgbClr val="8FCC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599"/>
          </a:p>
        </p:txBody>
      </p:sp>
      <p:sp>
        <p:nvSpPr>
          <p:cNvPr id="5" name="文本框 4">
            <a:extLst>
              <a:ext uri="{FF2B5EF4-FFF2-40B4-BE49-F238E27FC236}">
                <a16:creationId xmlns:a16="http://schemas.microsoft.com/office/drawing/2014/main" id="{A6DFBD31-AAFE-04E8-49A1-D73FAA0C4A4D}"/>
              </a:ext>
            </a:extLst>
          </p:cNvPr>
          <p:cNvSpPr txBox="1"/>
          <p:nvPr/>
        </p:nvSpPr>
        <p:spPr>
          <a:xfrm>
            <a:off x="1130157" y="197278"/>
            <a:ext cx="7134614" cy="824649"/>
          </a:xfrm>
          <a:prstGeom prst="rect">
            <a:avLst/>
          </a:prstGeom>
          <a:noFill/>
        </p:spPr>
        <p:txBody>
          <a:bodyPr wrap="square">
            <a:spAutoFit/>
          </a:bodyPr>
          <a:lstStyle/>
          <a:p>
            <a:pPr>
              <a:lnSpc>
                <a:spcPct val="150000"/>
              </a:lnSpc>
            </a:pPr>
            <a:r>
              <a:rPr lang="zh-CN" altLang="en-US" sz="3600" kern="100" spc="600" dirty="0">
                <a:solidFill>
                  <a:schemeClr val="bg1"/>
                </a:solidFill>
                <a:latin typeface="方正黑体简体" panose="03000509000000000000" pitchFamily="65" charset="-122"/>
                <a:ea typeface="方正黑体简体" panose="03000509000000000000" pitchFamily="65" charset="-122"/>
                <a:cs typeface="Times New Roman" panose="02020603050405020304" pitchFamily="18" charset="0"/>
              </a:rPr>
              <a:t>专题研究：陶艺分类</a:t>
            </a:r>
            <a:endParaRPr lang="zh-CN" altLang="en-US" sz="3600" dirty="0">
              <a:ln w="13462">
                <a:solidFill>
                  <a:schemeClr val="bg1"/>
                </a:solidFill>
                <a:prstDash val="solid"/>
              </a:ln>
              <a:solidFill>
                <a:schemeClr val="bg1"/>
              </a:solidFill>
              <a:effectLst>
                <a:outerShdw dist="38100" dir="2700000" algn="bl" rotWithShape="0">
                  <a:schemeClr val="accent5"/>
                </a:outerShdw>
              </a:effectLst>
              <a:latin typeface="方正黑体简体" panose="03000509000000000000" pitchFamily="65" charset="-122"/>
              <a:ea typeface="方正黑体简体" panose="03000509000000000000" pitchFamily="65" charset="-122"/>
            </a:endParaRPr>
          </a:p>
        </p:txBody>
      </p:sp>
      <p:sp>
        <p:nvSpPr>
          <p:cNvPr id="2" name="矩形: 圆角 1">
            <a:extLst>
              <a:ext uri="{FF2B5EF4-FFF2-40B4-BE49-F238E27FC236}">
                <a16:creationId xmlns:a16="http://schemas.microsoft.com/office/drawing/2014/main" id="{45D086D7-FF5A-3815-2B7A-E30E352DFA9A}"/>
              </a:ext>
            </a:extLst>
          </p:cNvPr>
          <p:cNvSpPr/>
          <p:nvPr/>
        </p:nvSpPr>
        <p:spPr>
          <a:xfrm>
            <a:off x="1323474" y="2334126"/>
            <a:ext cx="15857621" cy="6280485"/>
          </a:xfrm>
          <a:prstGeom prst="roundRect">
            <a:avLst/>
          </a:prstGeom>
          <a:noFill/>
          <a:ln w="381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a:extLst>
              <a:ext uri="{FF2B5EF4-FFF2-40B4-BE49-F238E27FC236}">
                <a16:creationId xmlns:a16="http://schemas.microsoft.com/office/drawing/2014/main" id="{147B90BF-BE9C-E3BB-46D1-B76F96AEDEE2}"/>
              </a:ext>
            </a:extLst>
          </p:cNvPr>
          <p:cNvSpPr/>
          <p:nvPr/>
        </p:nvSpPr>
        <p:spPr>
          <a:xfrm>
            <a:off x="505326" y="3850105"/>
            <a:ext cx="17301411" cy="317633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a:extLst>
              <a:ext uri="{FF2B5EF4-FFF2-40B4-BE49-F238E27FC236}">
                <a16:creationId xmlns:a16="http://schemas.microsoft.com/office/drawing/2014/main" id="{63F1351F-A01B-34B7-CF72-279507100426}"/>
              </a:ext>
            </a:extLst>
          </p:cNvPr>
          <p:cNvSpPr txBox="1"/>
          <p:nvPr/>
        </p:nvSpPr>
        <p:spPr>
          <a:xfrm>
            <a:off x="2336579" y="2868799"/>
            <a:ext cx="13884877" cy="4550989"/>
          </a:xfrm>
          <a:prstGeom prst="rect">
            <a:avLst/>
          </a:prstGeom>
          <a:noFill/>
        </p:spPr>
        <p:txBody>
          <a:bodyPr wrap="square">
            <a:spAutoFit/>
          </a:bodyPr>
          <a:lstStyle/>
          <a:p>
            <a:pPr algn="just">
              <a:lnSpc>
                <a:spcPct val="150000"/>
              </a:lnSpc>
            </a:pPr>
            <a:r>
              <a:rPr lang="zh-CN" altLang="en-US" sz="2800" spc="300" dirty="0">
                <a:latin typeface="等线" panose="02010600030101010101" pitchFamily="2" charset="-122"/>
                <a:ea typeface="等线" panose="02010600030101010101" pitchFamily="2" charset="-122"/>
              </a:rPr>
              <a:t>      国内的陶艺分类没有统一标准。按时间可以分为传统陶艺、现代陶艺</a:t>
            </a:r>
            <a:r>
              <a:rPr lang="en-US" altLang="zh-CN" sz="2800" spc="300" dirty="0">
                <a:latin typeface="等线" panose="02010600030101010101" pitchFamily="2" charset="-122"/>
                <a:ea typeface="等线" panose="02010600030101010101" pitchFamily="2" charset="-122"/>
              </a:rPr>
              <a:t>:</a:t>
            </a:r>
            <a:r>
              <a:rPr lang="zh-CN" altLang="en-US" sz="2800" spc="300" dirty="0">
                <a:latin typeface="等线" panose="02010600030101010101" pitchFamily="2" charset="-122"/>
                <a:ea typeface="等线" panose="02010600030101010101" pitchFamily="2" charset="-122"/>
              </a:rPr>
              <a:t>按区域可以分为产瓷</a:t>
            </a:r>
            <a:r>
              <a:rPr lang="en-US" altLang="zh-CN" sz="2800" spc="300" dirty="0">
                <a:latin typeface="等线" panose="02010600030101010101" pitchFamily="2" charset="-122"/>
                <a:ea typeface="等线" panose="02010600030101010101" pitchFamily="2" charset="-122"/>
              </a:rPr>
              <a:t>(</a:t>
            </a:r>
            <a:r>
              <a:rPr lang="zh-CN" altLang="en-US" sz="2800" spc="300" dirty="0">
                <a:latin typeface="等线" panose="02010600030101010101" pitchFamily="2" charset="-122"/>
                <a:ea typeface="等线" panose="02010600030101010101" pitchFamily="2" charset="-122"/>
              </a:rPr>
              <a:t>陶</a:t>
            </a:r>
            <a:r>
              <a:rPr lang="en-US" altLang="zh-CN" sz="2800" spc="300" dirty="0">
                <a:latin typeface="等线" panose="02010600030101010101" pitchFamily="2" charset="-122"/>
                <a:ea typeface="等线" panose="02010600030101010101" pitchFamily="2" charset="-122"/>
              </a:rPr>
              <a:t>)</a:t>
            </a:r>
            <a:r>
              <a:rPr lang="zh-CN" altLang="en-US" sz="2800" spc="300" dirty="0">
                <a:latin typeface="等线" panose="02010600030101010101" pitchFamily="2" charset="-122"/>
                <a:ea typeface="等线" panose="02010600030101010101" pitchFamily="2" charset="-122"/>
              </a:rPr>
              <a:t>区陶艺和非产瓷</a:t>
            </a:r>
            <a:r>
              <a:rPr lang="en-US" altLang="zh-CN" sz="2800" spc="300" dirty="0">
                <a:latin typeface="等线" panose="02010600030101010101" pitchFamily="2" charset="-122"/>
                <a:ea typeface="等线" panose="02010600030101010101" pitchFamily="2" charset="-122"/>
              </a:rPr>
              <a:t>(</a:t>
            </a:r>
            <a:r>
              <a:rPr lang="zh-CN" altLang="en-US" sz="2800" spc="300" dirty="0">
                <a:latin typeface="等线" panose="02010600030101010101" pitchFamily="2" charset="-122"/>
                <a:ea typeface="等线" panose="02010600030101010101" pitchFamily="2" charset="-122"/>
              </a:rPr>
              <a:t>陶</a:t>
            </a:r>
            <a:r>
              <a:rPr lang="en-US" altLang="zh-CN" sz="2800" spc="300" dirty="0">
                <a:latin typeface="等线" panose="02010600030101010101" pitchFamily="2" charset="-122"/>
                <a:ea typeface="等线" panose="02010600030101010101" pitchFamily="2" charset="-122"/>
              </a:rPr>
              <a:t>)</a:t>
            </a:r>
            <a:r>
              <a:rPr lang="zh-CN" altLang="en-US" sz="2800" spc="300" dirty="0">
                <a:latin typeface="等线" panose="02010600030101010101" pitchFamily="2" charset="-122"/>
                <a:ea typeface="等线" panose="02010600030101010101" pitchFamily="2" charset="-122"/>
              </a:rPr>
              <a:t>区陶艺按现代艺术风格可以分为具象陶艺、抽象陶艺、象征陶艺、极简陶艺、波普陶艺、装置陶艺</a:t>
            </a:r>
            <a:r>
              <a:rPr lang="en-US" altLang="zh-CN" sz="2800" spc="300" dirty="0">
                <a:latin typeface="等线" panose="02010600030101010101" pitchFamily="2" charset="-122"/>
                <a:ea typeface="等线" panose="02010600030101010101" pitchFamily="2" charset="-122"/>
              </a:rPr>
              <a:t>;</a:t>
            </a:r>
            <a:r>
              <a:rPr lang="zh-CN" altLang="en-US" sz="2800" spc="300" dirty="0">
                <a:latin typeface="等线" panose="02010600030101010101" pitchFamily="2" charset="-122"/>
                <a:ea typeface="等线" panose="02010600030101010101" pitchFamily="2" charset="-122"/>
              </a:rPr>
              <a:t>按派系可以分为学院派陶艺、海归派陶艺、自然派陶艺</a:t>
            </a:r>
            <a:r>
              <a:rPr lang="en-US" altLang="zh-CN" sz="2800" spc="300" dirty="0">
                <a:latin typeface="等线" panose="02010600030101010101" pitchFamily="2" charset="-122"/>
                <a:ea typeface="等线" panose="02010600030101010101" pitchFamily="2" charset="-122"/>
              </a:rPr>
              <a:t>;</a:t>
            </a:r>
            <a:r>
              <a:rPr lang="zh-CN" altLang="en-US" sz="2800" spc="300" dirty="0">
                <a:latin typeface="等线" panose="02010600030101010101" pitchFamily="2" charset="-122"/>
                <a:ea typeface="等线" panose="02010600030101010101" pitchFamily="2" charset="-122"/>
              </a:rPr>
              <a:t>按外在表现形式可以分为容器类陶艺和雕塑类陶艺</a:t>
            </a:r>
            <a:r>
              <a:rPr lang="en-US" altLang="zh-CN" sz="2800" spc="300" dirty="0">
                <a:latin typeface="等线" panose="02010600030101010101" pitchFamily="2" charset="-122"/>
                <a:ea typeface="等线" panose="02010600030101010101" pitchFamily="2" charset="-122"/>
              </a:rPr>
              <a:t>:</a:t>
            </a:r>
            <a:r>
              <a:rPr lang="zh-CN" altLang="en-US" sz="2800" spc="300" dirty="0">
                <a:latin typeface="等线" panose="02010600030101010101" pitchFamily="2" charset="-122"/>
                <a:ea typeface="等线" panose="02010600030101010101" pitchFamily="2" charset="-122"/>
              </a:rPr>
              <a:t>按材料可以分为陶质艺术与瓷质艺术，按功能可以分为陈设性陶艺和艺术性陶艺，按烧成方式可以分为乐烧陶艺、电烧陶艺、气烧陶艺、盐烧陶艺、柴烧陶艺，也有将陶艺分为观念性陶艺和实用性陶艺的。</a:t>
            </a:r>
          </a:p>
        </p:txBody>
      </p:sp>
    </p:spTree>
    <p:extLst>
      <p:ext uri="{BB962C8B-B14F-4D97-AF65-F5344CB8AC3E}">
        <p14:creationId xmlns:p14="http://schemas.microsoft.com/office/powerpoint/2010/main" val="2611473965"/>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invX="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9" presetClass="entr" presetSubtype="0" decel="100000"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ppt_w</p:attrName>
                                        </p:attrNameLst>
                                      </p:cBhvr>
                                      <p:tavLst>
                                        <p:tav tm="0">
                                          <p:val>
                                            <p:fltVal val="0"/>
                                          </p:val>
                                        </p:tav>
                                        <p:tav tm="100000">
                                          <p:val>
                                            <p:strVal val="#ppt_w"/>
                                          </p:val>
                                        </p:tav>
                                      </p:tavLst>
                                    </p:anim>
                                    <p:anim calcmode="lin" valueType="num">
                                      <p:cBhvr>
                                        <p:cTn id="13" dur="500" fill="hold"/>
                                        <p:tgtEl>
                                          <p:spTgt spid="5"/>
                                        </p:tgtEl>
                                        <p:attrNameLst>
                                          <p:attrName>ppt_h</p:attrName>
                                        </p:attrNameLst>
                                      </p:cBhvr>
                                      <p:tavLst>
                                        <p:tav tm="0">
                                          <p:val>
                                            <p:fltVal val="0"/>
                                          </p:val>
                                        </p:tav>
                                        <p:tav tm="100000">
                                          <p:val>
                                            <p:strVal val="#ppt_h"/>
                                          </p:val>
                                        </p:tav>
                                      </p:tavLst>
                                    </p:anim>
                                    <p:anim calcmode="lin" valueType="num">
                                      <p:cBhvr>
                                        <p:cTn id="14" dur="500" fill="hold"/>
                                        <p:tgtEl>
                                          <p:spTgt spid="5"/>
                                        </p:tgtEl>
                                        <p:attrNameLst>
                                          <p:attrName>style.rotation</p:attrName>
                                        </p:attrNameLst>
                                      </p:cBhvr>
                                      <p:tavLst>
                                        <p:tav tm="0">
                                          <p:val>
                                            <p:fltVal val="360"/>
                                          </p:val>
                                        </p:tav>
                                        <p:tav tm="100000">
                                          <p:val>
                                            <p:fltVal val="0"/>
                                          </p:val>
                                        </p:tav>
                                      </p:tavLst>
                                    </p:anim>
                                    <p:animEffect transition="in" filter="fade">
                                      <p:cBhvr>
                                        <p:cTn id="15" dur="500"/>
                                        <p:tgtEl>
                                          <p:spTgt spid="5"/>
                                        </p:tgtEl>
                                      </p:cBhvr>
                                    </p:animEffect>
                                  </p:childTnLst>
                                </p:cTn>
                              </p:par>
                            </p:childTnLst>
                          </p:cTn>
                        </p:par>
                      </p:childTnLst>
                    </p:cTn>
                  </p:par>
                  <p:par>
                    <p:cTn id="16" fill="hold">
                      <p:stCondLst>
                        <p:cond delay="indefinite"/>
                      </p:stCondLst>
                      <p:childTnLst>
                        <p:par>
                          <p:cTn id="17" fill="hold">
                            <p:stCondLst>
                              <p:cond delay="0"/>
                            </p:stCondLst>
                            <p:childTnLst>
                              <p:par>
                                <p:cTn id="18" presetID="21" presetClass="entr" presetSubtype="1" fill="hold" grpId="0" nodeType="click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wheel(1)">
                                      <p:cBhvr>
                                        <p:cTn id="20" dur="2000"/>
                                        <p:tgtEl>
                                          <p:spTgt spid="2"/>
                                        </p:tgtEl>
                                      </p:cBhvr>
                                    </p:animEffect>
                                  </p:childTnLst>
                                </p:cTn>
                              </p:par>
                            </p:childTnLst>
                          </p:cTn>
                        </p:par>
                        <p:par>
                          <p:cTn id="21" fill="hold">
                            <p:stCondLst>
                              <p:cond delay="2000"/>
                            </p:stCondLst>
                            <p:childTnLst>
                              <p:par>
                                <p:cTn id="22" presetID="41" presetClass="entr" presetSubtype="0" fill="hold" grpId="0" nodeType="afterEffect">
                                  <p:stCondLst>
                                    <p:cond delay="0"/>
                                  </p:stCondLst>
                                  <p:iterate type="lt">
                                    <p:tmPct val="10000"/>
                                  </p:iterate>
                                  <p:childTnLst>
                                    <p:set>
                                      <p:cBhvr>
                                        <p:cTn id="23" dur="1" fill="hold">
                                          <p:stCondLst>
                                            <p:cond delay="0"/>
                                          </p:stCondLst>
                                        </p:cTn>
                                        <p:tgtEl>
                                          <p:spTgt spid="6"/>
                                        </p:tgtEl>
                                        <p:attrNameLst>
                                          <p:attrName>style.visibility</p:attrName>
                                        </p:attrNameLst>
                                      </p:cBhvr>
                                      <p:to>
                                        <p:strVal val="visible"/>
                                      </p:to>
                                    </p:set>
                                    <p:anim calcmode="lin" valueType="num">
                                      <p:cBhvr>
                                        <p:cTn id="24" dur="25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25" dur="250" fill="hold"/>
                                        <p:tgtEl>
                                          <p:spTgt spid="6"/>
                                        </p:tgtEl>
                                        <p:attrNameLst>
                                          <p:attrName>ppt_y</p:attrName>
                                        </p:attrNameLst>
                                      </p:cBhvr>
                                      <p:tavLst>
                                        <p:tav tm="0">
                                          <p:val>
                                            <p:strVal val="#ppt_y"/>
                                          </p:val>
                                        </p:tav>
                                        <p:tav tm="100000">
                                          <p:val>
                                            <p:strVal val="#ppt_y"/>
                                          </p:val>
                                        </p:tav>
                                      </p:tavLst>
                                    </p:anim>
                                    <p:anim calcmode="lin" valueType="num">
                                      <p:cBhvr>
                                        <p:cTn id="26" dur="25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27" dur="25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28" dur="250" tmFilter="0,0; .5, 1; 1, 1"/>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2" grpId="0" animBg="1"/>
      <p:bldP spid="6"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659FF02E-FF86-2639-CD70-3CB35C950E19}"/>
              </a:ext>
            </a:extLst>
          </p:cNvPr>
          <p:cNvSpPr/>
          <p:nvPr/>
        </p:nvSpPr>
        <p:spPr>
          <a:xfrm>
            <a:off x="0" y="424740"/>
            <a:ext cx="18287999" cy="567631"/>
          </a:xfrm>
          <a:prstGeom prst="rect">
            <a:avLst/>
          </a:prstGeom>
          <a:solidFill>
            <a:srgbClr val="8FCC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599"/>
          </a:p>
        </p:txBody>
      </p:sp>
      <p:sp>
        <p:nvSpPr>
          <p:cNvPr id="5" name="文本框 4">
            <a:extLst>
              <a:ext uri="{FF2B5EF4-FFF2-40B4-BE49-F238E27FC236}">
                <a16:creationId xmlns:a16="http://schemas.microsoft.com/office/drawing/2014/main" id="{A6DFBD31-AAFE-04E8-49A1-D73FAA0C4A4D}"/>
              </a:ext>
            </a:extLst>
          </p:cNvPr>
          <p:cNvSpPr txBox="1"/>
          <p:nvPr/>
        </p:nvSpPr>
        <p:spPr>
          <a:xfrm>
            <a:off x="1130157" y="197278"/>
            <a:ext cx="7134614" cy="824649"/>
          </a:xfrm>
          <a:prstGeom prst="rect">
            <a:avLst/>
          </a:prstGeom>
          <a:noFill/>
        </p:spPr>
        <p:txBody>
          <a:bodyPr wrap="square">
            <a:spAutoFit/>
          </a:bodyPr>
          <a:lstStyle/>
          <a:p>
            <a:pPr>
              <a:lnSpc>
                <a:spcPct val="150000"/>
              </a:lnSpc>
            </a:pPr>
            <a:r>
              <a:rPr lang="zh-CN" altLang="en-US" sz="3600" kern="100" spc="600" dirty="0">
                <a:solidFill>
                  <a:schemeClr val="bg1"/>
                </a:solidFill>
                <a:latin typeface="方正黑体简体" panose="03000509000000000000" pitchFamily="65" charset="-122"/>
                <a:ea typeface="方正黑体简体" panose="03000509000000000000" pitchFamily="65" charset="-122"/>
                <a:cs typeface="Times New Roman" panose="02020603050405020304" pitchFamily="18" charset="0"/>
              </a:rPr>
              <a:t>专题研究：陶艺分类</a:t>
            </a:r>
            <a:endParaRPr lang="zh-CN" altLang="en-US" sz="3600" dirty="0">
              <a:ln w="13462">
                <a:solidFill>
                  <a:schemeClr val="bg1"/>
                </a:solidFill>
                <a:prstDash val="solid"/>
              </a:ln>
              <a:solidFill>
                <a:schemeClr val="bg1"/>
              </a:solidFill>
              <a:effectLst>
                <a:outerShdw dist="38100" dir="2700000" algn="bl" rotWithShape="0">
                  <a:schemeClr val="accent5"/>
                </a:outerShdw>
              </a:effectLst>
              <a:latin typeface="方正黑体简体" panose="03000509000000000000" pitchFamily="65" charset="-122"/>
              <a:ea typeface="方正黑体简体" panose="03000509000000000000" pitchFamily="65" charset="-122"/>
            </a:endParaRPr>
          </a:p>
        </p:txBody>
      </p:sp>
      <p:pic>
        <p:nvPicPr>
          <p:cNvPr id="3" name="图片 2">
            <a:extLst>
              <a:ext uri="{FF2B5EF4-FFF2-40B4-BE49-F238E27FC236}">
                <a16:creationId xmlns:a16="http://schemas.microsoft.com/office/drawing/2014/main" id="{95BE8F96-72EA-00F5-3E13-959A37141BD9}"/>
              </a:ext>
            </a:extLst>
          </p:cNvPr>
          <p:cNvPicPr>
            <a:picLocks noChangeAspect="1"/>
          </p:cNvPicPr>
          <p:nvPr/>
        </p:nvPicPr>
        <p:blipFill>
          <a:blip r:embed="rId2"/>
          <a:stretch>
            <a:fillRect/>
          </a:stretch>
        </p:blipFill>
        <p:spPr>
          <a:xfrm>
            <a:off x="4087967" y="2331949"/>
            <a:ext cx="4501385" cy="5001539"/>
          </a:xfrm>
          <a:prstGeom prst="rect">
            <a:avLst/>
          </a:prstGeom>
        </p:spPr>
      </p:pic>
      <p:pic>
        <p:nvPicPr>
          <p:cNvPr id="9" name="图片 8">
            <a:extLst>
              <a:ext uri="{FF2B5EF4-FFF2-40B4-BE49-F238E27FC236}">
                <a16:creationId xmlns:a16="http://schemas.microsoft.com/office/drawing/2014/main" id="{C5DB98DC-7A05-5287-E573-FFFC39A91339}"/>
              </a:ext>
            </a:extLst>
          </p:cNvPr>
          <p:cNvPicPr>
            <a:picLocks noChangeAspect="1"/>
          </p:cNvPicPr>
          <p:nvPr/>
        </p:nvPicPr>
        <p:blipFill>
          <a:blip r:embed="rId3"/>
          <a:stretch>
            <a:fillRect/>
          </a:stretch>
        </p:blipFill>
        <p:spPr>
          <a:xfrm>
            <a:off x="10873995" y="2331949"/>
            <a:ext cx="3137448" cy="5001539"/>
          </a:xfrm>
          <a:prstGeom prst="rect">
            <a:avLst/>
          </a:prstGeom>
        </p:spPr>
      </p:pic>
      <p:sp>
        <p:nvSpPr>
          <p:cNvPr id="10" name="Rectangle 1">
            <a:extLst>
              <a:ext uri="{FF2B5EF4-FFF2-40B4-BE49-F238E27FC236}">
                <a16:creationId xmlns:a16="http://schemas.microsoft.com/office/drawing/2014/main" id="{E20D500C-A6EF-64CC-00FB-779B3F501BC7}"/>
              </a:ext>
            </a:extLst>
          </p:cNvPr>
          <p:cNvSpPr>
            <a:spLocks noChangeArrowheads="1"/>
          </p:cNvSpPr>
          <p:nvPr/>
        </p:nvSpPr>
        <p:spPr bwMode="auto">
          <a:xfrm>
            <a:off x="2213811" y="7765795"/>
            <a:ext cx="14137935" cy="13234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2000" b="0" i="0" u="none" strike="noStrike" cap="none" normalizeH="0" baseline="0" dirty="0">
                <a:ln>
                  <a:noFill/>
                </a:ln>
                <a:solidFill>
                  <a:srgbClr val="878273"/>
                </a:solidFill>
                <a:effectLst/>
                <a:latin typeface="微软雅黑" panose="020B0503020204020204" pitchFamily="34" charset="-122"/>
                <a:ea typeface="微软雅黑" panose="020B0503020204020204" pitchFamily="34" charset="-122"/>
              </a:rPr>
              <a:t>       </a:t>
            </a:r>
            <a:r>
              <a:rPr kumimoji="0" lang="zh-CN" altLang="zh-CN" sz="2000" b="0" i="0" u="none" strike="noStrike" cap="none" normalizeH="0" baseline="0" dirty="0">
                <a:ln>
                  <a:noFill/>
                </a:ln>
                <a:solidFill>
                  <a:srgbClr val="878273"/>
                </a:solidFill>
                <a:effectLst/>
                <a:latin typeface="微软雅黑" panose="020B0503020204020204" pitchFamily="34" charset="-122"/>
                <a:ea typeface="微软雅黑" panose="020B0503020204020204" pitchFamily="34" charset="-122"/>
              </a:rPr>
              <a:t>观念性陶艺</a:t>
            </a:r>
            <a:r>
              <a:rPr kumimoji="0" lang="zh-CN" altLang="en-US" sz="2000" b="0" i="0" u="none" strike="noStrike" cap="none" normalizeH="0" baseline="0" dirty="0">
                <a:ln>
                  <a:noFill/>
                </a:ln>
                <a:solidFill>
                  <a:srgbClr val="878273"/>
                </a:solidFill>
                <a:effectLst/>
                <a:latin typeface="微软雅黑" panose="020B0503020204020204" pitchFamily="34" charset="-122"/>
                <a:ea typeface="微软雅黑" panose="020B0503020204020204" pitchFamily="34" charset="-122"/>
              </a:rPr>
              <a:t>：</a:t>
            </a:r>
            <a:endParaRPr kumimoji="0" lang="zh-CN" altLang="zh-CN" sz="2000"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2000" b="0" i="0" u="none" strike="noStrike" cap="none" normalizeH="0" baseline="0" dirty="0">
                <a:ln>
                  <a:noFill/>
                </a:ln>
                <a:solidFill>
                  <a:srgbClr val="878273"/>
                </a:solidFill>
                <a:effectLst/>
                <a:latin typeface="微软雅黑" panose="020B0503020204020204" pitchFamily="34" charset="-122"/>
                <a:ea typeface="微软雅黑" panose="020B0503020204020204" pitchFamily="34" charset="-122"/>
              </a:rPr>
              <a:t>       </a:t>
            </a:r>
            <a:r>
              <a:rPr kumimoji="0" lang="zh-CN" altLang="zh-CN" sz="2000" b="0" i="0" u="none" strike="noStrike" cap="none" normalizeH="0" baseline="0" dirty="0">
                <a:ln>
                  <a:noFill/>
                </a:ln>
                <a:solidFill>
                  <a:srgbClr val="878273"/>
                </a:solidFill>
                <a:effectLst/>
                <a:latin typeface="微软雅黑" panose="020B0503020204020204" pitchFamily="34" charset="-122"/>
                <a:ea typeface="微软雅黑" panose="020B0503020204020204" pitchFamily="34" charset="-122"/>
              </a:rPr>
              <a:t>观念性陶艺摆脱实用性的束缚，突破传统制器的惯用形式，注重观念的表达和精神世界的挖掘，表达人与火、土、水之间的深层次关系，具有前卫性、实验性、独创性等特点。其创作手法自由多样，形式语言不拘一格，强调色彩的表现、缺陷语言的审美拓展，以及与其他材质的结合，如木头、玻璃、金属等。它通过组合、堆砌等方式来表达作者的创作意图。</a:t>
            </a:r>
            <a:endParaRPr kumimoji="0" lang="zh-CN" altLang="zh-CN" sz="2000" b="0" i="0" u="none" strike="noStrike" cap="none" normalizeH="0" baseline="0" dirty="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2037138409"/>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invX="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9" presetClass="entr" presetSubtype="0" decel="100000"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ppt_w</p:attrName>
                                        </p:attrNameLst>
                                      </p:cBhvr>
                                      <p:tavLst>
                                        <p:tav tm="0">
                                          <p:val>
                                            <p:fltVal val="0"/>
                                          </p:val>
                                        </p:tav>
                                        <p:tav tm="100000">
                                          <p:val>
                                            <p:strVal val="#ppt_w"/>
                                          </p:val>
                                        </p:tav>
                                      </p:tavLst>
                                    </p:anim>
                                    <p:anim calcmode="lin" valueType="num">
                                      <p:cBhvr>
                                        <p:cTn id="13" dur="500" fill="hold"/>
                                        <p:tgtEl>
                                          <p:spTgt spid="5"/>
                                        </p:tgtEl>
                                        <p:attrNameLst>
                                          <p:attrName>ppt_h</p:attrName>
                                        </p:attrNameLst>
                                      </p:cBhvr>
                                      <p:tavLst>
                                        <p:tav tm="0">
                                          <p:val>
                                            <p:fltVal val="0"/>
                                          </p:val>
                                        </p:tav>
                                        <p:tav tm="100000">
                                          <p:val>
                                            <p:strVal val="#ppt_h"/>
                                          </p:val>
                                        </p:tav>
                                      </p:tavLst>
                                    </p:anim>
                                    <p:anim calcmode="lin" valueType="num">
                                      <p:cBhvr>
                                        <p:cTn id="14" dur="500" fill="hold"/>
                                        <p:tgtEl>
                                          <p:spTgt spid="5"/>
                                        </p:tgtEl>
                                        <p:attrNameLst>
                                          <p:attrName>style.rotation</p:attrName>
                                        </p:attrNameLst>
                                      </p:cBhvr>
                                      <p:tavLst>
                                        <p:tav tm="0">
                                          <p:val>
                                            <p:fltVal val="360"/>
                                          </p:val>
                                        </p:tav>
                                        <p:tav tm="100000">
                                          <p:val>
                                            <p:fltVal val="0"/>
                                          </p:val>
                                        </p:tav>
                                      </p:tavLst>
                                    </p:anim>
                                    <p:animEffect transition="in" filter="fade">
                                      <p:cBhvr>
                                        <p:cTn id="15" dur="500"/>
                                        <p:tgtEl>
                                          <p:spTgt spid="5"/>
                                        </p:tgtEl>
                                      </p:cBhvr>
                                    </p:animEffect>
                                  </p:childTnLst>
                                </p:cTn>
                              </p:par>
                            </p:childTnLst>
                          </p:cTn>
                        </p:par>
                      </p:childTnLst>
                    </p:cTn>
                  </p:par>
                  <p:par>
                    <p:cTn id="16" fill="hold">
                      <p:stCondLst>
                        <p:cond delay="indefinite"/>
                      </p:stCondLst>
                      <p:childTnLst>
                        <p:par>
                          <p:cTn id="17" fill="hold">
                            <p:stCondLst>
                              <p:cond delay="0"/>
                            </p:stCondLst>
                            <p:childTnLst>
                              <p:par>
                                <p:cTn id="18" presetID="15" presetClass="entr" presetSubtype="0" fill="hold" nodeType="clickEffect">
                                  <p:stCondLst>
                                    <p:cond delay="0"/>
                                  </p:stCondLst>
                                  <p:childTnLst>
                                    <p:set>
                                      <p:cBhvr>
                                        <p:cTn id="19" dur="1" fill="hold">
                                          <p:stCondLst>
                                            <p:cond delay="0"/>
                                          </p:stCondLst>
                                        </p:cTn>
                                        <p:tgtEl>
                                          <p:spTgt spid="3"/>
                                        </p:tgtEl>
                                        <p:attrNameLst>
                                          <p:attrName>style.visibility</p:attrName>
                                        </p:attrNameLst>
                                      </p:cBhvr>
                                      <p:to>
                                        <p:strVal val="visible"/>
                                      </p:to>
                                    </p:set>
                                    <p:anim calcmode="lin" valueType="num">
                                      <p:cBhvr>
                                        <p:cTn id="20" dur="1000" fill="hold"/>
                                        <p:tgtEl>
                                          <p:spTgt spid="3"/>
                                        </p:tgtEl>
                                        <p:attrNameLst>
                                          <p:attrName>ppt_w</p:attrName>
                                        </p:attrNameLst>
                                      </p:cBhvr>
                                      <p:tavLst>
                                        <p:tav tm="0">
                                          <p:val>
                                            <p:fltVal val="0"/>
                                          </p:val>
                                        </p:tav>
                                        <p:tav tm="100000">
                                          <p:val>
                                            <p:strVal val="#ppt_w"/>
                                          </p:val>
                                        </p:tav>
                                      </p:tavLst>
                                    </p:anim>
                                    <p:anim calcmode="lin" valueType="num">
                                      <p:cBhvr>
                                        <p:cTn id="21" dur="1000" fill="hold"/>
                                        <p:tgtEl>
                                          <p:spTgt spid="3"/>
                                        </p:tgtEl>
                                        <p:attrNameLst>
                                          <p:attrName>ppt_h</p:attrName>
                                        </p:attrNameLst>
                                      </p:cBhvr>
                                      <p:tavLst>
                                        <p:tav tm="0">
                                          <p:val>
                                            <p:fltVal val="0"/>
                                          </p:val>
                                        </p:tav>
                                        <p:tav tm="100000">
                                          <p:val>
                                            <p:strVal val="#ppt_h"/>
                                          </p:val>
                                        </p:tav>
                                      </p:tavLst>
                                    </p:anim>
                                    <p:anim calcmode="lin" valueType="num">
                                      <p:cBhvr>
                                        <p:cTn id="22" dur="1000" fill="hold"/>
                                        <p:tgtEl>
                                          <p:spTgt spid="3"/>
                                        </p:tgtEl>
                                        <p:attrNameLst>
                                          <p:attrName>ppt_x</p:attrName>
                                        </p:attrNameLst>
                                      </p:cBhvr>
                                      <p:tavLst>
                                        <p:tav tm="0" fmla="#ppt_x+(cos(-2*pi*(1-$))*-#ppt_x-sin(-2*pi*(1-$))*(1-#ppt_y))*(1-$)">
                                          <p:val>
                                            <p:fltVal val="0"/>
                                          </p:val>
                                        </p:tav>
                                        <p:tav tm="100000">
                                          <p:val>
                                            <p:fltVal val="1"/>
                                          </p:val>
                                        </p:tav>
                                      </p:tavLst>
                                    </p:anim>
                                    <p:anim calcmode="lin" valueType="num">
                                      <p:cBhvr>
                                        <p:cTn id="23" dur="1000" fill="hold"/>
                                        <p:tgtEl>
                                          <p:spTgt spid="3"/>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24" fill="hold">
                      <p:stCondLst>
                        <p:cond delay="indefinite"/>
                      </p:stCondLst>
                      <p:childTnLst>
                        <p:par>
                          <p:cTn id="25" fill="hold">
                            <p:stCondLst>
                              <p:cond delay="0"/>
                            </p:stCondLst>
                            <p:childTnLst>
                              <p:par>
                                <p:cTn id="26" presetID="15" presetClass="entr" presetSubtype="0" fill="hold" nodeType="clickEffect">
                                  <p:stCondLst>
                                    <p:cond delay="0"/>
                                  </p:stCondLst>
                                  <p:childTnLst>
                                    <p:set>
                                      <p:cBhvr>
                                        <p:cTn id="27" dur="1" fill="hold">
                                          <p:stCondLst>
                                            <p:cond delay="0"/>
                                          </p:stCondLst>
                                        </p:cTn>
                                        <p:tgtEl>
                                          <p:spTgt spid="9"/>
                                        </p:tgtEl>
                                        <p:attrNameLst>
                                          <p:attrName>style.visibility</p:attrName>
                                        </p:attrNameLst>
                                      </p:cBhvr>
                                      <p:to>
                                        <p:strVal val="visible"/>
                                      </p:to>
                                    </p:set>
                                    <p:anim calcmode="lin" valueType="num">
                                      <p:cBhvr>
                                        <p:cTn id="28" dur="1000" fill="hold"/>
                                        <p:tgtEl>
                                          <p:spTgt spid="9"/>
                                        </p:tgtEl>
                                        <p:attrNameLst>
                                          <p:attrName>ppt_w</p:attrName>
                                        </p:attrNameLst>
                                      </p:cBhvr>
                                      <p:tavLst>
                                        <p:tav tm="0">
                                          <p:val>
                                            <p:fltVal val="0"/>
                                          </p:val>
                                        </p:tav>
                                        <p:tav tm="100000">
                                          <p:val>
                                            <p:strVal val="#ppt_w"/>
                                          </p:val>
                                        </p:tav>
                                      </p:tavLst>
                                    </p:anim>
                                    <p:anim calcmode="lin" valueType="num">
                                      <p:cBhvr>
                                        <p:cTn id="29" dur="1000" fill="hold"/>
                                        <p:tgtEl>
                                          <p:spTgt spid="9"/>
                                        </p:tgtEl>
                                        <p:attrNameLst>
                                          <p:attrName>ppt_h</p:attrName>
                                        </p:attrNameLst>
                                      </p:cBhvr>
                                      <p:tavLst>
                                        <p:tav tm="0">
                                          <p:val>
                                            <p:fltVal val="0"/>
                                          </p:val>
                                        </p:tav>
                                        <p:tav tm="100000">
                                          <p:val>
                                            <p:strVal val="#ppt_h"/>
                                          </p:val>
                                        </p:tav>
                                      </p:tavLst>
                                    </p:anim>
                                    <p:anim calcmode="lin" valueType="num">
                                      <p:cBhvr>
                                        <p:cTn id="30" dur="1000" fill="hold"/>
                                        <p:tgtEl>
                                          <p:spTgt spid="9"/>
                                        </p:tgtEl>
                                        <p:attrNameLst>
                                          <p:attrName>ppt_x</p:attrName>
                                        </p:attrNameLst>
                                      </p:cBhvr>
                                      <p:tavLst>
                                        <p:tav tm="0" fmla="#ppt_x+(cos(-2*pi*(1-$))*-#ppt_x-sin(-2*pi*(1-$))*(1-#ppt_y))*(1-$)">
                                          <p:val>
                                            <p:fltVal val="0"/>
                                          </p:val>
                                        </p:tav>
                                        <p:tav tm="100000">
                                          <p:val>
                                            <p:fltVal val="1"/>
                                          </p:val>
                                        </p:tav>
                                      </p:tavLst>
                                    </p:anim>
                                    <p:anim calcmode="lin" valueType="num">
                                      <p:cBhvr>
                                        <p:cTn id="31" dur="1000" fill="hold"/>
                                        <p:tgtEl>
                                          <p:spTgt spid="9"/>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32" fill="hold">
                      <p:stCondLst>
                        <p:cond delay="indefinite"/>
                      </p:stCondLst>
                      <p:childTnLst>
                        <p:par>
                          <p:cTn id="33" fill="hold">
                            <p:stCondLst>
                              <p:cond delay="0"/>
                            </p:stCondLst>
                            <p:childTnLst>
                              <p:par>
                                <p:cTn id="34" presetID="42" presetClass="entr" presetSubtype="0" fill="hold" grpId="0" nodeType="clickEffect">
                                  <p:stCondLst>
                                    <p:cond delay="0"/>
                                  </p:stCondLst>
                                  <p:childTnLst>
                                    <p:set>
                                      <p:cBhvr>
                                        <p:cTn id="35" dur="1" fill="hold">
                                          <p:stCondLst>
                                            <p:cond delay="0"/>
                                          </p:stCondLst>
                                        </p:cTn>
                                        <p:tgtEl>
                                          <p:spTgt spid="10"/>
                                        </p:tgtEl>
                                        <p:attrNameLst>
                                          <p:attrName>style.visibility</p:attrName>
                                        </p:attrNameLst>
                                      </p:cBhvr>
                                      <p:to>
                                        <p:strVal val="visible"/>
                                      </p:to>
                                    </p:set>
                                    <p:animEffect transition="in" filter="fade">
                                      <p:cBhvr>
                                        <p:cTn id="36" dur="1000"/>
                                        <p:tgtEl>
                                          <p:spTgt spid="10"/>
                                        </p:tgtEl>
                                      </p:cBhvr>
                                    </p:animEffect>
                                    <p:anim calcmode="lin" valueType="num">
                                      <p:cBhvr>
                                        <p:cTn id="37" dur="1000" fill="hold"/>
                                        <p:tgtEl>
                                          <p:spTgt spid="10"/>
                                        </p:tgtEl>
                                        <p:attrNameLst>
                                          <p:attrName>ppt_x</p:attrName>
                                        </p:attrNameLst>
                                      </p:cBhvr>
                                      <p:tavLst>
                                        <p:tav tm="0">
                                          <p:val>
                                            <p:strVal val="#ppt_x"/>
                                          </p:val>
                                        </p:tav>
                                        <p:tav tm="100000">
                                          <p:val>
                                            <p:strVal val="#ppt_x"/>
                                          </p:val>
                                        </p:tav>
                                      </p:tavLst>
                                    </p:anim>
                                    <p:anim calcmode="lin" valueType="num">
                                      <p:cBhvr>
                                        <p:cTn id="38"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10"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659FF02E-FF86-2639-CD70-3CB35C950E19}"/>
              </a:ext>
            </a:extLst>
          </p:cNvPr>
          <p:cNvSpPr/>
          <p:nvPr/>
        </p:nvSpPr>
        <p:spPr>
          <a:xfrm>
            <a:off x="0" y="424740"/>
            <a:ext cx="18287999" cy="567631"/>
          </a:xfrm>
          <a:prstGeom prst="rect">
            <a:avLst/>
          </a:prstGeom>
          <a:solidFill>
            <a:srgbClr val="8FCC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599"/>
          </a:p>
        </p:txBody>
      </p:sp>
      <p:sp>
        <p:nvSpPr>
          <p:cNvPr id="5" name="文本框 4">
            <a:extLst>
              <a:ext uri="{FF2B5EF4-FFF2-40B4-BE49-F238E27FC236}">
                <a16:creationId xmlns:a16="http://schemas.microsoft.com/office/drawing/2014/main" id="{A6DFBD31-AAFE-04E8-49A1-D73FAA0C4A4D}"/>
              </a:ext>
            </a:extLst>
          </p:cNvPr>
          <p:cNvSpPr txBox="1"/>
          <p:nvPr/>
        </p:nvSpPr>
        <p:spPr>
          <a:xfrm>
            <a:off x="1130157" y="197278"/>
            <a:ext cx="7134614" cy="824649"/>
          </a:xfrm>
          <a:prstGeom prst="rect">
            <a:avLst/>
          </a:prstGeom>
          <a:noFill/>
        </p:spPr>
        <p:txBody>
          <a:bodyPr wrap="square">
            <a:spAutoFit/>
          </a:bodyPr>
          <a:lstStyle/>
          <a:p>
            <a:pPr>
              <a:lnSpc>
                <a:spcPct val="150000"/>
              </a:lnSpc>
            </a:pPr>
            <a:r>
              <a:rPr lang="zh-CN" altLang="en-US" sz="3600" kern="100" spc="600" dirty="0">
                <a:solidFill>
                  <a:schemeClr val="bg1"/>
                </a:solidFill>
                <a:latin typeface="方正黑体简体" panose="03000509000000000000" pitchFamily="65" charset="-122"/>
                <a:ea typeface="方正黑体简体" panose="03000509000000000000" pitchFamily="65" charset="-122"/>
                <a:cs typeface="Times New Roman" panose="02020603050405020304" pitchFamily="18" charset="0"/>
              </a:rPr>
              <a:t>第一节  陶瓷和陶艺</a:t>
            </a:r>
            <a:endParaRPr lang="zh-CN" altLang="en-US" sz="3600" dirty="0">
              <a:ln w="13462">
                <a:solidFill>
                  <a:schemeClr val="bg1"/>
                </a:solidFill>
                <a:prstDash val="solid"/>
              </a:ln>
              <a:solidFill>
                <a:schemeClr val="bg1"/>
              </a:solidFill>
              <a:effectLst>
                <a:outerShdw dist="38100" dir="2700000" algn="bl" rotWithShape="0">
                  <a:schemeClr val="accent5"/>
                </a:outerShdw>
              </a:effectLst>
              <a:latin typeface="方正黑体简体" panose="03000509000000000000" pitchFamily="65" charset="-122"/>
              <a:ea typeface="方正黑体简体" panose="03000509000000000000" pitchFamily="65" charset="-122"/>
            </a:endParaRPr>
          </a:p>
        </p:txBody>
      </p:sp>
      <p:sp>
        <p:nvSpPr>
          <p:cNvPr id="2" name="矩形 1">
            <a:extLst>
              <a:ext uri="{FF2B5EF4-FFF2-40B4-BE49-F238E27FC236}">
                <a16:creationId xmlns:a16="http://schemas.microsoft.com/office/drawing/2014/main" id="{BB17AE5F-1653-D23F-CEE7-B8D899329EE7}"/>
              </a:ext>
            </a:extLst>
          </p:cNvPr>
          <p:cNvSpPr/>
          <p:nvPr/>
        </p:nvSpPr>
        <p:spPr>
          <a:xfrm>
            <a:off x="0" y="4041648"/>
            <a:ext cx="18287999" cy="3781770"/>
          </a:xfrm>
          <a:prstGeom prst="rect">
            <a:avLst/>
          </a:prstGeom>
          <a:gradFill>
            <a:gsLst>
              <a:gs pos="0">
                <a:schemeClr val="accent1">
                  <a:lumMod val="5000"/>
                  <a:lumOff val="95000"/>
                </a:schemeClr>
              </a:gs>
              <a:gs pos="66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片 2">
            <a:extLst>
              <a:ext uri="{FF2B5EF4-FFF2-40B4-BE49-F238E27FC236}">
                <a16:creationId xmlns:a16="http://schemas.microsoft.com/office/drawing/2014/main" id="{03C22D09-51C1-08D8-AF37-7382D2FF49FE}"/>
              </a:ext>
            </a:extLst>
          </p:cNvPr>
          <p:cNvPicPr>
            <a:picLocks noChangeAspect="1"/>
          </p:cNvPicPr>
          <p:nvPr/>
        </p:nvPicPr>
        <p:blipFill>
          <a:blip r:embed="rId2"/>
          <a:stretch>
            <a:fillRect/>
          </a:stretch>
        </p:blipFill>
        <p:spPr>
          <a:xfrm>
            <a:off x="3091456" y="2465170"/>
            <a:ext cx="6052544" cy="6662884"/>
          </a:xfrm>
          <a:prstGeom prst="rect">
            <a:avLst/>
          </a:prstGeom>
        </p:spPr>
      </p:pic>
      <p:pic>
        <p:nvPicPr>
          <p:cNvPr id="9" name="图片 8">
            <a:extLst>
              <a:ext uri="{FF2B5EF4-FFF2-40B4-BE49-F238E27FC236}">
                <a16:creationId xmlns:a16="http://schemas.microsoft.com/office/drawing/2014/main" id="{489B2A6B-3D42-EC64-CFF2-1675C939D923}"/>
              </a:ext>
            </a:extLst>
          </p:cNvPr>
          <p:cNvPicPr>
            <a:picLocks noChangeAspect="1"/>
          </p:cNvPicPr>
          <p:nvPr/>
        </p:nvPicPr>
        <p:blipFill>
          <a:blip r:embed="rId3"/>
          <a:stretch>
            <a:fillRect/>
          </a:stretch>
        </p:blipFill>
        <p:spPr>
          <a:xfrm>
            <a:off x="10381635" y="2465170"/>
            <a:ext cx="4814909" cy="6679838"/>
          </a:xfrm>
          <a:prstGeom prst="rect">
            <a:avLst/>
          </a:prstGeom>
        </p:spPr>
      </p:pic>
    </p:spTree>
    <p:extLst>
      <p:ext uri="{BB962C8B-B14F-4D97-AF65-F5344CB8AC3E}">
        <p14:creationId xmlns:p14="http://schemas.microsoft.com/office/powerpoint/2010/main" val="3135814885"/>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invX="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9" presetClass="entr" presetSubtype="0" decel="100000"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ppt_w</p:attrName>
                                        </p:attrNameLst>
                                      </p:cBhvr>
                                      <p:tavLst>
                                        <p:tav tm="0">
                                          <p:val>
                                            <p:fltVal val="0"/>
                                          </p:val>
                                        </p:tav>
                                        <p:tav tm="100000">
                                          <p:val>
                                            <p:strVal val="#ppt_w"/>
                                          </p:val>
                                        </p:tav>
                                      </p:tavLst>
                                    </p:anim>
                                    <p:anim calcmode="lin" valueType="num">
                                      <p:cBhvr>
                                        <p:cTn id="13" dur="500" fill="hold"/>
                                        <p:tgtEl>
                                          <p:spTgt spid="5"/>
                                        </p:tgtEl>
                                        <p:attrNameLst>
                                          <p:attrName>ppt_h</p:attrName>
                                        </p:attrNameLst>
                                      </p:cBhvr>
                                      <p:tavLst>
                                        <p:tav tm="0">
                                          <p:val>
                                            <p:fltVal val="0"/>
                                          </p:val>
                                        </p:tav>
                                        <p:tav tm="100000">
                                          <p:val>
                                            <p:strVal val="#ppt_h"/>
                                          </p:val>
                                        </p:tav>
                                      </p:tavLst>
                                    </p:anim>
                                    <p:anim calcmode="lin" valueType="num">
                                      <p:cBhvr>
                                        <p:cTn id="14" dur="500" fill="hold"/>
                                        <p:tgtEl>
                                          <p:spTgt spid="5"/>
                                        </p:tgtEl>
                                        <p:attrNameLst>
                                          <p:attrName>style.rotation</p:attrName>
                                        </p:attrNameLst>
                                      </p:cBhvr>
                                      <p:tavLst>
                                        <p:tav tm="0">
                                          <p:val>
                                            <p:fltVal val="360"/>
                                          </p:val>
                                        </p:tav>
                                        <p:tav tm="100000">
                                          <p:val>
                                            <p:fltVal val="0"/>
                                          </p:val>
                                        </p:tav>
                                      </p:tavLst>
                                    </p:anim>
                                    <p:animEffect transition="in" filter="fade">
                                      <p:cBhvr>
                                        <p:cTn id="15" dur="500"/>
                                        <p:tgtEl>
                                          <p:spTgt spid="5"/>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4" fill="hold" grpId="0" nodeType="click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wipe(down)">
                                      <p:cBhvr>
                                        <p:cTn id="20" dur="500"/>
                                        <p:tgtEl>
                                          <p:spTgt spid="2"/>
                                        </p:tgtEl>
                                      </p:cBhvr>
                                    </p:animEffect>
                                  </p:childTnLst>
                                </p:cTn>
                              </p:par>
                            </p:childTnLst>
                          </p:cTn>
                        </p:par>
                        <p:par>
                          <p:cTn id="21" fill="hold">
                            <p:stCondLst>
                              <p:cond delay="500"/>
                            </p:stCondLst>
                            <p:childTnLst>
                              <p:par>
                                <p:cTn id="22" presetID="14" presetClass="entr" presetSubtype="10" fill="hold" nodeType="afterEffect">
                                  <p:stCondLst>
                                    <p:cond delay="0"/>
                                  </p:stCondLst>
                                  <p:childTnLst>
                                    <p:set>
                                      <p:cBhvr>
                                        <p:cTn id="23" dur="1" fill="hold">
                                          <p:stCondLst>
                                            <p:cond delay="0"/>
                                          </p:stCondLst>
                                        </p:cTn>
                                        <p:tgtEl>
                                          <p:spTgt spid="3"/>
                                        </p:tgtEl>
                                        <p:attrNameLst>
                                          <p:attrName>style.visibility</p:attrName>
                                        </p:attrNameLst>
                                      </p:cBhvr>
                                      <p:to>
                                        <p:strVal val="visible"/>
                                      </p:to>
                                    </p:set>
                                    <p:animEffect transition="in" filter="randombar(horizontal)">
                                      <p:cBhvr>
                                        <p:cTn id="24" dur="500"/>
                                        <p:tgtEl>
                                          <p:spTgt spid="3"/>
                                        </p:tgtEl>
                                      </p:cBhvr>
                                    </p:animEffect>
                                  </p:childTnLst>
                                </p:cTn>
                              </p:par>
                            </p:childTnLst>
                          </p:cTn>
                        </p:par>
                        <p:par>
                          <p:cTn id="25" fill="hold">
                            <p:stCondLst>
                              <p:cond delay="1000"/>
                            </p:stCondLst>
                            <p:childTnLst>
                              <p:par>
                                <p:cTn id="26" presetID="14" presetClass="entr" presetSubtype="10" fill="hold" nodeType="after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randombar(horizontal)">
                                      <p:cBhvr>
                                        <p:cTn id="28"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2"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659FF02E-FF86-2639-CD70-3CB35C950E19}"/>
              </a:ext>
            </a:extLst>
          </p:cNvPr>
          <p:cNvSpPr/>
          <p:nvPr/>
        </p:nvSpPr>
        <p:spPr>
          <a:xfrm>
            <a:off x="0" y="424740"/>
            <a:ext cx="18287999" cy="567631"/>
          </a:xfrm>
          <a:prstGeom prst="rect">
            <a:avLst/>
          </a:prstGeom>
          <a:solidFill>
            <a:srgbClr val="8FCC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599"/>
          </a:p>
        </p:txBody>
      </p:sp>
      <p:sp>
        <p:nvSpPr>
          <p:cNvPr id="5" name="文本框 4">
            <a:extLst>
              <a:ext uri="{FF2B5EF4-FFF2-40B4-BE49-F238E27FC236}">
                <a16:creationId xmlns:a16="http://schemas.microsoft.com/office/drawing/2014/main" id="{A6DFBD31-AAFE-04E8-49A1-D73FAA0C4A4D}"/>
              </a:ext>
            </a:extLst>
          </p:cNvPr>
          <p:cNvSpPr txBox="1"/>
          <p:nvPr/>
        </p:nvSpPr>
        <p:spPr>
          <a:xfrm>
            <a:off x="1130157" y="197278"/>
            <a:ext cx="7134614" cy="824649"/>
          </a:xfrm>
          <a:prstGeom prst="rect">
            <a:avLst/>
          </a:prstGeom>
          <a:noFill/>
        </p:spPr>
        <p:txBody>
          <a:bodyPr wrap="square">
            <a:spAutoFit/>
          </a:bodyPr>
          <a:lstStyle/>
          <a:p>
            <a:pPr>
              <a:lnSpc>
                <a:spcPct val="150000"/>
              </a:lnSpc>
            </a:pPr>
            <a:r>
              <a:rPr lang="zh-CN" altLang="en-US" sz="3600" kern="100" spc="600" dirty="0">
                <a:solidFill>
                  <a:schemeClr val="bg1"/>
                </a:solidFill>
                <a:latin typeface="方正黑体简体" panose="03000509000000000000" pitchFamily="65" charset="-122"/>
                <a:ea typeface="方正黑体简体" panose="03000509000000000000" pitchFamily="65" charset="-122"/>
                <a:cs typeface="Times New Roman" panose="02020603050405020304" pitchFamily="18" charset="0"/>
              </a:rPr>
              <a:t>第二节  中国陶艺的发展</a:t>
            </a:r>
            <a:endParaRPr lang="zh-CN" altLang="en-US" sz="3600" dirty="0">
              <a:ln w="13462">
                <a:solidFill>
                  <a:schemeClr val="bg1"/>
                </a:solidFill>
                <a:prstDash val="solid"/>
              </a:ln>
              <a:solidFill>
                <a:schemeClr val="bg1"/>
              </a:solidFill>
              <a:effectLst>
                <a:outerShdw dist="38100" dir="2700000" algn="bl" rotWithShape="0">
                  <a:schemeClr val="accent5"/>
                </a:outerShdw>
              </a:effectLst>
              <a:latin typeface="方正黑体简体" panose="03000509000000000000" pitchFamily="65" charset="-122"/>
              <a:ea typeface="方正黑体简体" panose="03000509000000000000" pitchFamily="65" charset="-122"/>
            </a:endParaRPr>
          </a:p>
        </p:txBody>
      </p:sp>
      <p:sp>
        <p:nvSpPr>
          <p:cNvPr id="6" name="文本框 5">
            <a:extLst>
              <a:ext uri="{FF2B5EF4-FFF2-40B4-BE49-F238E27FC236}">
                <a16:creationId xmlns:a16="http://schemas.microsoft.com/office/drawing/2014/main" id="{6C971EE8-B49D-6411-0017-C139B465CE27}"/>
              </a:ext>
            </a:extLst>
          </p:cNvPr>
          <p:cNvSpPr txBox="1"/>
          <p:nvPr/>
        </p:nvSpPr>
        <p:spPr>
          <a:xfrm>
            <a:off x="1740625" y="3603745"/>
            <a:ext cx="6781583" cy="4550989"/>
          </a:xfrm>
          <a:prstGeom prst="rect">
            <a:avLst/>
          </a:prstGeom>
          <a:noFill/>
        </p:spPr>
        <p:txBody>
          <a:bodyPr wrap="square">
            <a:spAutoFit/>
          </a:bodyPr>
          <a:lstStyle/>
          <a:p>
            <a:pPr algn="just">
              <a:lnSpc>
                <a:spcPct val="150000"/>
              </a:lnSpc>
            </a:pPr>
            <a:r>
              <a:rPr lang="zh-CN" altLang="en-US" sz="2800" spc="300" dirty="0">
                <a:latin typeface="等线" panose="02010600030101010101" pitchFamily="2" charset="-122"/>
                <a:ea typeface="等线" panose="02010600030101010101" pitchFamily="2" charset="-122"/>
              </a:rPr>
              <a:t>      中国陶瓷的发展历史悠久，早在旧石器时代晚期就出现了灰陶，八千多年前的磁山文化出现了红陶，七千多年前的仰韶文化出现彩陶，六千多年前的大汶口文化出现黑陶。还有秦代的兵马俑、汉代的釉陶、唐代的唐三彩等，这些都属于陶器。</a:t>
            </a:r>
          </a:p>
        </p:txBody>
      </p:sp>
      <p:pic>
        <p:nvPicPr>
          <p:cNvPr id="11" name="图片 10">
            <a:extLst>
              <a:ext uri="{FF2B5EF4-FFF2-40B4-BE49-F238E27FC236}">
                <a16:creationId xmlns:a16="http://schemas.microsoft.com/office/drawing/2014/main" id="{9A0E45B0-25C9-7889-0F82-0399FB9BAA0C}"/>
              </a:ext>
            </a:extLst>
          </p:cNvPr>
          <p:cNvPicPr>
            <a:picLocks noChangeAspect="1"/>
          </p:cNvPicPr>
          <p:nvPr/>
        </p:nvPicPr>
        <p:blipFill>
          <a:blip r:embed="rId2"/>
          <a:stretch>
            <a:fillRect/>
          </a:stretch>
        </p:blipFill>
        <p:spPr>
          <a:xfrm>
            <a:off x="10076688" y="1796348"/>
            <a:ext cx="5145740" cy="4082892"/>
          </a:xfrm>
          <a:prstGeom prst="rect">
            <a:avLst/>
          </a:prstGeom>
        </p:spPr>
      </p:pic>
      <p:grpSp>
        <p:nvGrpSpPr>
          <p:cNvPr id="2" name="组合 1">
            <a:extLst>
              <a:ext uri="{FF2B5EF4-FFF2-40B4-BE49-F238E27FC236}">
                <a16:creationId xmlns:a16="http://schemas.microsoft.com/office/drawing/2014/main" id="{2FCDBE26-0B62-5917-571A-EC1DB54F68D2}"/>
              </a:ext>
            </a:extLst>
          </p:cNvPr>
          <p:cNvGrpSpPr/>
          <p:nvPr/>
        </p:nvGrpSpPr>
        <p:grpSpPr>
          <a:xfrm>
            <a:off x="10076688" y="6077520"/>
            <a:ext cx="5145740" cy="3578544"/>
            <a:chOff x="10076688" y="6077520"/>
            <a:chExt cx="5145740" cy="3578544"/>
          </a:xfrm>
        </p:grpSpPr>
        <p:sp>
          <p:nvSpPr>
            <p:cNvPr id="14" name="矩形: 圆角 13">
              <a:extLst>
                <a:ext uri="{FF2B5EF4-FFF2-40B4-BE49-F238E27FC236}">
                  <a16:creationId xmlns:a16="http://schemas.microsoft.com/office/drawing/2014/main" id="{E1953BE0-8F2A-8D43-3A96-67C54082A12A}"/>
                </a:ext>
              </a:extLst>
            </p:cNvPr>
            <p:cNvSpPr/>
            <p:nvPr/>
          </p:nvSpPr>
          <p:spPr>
            <a:xfrm>
              <a:off x="10076688" y="6077520"/>
              <a:ext cx="5145740" cy="3578544"/>
            </a:xfrm>
            <a:prstGeom prst="roundRect">
              <a:avLst>
                <a:gd name="adj" fmla="val 3380"/>
              </a:avLst>
            </a:prstGeom>
          </p:spPr>
          <p:style>
            <a:lnRef idx="0">
              <a:schemeClr val="accent6"/>
            </a:lnRef>
            <a:fillRef idx="3">
              <a:schemeClr val="accent6"/>
            </a:fillRef>
            <a:effectRef idx="3">
              <a:schemeClr val="accent6"/>
            </a:effectRef>
            <a:fontRef idx="minor">
              <a:schemeClr val="lt1"/>
            </a:fontRef>
          </p:style>
          <p:txBody>
            <a:bodyPr rtlCol="0" anchor="ctr"/>
            <a:lstStyle/>
            <a:p>
              <a:pPr algn="ctr"/>
              <a:endParaRPr lang="zh-CN" altLang="en-US"/>
            </a:p>
          </p:txBody>
        </p:sp>
        <p:sp>
          <p:nvSpPr>
            <p:cNvPr id="12" name="Rectangle 1">
              <a:extLst>
                <a:ext uri="{FF2B5EF4-FFF2-40B4-BE49-F238E27FC236}">
                  <a16:creationId xmlns:a16="http://schemas.microsoft.com/office/drawing/2014/main" id="{D30AAB76-F0D9-F9D9-AD1F-A7AE0FBF5E95}"/>
                </a:ext>
              </a:extLst>
            </p:cNvPr>
            <p:cNvSpPr>
              <a:spLocks noChangeArrowheads="1"/>
            </p:cNvSpPr>
            <p:nvPr/>
          </p:nvSpPr>
          <p:spPr bwMode="auto">
            <a:xfrm>
              <a:off x="10315128" y="6150672"/>
              <a:ext cx="4668860" cy="3269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50000"/>
                </a:lnSpc>
                <a:spcBef>
                  <a:spcPct val="0"/>
                </a:spcBef>
                <a:spcAft>
                  <a:spcPct val="0"/>
                </a:spcAft>
                <a:buClrTx/>
                <a:buSzTx/>
                <a:buFontTx/>
                <a:buNone/>
                <a:tabLst/>
              </a:pPr>
              <a:r>
                <a:rPr kumimoji="0" lang="en-US" altLang="zh-CN" sz="2000" b="0" i="0" u="none" strike="noStrike" cap="none" normalizeH="0" baseline="0" dirty="0">
                  <a:ln>
                    <a:noFill/>
                  </a:ln>
                  <a:solidFill>
                    <a:schemeClr val="bg1"/>
                  </a:solidFill>
                  <a:effectLst/>
                  <a:latin typeface="微软雅黑" panose="020B0503020204020204" pitchFamily="34" charset="-122"/>
                  <a:ea typeface="微软雅黑" panose="020B0503020204020204" pitchFamily="34" charset="-122"/>
                </a:rPr>
                <a:t>      </a:t>
              </a:r>
              <a:r>
                <a:rPr kumimoji="0" lang="zh-CN" altLang="zh-CN" sz="2000" b="0" i="0" u="none" strike="noStrike" cap="none" normalizeH="0" baseline="0" dirty="0">
                  <a:ln>
                    <a:noFill/>
                  </a:ln>
                  <a:solidFill>
                    <a:schemeClr val="bg1"/>
                  </a:solidFill>
                  <a:effectLst/>
                  <a:latin typeface="微软雅黑" panose="020B0503020204020204" pitchFamily="34" charset="-122"/>
                  <a:ea typeface="微软雅黑" panose="020B0503020204020204" pitchFamily="34" charset="-122"/>
                </a:rPr>
                <a:t>出土于陕西省西安市半坡遗址。盆在红色陶胎上，用黑彩绘出人面纹和鱼纹，对称排列。人面纹的眼、鼻、嘴皆备，头部有三角形饰物，耳旁有小鱼，构成一幅形态奇妙的人鱼合体图，表现出作者丰富的想象力，同时也是对当时渔猎生活的具体反映。</a:t>
              </a:r>
              <a:endParaRPr kumimoji="0" lang="zh-CN" altLang="zh-CN" sz="2000" b="0" i="0" u="none" strike="noStrike" cap="none" normalizeH="0" baseline="0" dirty="0">
                <a:ln>
                  <a:noFill/>
                </a:ln>
                <a:solidFill>
                  <a:schemeClr val="bg1"/>
                </a:solidFill>
                <a:effectLst/>
                <a:latin typeface="Arial" panose="020B0604020202020204" pitchFamily="34" charset="0"/>
              </a:endParaRPr>
            </a:p>
          </p:txBody>
        </p:sp>
      </p:grpSp>
      <p:sp>
        <p:nvSpPr>
          <p:cNvPr id="13" name="矩形: 圆角 12">
            <a:extLst>
              <a:ext uri="{FF2B5EF4-FFF2-40B4-BE49-F238E27FC236}">
                <a16:creationId xmlns:a16="http://schemas.microsoft.com/office/drawing/2014/main" id="{74707DCD-A1AA-95DF-A170-E81C0E8CF37D}"/>
              </a:ext>
            </a:extLst>
          </p:cNvPr>
          <p:cNvSpPr/>
          <p:nvPr/>
        </p:nvSpPr>
        <p:spPr>
          <a:xfrm>
            <a:off x="2852000" y="2539867"/>
            <a:ext cx="5412771" cy="715581"/>
          </a:xfrm>
          <a:prstGeom prst="round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zh-CN" altLang="en-US" sz="3200" b="1" spc="300" dirty="0">
                <a:latin typeface="宋体" panose="02010600030101010101" pitchFamily="2" charset="-122"/>
                <a:ea typeface="宋体" panose="02010600030101010101" pitchFamily="2" charset="-122"/>
              </a:rPr>
              <a:t>二、中国传统陶瓷的发展</a:t>
            </a:r>
          </a:p>
        </p:txBody>
      </p:sp>
    </p:spTree>
    <p:extLst>
      <p:ext uri="{BB962C8B-B14F-4D97-AF65-F5344CB8AC3E}">
        <p14:creationId xmlns:p14="http://schemas.microsoft.com/office/powerpoint/2010/main" val="812957855"/>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invX="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9" presetClass="entr" presetSubtype="0" decel="100000"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ppt_w</p:attrName>
                                        </p:attrNameLst>
                                      </p:cBhvr>
                                      <p:tavLst>
                                        <p:tav tm="0">
                                          <p:val>
                                            <p:fltVal val="0"/>
                                          </p:val>
                                        </p:tav>
                                        <p:tav tm="100000">
                                          <p:val>
                                            <p:strVal val="#ppt_w"/>
                                          </p:val>
                                        </p:tav>
                                      </p:tavLst>
                                    </p:anim>
                                    <p:anim calcmode="lin" valueType="num">
                                      <p:cBhvr>
                                        <p:cTn id="13" dur="500" fill="hold"/>
                                        <p:tgtEl>
                                          <p:spTgt spid="5"/>
                                        </p:tgtEl>
                                        <p:attrNameLst>
                                          <p:attrName>ppt_h</p:attrName>
                                        </p:attrNameLst>
                                      </p:cBhvr>
                                      <p:tavLst>
                                        <p:tav tm="0">
                                          <p:val>
                                            <p:fltVal val="0"/>
                                          </p:val>
                                        </p:tav>
                                        <p:tav tm="100000">
                                          <p:val>
                                            <p:strVal val="#ppt_h"/>
                                          </p:val>
                                        </p:tav>
                                      </p:tavLst>
                                    </p:anim>
                                    <p:anim calcmode="lin" valueType="num">
                                      <p:cBhvr>
                                        <p:cTn id="14" dur="500" fill="hold"/>
                                        <p:tgtEl>
                                          <p:spTgt spid="5"/>
                                        </p:tgtEl>
                                        <p:attrNameLst>
                                          <p:attrName>style.rotation</p:attrName>
                                        </p:attrNameLst>
                                      </p:cBhvr>
                                      <p:tavLst>
                                        <p:tav tm="0">
                                          <p:val>
                                            <p:fltVal val="360"/>
                                          </p:val>
                                        </p:tav>
                                        <p:tav tm="100000">
                                          <p:val>
                                            <p:fltVal val="0"/>
                                          </p:val>
                                        </p:tav>
                                      </p:tavLst>
                                    </p:anim>
                                    <p:animEffect transition="in" filter="fade">
                                      <p:cBhvr>
                                        <p:cTn id="15" dur="500"/>
                                        <p:tgtEl>
                                          <p:spTgt spid="5"/>
                                        </p:tgtEl>
                                      </p:cBhvr>
                                    </p:animEffect>
                                  </p:childTnLst>
                                </p:cTn>
                              </p:par>
                            </p:childTnLst>
                          </p:cTn>
                        </p:par>
                      </p:childTnLst>
                    </p:cTn>
                  </p:par>
                  <p:par>
                    <p:cTn id="16" fill="hold">
                      <p:stCondLst>
                        <p:cond delay="indefinite"/>
                      </p:stCondLst>
                      <p:childTnLst>
                        <p:par>
                          <p:cTn id="17" fill="hold">
                            <p:stCondLst>
                              <p:cond delay="0"/>
                            </p:stCondLst>
                            <p:childTnLst>
                              <p:par>
                                <p:cTn id="18" presetID="2" presetClass="entr" presetSubtype="8" fill="hold" grpId="0" nodeType="clickEffect">
                                  <p:stCondLst>
                                    <p:cond delay="0"/>
                                  </p:stCondLst>
                                  <p:childTnLst>
                                    <p:set>
                                      <p:cBhvr>
                                        <p:cTn id="19" dur="1" fill="hold">
                                          <p:stCondLst>
                                            <p:cond delay="0"/>
                                          </p:stCondLst>
                                        </p:cTn>
                                        <p:tgtEl>
                                          <p:spTgt spid="13"/>
                                        </p:tgtEl>
                                        <p:attrNameLst>
                                          <p:attrName>style.visibility</p:attrName>
                                        </p:attrNameLst>
                                      </p:cBhvr>
                                      <p:to>
                                        <p:strVal val="visible"/>
                                      </p:to>
                                    </p:set>
                                    <p:anim calcmode="lin" valueType="num">
                                      <p:cBhvr additive="base">
                                        <p:cTn id="20" dur="500" fill="hold"/>
                                        <p:tgtEl>
                                          <p:spTgt spid="13"/>
                                        </p:tgtEl>
                                        <p:attrNameLst>
                                          <p:attrName>ppt_x</p:attrName>
                                        </p:attrNameLst>
                                      </p:cBhvr>
                                      <p:tavLst>
                                        <p:tav tm="0">
                                          <p:val>
                                            <p:strVal val="0-#ppt_w/2"/>
                                          </p:val>
                                        </p:tav>
                                        <p:tav tm="100000">
                                          <p:val>
                                            <p:strVal val="#ppt_x"/>
                                          </p:val>
                                        </p:tav>
                                      </p:tavLst>
                                    </p:anim>
                                    <p:anim calcmode="lin" valueType="num">
                                      <p:cBhvr additive="base">
                                        <p:cTn id="21" dur="500" fill="hold"/>
                                        <p:tgtEl>
                                          <p:spTgt spid="13"/>
                                        </p:tgtEl>
                                        <p:attrNameLst>
                                          <p:attrName>ppt_y</p:attrName>
                                        </p:attrNameLst>
                                      </p:cBhvr>
                                      <p:tavLst>
                                        <p:tav tm="0">
                                          <p:val>
                                            <p:strVal val="#ppt_y"/>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1" presetClass="entr" presetSubtype="0" fill="hold" grpId="0" nodeType="clickEffect">
                                  <p:stCondLst>
                                    <p:cond delay="0"/>
                                  </p:stCondLst>
                                  <p:iterate type="lt">
                                    <p:tmPct val="10000"/>
                                  </p:iterate>
                                  <p:childTnLst>
                                    <p:set>
                                      <p:cBhvr>
                                        <p:cTn id="25" dur="1" fill="hold">
                                          <p:stCondLst>
                                            <p:cond delay="0"/>
                                          </p:stCondLst>
                                        </p:cTn>
                                        <p:tgtEl>
                                          <p:spTgt spid="6"/>
                                        </p:tgtEl>
                                        <p:attrNameLst>
                                          <p:attrName>style.visibility</p:attrName>
                                        </p:attrNameLst>
                                      </p:cBhvr>
                                      <p:to>
                                        <p:strVal val="visible"/>
                                      </p:to>
                                    </p:set>
                                    <p:anim calcmode="lin" valueType="num">
                                      <p:cBhvr>
                                        <p:cTn id="26" dur="25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27" dur="250" fill="hold"/>
                                        <p:tgtEl>
                                          <p:spTgt spid="6"/>
                                        </p:tgtEl>
                                        <p:attrNameLst>
                                          <p:attrName>ppt_y</p:attrName>
                                        </p:attrNameLst>
                                      </p:cBhvr>
                                      <p:tavLst>
                                        <p:tav tm="0">
                                          <p:val>
                                            <p:strVal val="#ppt_y"/>
                                          </p:val>
                                        </p:tav>
                                        <p:tav tm="100000">
                                          <p:val>
                                            <p:strVal val="#ppt_y"/>
                                          </p:val>
                                        </p:tav>
                                      </p:tavLst>
                                    </p:anim>
                                    <p:anim calcmode="lin" valueType="num">
                                      <p:cBhvr>
                                        <p:cTn id="28" dur="25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29" dur="25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30" dur="250" tmFilter="0,0; .5, 1; 1, 1"/>
                                        <p:tgtEl>
                                          <p:spTgt spid="6"/>
                                        </p:tgtEl>
                                      </p:cBhvr>
                                    </p:animEffect>
                                  </p:childTnLst>
                                </p:cTn>
                              </p:par>
                            </p:childTnLst>
                          </p:cTn>
                        </p:par>
                      </p:childTnLst>
                    </p:cTn>
                  </p:par>
                  <p:par>
                    <p:cTn id="31" fill="hold">
                      <p:stCondLst>
                        <p:cond delay="indefinite"/>
                      </p:stCondLst>
                      <p:childTnLst>
                        <p:par>
                          <p:cTn id="32" fill="hold">
                            <p:stCondLst>
                              <p:cond delay="0"/>
                            </p:stCondLst>
                            <p:childTnLst>
                              <p:par>
                                <p:cTn id="33" presetID="14" presetClass="entr" presetSubtype="10" fill="hold" nodeType="clickEffect">
                                  <p:stCondLst>
                                    <p:cond delay="0"/>
                                  </p:stCondLst>
                                  <p:childTnLst>
                                    <p:set>
                                      <p:cBhvr>
                                        <p:cTn id="34" dur="1" fill="hold">
                                          <p:stCondLst>
                                            <p:cond delay="0"/>
                                          </p:stCondLst>
                                        </p:cTn>
                                        <p:tgtEl>
                                          <p:spTgt spid="11"/>
                                        </p:tgtEl>
                                        <p:attrNameLst>
                                          <p:attrName>style.visibility</p:attrName>
                                        </p:attrNameLst>
                                      </p:cBhvr>
                                      <p:to>
                                        <p:strVal val="visible"/>
                                      </p:to>
                                    </p:set>
                                    <p:animEffect transition="in" filter="randombar(horizontal)">
                                      <p:cBhvr>
                                        <p:cTn id="35" dur="500"/>
                                        <p:tgtEl>
                                          <p:spTgt spid="11"/>
                                        </p:tgtEl>
                                      </p:cBhvr>
                                    </p:animEffect>
                                  </p:childTnLst>
                                </p:cTn>
                              </p:par>
                            </p:childTnLst>
                          </p:cTn>
                        </p:par>
                        <p:par>
                          <p:cTn id="36" fill="hold">
                            <p:stCondLst>
                              <p:cond delay="500"/>
                            </p:stCondLst>
                            <p:childTnLst>
                              <p:par>
                                <p:cTn id="37" presetID="22" presetClass="entr" presetSubtype="4" fill="hold" nodeType="afterEffect">
                                  <p:stCondLst>
                                    <p:cond delay="0"/>
                                  </p:stCondLst>
                                  <p:childTnLst>
                                    <p:set>
                                      <p:cBhvr>
                                        <p:cTn id="38" dur="1" fill="hold">
                                          <p:stCondLst>
                                            <p:cond delay="0"/>
                                          </p:stCondLst>
                                        </p:cTn>
                                        <p:tgtEl>
                                          <p:spTgt spid="2"/>
                                        </p:tgtEl>
                                        <p:attrNameLst>
                                          <p:attrName>style.visibility</p:attrName>
                                        </p:attrNameLst>
                                      </p:cBhvr>
                                      <p:to>
                                        <p:strVal val="visible"/>
                                      </p:to>
                                    </p:set>
                                    <p:animEffect transition="in" filter="wipe(down)">
                                      <p:cBhvr>
                                        <p:cTn id="3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6" grpId="0"/>
      <p:bldP spid="13"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659FF02E-FF86-2639-CD70-3CB35C950E19}"/>
              </a:ext>
            </a:extLst>
          </p:cNvPr>
          <p:cNvSpPr/>
          <p:nvPr/>
        </p:nvSpPr>
        <p:spPr>
          <a:xfrm>
            <a:off x="0" y="424740"/>
            <a:ext cx="18287999" cy="567631"/>
          </a:xfrm>
          <a:prstGeom prst="rect">
            <a:avLst/>
          </a:prstGeom>
          <a:solidFill>
            <a:srgbClr val="8FCC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599"/>
          </a:p>
        </p:txBody>
      </p:sp>
      <p:sp>
        <p:nvSpPr>
          <p:cNvPr id="5" name="文本框 4">
            <a:extLst>
              <a:ext uri="{FF2B5EF4-FFF2-40B4-BE49-F238E27FC236}">
                <a16:creationId xmlns:a16="http://schemas.microsoft.com/office/drawing/2014/main" id="{A6DFBD31-AAFE-04E8-49A1-D73FAA0C4A4D}"/>
              </a:ext>
            </a:extLst>
          </p:cNvPr>
          <p:cNvSpPr txBox="1"/>
          <p:nvPr/>
        </p:nvSpPr>
        <p:spPr>
          <a:xfrm>
            <a:off x="1130157" y="197278"/>
            <a:ext cx="7134614" cy="824649"/>
          </a:xfrm>
          <a:prstGeom prst="rect">
            <a:avLst/>
          </a:prstGeom>
          <a:noFill/>
        </p:spPr>
        <p:txBody>
          <a:bodyPr wrap="square">
            <a:spAutoFit/>
          </a:bodyPr>
          <a:lstStyle/>
          <a:p>
            <a:pPr>
              <a:lnSpc>
                <a:spcPct val="150000"/>
              </a:lnSpc>
            </a:pPr>
            <a:r>
              <a:rPr lang="zh-CN" altLang="en-US" sz="3600" kern="100" spc="600" dirty="0">
                <a:solidFill>
                  <a:schemeClr val="bg1"/>
                </a:solidFill>
                <a:latin typeface="方正黑体简体" panose="03000509000000000000" pitchFamily="65" charset="-122"/>
                <a:ea typeface="方正黑体简体" panose="03000509000000000000" pitchFamily="65" charset="-122"/>
                <a:cs typeface="Times New Roman" panose="02020603050405020304" pitchFamily="18" charset="0"/>
              </a:rPr>
              <a:t>第二节  中国陶艺的发展</a:t>
            </a:r>
            <a:endParaRPr lang="zh-CN" altLang="en-US" sz="3600" dirty="0">
              <a:ln w="13462">
                <a:solidFill>
                  <a:schemeClr val="bg1"/>
                </a:solidFill>
                <a:prstDash val="solid"/>
              </a:ln>
              <a:solidFill>
                <a:schemeClr val="bg1"/>
              </a:solidFill>
              <a:effectLst>
                <a:outerShdw dist="38100" dir="2700000" algn="bl" rotWithShape="0">
                  <a:schemeClr val="accent5"/>
                </a:outerShdw>
              </a:effectLst>
              <a:latin typeface="方正黑体简体" panose="03000509000000000000" pitchFamily="65" charset="-122"/>
              <a:ea typeface="方正黑体简体" panose="03000509000000000000" pitchFamily="65" charset="-122"/>
            </a:endParaRPr>
          </a:p>
        </p:txBody>
      </p:sp>
      <p:pic>
        <p:nvPicPr>
          <p:cNvPr id="3" name="图片 2">
            <a:extLst>
              <a:ext uri="{FF2B5EF4-FFF2-40B4-BE49-F238E27FC236}">
                <a16:creationId xmlns:a16="http://schemas.microsoft.com/office/drawing/2014/main" id="{A2109BB2-2347-46EC-6B5C-70B9D5F46D6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642682" y="1559227"/>
            <a:ext cx="3408717" cy="4460220"/>
          </a:xfrm>
          <a:prstGeom prst="rect">
            <a:avLst/>
          </a:prstGeom>
        </p:spPr>
      </p:pic>
      <p:pic>
        <p:nvPicPr>
          <p:cNvPr id="9" name="图片 8">
            <a:extLst>
              <a:ext uri="{FF2B5EF4-FFF2-40B4-BE49-F238E27FC236}">
                <a16:creationId xmlns:a16="http://schemas.microsoft.com/office/drawing/2014/main" id="{68E170A4-E96D-2037-78BA-C17C1EE9F53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333230" y="1559227"/>
            <a:ext cx="3292333" cy="4460221"/>
          </a:xfrm>
          <a:prstGeom prst="rect">
            <a:avLst/>
          </a:prstGeom>
        </p:spPr>
      </p:pic>
      <p:pic>
        <p:nvPicPr>
          <p:cNvPr id="13" name="图片 12">
            <a:extLst>
              <a:ext uri="{FF2B5EF4-FFF2-40B4-BE49-F238E27FC236}">
                <a16:creationId xmlns:a16="http://schemas.microsoft.com/office/drawing/2014/main" id="{0CC70520-A2E1-EB6F-2882-C8A8C9F3657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197073" y="1536981"/>
            <a:ext cx="3281210" cy="4482467"/>
          </a:xfrm>
          <a:prstGeom prst="rect">
            <a:avLst/>
          </a:prstGeom>
        </p:spPr>
      </p:pic>
      <p:sp>
        <p:nvSpPr>
          <p:cNvPr id="14" name="Rectangle 1">
            <a:extLst>
              <a:ext uri="{FF2B5EF4-FFF2-40B4-BE49-F238E27FC236}">
                <a16:creationId xmlns:a16="http://schemas.microsoft.com/office/drawing/2014/main" id="{3C384384-D5FF-B376-8856-7FF802608DE4}"/>
              </a:ext>
            </a:extLst>
          </p:cNvPr>
          <p:cNvSpPr>
            <a:spLocks noChangeArrowheads="1"/>
          </p:cNvSpPr>
          <p:nvPr/>
        </p:nvSpPr>
        <p:spPr bwMode="auto">
          <a:xfrm>
            <a:off x="1449302" y="6056809"/>
            <a:ext cx="4668860" cy="3269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lvl="0" defTabSz="914400" eaLnBrk="0" fontAlgn="base" hangingPunct="0">
              <a:lnSpc>
                <a:spcPct val="150000"/>
              </a:lnSpc>
              <a:spcBef>
                <a:spcPct val="0"/>
              </a:spcBef>
              <a:spcAft>
                <a:spcPct val="0"/>
              </a:spcAft>
            </a:pPr>
            <a:r>
              <a:rPr lang="zh-CN" altLang="en-US" sz="2000" dirty="0">
                <a:solidFill>
                  <a:srgbClr val="4D4D4D"/>
                </a:solidFill>
                <a:latin typeface="微软雅黑" panose="020B0503020204020204" pitchFamily="34" charset="-122"/>
                <a:ea typeface="微软雅黑" panose="020B0503020204020204" pitchFamily="34" charset="-122"/>
              </a:rPr>
              <a:t>       出土于陕西临潼。兵马俑是古代一种墓葬雕塑。多用陶冶结合的方法制成，先用陶模作出初胎，再覆盖一层细泥进行刻画加彩，有的先烧后接，有的先接再烧。刚出土时局部还保留着鲜艳的彩绘颜色，出土后由于空气干燥，颜色就慢慢地脱落了。</a:t>
            </a:r>
            <a:endParaRPr kumimoji="0" lang="zh-CN" altLang="zh-CN" sz="2000" b="0" i="0" u="none" strike="noStrike" cap="none" normalizeH="0" baseline="0" dirty="0">
              <a:ln>
                <a:noFill/>
              </a:ln>
              <a:solidFill>
                <a:schemeClr val="tx1"/>
              </a:solidFill>
              <a:effectLst/>
              <a:latin typeface="Arial" panose="020B0604020202020204" pitchFamily="34" charset="0"/>
            </a:endParaRPr>
          </a:p>
        </p:txBody>
      </p:sp>
      <p:sp>
        <p:nvSpPr>
          <p:cNvPr id="15" name="Rectangle 1">
            <a:extLst>
              <a:ext uri="{FF2B5EF4-FFF2-40B4-BE49-F238E27FC236}">
                <a16:creationId xmlns:a16="http://schemas.microsoft.com/office/drawing/2014/main" id="{2EBE0986-584A-4643-40BA-57C97F0C9052}"/>
              </a:ext>
            </a:extLst>
          </p:cNvPr>
          <p:cNvSpPr>
            <a:spLocks noChangeArrowheads="1"/>
          </p:cNvSpPr>
          <p:nvPr/>
        </p:nvSpPr>
        <p:spPr bwMode="auto">
          <a:xfrm>
            <a:off x="6644966" y="6086474"/>
            <a:ext cx="4668860" cy="28074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lvl="0" defTabSz="914400" eaLnBrk="0" fontAlgn="base" hangingPunct="0">
              <a:lnSpc>
                <a:spcPct val="150000"/>
              </a:lnSpc>
              <a:spcBef>
                <a:spcPct val="0"/>
              </a:spcBef>
              <a:spcAft>
                <a:spcPct val="0"/>
              </a:spcAft>
            </a:pPr>
            <a:r>
              <a:rPr lang="zh-CN" altLang="en-US" sz="2000" dirty="0">
                <a:solidFill>
                  <a:srgbClr val="4D4D4D"/>
                </a:solidFill>
                <a:latin typeface="微软雅黑" panose="020B0503020204020204" pitchFamily="34" charset="-122"/>
                <a:ea typeface="微软雅黑" panose="020B0503020204020204" pitchFamily="34" charset="-122"/>
              </a:rPr>
              <a:t>       出土于四川成都天回山崖墓，现藏于中国国家博物馆。以泥质灰陶制成，俑身上原有彩绘，现已脱落。陶俑蹲坐在地面上，右腿扬起，左臂下挟有一圆形扁鼓，右手执鼓槌作敲击状。俑人嘴部张开，开怀大笑。</a:t>
            </a:r>
            <a:endParaRPr kumimoji="0" lang="zh-CN" altLang="zh-CN" sz="2000" b="0" i="0" u="none" strike="noStrike" cap="none" normalizeH="0" baseline="0" dirty="0">
              <a:ln>
                <a:noFill/>
              </a:ln>
              <a:solidFill>
                <a:schemeClr val="tx1"/>
              </a:solidFill>
              <a:effectLst/>
              <a:latin typeface="Arial" panose="020B0604020202020204" pitchFamily="34" charset="0"/>
            </a:endParaRPr>
          </a:p>
        </p:txBody>
      </p:sp>
      <p:sp>
        <p:nvSpPr>
          <p:cNvPr id="16" name="Rectangle 1">
            <a:extLst>
              <a:ext uri="{FF2B5EF4-FFF2-40B4-BE49-F238E27FC236}">
                <a16:creationId xmlns:a16="http://schemas.microsoft.com/office/drawing/2014/main" id="{08E908F5-C7D8-D4E4-A842-46B8EFC0AB08}"/>
              </a:ext>
            </a:extLst>
          </p:cNvPr>
          <p:cNvSpPr>
            <a:spLocks noChangeArrowheads="1"/>
          </p:cNvSpPr>
          <p:nvPr/>
        </p:nvSpPr>
        <p:spPr bwMode="auto">
          <a:xfrm>
            <a:off x="11840630" y="6082009"/>
            <a:ext cx="4838026" cy="37307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lvl="0" defTabSz="914400" eaLnBrk="0" fontAlgn="base" hangingPunct="0">
              <a:lnSpc>
                <a:spcPct val="150000"/>
              </a:lnSpc>
              <a:spcBef>
                <a:spcPct val="0"/>
              </a:spcBef>
              <a:spcAft>
                <a:spcPct val="0"/>
              </a:spcAft>
            </a:pPr>
            <a:r>
              <a:rPr lang="zh-CN" altLang="en-US" sz="2000" dirty="0">
                <a:solidFill>
                  <a:srgbClr val="4D4D4D"/>
                </a:solidFill>
                <a:latin typeface="微软雅黑" panose="020B0503020204020204" pitchFamily="34" charset="-122"/>
                <a:ea typeface="微软雅黑" panose="020B0503020204020204" pitchFamily="34" charset="-122"/>
              </a:rPr>
              <a:t>       唐三彩属低温铅釉陶。“三彩”即多彩之意，并不是在一件器物上只限于三种色釉，而是以黄、绿、白三色为主。由丁色釉中加入不同的金属氧化物，经过焙烧，利用铅釉易于流动的特点，使釉色相互浸润、自然流淌，便形成褐红、赭黄、浅绿、天蓝、深绿、茄紫等多种色彩，从而出现了色彩斑斓的艺术效果。</a:t>
            </a:r>
            <a:endParaRPr kumimoji="0" lang="zh-CN" altLang="zh-CN" sz="2000" b="0" i="0" u="none" strike="noStrike" cap="none" normalizeH="0" baseline="0" dirty="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4082914376"/>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invX="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9" presetClass="entr" presetSubtype="0" decel="100000"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ppt_w</p:attrName>
                                        </p:attrNameLst>
                                      </p:cBhvr>
                                      <p:tavLst>
                                        <p:tav tm="0">
                                          <p:val>
                                            <p:fltVal val="0"/>
                                          </p:val>
                                        </p:tav>
                                        <p:tav tm="100000">
                                          <p:val>
                                            <p:strVal val="#ppt_w"/>
                                          </p:val>
                                        </p:tav>
                                      </p:tavLst>
                                    </p:anim>
                                    <p:anim calcmode="lin" valueType="num">
                                      <p:cBhvr>
                                        <p:cTn id="13" dur="500" fill="hold"/>
                                        <p:tgtEl>
                                          <p:spTgt spid="5"/>
                                        </p:tgtEl>
                                        <p:attrNameLst>
                                          <p:attrName>ppt_h</p:attrName>
                                        </p:attrNameLst>
                                      </p:cBhvr>
                                      <p:tavLst>
                                        <p:tav tm="0">
                                          <p:val>
                                            <p:fltVal val="0"/>
                                          </p:val>
                                        </p:tav>
                                        <p:tav tm="100000">
                                          <p:val>
                                            <p:strVal val="#ppt_h"/>
                                          </p:val>
                                        </p:tav>
                                      </p:tavLst>
                                    </p:anim>
                                    <p:anim calcmode="lin" valueType="num">
                                      <p:cBhvr>
                                        <p:cTn id="14" dur="500" fill="hold"/>
                                        <p:tgtEl>
                                          <p:spTgt spid="5"/>
                                        </p:tgtEl>
                                        <p:attrNameLst>
                                          <p:attrName>style.rotation</p:attrName>
                                        </p:attrNameLst>
                                      </p:cBhvr>
                                      <p:tavLst>
                                        <p:tav tm="0">
                                          <p:val>
                                            <p:fltVal val="360"/>
                                          </p:val>
                                        </p:tav>
                                        <p:tav tm="100000">
                                          <p:val>
                                            <p:fltVal val="0"/>
                                          </p:val>
                                        </p:tav>
                                      </p:tavLst>
                                    </p:anim>
                                    <p:animEffect transition="in" filter="fade">
                                      <p:cBhvr>
                                        <p:cTn id="15" dur="500"/>
                                        <p:tgtEl>
                                          <p:spTgt spid="5"/>
                                        </p:tgtEl>
                                      </p:cBhvr>
                                    </p:animEffect>
                                  </p:childTnLst>
                                </p:cTn>
                              </p:par>
                            </p:childTnLst>
                          </p:cTn>
                        </p:par>
                      </p:childTnLst>
                    </p:cTn>
                  </p:par>
                  <p:par>
                    <p:cTn id="16" fill="hold">
                      <p:stCondLst>
                        <p:cond delay="indefinite"/>
                      </p:stCondLst>
                      <p:childTnLst>
                        <p:par>
                          <p:cTn id="17" fill="hold">
                            <p:stCondLst>
                              <p:cond delay="0"/>
                            </p:stCondLst>
                            <p:childTnLst>
                              <p:par>
                                <p:cTn id="18" presetID="14" presetClass="entr" presetSubtype="10" fill="hold" nodeType="clickEffect">
                                  <p:stCondLst>
                                    <p:cond delay="0"/>
                                  </p:stCondLst>
                                  <p:childTnLst>
                                    <p:set>
                                      <p:cBhvr>
                                        <p:cTn id="19" dur="1" fill="hold">
                                          <p:stCondLst>
                                            <p:cond delay="0"/>
                                          </p:stCondLst>
                                        </p:cTn>
                                        <p:tgtEl>
                                          <p:spTgt spid="13"/>
                                        </p:tgtEl>
                                        <p:attrNameLst>
                                          <p:attrName>style.visibility</p:attrName>
                                        </p:attrNameLst>
                                      </p:cBhvr>
                                      <p:to>
                                        <p:strVal val="visible"/>
                                      </p:to>
                                    </p:set>
                                    <p:animEffect transition="in" filter="randombar(horizontal)">
                                      <p:cBhvr>
                                        <p:cTn id="20" dur="500"/>
                                        <p:tgtEl>
                                          <p:spTgt spid="13"/>
                                        </p:tgtEl>
                                      </p:cBhvr>
                                    </p:animEffect>
                                  </p:childTnLst>
                                </p:cTn>
                              </p:par>
                            </p:childTnLst>
                          </p:cTn>
                        </p:par>
                        <p:par>
                          <p:cTn id="21" fill="hold">
                            <p:stCondLst>
                              <p:cond delay="500"/>
                            </p:stCondLst>
                            <p:childTnLst>
                              <p:par>
                                <p:cTn id="22" presetID="53" presetClass="entr" presetSubtype="16" fill="hold" grpId="0" nodeType="afterEffect">
                                  <p:stCondLst>
                                    <p:cond delay="0"/>
                                  </p:stCondLst>
                                  <p:childTnLst>
                                    <p:set>
                                      <p:cBhvr>
                                        <p:cTn id="23" dur="1" fill="hold">
                                          <p:stCondLst>
                                            <p:cond delay="0"/>
                                          </p:stCondLst>
                                        </p:cTn>
                                        <p:tgtEl>
                                          <p:spTgt spid="14"/>
                                        </p:tgtEl>
                                        <p:attrNameLst>
                                          <p:attrName>style.visibility</p:attrName>
                                        </p:attrNameLst>
                                      </p:cBhvr>
                                      <p:to>
                                        <p:strVal val="visible"/>
                                      </p:to>
                                    </p:set>
                                    <p:anim calcmode="lin" valueType="num">
                                      <p:cBhvr>
                                        <p:cTn id="24" dur="500" fill="hold"/>
                                        <p:tgtEl>
                                          <p:spTgt spid="14"/>
                                        </p:tgtEl>
                                        <p:attrNameLst>
                                          <p:attrName>ppt_w</p:attrName>
                                        </p:attrNameLst>
                                      </p:cBhvr>
                                      <p:tavLst>
                                        <p:tav tm="0">
                                          <p:val>
                                            <p:fltVal val="0"/>
                                          </p:val>
                                        </p:tav>
                                        <p:tav tm="100000">
                                          <p:val>
                                            <p:strVal val="#ppt_w"/>
                                          </p:val>
                                        </p:tav>
                                      </p:tavLst>
                                    </p:anim>
                                    <p:anim calcmode="lin" valueType="num">
                                      <p:cBhvr>
                                        <p:cTn id="25" dur="500" fill="hold"/>
                                        <p:tgtEl>
                                          <p:spTgt spid="14"/>
                                        </p:tgtEl>
                                        <p:attrNameLst>
                                          <p:attrName>ppt_h</p:attrName>
                                        </p:attrNameLst>
                                      </p:cBhvr>
                                      <p:tavLst>
                                        <p:tav tm="0">
                                          <p:val>
                                            <p:fltVal val="0"/>
                                          </p:val>
                                        </p:tav>
                                        <p:tav tm="100000">
                                          <p:val>
                                            <p:strVal val="#ppt_h"/>
                                          </p:val>
                                        </p:tav>
                                      </p:tavLst>
                                    </p:anim>
                                    <p:animEffect transition="in" filter="fade">
                                      <p:cBhvr>
                                        <p:cTn id="26" dur="500"/>
                                        <p:tgtEl>
                                          <p:spTgt spid="14"/>
                                        </p:tgtEl>
                                      </p:cBhvr>
                                    </p:animEffect>
                                  </p:childTnLst>
                                </p:cTn>
                              </p:par>
                            </p:childTnLst>
                          </p:cTn>
                        </p:par>
                      </p:childTnLst>
                    </p:cTn>
                  </p:par>
                  <p:par>
                    <p:cTn id="27" fill="hold">
                      <p:stCondLst>
                        <p:cond delay="indefinite"/>
                      </p:stCondLst>
                      <p:childTnLst>
                        <p:par>
                          <p:cTn id="28" fill="hold">
                            <p:stCondLst>
                              <p:cond delay="0"/>
                            </p:stCondLst>
                            <p:childTnLst>
                              <p:par>
                                <p:cTn id="29" presetID="14" presetClass="entr" presetSubtype="10" fill="hold" nodeType="click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randombar(horizontal)">
                                      <p:cBhvr>
                                        <p:cTn id="31" dur="500"/>
                                        <p:tgtEl>
                                          <p:spTgt spid="9"/>
                                        </p:tgtEl>
                                      </p:cBhvr>
                                    </p:animEffect>
                                  </p:childTnLst>
                                </p:cTn>
                              </p:par>
                            </p:childTnLst>
                          </p:cTn>
                        </p:par>
                        <p:par>
                          <p:cTn id="32" fill="hold">
                            <p:stCondLst>
                              <p:cond delay="500"/>
                            </p:stCondLst>
                            <p:childTnLst>
                              <p:par>
                                <p:cTn id="33" presetID="53" presetClass="entr" presetSubtype="16" fill="hold" grpId="0" nodeType="afterEffect">
                                  <p:stCondLst>
                                    <p:cond delay="0"/>
                                  </p:stCondLst>
                                  <p:childTnLst>
                                    <p:set>
                                      <p:cBhvr>
                                        <p:cTn id="34" dur="1" fill="hold">
                                          <p:stCondLst>
                                            <p:cond delay="0"/>
                                          </p:stCondLst>
                                        </p:cTn>
                                        <p:tgtEl>
                                          <p:spTgt spid="15"/>
                                        </p:tgtEl>
                                        <p:attrNameLst>
                                          <p:attrName>style.visibility</p:attrName>
                                        </p:attrNameLst>
                                      </p:cBhvr>
                                      <p:to>
                                        <p:strVal val="visible"/>
                                      </p:to>
                                    </p:set>
                                    <p:anim calcmode="lin" valueType="num">
                                      <p:cBhvr>
                                        <p:cTn id="35" dur="500" fill="hold"/>
                                        <p:tgtEl>
                                          <p:spTgt spid="15"/>
                                        </p:tgtEl>
                                        <p:attrNameLst>
                                          <p:attrName>ppt_w</p:attrName>
                                        </p:attrNameLst>
                                      </p:cBhvr>
                                      <p:tavLst>
                                        <p:tav tm="0">
                                          <p:val>
                                            <p:fltVal val="0"/>
                                          </p:val>
                                        </p:tav>
                                        <p:tav tm="100000">
                                          <p:val>
                                            <p:strVal val="#ppt_w"/>
                                          </p:val>
                                        </p:tav>
                                      </p:tavLst>
                                    </p:anim>
                                    <p:anim calcmode="lin" valueType="num">
                                      <p:cBhvr>
                                        <p:cTn id="36" dur="500" fill="hold"/>
                                        <p:tgtEl>
                                          <p:spTgt spid="15"/>
                                        </p:tgtEl>
                                        <p:attrNameLst>
                                          <p:attrName>ppt_h</p:attrName>
                                        </p:attrNameLst>
                                      </p:cBhvr>
                                      <p:tavLst>
                                        <p:tav tm="0">
                                          <p:val>
                                            <p:fltVal val="0"/>
                                          </p:val>
                                        </p:tav>
                                        <p:tav tm="100000">
                                          <p:val>
                                            <p:strVal val="#ppt_h"/>
                                          </p:val>
                                        </p:tav>
                                      </p:tavLst>
                                    </p:anim>
                                    <p:animEffect transition="in" filter="fade">
                                      <p:cBhvr>
                                        <p:cTn id="37" dur="500"/>
                                        <p:tgtEl>
                                          <p:spTgt spid="15"/>
                                        </p:tgtEl>
                                      </p:cBhvr>
                                    </p:animEffect>
                                  </p:childTnLst>
                                </p:cTn>
                              </p:par>
                            </p:childTnLst>
                          </p:cTn>
                        </p:par>
                      </p:childTnLst>
                    </p:cTn>
                  </p:par>
                  <p:par>
                    <p:cTn id="38" fill="hold">
                      <p:stCondLst>
                        <p:cond delay="indefinite"/>
                      </p:stCondLst>
                      <p:childTnLst>
                        <p:par>
                          <p:cTn id="39" fill="hold">
                            <p:stCondLst>
                              <p:cond delay="0"/>
                            </p:stCondLst>
                            <p:childTnLst>
                              <p:par>
                                <p:cTn id="40" presetID="14" presetClass="entr" presetSubtype="10" fill="hold" nodeType="clickEffect">
                                  <p:stCondLst>
                                    <p:cond delay="0"/>
                                  </p:stCondLst>
                                  <p:childTnLst>
                                    <p:set>
                                      <p:cBhvr>
                                        <p:cTn id="41" dur="1" fill="hold">
                                          <p:stCondLst>
                                            <p:cond delay="0"/>
                                          </p:stCondLst>
                                        </p:cTn>
                                        <p:tgtEl>
                                          <p:spTgt spid="3"/>
                                        </p:tgtEl>
                                        <p:attrNameLst>
                                          <p:attrName>style.visibility</p:attrName>
                                        </p:attrNameLst>
                                      </p:cBhvr>
                                      <p:to>
                                        <p:strVal val="visible"/>
                                      </p:to>
                                    </p:set>
                                    <p:animEffect transition="in" filter="randombar(horizontal)">
                                      <p:cBhvr>
                                        <p:cTn id="42" dur="500"/>
                                        <p:tgtEl>
                                          <p:spTgt spid="3"/>
                                        </p:tgtEl>
                                      </p:cBhvr>
                                    </p:animEffect>
                                  </p:childTnLst>
                                </p:cTn>
                              </p:par>
                            </p:childTnLst>
                          </p:cTn>
                        </p:par>
                        <p:par>
                          <p:cTn id="43" fill="hold">
                            <p:stCondLst>
                              <p:cond delay="500"/>
                            </p:stCondLst>
                            <p:childTnLst>
                              <p:par>
                                <p:cTn id="44" presetID="53" presetClass="entr" presetSubtype="16" fill="hold" grpId="0" nodeType="afterEffect">
                                  <p:stCondLst>
                                    <p:cond delay="0"/>
                                  </p:stCondLst>
                                  <p:childTnLst>
                                    <p:set>
                                      <p:cBhvr>
                                        <p:cTn id="45" dur="1" fill="hold">
                                          <p:stCondLst>
                                            <p:cond delay="0"/>
                                          </p:stCondLst>
                                        </p:cTn>
                                        <p:tgtEl>
                                          <p:spTgt spid="16"/>
                                        </p:tgtEl>
                                        <p:attrNameLst>
                                          <p:attrName>style.visibility</p:attrName>
                                        </p:attrNameLst>
                                      </p:cBhvr>
                                      <p:to>
                                        <p:strVal val="visible"/>
                                      </p:to>
                                    </p:set>
                                    <p:anim calcmode="lin" valueType="num">
                                      <p:cBhvr>
                                        <p:cTn id="46" dur="500" fill="hold"/>
                                        <p:tgtEl>
                                          <p:spTgt spid="16"/>
                                        </p:tgtEl>
                                        <p:attrNameLst>
                                          <p:attrName>ppt_w</p:attrName>
                                        </p:attrNameLst>
                                      </p:cBhvr>
                                      <p:tavLst>
                                        <p:tav tm="0">
                                          <p:val>
                                            <p:fltVal val="0"/>
                                          </p:val>
                                        </p:tav>
                                        <p:tav tm="100000">
                                          <p:val>
                                            <p:strVal val="#ppt_w"/>
                                          </p:val>
                                        </p:tav>
                                      </p:tavLst>
                                    </p:anim>
                                    <p:anim calcmode="lin" valueType="num">
                                      <p:cBhvr>
                                        <p:cTn id="47" dur="500" fill="hold"/>
                                        <p:tgtEl>
                                          <p:spTgt spid="16"/>
                                        </p:tgtEl>
                                        <p:attrNameLst>
                                          <p:attrName>ppt_h</p:attrName>
                                        </p:attrNameLst>
                                      </p:cBhvr>
                                      <p:tavLst>
                                        <p:tav tm="0">
                                          <p:val>
                                            <p:fltVal val="0"/>
                                          </p:val>
                                        </p:tav>
                                        <p:tav tm="100000">
                                          <p:val>
                                            <p:strVal val="#ppt_h"/>
                                          </p:val>
                                        </p:tav>
                                      </p:tavLst>
                                    </p:anim>
                                    <p:animEffect transition="in" filter="fade">
                                      <p:cBhvr>
                                        <p:cTn id="48"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14" grpId="0"/>
      <p:bldP spid="15" grpId="0"/>
      <p:bldP spid="16"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659FF02E-FF86-2639-CD70-3CB35C950E19}"/>
              </a:ext>
            </a:extLst>
          </p:cNvPr>
          <p:cNvSpPr/>
          <p:nvPr/>
        </p:nvSpPr>
        <p:spPr>
          <a:xfrm>
            <a:off x="0" y="424740"/>
            <a:ext cx="18287999" cy="567631"/>
          </a:xfrm>
          <a:prstGeom prst="rect">
            <a:avLst/>
          </a:prstGeom>
          <a:solidFill>
            <a:srgbClr val="8FCC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599"/>
          </a:p>
        </p:txBody>
      </p:sp>
      <p:sp>
        <p:nvSpPr>
          <p:cNvPr id="5" name="文本框 4">
            <a:extLst>
              <a:ext uri="{FF2B5EF4-FFF2-40B4-BE49-F238E27FC236}">
                <a16:creationId xmlns:a16="http://schemas.microsoft.com/office/drawing/2014/main" id="{A6DFBD31-AAFE-04E8-49A1-D73FAA0C4A4D}"/>
              </a:ext>
            </a:extLst>
          </p:cNvPr>
          <p:cNvSpPr txBox="1"/>
          <p:nvPr/>
        </p:nvSpPr>
        <p:spPr>
          <a:xfrm>
            <a:off x="1130157" y="197278"/>
            <a:ext cx="7134614" cy="824649"/>
          </a:xfrm>
          <a:prstGeom prst="rect">
            <a:avLst/>
          </a:prstGeom>
          <a:noFill/>
        </p:spPr>
        <p:txBody>
          <a:bodyPr wrap="square">
            <a:spAutoFit/>
          </a:bodyPr>
          <a:lstStyle/>
          <a:p>
            <a:pPr>
              <a:lnSpc>
                <a:spcPct val="150000"/>
              </a:lnSpc>
            </a:pPr>
            <a:r>
              <a:rPr lang="zh-CN" altLang="en-US" sz="3600" kern="100" spc="600" dirty="0">
                <a:solidFill>
                  <a:schemeClr val="bg1"/>
                </a:solidFill>
                <a:latin typeface="方正黑体简体" panose="03000509000000000000" pitchFamily="65" charset="-122"/>
                <a:ea typeface="方正黑体简体" panose="03000509000000000000" pitchFamily="65" charset="-122"/>
                <a:cs typeface="Times New Roman" panose="02020603050405020304" pitchFamily="18" charset="0"/>
              </a:rPr>
              <a:t>第二节  中国陶艺的发展</a:t>
            </a:r>
            <a:endParaRPr lang="zh-CN" altLang="en-US" sz="3600" dirty="0">
              <a:ln w="13462">
                <a:solidFill>
                  <a:schemeClr val="bg1"/>
                </a:solidFill>
                <a:prstDash val="solid"/>
              </a:ln>
              <a:solidFill>
                <a:schemeClr val="bg1"/>
              </a:solidFill>
              <a:effectLst>
                <a:outerShdw dist="38100" dir="2700000" algn="bl" rotWithShape="0">
                  <a:schemeClr val="accent5"/>
                </a:outerShdw>
              </a:effectLst>
              <a:latin typeface="方正黑体简体" panose="03000509000000000000" pitchFamily="65" charset="-122"/>
              <a:ea typeface="方正黑体简体" panose="03000509000000000000" pitchFamily="65" charset="-122"/>
            </a:endParaRPr>
          </a:p>
        </p:txBody>
      </p:sp>
      <p:sp>
        <p:nvSpPr>
          <p:cNvPr id="19" name="矩形: 圆角 18">
            <a:extLst>
              <a:ext uri="{FF2B5EF4-FFF2-40B4-BE49-F238E27FC236}">
                <a16:creationId xmlns:a16="http://schemas.microsoft.com/office/drawing/2014/main" id="{58B8D244-D75C-69BA-59F6-F1EFC5891CAB}"/>
              </a:ext>
            </a:extLst>
          </p:cNvPr>
          <p:cNvSpPr/>
          <p:nvPr/>
        </p:nvSpPr>
        <p:spPr>
          <a:xfrm>
            <a:off x="1211726" y="1901952"/>
            <a:ext cx="16111584" cy="2267712"/>
          </a:xfrm>
          <a:prstGeom prst="round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zh-CN" altLang="en-US"/>
          </a:p>
        </p:txBody>
      </p:sp>
      <p:sp>
        <p:nvSpPr>
          <p:cNvPr id="10" name="文本框 9">
            <a:extLst>
              <a:ext uri="{FF2B5EF4-FFF2-40B4-BE49-F238E27FC236}">
                <a16:creationId xmlns:a16="http://schemas.microsoft.com/office/drawing/2014/main" id="{72E57A7E-BCF8-1B4F-1B19-B4420F847FA8}"/>
              </a:ext>
            </a:extLst>
          </p:cNvPr>
          <p:cNvSpPr txBox="1"/>
          <p:nvPr/>
        </p:nvSpPr>
        <p:spPr>
          <a:xfrm>
            <a:off x="1777201" y="2014294"/>
            <a:ext cx="15047759" cy="1965666"/>
          </a:xfrm>
          <a:prstGeom prst="rect">
            <a:avLst/>
          </a:prstGeom>
          <a:noFill/>
        </p:spPr>
        <p:txBody>
          <a:bodyPr wrap="square">
            <a:spAutoFit/>
          </a:bodyPr>
          <a:lstStyle/>
          <a:p>
            <a:pPr algn="just">
              <a:lnSpc>
                <a:spcPct val="150000"/>
              </a:lnSpc>
            </a:pPr>
            <a:r>
              <a:rPr lang="zh-CN" altLang="en-US" sz="2800" spc="300" dirty="0">
                <a:solidFill>
                  <a:schemeClr val="bg1"/>
                </a:solidFill>
                <a:latin typeface="等线" panose="02010600030101010101" pitchFamily="2" charset="-122"/>
                <a:ea typeface="等线" panose="02010600030101010101" pitchFamily="2" charset="-122"/>
              </a:rPr>
              <a:t>      瓷器发明比陶器晚，从商代末期出现的原始青瓷，到东汉烧制出成熟的青瓷器，是我国陶瓷发展史上的一个重要里程碑。经过三国、两晋、南北朝和隋代共三百多年的发展后，唐朝是中国政治稳定、经济繁荣的一个时期。</a:t>
            </a:r>
          </a:p>
        </p:txBody>
      </p:sp>
      <p:pic>
        <p:nvPicPr>
          <p:cNvPr id="6" name="图片 5">
            <a:extLst>
              <a:ext uri="{FF2B5EF4-FFF2-40B4-BE49-F238E27FC236}">
                <a16:creationId xmlns:a16="http://schemas.microsoft.com/office/drawing/2014/main" id="{B59F133A-2E7C-A182-A921-099B859EB12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11726" y="5021149"/>
            <a:ext cx="3551807" cy="3551807"/>
          </a:xfrm>
          <a:prstGeom prst="rect">
            <a:avLst/>
          </a:prstGeom>
        </p:spPr>
      </p:pic>
      <p:pic>
        <p:nvPicPr>
          <p:cNvPr id="8" name="图片 7">
            <a:extLst>
              <a:ext uri="{FF2B5EF4-FFF2-40B4-BE49-F238E27FC236}">
                <a16:creationId xmlns:a16="http://schemas.microsoft.com/office/drawing/2014/main" id="{536600DC-2162-1724-D028-C07F086DFC1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960022" y="4972326"/>
            <a:ext cx="3564013" cy="3600630"/>
          </a:xfrm>
          <a:prstGeom prst="rect">
            <a:avLst/>
          </a:prstGeom>
        </p:spPr>
      </p:pic>
      <p:pic>
        <p:nvPicPr>
          <p:cNvPr id="12" name="图片 11">
            <a:extLst>
              <a:ext uri="{FF2B5EF4-FFF2-40B4-BE49-F238E27FC236}">
                <a16:creationId xmlns:a16="http://schemas.microsoft.com/office/drawing/2014/main" id="{8A0EE4E4-5967-4A34-784A-5F53B984904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721971" y="4965307"/>
            <a:ext cx="4191133" cy="3643837"/>
          </a:xfrm>
          <a:prstGeom prst="rect">
            <a:avLst/>
          </a:prstGeom>
        </p:spPr>
      </p:pic>
      <p:pic>
        <p:nvPicPr>
          <p:cNvPr id="18" name="图片 17">
            <a:extLst>
              <a:ext uri="{FF2B5EF4-FFF2-40B4-BE49-F238E27FC236}">
                <a16:creationId xmlns:a16="http://schemas.microsoft.com/office/drawing/2014/main" id="{6EB88F70-D83E-8A5D-724B-83F93F350CDA}"/>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3132177" y="4972326"/>
            <a:ext cx="4191133" cy="3600630"/>
          </a:xfrm>
          <a:prstGeom prst="rect">
            <a:avLst/>
          </a:prstGeom>
        </p:spPr>
      </p:pic>
    </p:spTree>
    <p:extLst>
      <p:ext uri="{BB962C8B-B14F-4D97-AF65-F5344CB8AC3E}">
        <p14:creationId xmlns:p14="http://schemas.microsoft.com/office/powerpoint/2010/main" val="998237518"/>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invX="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9" presetClass="entr" presetSubtype="0" decel="100000"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ppt_w</p:attrName>
                                        </p:attrNameLst>
                                      </p:cBhvr>
                                      <p:tavLst>
                                        <p:tav tm="0">
                                          <p:val>
                                            <p:fltVal val="0"/>
                                          </p:val>
                                        </p:tav>
                                        <p:tav tm="100000">
                                          <p:val>
                                            <p:strVal val="#ppt_w"/>
                                          </p:val>
                                        </p:tav>
                                      </p:tavLst>
                                    </p:anim>
                                    <p:anim calcmode="lin" valueType="num">
                                      <p:cBhvr>
                                        <p:cTn id="13" dur="500" fill="hold"/>
                                        <p:tgtEl>
                                          <p:spTgt spid="5"/>
                                        </p:tgtEl>
                                        <p:attrNameLst>
                                          <p:attrName>ppt_h</p:attrName>
                                        </p:attrNameLst>
                                      </p:cBhvr>
                                      <p:tavLst>
                                        <p:tav tm="0">
                                          <p:val>
                                            <p:fltVal val="0"/>
                                          </p:val>
                                        </p:tav>
                                        <p:tav tm="100000">
                                          <p:val>
                                            <p:strVal val="#ppt_h"/>
                                          </p:val>
                                        </p:tav>
                                      </p:tavLst>
                                    </p:anim>
                                    <p:anim calcmode="lin" valueType="num">
                                      <p:cBhvr>
                                        <p:cTn id="14" dur="500" fill="hold"/>
                                        <p:tgtEl>
                                          <p:spTgt spid="5"/>
                                        </p:tgtEl>
                                        <p:attrNameLst>
                                          <p:attrName>style.rotation</p:attrName>
                                        </p:attrNameLst>
                                      </p:cBhvr>
                                      <p:tavLst>
                                        <p:tav tm="0">
                                          <p:val>
                                            <p:fltVal val="360"/>
                                          </p:val>
                                        </p:tav>
                                        <p:tav tm="100000">
                                          <p:val>
                                            <p:fltVal val="0"/>
                                          </p:val>
                                        </p:tav>
                                      </p:tavLst>
                                    </p:anim>
                                    <p:animEffect transition="in" filter="fade">
                                      <p:cBhvr>
                                        <p:cTn id="15" dur="500"/>
                                        <p:tgtEl>
                                          <p:spTgt spid="5"/>
                                        </p:tgtEl>
                                      </p:cBhvr>
                                    </p:animEffect>
                                  </p:childTnLst>
                                </p:cTn>
                              </p:par>
                            </p:childTnLst>
                          </p:cTn>
                        </p:par>
                      </p:childTnLst>
                    </p:cTn>
                  </p:par>
                  <p:par>
                    <p:cTn id="16" fill="hold">
                      <p:stCondLst>
                        <p:cond delay="indefinite"/>
                      </p:stCondLst>
                      <p:childTnLst>
                        <p:par>
                          <p:cTn id="17" fill="hold">
                            <p:stCondLst>
                              <p:cond delay="0"/>
                            </p:stCondLst>
                            <p:childTnLst>
                              <p:par>
                                <p:cTn id="18" presetID="53" presetClass="entr" presetSubtype="16" fill="hold" grpId="0" nodeType="clickEffect">
                                  <p:stCondLst>
                                    <p:cond delay="0"/>
                                  </p:stCondLst>
                                  <p:childTnLst>
                                    <p:set>
                                      <p:cBhvr>
                                        <p:cTn id="19" dur="1" fill="hold">
                                          <p:stCondLst>
                                            <p:cond delay="0"/>
                                          </p:stCondLst>
                                        </p:cTn>
                                        <p:tgtEl>
                                          <p:spTgt spid="19"/>
                                        </p:tgtEl>
                                        <p:attrNameLst>
                                          <p:attrName>style.visibility</p:attrName>
                                        </p:attrNameLst>
                                      </p:cBhvr>
                                      <p:to>
                                        <p:strVal val="visible"/>
                                      </p:to>
                                    </p:set>
                                    <p:anim calcmode="lin" valueType="num">
                                      <p:cBhvr>
                                        <p:cTn id="20" dur="500" fill="hold"/>
                                        <p:tgtEl>
                                          <p:spTgt spid="19"/>
                                        </p:tgtEl>
                                        <p:attrNameLst>
                                          <p:attrName>ppt_w</p:attrName>
                                        </p:attrNameLst>
                                      </p:cBhvr>
                                      <p:tavLst>
                                        <p:tav tm="0">
                                          <p:val>
                                            <p:fltVal val="0"/>
                                          </p:val>
                                        </p:tav>
                                        <p:tav tm="100000">
                                          <p:val>
                                            <p:strVal val="#ppt_w"/>
                                          </p:val>
                                        </p:tav>
                                      </p:tavLst>
                                    </p:anim>
                                    <p:anim calcmode="lin" valueType="num">
                                      <p:cBhvr>
                                        <p:cTn id="21" dur="500" fill="hold"/>
                                        <p:tgtEl>
                                          <p:spTgt spid="19"/>
                                        </p:tgtEl>
                                        <p:attrNameLst>
                                          <p:attrName>ppt_h</p:attrName>
                                        </p:attrNameLst>
                                      </p:cBhvr>
                                      <p:tavLst>
                                        <p:tav tm="0">
                                          <p:val>
                                            <p:fltVal val="0"/>
                                          </p:val>
                                        </p:tav>
                                        <p:tav tm="100000">
                                          <p:val>
                                            <p:strVal val="#ppt_h"/>
                                          </p:val>
                                        </p:tav>
                                      </p:tavLst>
                                    </p:anim>
                                    <p:animEffect transition="in" filter="fade">
                                      <p:cBhvr>
                                        <p:cTn id="22" dur="500"/>
                                        <p:tgtEl>
                                          <p:spTgt spid="19"/>
                                        </p:tgtEl>
                                      </p:cBhvr>
                                    </p:animEffect>
                                  </p:childTnLst>
                                </p:cTn>
                              </p:par>
                            </p:childTnLst>
                          </p:cTn>
                        </p:par>
                      </p:childTnLst>
                    </p:cTn>
                  </p:par>
                  <p:par>
                    <p:cTn id="23" fill="hold">
                      <p:stCondLst>
                        <p:cond delay="indefinite"/>
                      </p:stCondLst>
                      <p:childTnLst>
                        <p:par>
                          <p:cTn id="24" fill="hold">
                            <p:stCondLst>
                              <p:cond delay="0"/>
                            </p:stCondLst>
                            <p:childTnLst>
                              <p:par>
                                <p:cTn id="25" presetID="41" presetClass="entr" presetSubtype="0" fill="hold" grpId="0" nodeType="clickEffect">
                                  <p:stCondLst>
                                    <p:cond delay="0"/>
                                  </p:stCondLst>
                                  <p:iterate type="lt">
                                    <p:tmPct val="10000"/>
                                  </p:iterate>
                                  <p:childTnLst>
                                    <p:set>
                                      <p:cBhvr>
                                        <p:cTn id="26" dur="1" fill="hold">
                                          <p:stCondLst>
                                            <p:cond delay="0"/>
                                          </p:stCondLst>
                                        </p:cTn>
                                        <p:tgtEl>
                                          <p:spTgt spid="10"/>
                                        </p:tgtEl>
                                        <p:attrNameLst>
                                          <p:attrName>style.visibility</p:attrName>
                                        </p:attrNameLst>
                                      </p:cBhvr>
                                      <p:to>
                                        <p:strVal val="visible"/>
                                      </p:to>
                                    </p:set>
                                    <p:anim calcmode="lin" valueType="num">
                                      <p:cBhvr>
                                        <p:cTn id="27" dur="25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28" dur="250" fill="hold"/>
                                        <p:tgtEl>
                                          <p:spTgt spid="10"/>
                                        </p:tgtEl>
                                        <p:attrNameLst>
                                          <p:attrName>ppt_y</p:attrName>
                                        </p:attrNameLst>
                                      </p:cBhvr>
                                      <p:tavLst>
                                        <p:tav tm="0">
                                          <p:val>
                                            <p:strVal val="#ppt_y"/>
                                          </p:val>
                                        </p:tav>
                                        <p:tav tm="100000">
                                          <p:val>
                                            <p:strVal val="#ppt_y"/>
                                          </p:val>
                                        </p:tav>
                                      </p:tavLst>
                                    </p:anim>
                                    <p:anim calcmode="lin" valueType="num">
                                      <p:cBhvr>
                                        <p:cTn id="29" dur="25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30" dur="25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31" dur="250" tmFilter="0,0; .5, 1; 1, 1"/>
                                        <p:tgtEl>
                                          <p:spTgt spid="10"/>
                                        </p:tgtEl>
                                      </p:cBhvr>
                                    </p:animEffect>
                                  </p:childTnLst>
                                </p:cTn>
                              </p:par>
                            </p:childTnLst>
                          </p:cTn>
                        </p:par>
                      </p:childTnLst>
                    </p:cTn>
                  </p:par>
                  <p:par>
                    <p:cTn id="32" fill="hold">
                      <p:stCondLst>
                        <p:cond delay="indefinite"/>
                      </p:stCondLst>
                      <p:childTnLst>
                        <p:par>
                          <p:cTn id="33" fill="hold">
                            <p:stCondLst>
                              <p:cond delay="0"/>
                            </p:stCondLst>
                            <p:childTnLst>
                              <p:par>
                                <p:cTn id="34" presetID="53" presetClass="entr" presetSubtype="16" fill="hold" nodeType="clickEffect">
                                  <p:stCondLst>
                                    <p:cond delay="0"/>
                                  </p:stCondLst>
                                  <p:childTnLst>
                                    <p:set>
                                      <p:cBhvr>
                                        <p:cTn id="35" dur="1" fill="hold">
                                          <p:stCondLst>
                                            <p:cond delay="0"/>
                                          </p:stCondLst>
                                        </p:cTn>
                                        <p:tgtEl>
                                          <p:spTgt spid="6"/>
                                        </p:tgtEl>
                                        <p:attrNameLst>
                                          <p:attrName>style.visibility</p:attrName>
                                        </p:attrNameLst>
                                      </p:cBhvr>
                                      <p:to>
                                        <p:strVal val="visible"/>
                                      </p:to>
                                    </p:set>
                                    <p:anim calcmode="lin" valueType="num">
                                      <p:cBhvr>
                                        <p:cTn id="36" dur="500" fill="hold"/>
                                        <p:tgtEl>
                                          <p:spTgt spid="6"/>
                                        </p:tgtEl>
                                        <p:attrNameLst>
                                          <p:attrName>ppt_w</p:attrName>
                                        </p:attrNameLst>
                                      </p:cBhvr>
                                      <p:tavLst>
                                        <p:tav tm="0">
                                          <p:val>
                                            <p:fltVal val="0"/>
                                          </p:val>
                                        </p:tav>
                                        <p:tav tm="100000">
                                          <p:val>
                                            <p:strVal val="#ppt_w"/>
                                          </p:val>
                                        </p:tav>
                                      </p:tavLst>
                                    </p:anim>
                                    <p:anim calcmode="lin" valueType="num">
                                      <p:cBhvr>
                                        <p:cTn id="37" dur="500" fill="hold"/>
                                        <p:tgtEl>
                                          <p:spTgt spid="6"/>
                                        </p:tgtEl>
                                        <p:attrNameLst>
                                          <p:attrName>ppt_h</p:attrName>
                                        </p:attrNameLst>
                                      </p:cBhvr>
                                      <p:tavLst>
                                        <p:tav tm="0">
                                          <p:val>
                                            <p:fltVal val="0"/>
                                          </p:val>
                                        </p:tav>
                                        <p:tav tm="100000">
                                          <p:val>
                                            <p:strVal val="#ppt_h"/>
                                          </p:val>
                                        </p:tav>
                                      </p:tavLst>
                                    </p:anim>
                                    <p:animEffect transition="in" filter="fade">
                                      <p:cBhvr>
                                        <p:cTn id="38" dur="500"/>
                                        <p:tgtEl>
                                          <p:spTgt spid="6"/>
                                        </p:tgtEl>
                                      </p:cBhvr>
                                    </p:animEffect>
                                  </p:childTnLst>
                                </p:cTn>
                              </p:par>
                            </p:childTnLst>
                          </p:cTn>
                        </p:par>
                        <p:par>
                          <p:cTn id="39" fill="hold">
                            <p:stCondLst>
                              <p:cond delay="500"/>
                            </p:stCondLst>
                            <p:childTnLst>
                              <p:par>
                                <p:cTn id="40" presetID="53" presetClass="entr" presetSubtype="16" fill="hold" nodeType="afterEffect">
                                  <p:stCondLst>
                                    <p:cond delay="0"/>
                                  </p:stCondLst>
                                  <p:childTnLst>
                                    <p:set>
                                      <p:cBhvr>
                                        <p:cTn id="41" dur="1" fill="hold">
                                          <p:stCondLst>
                                            <p:cond delay="0"/>
                                          </p:stCondLst>
                                        </p:cTn>
                                        <p:tgtEl>
                                          <p:spTgt spid="8"/>
                                        </p:tgtEl>
                                        <p:attrNameLst>
                                          <p:attrName>style.visibility</p:attrName>
                                        </p:attrNameLst>
                                      </p:cBhvr>
                                      <p:to>
                                        <p:strVal val="visible"/>
                                      </p:to>
                                    </p:set>
                                    <p:anim calcmode="lin" valueType="num">
                                      <p:cBhvr>
                                        <p:cTn id="42" dur="500" fill="hold"/>
                                        <p:tgtEl>
                                          <p:spTgt spid="8"/>
                                        </p:tgtEl>
                                        <p:attrNameLst>
                                          <p:attrName>ppt_w</p:attrName>
                                        </p:attrNameLst>
                                      </p:cBhvr>
                                      <p:tavLst>
                                        <p:tav tm="0">
                                          <p:val>
                                            <p:fltVal val="0"/>
                                          </p:val>
                                        </p:tav>
                                        <p:tav tm="100000">
                                          <p:val>
                                            <p:strVal val="#ppt_w"/>
                                          </p:val>
                                        </p:tav>
                                      </p:tavLst>
                                    </p:anim>
                                    <p:anim calcmode="lin" valueType="num">
                                      <p:cBhvr>
                                        <p:cTn id="43" dur="500" fill="hold"/>
                                        <p:tgtEl>
                                          <p:spTgt spid="8"/>
                                        </p:tgtEl>
                                        <p:attrNameLst>
                                          <p:attrName>ppt_h</p:attrName>
                                        </p:attrNameLst>
                                      </p:cBhvr>
                                      <p:tavLst>
                                        <p:tav tm="0">
                                          <p:val>
                                            <p:fltVal val="0"/>
                                          </p:val>
                                        </p:tav>
                                        <p:tav tm="100000">
                                          <p:val>
                                            <p:strVal val="#ppt_h"/>
                                          </p:val>
                                        </p:tav>
                                      </p:tavLst>
                                    </p:anim>
                                    <p:animEffect transition="in" filter="fade">
                                      <p:cBhvr>
                                        <p:cTn id="44" dur="500"/>
                                        <p:tgtEl>
                                          <p:spTgt spid="8"/>
                                        </p:tgtEl>
                                      </p:cBhvr>
                                    </p:animEffect>
                                  </p:childTnLst>
                                </p:cTn>
                              </p:par>
                            </p:childTnLst>
                          </p:cTn>
                        </p:par>
                        <p:par>
                          <p:cTn id="45" fill="hold">
                            <p:stCondLst>
                              <p:cond delay="1000"/>
                            </p:stCondLst>
                            <p:childTnLst>
                              <p:par>
                                <p:cTn id="46" presetID="53" presetClass="entr" presetSubtype="16" fill="hold" nodeType="afterEffect">
                                  <p:stCondLst>
                                    <p:cond delay="0"/>
                                  </p:stCondLst>
                                  <p:childTnLst>
                                    <p:set>
                                      <p:cBhvr>
                                        <p:cTn id="47" dur="1" fill="hold">
                                          <p:stCondLst>
                                            <p:cond delay="0"/>
                                          </p:stCondLst>
                                        </p:cTn>
                                        <p:tgtEl>
                                          <p:spTgt spid="12"/>
                                        </p:tgtEl>
                                        <p:attrNameLst>
                                          <p:attrName>style.visibility</p:attrName>
                                        </p:attrNameLst>
                                      </p:cBhvr>
                                      <p:to>
                                        <p:strVal val="visible"/>
                                      </p:to>
                                    </p:set>
                                    <p:anim calcmode="lin" valueType="num">
                                      <p:cBhvr>
                                        <p:cTn id="48" dur="500" fill="hold"/>
                                        <p:tgtEl>
                                          <p:spTgt spid="12"/>
                                        </p:tgtEl>
                                        <p:attrNameLst>
                                          <p:attrName>ppt_w</p:attrName>
                                        </p:attrNameLst>
                                      </p:cBhvr>
                                      <p:tavLst>
                                        <p:tav tm="0">
                                          <p:val>
                                            <p:fltVal val="0"/>
                                          </p:val>
                                        </p:tav>
                                        <p:tav tm="100000">
                                          <p:val>
                                            <p:strVal val="#ppt_w"/>
                                          </p:val>
                                        </p:tav>
                                      </p:tavLst>
                                    </p:anim>
                                    <p:anim calcmode="lin" valueType="num">
                                      <p:cBhvr>
                                        <p:cTn id="49" dur="500" fill="hold"/>
                                        <p:tgtEl>
                                          <p:spTgt spid="12"/>
                                        </p:tgtEl>
                                        <p:attrNameLst>
                                          <p:attrName>ppt_h</p:attrName>
                                        </p:attrNameLst>
                                      </p:cBhvr>
                                      <p:tavLst>
                                        <p:tav tm="0">
                                          <p:val>
                                            <p:fltVal val="0"/>
                                          </p:val>
                                        </p:tav>
                                        <p:tav tm="100000">
                                          <p:val>
                                            <p:strVal val="#ppt_h"/>
                                          </p:val>
                                        </p:tav>
                                      </p:tavLst>
                                    </p:anim>
                                    <p:animEffect transition="in" filter="fade">
                                      <p:cBhvr>
                                        <p:cTn id="50" dur="500"/>
                                        <p:tgtEl>
                                          <p:spTgt spid="12"/>
                                        </p:tgtEl>
                                      </p:cBhvr>
                                    </p:animEffect>
                                  </p:childTnLst>
                                </p:cTn>
                              </p:par>
                            </p:childTnLst>
                          </p:cTn>
                        </p:par>
                        <p:par>
                          <p:cTn id="51" fill="hold">
                            <p:stCondLst>
                              <p:cond delay="1500"/>
                            </p:stCondLst>
                            <p:childTnLst>
                              <p:par>
                                <p:cTn id="52" presetID="53" presetClass="entr" presetSubtype="16" fill="hold" nodeType="afterEffect">
                                  <p:stCondLst>
                                    <p:cond delay="0"/>
                                  </p:stCondLst>
                                  <p:childTnLst>
                                    <p:set>
                                      <p:cBhvr>
                                        <p:cTn id="53" dur="1" fill="hold">
                                          <p:stCondLst>
                                            <p:cond delay="0"/>
                                          </p:stCondLst>
                                        </p:cTn>
                                        <p:tgtEl>
                                          <p:spTgt spid="18"/>
                                        </p:tgtEl>
                                        <p:attrNameLst>
                                          <p:attrName>style.visibility</p:attrName>
                                        </p:attrNameLst>
                                      </p:cBhvr>
                                      <p:to>
                                        <p:strVal val="visible"/>
                                      </p:to>
                                    </p:set>
                                    <p:anim calcmode="lin" valueType="num">
                                      <p:cBhvr>
                                        <p:cTn id="54" dur="500" fill="hold"/>
                                        <p:tgtEl>
                                          <p:spTgt spid="18"/>
                                        </p:tgtEl>
                                        <p:attrNameLst>
                                          <p:attrName>ppt_w</p:attrName>
                                        </p:attrNameLst>
                                      </p:cBhvr>
                                      <p:tavLst>
                                        <p:tav tm="0">
                                          <p:val>
                                            <p:fltVal val="0"/>
                                          </p:val>
                                        </p:tav>
                                        <p:tav tm="100000">
                                          <p:val>
                                            <p:strVal val="#ppt_w"/>
                                          </p:val>
                                        </p:tav>
                                      </p:tavLst>
                                    </p:anim>
                                    <p:anim calcmode="lin" valueType="num">
                                      <p:cBhvr>
                                        <p:cTn id="55" dur="500" fill="hold"/>
                                        <p:tgtEl>
                                          <p:spTgt spid="18"/>
                                        </p:tgtEl>
                                        <p:attrNameLst>
                                          <p:attrName>ppt_h</p:attrName>
                                        </p:attrNameLst>
                                      </p:cBhvr>
                                      <p:tavLst>
                                        <p:tav tm="0">
                                          <p:val>
                                            <p:fltVal val="0"/>
                                          </p:val>
                                        </p:tav>
                                        <p:tav tm="100000">
                                          <p:val>
                                            <p:strVal val="#ppt_h"/>
                                          </p:val>
                                        </p:tav>
                                      </p:tavLst>
                                    </p:anim>
                                    <p:animEffect transition="in" filter="fade">
                                      <p:cBhvr>
                                        <p:cTn id="56"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19" grpId="0" animBg="1"/>
      <p:bldP spid="10"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659FF02E-FF86-2639-CD70-3CB35C950E19}"/>
              </a:ext>
            </a:extLst>
          </p:cNvPr>
          <p:cNvSpPr/>
          <p:nvPr/>
        </p:nvSpPr>
        <p:spPr>
          <a:xfrm>
            <a:off x="0" y="424740"/>
            <a:ext cx="18287999" cy="567631"/>
          </a:xfrm>
          <a:prstGeom prst="rect">
            <a:avLst/>
          </a:prstGeom>
          <a:solidFill>
            <a:srgbClr val="8FCC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599"/>
          </a:p>
        </p:txBody>
      </p:sp>
      <p:sp>
        <p:nvSpPr>
          <p:cNvPr id="5" name="文本框 4">
            <a:extLst>
              <a:ext uri="{FF2B5EF4-FFF2-40B4-BE49-F238E27FC236}">
                <a16:creationId xmlns:a16="http://schemas.microsoft.com/office/drawing/2014/main" id="{A6DFBD31-AAFE-04E8-49A1-D73FAA0C4A4D}"/>
              </a:ext>
            </a:extLst>
          </p:cNvPr>
          <p:cNvSpPr txBox="1"/>
          <p:nvPr/>
        </p:nvSpPr>
        <p:spPr>
          <a:xfrm>
            <a:off x="1130157" y="197278"/>
            <a:ext cx="7134614" cy="824649"/>
          </a:xfrm>
          <a:prstGeom prst="rect">
            <a:avLst/>
          </a:prstGeom>
          <a:noFill/>
        </p:spPr>
        <p:txBody>
          <a:bodyPr wrap="square">
            <a:spAutoFit/>
          </a:bodyPr>
          <a:lstStyle/>
          <a:p>
            <a:pPr>
              <a:lnSpc>
                <a:spcPct val="150000"/>
              </a:lnSpc>
            </a:pPr>
            <a:r>
              <a:rPr lang="zh-CN" altLang="en-US" sz="3600" kern="100" spc="600" dirty="0">
                <a:solidFill>
                  <a:schemeClr val="bg1"/>
                </a:solidFill>
                <a:latin typeface="方正黑体简体" panose="03000509000000000000" pitchFamily="65" charset="-122"/>
                <a:ea typeface="方正黑体简体" panose="03000509000000000000" pitchFamily="65" charset="-122"/>
                <a:cs typeface="Times New Roman" panose="02020603050405020304" pitchFamily="18" charset="0"/>
              </a:rPr>
              <a:t>第二节  中国陶艺的发展</a:t>
            </a:r>
            <a:endParaRPr lang="zh-CN" altLang="en-US" sz="3600" dirty="0">
              <a:ln w="13462">
                <a:solidFill>
                  <a:schemeClr val="bg1"/>
                </a:solidFill>
                <a:prstDash val="solid"/>
              </a:ln>
              <a:solidFill>
                <a:schemeClr val="bg1"/>
              </a:solidFill>
              <a:effectLst>
                <a:outerShdw dist="38100" dir="2700000" algn="bl" rotWithShape="0">
                  <a:schemeClr val="accent5"/>
                </a:outerShdw>
              </a:effectLst>
              <a:latin typeface="方正黑体简体" panose="03000509000000000000" pitchFamily="65" charset="-122"/>
              <a:ea typeface="方正黑体简体" panose="03000509000000000000" pitchFamily="65" charset="-122"/>
            </a:endParaRPr>
          </a:p>
        </p:txBody>
      </p:sp>
      <p:sp>
        <p:nvSpPr>
          <p:cNvPr id="10" name="文本框 9">
            <a:extLst>
              <a:ext uri="{FF2B5EF4-FFF2-40B4-BE49-F238E27FC236}">
                <a16:creationId xmlns:a16="http://schemas.microsoft.com/office/drawing/2014/main" id="{72E57A7E-BCF8-1B4F-1B19-B4420F847FA8}"/>
              </a:ext>
            </a:extLst>
          </p:cNvPr>
          <p:cNvSpPr txBox="1"/>
          <p:nvPr/>
        </p:nvSpPr>
        <p:spPr>
          <a:xfrm>
            <a:off x="1620120" y="7497057"/>
            <a:ext cx="15047759" cy="2252027"/>
          </a:xfrm>
          <a:prstGeom prst="rect">
            <a:avLst/>
          </a:prstGeom>
          <a:noFill/>
        </p:spPr>
        <p:txBody>
          <a:bodyPr wrap="square">
            <a:spAutoFit/>
          </a:bodyPr>
          <a:lstStyle/>
          <a:p>
            <a:pPr algn="just">
              <a:lnSpc>
                <a:spcPct val="150000"/>
              </a:lnSpc>
            </a:pPr>
            <a:r>
              <a:rPr lang="zh-CN" altLang="en-US" sz="2400" spc="300" dirty="0">
                <a:latin typeface="等线" panose="02010600030101010101" pitchFamily="2" charset="-122"/>
                <a:ea typeface="等线" panose="02010600030101010101" pitchFamily="2" charset="-122"/>
              </a:rPr>
              <a:t>      胎质坚细，瓷器口沿尖窄，厚釉在瓷器口沿不能存留，垂釉多在口沿边稍下处形成略微凸出的环形带，因口沿处胎骨略暗而被称为“紫口”。制作工艺精湛，釉面在黑色片纹中又开细小的黄色片纹，俗称“金丝铁线”，里外披釉，均匀光洁，晶莹滋润，不仅叩之瓷音清亮，而且造型挺拔大方，轮廓柔和流畅。</a:t>
            </a:r>
          </a:p>
        </p:txBody>
      </p:sp>
      <p:pic>
        <p:nvPicPr>
          <p:cNvPr id="3" name="图片 2">
            <a:extLst>
              <a:ext uri="{FF2B5EF4-FFF2-40B4-BE49-F238E27FC236}">
                <a16:creationId xmlns:a16="http://schemas.microsoft.com/office/drawing/2014/main" id="{489C1533-B919-C6AA-8D97-405FBFA2F4D0}"/>
              </a:ext>
            </a:extLst>
          </p:cNvPr>
          <p:cNvPicPr>
            <a:picLocks noChangeAspect="1"/>
          </p:cNvPicPr>
          <p:nvPr/>
        </p:nvPicPr>
        <p:blipFill>
          <a:blip r:embed="rId2"/>
          <a:stretch>
            <a:fillRect/>
          </a:stretch>
        </p:blipFill>
        <p:spPr>
          <a:xfrm>
            <a:off x="1671118" y="2043850"/>
            <a:ext cx="10994975" cy="5198198"/>
          </a:xfrm>
          <a:prstGeom prst="rect">
            <a:avLst/>
          </a:prstGeom>
        </p:spPr>
      </p:pic>
      <p:sp>
        <p:nvSpPr>
          <p:cNvPr id="7" name="矩形: 圆角 6">
            <a:extLst>
              <a:ext uri="{FF2B5EF4-FFF2-40B4-BE49-F238E27FC236}">
                <a16:creationId xmlns:a16="http://schemas.microsoft.com/office/drawing/2014/main" id="{B9B09DE8-2FC5-A233-C86D-586DCFB1A6E5}"/>
              </a:ext>
            </a:extLst>
          </p:cNvPr>
          <p:cNvSpPr/>
          <p:nvPr/>
        </p:nvSpPr>
        <p:spPr>
          <a:xfrm>
            <a:off x="12739245" y="2176272"/>
            <a:ext cx="4067427" cy="4736592"/>
          </a:xfrm>
          <a:prstGeom prst="roundRect">
            <a:avLst>
              <a:gd name="adj" fmla="val 4977"/>
            </a:avLst>
          </a:prstGeom>
        </p:spPr>
        <p:style>
          <a:lnRef idx="0">
            <a:schemeClr val="accent4"/>
          </a:lnRef>
          <a:fillRef idx="3">
            <a:schemeClr val="accent4"/>
          </a:fillRef>
          <a:effectRef idx="3">
            <a:schemeClr val="accent4"/>
          </a:effectRef>
          <a:fontRef idx="minor">
            <a:schemeClr val="lt1"/>
          </a:fontRef>
        </p:style>
        <p:txBody>
          <a:bodyPr rtlCol="0" anchor="ctr"/>
          <a:lstStyle/>
          <a:p>
            <a:pPr algn="ctr"/>
            <a:endParaRPr lang="zh-CN" altLang="en-US"/>
          </a:p>
        </p:txBody>
      </p:sp>
      <p:sp>
        <p:nvSpPr>
          <p:cNvPr id="11" name="文本框 10">
            <a:extLst>
              <a:ext uri="{FF2B5EF4-FFF2-40B4-BE49-F238E27FC236}">
                <a16:creationId xmlns:a16="http://schemas.microsoft.com/office/drawing/2014/main" id="{5B123FF0-4653-7C3E-8085-493A184CFE6B}"/>
              </a:ext>
            </a:extLst>
          </p:cNvPr>
          <p:cNvSpPr txBox="1"/>
          <p:nvPr/>
        </p:nvSpPr>
        <p:spPr>
          <a:xfrm>
            <a:off x="12830685" y="2400111"/>
            <a:ext cx="3847971" cy="4200445"/>
          </a:xfrm>
          <a:prstGeom prst="rect">
            <a:avLst/>
          </a:prstGeom>
          <a:noFill/>
        </p:spPr>
        <p:txBody>
          <a:bodyPr wrap="square">
            <a:spAutoFit/>
          </a:bodyPr>
          <a:lstStyle/>
          <a:p>
            <a:pPr algn="just">
              <a:lnSpc>
                <a:spcPct val="150000"/>
              </a:lnSpc>
            </a:pPr>
            <a:r>
              <a:rPr lang="zh-CN" altLang="en-US" sz="2000" spc="300" dirty="0">
                <a:solidFill>
                  <a:schemeClr val="bg1"/>
                </a:solidFill>
                <a:latin typeface="等线" panose="02010600030101010101" pitchFamily="2" charset="-122"/>
                <a:ea typeface="等线" panose="02010600030101010101" pitchFamily="2" charset="-122"/>
              </a:rPr>
              <a:t>     宋代盛行孩儿枕。定窑白瓷、景德镇青白瓷都有孩儿枕传世，但姿态各异。定窑孩儿枕传世仅此一件，孩儿雕工极佳，双目炯炯有神，头部两侧有两绺孩儿髯，身穿丝织长袍，团花依稀可辨，下承以长圆形床榻，榻边饰以浮雕纹饰。</a:t>
            </a:r>
          </a:p>
        </p:txBody>
      </p:sp>
    </p:spTree>
    <p:extLst>
      <p:ext uri="{BB962C8B-B14F-4D97-AF65-F5344CB8AC3E}">
        <p14:creationId xmlns:p14="http://schemas.microsoft.com/office/powerpoint/2010/main" val="1166603799"/>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invX="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9" presetClass="entr" presetSubtype="0" decel="100000"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ppt_w</p:attrName>
                                        </p:attrNameLst>
                                      </p:cBhvr>
                                      <p:tavLst>
                                        <p:tav tm="0">
                                          <p:val>
                                            <p:fltVal val="0"/>
                                          </p:val>
                                        </p:tav>
                                        <p:tav tm="100000">
                                          <p:val>
                                            <p:strVal val="#ppt_w"/>
                                          </p:val>
                                        </p:tav>
                                      </p:tavLst>
                                    </p:anim>
                                    <p:anim calcmode="lin" valueType="num">
                                      <p:cBhvr>
                                        <p:cTn id="13" dur="500" fill="hold"/>
                                        <p:tgtEl>
                                          <p:spTgt spid="5"/>
                                        </p:tgtEl>
                                        <p:attrNameLst>
                                          <p:attrName>ppt_h</p:attrName>
                                        </p:attrNameLst>
                                      </p:cBhvr>
                                      <p:tavLst>
                                        <p:tav tm="0">
                                          <p:val>
                                            <p:fltVal val="0"/>
                                          </p:val>
                                        </p:tav>
                                        <p:tav tm="100000">
                                          <p:val>
                                            <p:strVal val="#ppt_h"/>
                                          </p:val>
                                        </p:tav>
                                      </p:tavLst>
                                    </p:anim>
                                    <p:anim calcmode="lin" valueType="num">
                                      <p:cBhvr>
                                        <p:cTn id="14" dur="500" fill="hold"/>
                                        <p:tgtEl>
                                          <p:spTgt spid="5"/>
                                        </p:tgtEl>
                                        <p:attrNameLst>
                                          <p:attrName>style.rotation</p:attrName>
                                        </p:attrNameLst>
                                      </p:cBhvr>
                                      <p:tavLst>
                                        <p:tav tm="0">
                                          <p:val>
                                            <p:fltVal val="360"/>
                                          </p:val>
                                        </p:tav>
                                        <p:tav tm="100000">
                                          <p:val>
                                            <p:fltVal val="0"/>
                                          </p:val>
                                        </p:tav>
                                      </p:tavLst>
                                    </p:anim>
                                    <p:animEffect transition="in" filter="fade">
                                      <p:cBhvr>
                                        <p:cTn id="15" dur="500"/>
                                        <p:tgtEl>
                                          <p:spTgt spid="5"/>
                                        </p:tgtEl>
                                      </p:cBhvr>
                                    </p:animEffect>
                                  </p:childTnLst>
                                </p:cTn>
                              </p:par>
                            </p:childTnLst>
                          </p:cTn>
                        </p:par>
                      </p:childTnLst>
                    </p:cTn>
                  </p:par>
                  <p:par>
                    <p:cTn id="16" fill="hold">
                      <p:stCondLst>
                        <p:cond delay="indefinite"/>
                      </p:stCondLst>
                      <p:childTnLst>
                        <p:par>
                          <p:cTn id="17" fill="hold">
                            <p:stCondLst>
                              <p:cond delay="0"/>
                            </p:stCondLst>
                            <p:childTnLst>
                              <p:par>
                                <p:cTn id="18" presetID="14" presetClass="entr" presetSubtype="10" fill="hold" nodeType="clickEffect">
                                  <p:stCondLst>
                                    <p:cond delay="0"/>
                                  </p:stCondLst>
                                  <p:childTnLst>
                                    <p:set>
                                      <p:cBhvr>
                                        <p:cTn id="19" dur="1" fill="hold">
                                          <p:stCondLst>
                                            <p:cond delay="0"/>
                                          </p:stCondLst>
                                        </p:cTn>
                                        <p:tgtEl>
                                          <p:spTgt spid="3"/>
                                        </p:tgtEl>
                                        <p:attrNameLst>
                                          <p:attrName>style.visibility</p:attrName>
                                        </p:attrNameLst>
                                      </p:cBhvr>
                                      <p:to>
                                        <p:strVal val="visible"/>
                                      </p:to>
                                    </p:set>
                                    <p:animEffect transition="in" filter="randombar(horizontal)">
                                      <p:cBhvr>
                                        <p:cTn id="20" dur="500"/>
                                        <p:tgtEl>
                                          <p:spTgt spid="3"/>
                                        </p:tgtEl>
                                      </p:cBhvr>
                                    </p:animEffect>
                                  </p:childTnLst>
                                </p:cTn>
                              </p:par>
                            </p:childTnLst>
                          </p:cTn>
                        </p:par>
                      </p:childTnLst>
                    </p:cTn>
                  </p:par>
                  <p:par>
                    <p:cTn id="21" fill="hold">
                      <p:stCondLst>
                        <p:cond delay="indefinite"/>
                      </p:stCondLst>
                      <p:childTnLst>
                        <p:par>
                          <p:cTn id="22" fill="hold">
                            <p:stCondLst>
                              <p:cond delay="0"/>
                            </p:stCondLst>
                            <p:childTnLst>
                              <p:par>
                                <p:cTn id="23" presetID="53" presetClass="entr" presetSubtype="16"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p:cTn id="25" dur="500" fill="hold"/>
                                        <p:tgtEl>
                                          <p:spTgt spid="7"/>
                                        </p:tgtEl>
                                        <p:attrNameLst>
                                          <p:attrName>ppt_w</p:attrName>
                                        </p:attrNameLst>
                                      </p:cBhvr>
                                      <p:tavLst>
                                        <p:tav tm="0">
                                          <p:val>
                                            <p:fltVal val="0"/>
                                          </p:val>
                                        </p:tav>
                                        <p:tav tm="100000">
                                          <p:val>
                                            <p:strVal val="#ppt_w"/>
                                          </p:val>
                                        </p:tav>
                                      </p:tavLst>
                                    </p:anim>
                                    <p:anim calcmode="lin" valueType="num">
                                      <p:cBhvr>
                                        <p:cTn id="26" dur="500" fill="hold"/>
                                        <p:tgtEl>
                                          <p:spTgt spid="7"/>
                                        </p:tgtEl>
                                        <p:attrNameLst>
                                          <p:attrName>ppt_h</p:attrName>
                                        </p:attrNameLst>
                                      </p:cBhvr>
                                      <p:tavLst>
                                        <p:tav tm="0">
                                          <p:val>
                                            <p:fltVal val="0"/>
                                          </p:val>
                                        </p:tav>
                                        <p:tav tm="100000">
                                          <p:val>
                                            <p:strVal val="#ppt_h"/>
                                          </p:val>
                                        </p:tav>
                                      </p:tavLst>
                                    </p:anim>
                                    <p:animEffect transition="in" filter="fade">
                                      <p:cBhvr>
                                        <p:cTn id="27" dur="500"/>
                                        <p:tgtEl>
                                          <p:spTgt spid="7"/>
                                        </p:tgtEl>
                                      </p:cBhvr>
                                    </p:animEffect>
                                  </p:childTnLst>
                                </p:cTn>
                              </p:par>
                            </p:childTnLst>
                          </p:cTn>
                        </p:par>
                      </p:childTnLst>
                    </p:cTn>
                  </p:par>
                  <p:par>
                    <p:cTn id="28" fill="hold">
                      <p:stCondLst>
                        <p:cond delay="indefinite"/>
                      </p:stCondLst>
                      <p:childTnLst>
                        <p:par>
                          <p:cTn id="29" fill="hold">
                            <p:stCondLst>
                              <p:cond delay="0"/>
                            </p:stCondLst>
                            <p:childTnLst>
                              <p:par>
                                <p:cTn id="30" presetID="41" presetClass="entr" presetSubtype="0" fill="hold" grpId="0" nodeType="clickEffect">
                                  <p:stCondLst>
                                    <p:cond delay="0"/>
                                  </p:stCondLst>
                                  <p:iterate type="lt">
                                    <p:tmPct val="10000"/>
                                  </p:iterate>
                                  <p:childTnLst>
                                    <p:set>
                                      <p:cBhvr>
                                        <p:cTn id="31" dur="1" fill="hold">
                                          <p:stCondLst>
                                            <p:cond delay="0"/>
                                          </p:stCondLst>
                                        </p:cTn>
                                        <p:tgtEl>
                                          <p:spTgt spid="11"/>
                                        </p:tgtEl>
                                        <p:attrNameLst>
                                          <p:attrName>style.visibility</p:attrName>
                                        </p:attrNameLst>
                                      </p:cBhvr>
                                      <p:to>
                                        <p:strVal val="visible"/>
                                      </p:to>
                                    </p:set>
                                    <p:anim calcmode="lin" valueType="num">
                                      <p:cBhvr>
                                        <p:cTn id="32" dur="250" fill="hold"/>
                                        <p:tgtEl>
                                          <p:spTgt spid="11"/>
                                        </p:tgtEl>
                                        <p:attrNameLst>
                                          <p:attrName>ppt_x</p:attrName>
                                        </p:attrNameLst>
                                      </p:cBhvr>
                                      <p:tavLst>
                                        <p:tav tm="0">
                                          <p:val>
                                            <p:strVal val="#ppt_x"/>
                                          </p:val>
                                        </p:tav>
                                        <p:tav tm="50000">
                                          <p:val>
                                            <p:strVal val="#ppt_x+.1"/>
                                          </p:val>
                                        </p:tav>
                                        <p:tav tm="100000">
                                          <p:val>
                                            <p:strVal val="#ppt_x"/>
                                          </p:val>
                                        </p:tav>
                                      </p:tavLst>
                                    </p:anim>
                                    <p:anim calcmode="lin" valueType="num">
                                      <p:cBhvr>
                                        <p:cTn id="33" dur="250" fill="hold"/>
                                        <p:tgtEl>
                                          <p:spTgt spid="11"/>
                                        </p:tgtEl>
                                        <p:attrNameLst>
                                          <p:attrName>ppt_y</p:attrName>
                                        </p:attrNameLst>
                                      </p:cBhvr>
                                      <p:tavLst>
                                        <p:tav tm="0">
                                          <p:val>
                                            <p:strVal val="#ppt_y"/>
                                          </p:val>
                                        </p:tav>
                                        <p:tav tm="100000">
                                          <p:val>
                                            <p:strVal val="#ppt_y"/>
                                          </p:val>
                                        </p:tav>
                                      </p:tavLst>
                                    </p:anim>
                                    <p:anim calcmode="lin" valueType="num">
                                      <p:cBhvr>
                                        <p:cTn id="34" dur="250" fill="hold"/>
                                        <p:tgtEl>
                                          <p:spTgt spid="11"/>
                                        </p:tgtEl>
                                        <p:attrNameLst>
                                          <p:attrName>ppt_h</p:attrName>
                                        </p:attrNameLst>
                                      </p:cBhvr>
                                      <p:tavLst>
                                        <p:tav tm="0">
                                          <p:val>
                                            <p:strVal val="#ppt_h/10"/>
                                          </p:val>
                                        </p:tav>
                                        <p:tav tm="50000">
                                          <p:val>
                                            <p:strVal val="#ppt_h+.01"/>
                                          </p:val>
                                        </p:tav>
                                        <p:tav tm="100000">
                                          <p:val>
                                            <p:strVal val="#ppt_h"/>
                                          </p:val>
                                        </p:tav>
                                      </p:tavLst>
                                    </p:anim>
                                    <p:anim calcmode="lin" valueType="num">
                                      <p:cBhvr>
                                        <p:cTn id="35" dur="250" fill="hold"/>
                                        <p:tgtEl>
                                          <p:spTgt spid="11"/>
                                        </p:tgtEl>
                                        <p:attrNameLst>
                                          <p:attrName>ppt_w</p:attrName>
                                        </p:attrNameLst>
                                      </p:cBhvr>
                                      <p:tavLst>
                                        <p:tav tm="0">
                                          <p:val>
                                            <p:strVal val="#ppt_w/10"/>
                                          </p:val>
                                        </p:tav>
                                        <p:tav tm="50000">
                                          <p:val>
                                            <p:strVal val="#ppt_w+.01"/>
                                          </p:val>
                                        </p:tav>
                                        <p:tav tm="100000">
                                          <p:val>
                                            <p:strVal val="#ppt_w"/>
                                          </p:val>
                                        </p:tav>
                                      </p:tavLst>
                                    </p:anim>
                                    <p:animEffect transition="in" filter="fade">
                                      <p:cBhvr>
                                        <p:cTn id="36" dur="250" tmFilter="0,0; .5, 1; 1, 1"/>
                                        <p:tgtEl>
                                          <p:spTgt spid="11"/>
                                        </p:tgtEl>
                                      </p:cBhvr>
                                    </p:animEffect>
                                  </p:childTnLst>
                                </p:cTn>
                              </p:par>
                            </p:childTnLst>
                          </p:cTn>
                        </p:par>
                        <p:par>
                          <p:cTn id="37" fill="hold">
                            <p:stCondLst>
                              <p:cond delay="2775"/>
                            </p:stCondLst>
                            <p:childTnLst>
                              <p:par>
                                <p:cTn id="38" presetID="42" presetClass="entr" presetSubtype="0" fill="hold" grpId="0" nodeType="afterEffect">
                                  <p:stCondLst>
                                    <p:cond delay="0"/>
                                  </p:stCondLst>
                                  <p:childTnLst>
                                    <p:set>
                                      <p:cBhvr>
                                        <p:cTn id="39" dur="1" fill="hold">
                                          <p:stCondLst>
                                            <p:cond delay="0"/>
                                          </p:stCondLst>
                                        </p:cTn>
                                        <p:tgtEl>
                                          <p:spTgt spid="10"/>
                                        </p:tgtEl>
                                        <p:attrNameLst>
                                          <p:attrName>style.visibility</p:attrName>
                                        </p:attrNameLst>
                                      </p:cBhvr>
                                      <p:to>
                                        <p:strVal val="visible"/>
                                      </p:to>
                                    </p:set>
                                    <p:animEffect transition="in" filter="fade">
                                      <p:cBhvr>
                                        <p:cTn id="40" dur="1000"/>
                                        <p:tgtEl>
                                          <p:spTgt spid="10"/>
                                        </p:tgtEl>
                                      </p:cBhvr>
                                    </p:animEffect>
                                    <p:anim calcmode="lin" valueType="num">
                                      <p:cBhvr>
                                        <p:cTn id="41" dur="1000" fill="hold"/>
                                        <p:tgtEl>
                                          <p:spTgt spid="10"/>
                                        </p:tgtEl>
                                        <p:attrNameLst>
                                          <p:attrName>ppt_x</p:attrName>
                                        </p:attrNameLst>
                                      </p:cBhvr>
                                      <p:tavLst>
                                        <p:tav tm="0">
                                          <p:val>
                                            <p:strVal val="#ppt_x"/>
                                          </p:val>
                                        </p:tav>
                                        <p:tav tm="100000">
                                          <p:val>
                                            <p:strVal val="#ppt_x"/>
                                          </p:val>
                                        </p:tav>
                                      </p:tavLst>
                                    </p:anim>
                                    <p:anim calcmode="lin" valueType="num">
                                      <p:cBhvr>
                                        <p:cTn id="42"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10" grpId="0"/>
      <p:bldP spid="7" grpId="0" animBg="1"/>
      <p:bldP spid="11"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659FF02E-FF86-2639-CD70-3CB35C950E19}"/>
              </a:ext>
            </a:extLst>
          </p:cNvPr>
          <p:cNvSpPr/>
          <p:nvPr/>
        </p:nvSpPr>
        <p:spPr>
          <a:xfrm>
            <a:off x="0" y="424740"/>
            <a:ext cx="18287999" cy="567631"/>
          </a:xfrm>
          <a:prstGeom prst="rect">
            <a:avLst/>
          </a:prstGeom>
          <a:solidFill>
            <a:srgbClr val="8FCC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599"/>
          </a:p>
        </p:txBody>
      </p:sp>
      <p:sp>
        <p:nvSpPr>
          <p:cNvPr id="5" name="文本框 4">
            <a:extLst>
              <a:ext uri="{FF2B5EF4-FFF2-40B4-BE49-F238E27FC236}">
                <a16:creationId xmlns:a16="http://schemas.microsoft.com/office/drawing/2014/main" id="{A6DFBD31-AAFE-04E8-49A1-D73FAA0C4A4D}"/>
              </a:ext>
            </a:extLst>
          </p:cNvPr>
          <p:cNvSpPr txBox="1"/>
          <p:nvPr/>
        </p:nvSpPr>
        <p:spPr>
          <a:xfrm>
            <a:off x="1130157" y="197278"/>
            <a:ext cx="7134614" cy="824649"/>
          </a:xfrm>
          <a:prstGeom prst="rect">
            <a:avLst/>
          </a:prstGeom>
          <a:noFill/>
        </p:spPr>
        <p:txBody>
          <a:bodyPr wrap="square">
            <a:spAutoFit/>
          </a:bodyPr>
          <a:lstStyle/>
          <a:p>
            <a:pPr>
              <a:lnSpc>
                <a:spcPct val="150000"/>
              </a:lnSpc>
            </a:pPr>
            <a:r>
              <a:rPr lang="zh-CN" altLang="en-US" sz="3600" kern="100" spc="600" dirty="0">
                <a:solidFill>
                  <a:schemeClr val="bg1"/>
                </a:solidFill>
                <a:latin typeface="方正黑体简体" panose="03000509000000000000" pitchFamily="65" charset="-122"/>
                <a:ea typeface="方正黑体简体" panose="03000509000000000000" pitchFamily="65" charset="-122"/>
                <a:cs typeface="Times New Roman" panose="02020603050405020304" pitchFamily="18" charset="0"/>
              </a:rPr>
              <a:t>第二节  中国陶艺的发展</a:t>
            </a:r>
            <a:endParaRPr lang="zh-CN" altLang="en-US" sz="3600" dirty="0">
              <a:ln w="13462">
                <a:solidFill>
                  <a:schemeClr val="bg1"/>
                </a:solidFill>
                <a:prstDash val="solid"/>
              </a:ln>
              <a:solidFill>
                <a:schemeClr val="bg1"/>
              </a:solidFill>
              <a:effectLst>
                <a:outerShdw dist="38100" dir="2700000" algn="bl" rotWithShape="0">
                  <a:schemeClr val="accent5"/>
                </a:outerShdw>
              </a:effectLst>
              <a:latin typeface="方正黑体简体" panose="03000509000000000000" pitchFamily="65" charset="-122"/>
              <a:ea typeface="方正黑体简体" panose="03000509000000000000" pitchFamily="65" charset="-122"/>
            </a:endParaRPr>
          </a:p>
        </p:txBody>
      </p:sp>
      <p:pic>
        <p:nvPicPr>
          <p:cNvPr id="6" name="图片 5">
            <a:extLst>
              <a:ext uri="{FF2B5EF4-FFF2-40B4-BE49-F238E27FC236}">
                <a16:creationId xmlns:a16="http://schemas.microsoft.com/office/drawing/2014/main" id="{C54FA3BC-F644-89C0-D586-5306CF996A6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353254" y="1684927"/>
            <a:ext cx="3708463" cy="4498582"/>
          </a:xfrm>
          <a:prstGeom prst="rect">
            <a:avLst/>
          </a:prstGeom>
        </p:spPr>
      </p:pic>
      <p:pic>
        <p:nvPicPr>
          <p:cNvPr id="8" name="图片 7">
            <a:extLst>
              <a:ext uri="{FF2B5EF4-FFF2-40B4-BE49-F238E27FC236}">
                <a16:creationId xmlns:a16="http://schemas.microsoft.com/office/drawing/2014/main" id="{E8FCB162-FC26-9033-0580-41469409352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321627" y="1675216"/>
            <a:ext cx="3644744" cy="4485839"/>
          </a:xfrm>
          <a:prstGeom prst="rect">
            <a:avLst/>
          </a:prstGeom>
        </p:spPr>
      </p:pic>
      <p:pic>
        <p:nvPicPr>
          <p:cNvPr id="12" name="图片 11">
            <a:extLst>
              <a:ext uri="{FF2B5EF4-FFF2-40B4-BE49-F238E27FC236}">
                <a16:creationId xmlns:a16="http://schemas.microsoft.com/office/drawing/2014/main" id="{6CEA7198-AA1A-718A-5CF9-85885329363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2188051" y="1675216"/>
            <a:ext cx="3746695" cy="4600534"/>
          </a:xfrm>
          <a:prstGeom prst="rect">
            <a:avLst/>
          </a:prstGeom>
        </p:spPr>
      </p:pic>
      <p:sp>
        <p:nvSpPr>
          <p:cNvPr id="13" name="Rectangle 1">
            <a:extLst>
              <a:ext uri="{FF2B5EF4-FFF2-40B4-BE49-F238E27FC236}">
                <a16:creationId xmlns:a16="http://schemas.microsoft.com/office/drawing/2014/main" id="{545E553E-7582-CD5D-6CD3-3D50974BBB8D}"/>
              </a:ext>
            </a:extLst>
          </p:cNvPr>
          <p:cNvSpPr>
            <a:spLocks noChangeArrowheads="1"/>
          </p:cNvSpPr>
          <p:nvPr/>
        </p:nvSpPr>
        <p:spPr bwMode="auto">
          <a:xfrm>
            <a:off x="1924030" y="6244502"/>
            <a:ext cx="4668860" cy="37307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lvl="0" defTabSz="914400" eaLnBrk="0" fontAlgn="base" hangingPunct="0">
              <a:lnSpc>
                <a:spcPct val="150000"/>
              </a:lnSpc>
              <a:spcBef>
                <a:spcPct val="0"/>
              </a:spcBef>
              <a:spcAft>
                <a:spcPct val="0"/>
              </a:spcAft>
            </a:pPr>
            <a:r>
              <a:rPr lang="zh-CN" altLang="en-US" sz="2000" dirty="0">
                <a:solidFill>
                  <a:srgbClr val="4D4D4D"/>
                </a:solidFill>
                <a:latin typeface="微软雅黑" panose="020B0503020204020204" pitchFamily="34" charset="-122"/>
                <a:ea typeface="微软雅黑" panose="020B0503020204020204" pitchFamily="34" charset="-122"/>
              </a:rPr>
              <a:t>      利用铁、铜呈色的不同特点，烧出蓝中带红、以蛋白石光泽的青色为基调的瑰丽异常的钧釉。其成就在于釉中加入铜金属，经高温产生窑变，使釉色色彩斑斓，美如朝晖晚霞，被誉为“国之瑰宝”，在宋代就享有“黄金有价钧无价”、“纵有家财万贯不如钧瓷一片”的盛誉。</a:t>
            </a:r>
            <a:endParaRPr kumimoji="0" lang="zh-CN" altLang="zh-CN" sz="2000" b="0" i="0" u="none" strike="noStrike" cap="none" normalizeH="0" baseline="0" dirty="0">
              <a:ln>
                <a:noFill/>
              </a:ln>
              <a:solidFill>
                <a:schemeClr val="tx1"/>
              </a:solidFill>
              <a:effectLst/>
              <a:latin typeface="Arial" panose="020B0604020202020204" pitchFamily="34" charset="0"/>
            </a:endParaRPr>
          </a:p>
        </p:txBody>
      </p:sp>
      <p:sp>
        <p:nvSpPr>
          <p:cNvPr id="14" name="Rectangle 1">
            <a:extLst>
              <a:ext uri="{FF2B5EF4-FFF2-40B4-BE49-F238E27FC236}">
                <a16:creationId xmlns:a16="http://schemas.microsoft.com/office/drawing/2014/main" id="{D0CDA620-FEA1-3ED9-581C-00DFD6552375}"/>
              </a:ext>
            </a:extLst>
          </p:cNvPr>
          <p:cNvSpPr>
            <a:spLocks noChangeArrowheads="1"/>
          </p:cNvSpPr>
          <p:nvPr/>
        </p:nvSpPr>
        <p:spPr bwMode="auto">
          <a:xfrm>
            <a:off x="6809569" y="6216855"/>
            <a:ext cx="4668860" cy="18841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lvl="0" defTabSz="914400" eaLnBrk="0" fontAlgn="base" hangingPunct="0">
              <a:lnSpc>
                <a:spcPct val="150000"/>
              </a:lnSpc>
              <a:spcBef>
                <a:spcPct val="0"/>
              </a:spcBef>
              <a:spcAft>
                <a:spcPct val="0"/>
              </a:spcAft>
            </a:pPr>
            <a:r>
              <a:rPr lang="zh-CN" altLang="en-US" sz="2000" dirty="0">
                <a:solidFill>
                  <a:srgbClr val="4D4D4D"/>
                </a:solidFill>
                <a:latin typeface="微软雅黑" panose="020B0503020204020204" pitchFamily="34" charset="-122"/>
                <a:ea typeface="微软雅黑" panose="020B0503020204020204" pitchFamily="34" charset="-122"/>
              </a:rPr>
              <a:t>       青花瓷是用含氧化钴的钴矿为原料，在陶瓷坯体上描绘纹饰，再罩上一层透明釉，经高温还原焰一次烧成的。青花瓷又称白地青花瓷器。</a:t>
            </a:r>
            <a:endParaRPr kumimoji="0" lang="zh-CN" altLang="zh-CN" sz="2000" b="0" i="0" u="none" strike="noStrike" cap="none" normalizeH="0" baseline="0" dirty="0">
              <a:ln>
                <a:noFill/>
              </a:ln>
              <a:solidFill>
                <a:schemeClr val="tx1"/>
              </a:solidFill>
              <a:effectLst/>
              <a:latin typeface="Arial" panose="020B0604020202020204" pitchFamily="34" charset="0"/>
            </a:endParaRPr>
          </a:p>
        </p:txBody>
      </p:sp>
      <p:sp>
        <p:nvSpPr>
          <p:cNvPr id="15" name="Rectangle 1">
            <a:extLst>
              <a:ext uri="{FF2B5EF4-FFF2-40B4-BE49-F238E27FC236}">
                <a16:creationId xmlns:a16="http://schemas.microsoft.com/office/drawing/2014/main" id="{AB26A34E-399F-D9E6-B820-6762CEE33AA8}"/>
              </a:ext>
            </a:extLst>
          </p:cNvPr>
          <p:cNvSpPr>
            <a:spLocks noChangeArrowheads="1"/>
          </p:cNvSpPr>
          <p:nvPr/>
        </p:nvSpPr>
        <p:spPr bwMode="auto">
          <a:xfrm>
            <a:off x="11726968" y="6264808"/>
            <a:ext cx="4668860" cy="14224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lvl="0" defTabSz="914400" eaLnBrk="0" fontAlgn="base" hangingPunct="0">
              <a:lnSpc>
                <a:spcPct val="150000"/>
              </a:lnSpc>
              <a:spcBef>
                <a:spcPct val="0"/>
              </a:spcBef>
              <a:spcAft>
                <a:spcPct val="0"/>
              </a:spcAft>
            </a:pPr>
            <a:r>
              <a:rPr lang="zh-CN" altLang="en-US" sz="2000" dirty="0">
                <a:solidFill>
                  <a:srgbClr val="4D4D4D"/>
                </a:solidFill>
                <a:latin typeface="微软雅黑" panose="020B0503020204020204" pitchFamily="34" charset="-122"/>
                <a:ea typeface="微软雅黑" panose="020B0503020204020204" pitchFamily="34" charset="-122"/>
              </a:rPr>
              <a:t>       釉里红瓷是指用铜红料在胎上着彩，然后罩以透明釉在高温还原气氛中一次烧成，使釉下呈现红色花纹的瓷器。</a:t>
            </a:r>
            <a:endParaRPr kumimoji="0" lang="zh-CN" altLang="zh-CN" sz="2000" b="0" i="0" u="none" strike="noStrike" cap="none" normalizeH="0" baseline="0" dirty="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703778653"/>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invX="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9" presetClass="entr" presetSubtype="0" decel="100000"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ppt_w</p:attrName>
                                        </p:attrNameLst>
                                      </p:cBhvr>
                                      <p:tavLst>
                                        <p:tav tm="0">
                                          <p:val>
                                            <p:fltVal val="0"/>
                                          </p:val>
                                        </p:tav>
                                        <p:tav tm="100000">
                                          <p:val>
                                            <p:strVal val="#ppt_w"/>
                                          </p:val>
                                        </p:tav>
                                      </p:tavLst>
                                    </p:anim>
                                    <p:anim calcmode="lin" valueType="num">
                                      <p:cBhvr>
                                        <p:cTn id="13" dur="500" fill="hold"/>
                                        <p:tgtEl>
                                          <p:spTgt spid="5"/>
                                        </p:tgtEl>
                                        <p:attrNameLst>
                                          <p:attrName>ppt_h</p:attrName>
                                        </p:attrNameLst>
                                      </p:cBhvr>
                                      <p:tavLst>
                                        <p:tav tm="0">
                                          <p:val>
                                            <p:fltVal val="0"/>
                                          </p:val>
                                        </p:tav>
                                        <p:tav tm="100000">
                                          <p:val>
                                            <p:strVal val="#ppt_h"/>
                                          </p:val>
                                        </p:tav>
                                      </p:tavLst>
                                    </p:anim>
                                    <p:anim calcmode="lin" valueType="num">
                                      <p:cBhvr>
                                        <p:cTn id="14" dur="500" fill="hold"/>
                                        <p:tgtEl>
                                          <p:spTgt spid="5"/>
                                        </p:tgtEl>
                                        <p:attrNameLst>
                                          <p:attrName>style.rotation</p:attrName>
                                        </p:attrNameLst>
                                      </p:cBhvr>
                                      <p:tavLst>
                                        <p:tav tm="0">
                                          <p:val>
                                            <p:fltVal val="360"/>
                                          </p:val>
                                        </p:tav>
                                        <p:tav tm="100000">
                                          <p:val>
                                            <p:fltVal val="0"/>
                                          </p:val>
                                        </p:tav>
                                      </p:tavLst>
                                    </p:anim>
                                    <p:animEffect transition="in" filter="fade">
                                      <p:cBhvr>
                                        <p:cTn id="15" dur="500"/>
                                        <p:tgtEl>
                                          <p:spTgt spid="5"/>
                                        </p:tgtEl>
                                      </p:cBhvr>
                                    </p:animEffect>
                                  </p:childTnLst>
                                </p:cTn>
                              </p:par>
                            </p:childTnLst>
                          </p:cTn>
                        </p:par>
                      </p:childTnLst>
                    </p:cTn>
                  </p:par>
                  <p:par>
                    <p:cTn id="16" fill="hold">
                      <p:stCondLst>
                        <p:cond delay="indefinite"/>
                      </p:stCondLst>
                      <p:childTnLst>
                        <p:par>
                          <p:cTn id="17" fill="hold">
                            <p:stCondLst>
                              <p:cond delay="0"/>
                            </p:stCondLst>
                            <p:childTnLst>
                              <p:par>
                                <p:cTn id="18" presetID="14" presetClass="entr" presetSubtype="10" fill="hold" nodeType="click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randombar(horizontal)">
                                      <p:cBhvr>
                                        <p:cTn id="20" dur="500"/>
                                        <p:tgtEl>
                                          <p:spTgt spid="6"/>
                                        </p:tgtEl>
                                      </p:cBhvr>
                                    </p:animEffect>
                                  </p:childTnLst>
                                </p:cTn>
                              </p:par>
                            </p:childTnLst>
                          </p:cTn>
                        </p:par>
                        <p:par>
                          <p:cTn id="21" fill="hold">
                            <p:stCondLst>
                              <p:cond delay="500"/>
                            </p:stCondLst>
                            <p:childTnLst>
                              <p:par>
                                <p:cTn id="22" presetID="42" presetClass="entr" presetSubtype="0" fill="hold" grpId="0" nodeType="afterEffect">
                                  <p:stCondLst>
                                    <p:cond delay="0"/>
                                  </p:stCondLst>
                                  <p:childTnLst>
                                    <p:set>
                                      <p:cBhvr>
                                        <p:cTn id="23" dur="1" fill="hold">
                                          <p:stCondLst>
                                            <p:cond delay="0"/>
                                          </p:stCondLst>
                                        </p:cTn>
                                        <p:tgtEl>
                                          <p:spTgt spid="13"/>
                                        </p:tgtEl>
                                        <p:attrNameLst>
                                          <p:attrName>style.visibility</p:attrName>
                                        </p:attrNameLst>
                                      </p:cBhvr>
                                      <p:to>
                                        <p:strVal val="visible"/>
                                      </p:to>
                                    </p:set>
                                    <p:animEffect transition="in" filter="fade">
                                      <p:cBhvr>
                                        <p:cTn id="24" dur="1000"/>
                                        <p:tgtEl>
                                          <p:spTgt spid="13"/>
                                        </p:tgtEl>
                                      </p:cBhvr>
                                    </p:animEffect>
                                    <p:anim calcmode="lin" valueType="num">
                                      <p:cBhvr>
                                        <p:cTn id="25" dur="1000" fill="hold"/>
                                        <p:tgtEl>
                                          <p:spTgt spid="13"/>
                                        </p:tgtEl>
                                        <p:attrNameLst>
                                          <p:attrName>ppt_x</p:attrName>
                                        </p:attrNameLst>
                                      </p:cBhvr>
                                      <p:tavLst>
                                        <p:tav tm="0">
                                          <p:val>
                                            <p:strVal val="#ppt_x"/>
                                          </p:val>
                                        </p:tav>
                                        <p:tav tm="100000">
                                          <p:val>
                                            <p:strVal val="#ppt_x"/>
                                          </p:val>
                                        </p:tav>
                                      </p:tavLst>
                                    </p:anim>
                                    <p:anim calcmode="lin" valueType="num">
                                      <p:cBhvr>
                                        <p:cTn id="26"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14" presetClass="entr" presetSubtype="10" fill="hold" nodeType="click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randombar(horizontal)">
                                      <p:cBhvr>
                                        <p:cTn id="31" dur="500"/>
                                        <p:tgtEl>
                                          <p:spTgt spid="8"/>
                                        </p:tgtEl>
                                      </p:cBhvr>
                                    </p:animEffect>
                                  </p:childTnLst>
                                </p:cTn>
                              </p:par>
                            </p:childTnLst>
                          </p:cTn>
                        </p:par>
                        <p:par>
                          <p:cTn id="32" fill="hold">
                            <p:stCondLst>
                              <p:cond delay="500"/>
                            </p:stCondLst>
                            <p:childTnLst>
                              <p:par>
                                <p:cTn id="33" presetID="42" presetClass="entr" presetSubtype="0" fill="hold" grpId="0" nodeType="afterEffect">
                                  <p:stCondLst>
                                    <p:cond delay="0"/>
                                  </p:stCondLst>
                                  <p:childTnLst>
                                    <p:set>
                                      <p:cBhvr>
                                        <p:cTn id="34" dur="1" fill="hold">
                                          <p:stCondLst>
                                            <p:cond delay="0"/>
                                          </p:stCondLst>
                                        </p:cTn>
                                        <p:tgtEl>
                                          <p:spTgt spid="14"/>
                                        </p:tgtEl>
                                        <p:attrNameLst>
                                          <p:attrName>style.visibility</p:attrName>
                                        </p:attrNameLst>
                                      </p:cBhvr>
                                      <p:to>
                                        <p:strVal val="visible"/>
                                      </p:to>
                                    </p:set>
                                    <p:animEffect transition="in" filter="fade">
                                      <p:cBhvr>
                                        <p:cTn id="35" dur="1000"/>
                                        <p:tgtEl>
                                          <p:spTgt spid="14"/>
                                        </p:tgtEl>
                                      </p:cBhvr>
                                    </p:animEffect>
                                    <p:anim calcmode="lin" valueType="num">
                                      <p:cBhvr>
                                        <p:cTn id="36" dur="1000" fill="hold"/>
                                        <p:tgtEl>
                                          <p:spTgt spid="14"/>
                                        </p:tgtEl>
                                        <p:attrNameLst>
                                          <p:attrName>ppt_x</p:attrName>
                                        </p:attrNameLst>
                                      </p:cBhvr>
                                      <p:tavLst>
                                        <p:tav tm="0">
                                          <p:val>
                                            <p:strVal val="#ppt_x"/>
                                          </p:val>
                                        </p:tav>
                                        <p:tav tm="100000">
                                          <p:val>
                                            <p:strVal val="#ppt_x"/>
                                          </p:val>
                                        </p:tav>
                                      </p:tavLst>
                                    </p:anim>
                                    <p:anim calcmode="lin" valueType="num">
                                      <p:cBhvr>
                                        <p:cTn id="37"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14" presetClass="entr" presetSubtype="10" fill="hold" nodeType="clickEffect">
                                  <p:stCondLst>
                                    <p:cond delay="0"/>
                                  </p:stCondLst>
                                  <p:childTnLst>
                                    <p:set>
                                      <p:cBhvr>
                                        <p:cTn id="41" dur="1" fill="hold">
                                          <p:stCondLst>
                                            <p:cond delay="0"/>
                                          </p:stCondLst>
                                        </p:cTn>
                                        <p:tgtEl>
                                          <p:spTgt spid="12"/>
                                        </p:tgtEl>
                                        <p:attrNameLst>
                                          <p:attrName>style.visibility</p:attrName>
                                        </p:attrNameLst>
                                      </p:cBhvr>
                                      <p:to>
                                        <p:strVal val="visible"/>
                                      </p:to>
                                    </p:set>
                                    <p:animEffect transition="in" filter="randombar(horizontal)">
                                      <p:cBhvr>
                                        <p:cTn id="42" dur="500"/>
                                        <p:tgtEl>
                                          <p:spTgt spid="12"/>
                                        </p:tgtEl>
                                      </p:cBhvr>
                                    </p:animEffect>
                                  </p:childTnLst>
                                </p:cTn>
                              </p:par>
                            </p:childTnLst>
                          </p:cTn>
                        </p:par>
                        <p:par>
                          <p:cTn id="43" fill="hold">
                            <p:stCondLst>
                              <p:cond delay="500"/>
                            </p:stCondLst>
                            <p:childTnLst>
                              <p:par>
                                <p:cTn id="44" presetID="42" presetClass="entr" presetSubtype="0" fill="hold" grpId="0" nodeType="afterEffect">
                                  <p:stCondLst>
                                    <p:cond delay="0"/>
                                  </p:stCondLst>
                                  <p:childTnLst>
                                    <p:set>
                                      <p:cBhvr>
                                        <p:cTn id="45" dur="1" fill="hold">
                                          <p:stCondLst>
                                            <p:cond delay="0"/>
                                          </p:stCondLst>
                                        </p:cTn>
                                        <p:tgtEl>
                                          <p:spTgt spid="15"/>
                                        </p:tgtEl>
                                        <p:attrNameLst>
                                          <p:attrName>style.visibility</p:attrName>
                                        </p:attrNameLst>
                                      </p:cBhvr>
                                      <p:to>
                                        <p:strVal val="visible"/>
                                      </p:to>
                                    </p:set>
                                    <p:animEffect transition="in" filter="fade">
                                      <p:cBhvr>
                                        <p:cTn id="46" dur="1000"/>
                                        <p:tgtEl>
                                          <p:spTgt spid="15"/>
                                        </p:tgtEl>
                                      </p:cBhvr>
                                    </p:animEffect>
                                    <p:anim calcmode="lin" valueType="num">
                                      <p:cBhvr>
                                        <p:cTn id="47" dur="1000" fill="hold"/>
                                        <p:tgtEl>
                                          <p:spTgt spid="15"/>
                                        </p:tgtEl>
                                        <p:attrNameLst>
                                          <p:attrName>ppt_x</p:attrName>
                                        </p:attrNameLst>
                                      </p:cBhvr>
                                      <p:tavLst>
                                        <p:tav tm="0">
                                          <p:val>
                                            <p:strVal val="#ppt_x"/>
                                          </p:val>
                                        </p:tav>
                                        <p:tav tm="100000">
                                          <p:val>
                                            <p:strVal val="#ppt_x"/>
                                          </p:val>
                                        </p:tav>
                                      </p:tavLst>
                                    </p:anim>
                                    <p:anim calcmode="lin" valueType="num">
                                      <p:cBhvr>
                                        <p:cTn id="48"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13" grpId="0"/>
      <p:bldP spid="14" grpId="0"/>
      <p:bldP spid="1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a:extLst>
              <a:ext uri="{FF2B5EF4-FFF2-40B4-BE49-F238E27FC236}">
                <a16:creationId xmlns:a16="http://schemas.microsoft.com/office/drawing/2014/main" id="{908A4285-4B74-7DE7-FB0C-6E3FFBCE7BC8}"/>
              </a:ext>
            </a:extLst>
          </p:cNvPr>
          <p:cNvSpPr/>
          <p:nvPr/>
        </p:nvSpPr>
        <p:spPr>
          <a:xfrm>
            <a:off x="0" y="3681662"/>
            <a:ext cx="18287999" cy="3155167"/>
          </a:xfrm>
          <a:prstGeom prst="rect">
            <a:avLst/>
          </a:prstGeom>
          <a:gradFill>
            <a:gsLst>
              <a:gs pos="0">
                <a:schemeClr val="accent1">
                  <a:lumMod val="5000"/>
                  <a:lumOff val="95000"/>
                </a:schemeClr>
              </a:gs>
              <a:gs pos="66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a:extLst>
              <a:ext uri="{FF2B5EF4-FFF2-40B4-BE49-F238E27FC236}">
                <a16:creationId xmlns:a16="http://schemas.microsoft.com/office/drawing/2014/main" id="{659FF02E-FF86-2639-CD70-3CB35C950E19}"/>
              </a:ext>
            </a:extLst>
          </p:cNvPr>
          <p:cNvSpPr/>
          <p:nvPr/>
        </p:nvSpPr>
        <p:spPr>
          <a:xfrm>
            <a:off x="0" y="424740"/>
            <a:ext cx="18287999" cy="567631"/>
          </a:xfrm>
          <a:prstGeom prst="rect">
            <a:avLst/>
          </a:prstGeom>
          <a:solidFill>
            <a:srgbClr val="8FCC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599"/>
          </a:p>
        </p:txBody>
      </p:sp>
      <p:sp>
        <p:nvSpPr>
          <p:cNvPr id="5" name="文本框 4">
            <a:extLst>
              <a:ext uri="{FF2B5EF4-FFF2-40B4-BE49-F238E27FC236}">
                <a16:creationId xmlns:a16="http://schemas.microsoft.com/office/drawing/2014/main" id="{A6DFBD31-AAFE-04E8-49A1-D73FAA0C4A4D}"/>
              </a:ext>
            </a:extLst>
          </p:cNvPr>
          <p:cNvSpPr txBox="1"/>
          <p:nvPr/>
        </p:nvSpPr>
        <p:spPr>
          <a:xfrm>
            <a:off x="1130157" y="197278"/>
            <a:ext cx="7134614" cy="824649"/>
          </a:xfrm>
          <a:prstGeom prst="rect">
            <a:avLst/>
          </a:prstGeom>
          <a:noFill/>
        </p:spPr>
        <p:txBody>
          <a:bodyPr wrap="square">
            <a:spAutoFit/>
          </a:bodyPr>
          <a:lstStyle/>
          <a:p>
            <a:pPr>
              <a:lnSpc>
                <a:spcPct val="150000"/>
              </a:lnSpc>
            </a:pPr>
            <a:r>
              <a:rPr lang="zh-CN" altLang="en-US" sz="3600" kern="100" spc="600" dirty="0">
                <a:solidFill>
                  <a:schemeClr val="bg1"/>
                </a:solidFill>
                <a:latin typeface="方正黑体简体" panose="03000509000000000000" pitchFamily="65" charset="-122"/>
                <a:ea typeface="方正黑体简体" panose="03000509000000000000" pitchFamily="65" charset="-122"/>
                <a:cs typeface="Times New Roman" panose="02020603050405020304" pitchFamily="18" charset="0"/>
              </a:rPr>
              <a:t>第二节  中国陶艺的发展</a:t>
            </a:r>
            <a:endParaRPr lang="zh-CN" altLang="en-US" sz="3600" dirty="0">
              <a:ln w="13462">
                <a:solidFill>
                  <a:schemeClr val="bg1"/>
                </a:solidFill>
                <a:prstDash val="solid"/>
              </a:ln>
              <a:solidFill>
                <a:schemeClr val="bg1"/>
              </a:solidFill>
              <a:effectLst>
                <a:outerShdw dist="38100" dir="2700000" algn="bl" rotWithShape="0">
                  <a:schemeClr val="accent5"/>
                </a:outerShdw>
              </a:effectLst>
              <a:latin typeface="方正黑体简体" panose="03000509000000000000" pitchFamily="65" charset="-122"/>
              <a:ea typeface="方正黑体简体" panose="03000509000000000000" pitchFamily="65" charset="-122"/>
            </a:endParaRPr>
          </a:p>
        </p:txBody>
      </p:sp>
      <p:pic>
        <p:nvPicPr>
          <p:cNvPr id="3" name="图片 2">
            <a:extLst>
              <a:ext uri="{FF2B5EF4-FFF2-40B4-BE49-F238E27FC236}">
                <a16:creationId xmlns:a16="http://schemas.microsoft.com/office/drawing/2014/main" id="{42FA0ADF-FF71-13A5-17C8-9F15BDF247D8}"/>
              </a:ext>
            </a:extLst>
          </p:cNvPr>
          <p:cNvPicPr>
            <a:picLocks noChangeAspect="1"/>
          </p:cNvPicPr>
          <p:nvPr/>
        </p:nvPicPr>
        <p:blipFill>
          <a:blip r:embed="rId2"/>
          <a:stretch>
            <a:fillRect/>
          </a:stretch>
        </p:blipFill>
        <p:spPr>
          <a:xfrm>
            <a:off x="2560320" y="2468659"/>
            <a:ext cx="7854471" cy="6028898"/>
          </a:xfrm>
          <a:prstGeom prst="rect">
            <a:avLst/>
          </a:prstGeom>
        </p:spPr>
      </p:pic>
      <p:pic>
        <p:nvPicPr>
          <p:cNvPr id="9" name="图片 8">
            <a:extLst>
              <a:ext uri="{FF2B5EF4-FFF2-40B4-BE49-F238E27FC236}">
                <a16:creationId xmlns:a16="http://schemas.microsoft.com/office/drawing/2014/main" id="{3BCE335B-8E49-67EC-BBBC-420A36173C9B}"/>
              </a:ext>
            </a:extLst>
          </p:cNvPr>
          <p:cNvPicPr>
            <a:picLocks noChangeAspect="1"/>
          </p:cNvPicPr>
          <p:nvPr/>
        </p:nvPicPr>
        <p:blipFill>
          <a:blip r:embed="rId3"/>
          <a:stretch>
            <a:fillRect/>
          </a:stretch>
        </p:blipFill>
        <p:spPr>
          <a:xfrm>
            <a:off x="11996140" y="2478183"/>
            <a:ext cx="3865257" cy="6006360"/>
          </a:xfrm>
          <a:prstGeom prst="rect">
            <a:avLst/>
          </a:prstGeom>
        </p:spPr>
      </p:pic>
    </p:spTree>
    <p:extLst>
      <p:ext uri="{BB962C8B-B14F-4D97-AF65-F5344CB8AC3E}">
        <p14:creationId xmlns:p14="http://schemas.microsoft.com/office/powerpoint/2010/main" val="714713727"/>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invX="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9" presetClass="entr" presetSubtype="0" decel="100000"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ppt_w</p:attrName>
                                        </p:attrNameLst>
                                      </p:cBhvr>
                                      <p:tavLst>
                                        <p:tav tm="0">
                                          <p:val>
                                            <p:fltVal val="0"/>
                                          </p:val>
                                        </p:tav>
                                        <p:tav tm="100000">
                                          <p:val>
                                            <p:strVal val="#ppt_w"/>
                                          </p:val>
                                        </p:tav>
                                      </p:tavLst>
                                    </p:anim>
                                    <p:anim calcmode="lin" valueType="num">
                                      <p:cBhvr>
                                        <p:cTn id="13" dur="500" fill="hold"/>
                                        <p:tgtEl>
                                          <p:spTgt spid="5"/>
                                        </p:tgtEl>
                                        <p:attrNameLst>
                                          <p:attrName>ppt_h</p:attrName>
                                        </p:attrNameLst>
                                      </p:cBhvr>
                                      <p:tavLst>
                                        <p:tav tm="0">
                                          <p:val>
                                            <p:fltVal val="0"/>
                                          </p:val>
                                        </p:tav>
                                        <p:tav tm="100000">
                                          <p:val>
                                            <p:strVal val="#ppt_h"/>
                                          </p:val>
                                        </p:tav>
                                      </p:tavLst>
                                    </p:anim>
                                    <p:anim calcmode="lin" valueType="num">
                                      <p:cBhvr>
                                        <p:cTn id="14" dur="500" fill="hold"/>
                                        <p:tgtEl>
                                          <p:spTgt spid="5"/>
                                        </p:tgtEl>
                                        <p:attrNameLst>
                                          <p:attrName>style.rotation</p:attrName>
                                        </p:attrNameLst>
                                      </p:cBhvr>
                                      <p:tavLst>
                                        <p:tav tm="0">
                                          <p:val>
                                            <p:fltVal val="360"/>
                                          </p:val>
                                        </p:tav>
                                        <p:tav tm="100000">
                                          <p:val>
                                            <p:fltVal val="0"/>
                                          </p:val>
                                        </p:tav>
                                      </p:tavLst>
                                    </p:anim>
                                    <p:animEffect transition="in" filter="fade">
                                      <p:cBhvr>
                                        <p:cTn id="15" dur="500"/>
                                        <p:tgtEl>
                                          <p:spTgt spid="5"/>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4" fill="hold" grpId="0" nodeType="clickEffect">
                                  <p:stCondLst>
                                    <p:cond delay="0"/>
                                  </p:stCondLst>
                                  <p:childTnLst>
                                    <p:set>
                                      <p:cBhvr>
                                        <p:cTn id="19" dur="1" fill="hold">
                                          <p:stCondLst>
                                            <p:cond delay="0"/>
                                          </p:stCondLst>
                                        </p:cTn>
                                        <p:tgtEl>
                                          <p:spTgt spid="16"/>
                                        </p:tgtEl>
                                        <p:attrNameLst>
                                          <p:attrName>style.visibility</p:attrName>
                                        </p:attrNameLst>
                                      </p:cBhvr>
                                      <p:to>
                                        <p:strVal val="visible"/>
                                      </p:to>
                                    </p:set>
                                    <p:animEffect transition="in" filter="wipe(down)">
                                      <p:cBhvr>
                                        <p:cTn id="20" dur="500"/>
                                        <p:tgtEl>
                                          <p:spTgt spid="16"/>
                                        </p:tgtEl>
                                      </p:cBhvr>
                                    </p:animEffect>
                                  </p:childTnLst>
                                </p:cTn>
                              </p:par>
                            </p:childTnLst>
                          </p:cTn>
                        </p:par>
                        <p:par>
                          <p:cTn id="21" fill="hold">
                            <p:stCondLst>
                              <p:cond delay="500"/>
                            </p:stCondLst>
                            <p:childTnLst>
                              <p:par>
                                <p:cTn id="22" presetID="53" presetClass="entr" presetSubtype="16" fill="hold" nodeType="afterEffect">
                                  <p:stCondLst>
                                    <p:cond delay="0"/>
                                  </p:stCondLst>
                                  <p:childTnLst>
                                    <p:set>
                                      <p:cBhvr>
                                        <p:cTn id="23" dur="1" fill="hold">
                                          <p:stCondLst>
                                            <p:cond delay="0"/>
                                          </p:stCondLst>
                                        </p:cTn>
                                        <p:tgtEl>
                                          <p:spTgt spid="3"/>
                                        </p:tgtEl>
                                        <p:attrNameLst>
                                          <p:attrName>style.visibility</p:attrName>
                                        </p:attrNameLst>
                                      </p:cBhvr>
                                      <p:to>
                                        <p:strVal val="visible"/>
                                      </p:to>
                                    </p:set>
                                    <p:anim calcmode="lin" valueType="num">
                                      <p:cBhvr>
                                        <p:cTn id="24" dur="500" fill="hold"/>
                                        <p:tgtEl>
                                          <p:spTgt spid="3"/>
                                        </p:tgtEl>
                                        <p:attrNameLst>
                                          <p:attrName>ppt_w</p:attrName>
                                        </p:attrNameLst>
                                      </p:cBhvr>
                                      <p:tavLst>
                                        <p:tav tm="0">
                                          <p:val>
                                            <p:fltVal val="0"/>
                                          </p:val>
                                        </p:tav>
                                        <p:tav tm="100000">
                                          <p:val>
                                            <p:strVal val="#ppt_w"/>
                                          </p:val>
                                        </p:tav>
                                      </p:tavLst>
                                    </p:anim>
                                    <p:anim calcmode="lin" valueType="num">
                                      <p:cBhvr>
                                        <p:cTn id="25" dur="500" fill="hold"/>
                                        <p:tgtEl>
                                          <p:spTgt spid="3"/>
                                        </p:tgtEl>
                                        <p:attrNameLst>
                                          <p:attrName>ppt_h</p:attrName>
                                        </p:attrNameLst>
                                      </p:cBhvr>
                                      <p:tavLst>
                                        <p:tav tm="0">
                                          <p:val>
                                            <p:fltVal val="0"/>
                                          </p:val>
                                        </p:tav>
                                        <p:tav tm="100000">
                                          <p:val>
                                            <p:strVal val="#ppt_h"/>
                                          </p:val>
                                        </p:tav>
                                      </p:tavLst>
                                    </p:anim>
                                    <p:animEffect transition="in" filter="fade">
                                      <p:cBhvr>
                                        <p:cTn id="26" dur="500"/>
                                        <p:tgtEl>
                                          <p:spTgt spid="3"/>
                                        </p:tgtEl>
                                      </p:cBhvr>
                                    </p:animEffect>
                                  </p:childTnLst>
                                </p:cTn>
                              </p:par>
                            </p:childTnLst>
                          </p:cTn>
                        </p:par>
                        <p:par>
                          <p:cTn id="27" fill="hold">
                            <p:stCondLst>
                              <p:cond delay="1000"/>
                            </p:stCondLst>
                            <p:childTnLst>
                              <p:par>
                                <p:cTn id="28" presetID="53" presetClass="entr" presetSubtype="16" fill="hold" nodeType="afterEffect">
                                  <p:stCondLst>
                                    <p:cond delay="0"/>
                                  </p:stCondLst>
                                  <p:childTnLst>
                                    <p:set>
                                      <p:cBhvr>
                                        <p:cTn id="29" dur="1" fill="hold">
                                          <p:stCondLst>
                                            <p:cond delay="0"/>
                                          </p:stCondLst>
                                        </p:cTn>
                                        <p:tgtEl>
                                          <p:spTgt spid="9"/>
                                        </p:tgtEl>
                                        <p:attrNameLst>
                                          <p:attrName>style.visibility</p:attrName>
                                        </p:attrNameLst>
                                      </p:cBhvr>
                                      <p:to>
                                        <p:strVal val="visible"/>
                                      </p:to>
                                    </p:set>
                                    <p:anim calcmode="lin" valueType="num">
                                      <p:cBhvr>
                                        <p:cTn id="30" dur="500" fill="hold"/>
                                        <p:tgtEl>
                                          <p:spTgt spid="9"/>
                                        </p:tgtEl>
                                        <p:attrNameLst>
                                          <p:attrName>ppt_w</p:attrName>
                                        </p:attrNameLst>
                                      </p:cBhvr>
                                      <p:tavLst>
                                        <p:tav tm="0">
                                          <p:val>
                                            <p:fltVal val="0"/>
                                          </p:val>
                                        </p:tav>
                                        <p:tav tm="100000">
                                          <p:val>
                                            <p:strVal val="#ppt_w"/>
                                          </p:val>
                                        </p:tav>
                                      </p:tavLst>
                                    </p:anim>
                                    <p:anim calcmode="lin" valueType="num">
                                      <p:cBhvr>
                                        <p:cTn id="31" dur="500" fill="hold"/>
                                        <p:tgtEl>
                                          <p:spTgt spid="9"/>
                                        </p:tgtEl>
                                        <p:attrNameLst>
                                          <p:attrName>ppt_h</p:attrName>
                                        </p:attrNameLst>
                                      </p:cBhvr>
                                      <p:tavLst>
                                        <p:tav tm="0">
                                          <p:val>
                                            <p:fltVal val="0"/>
                                          </p:val>
                                        </p:tav>
                                        <p:tav tm="100000">
                                          <p:val>
                                            <p:strVal val="#ppt_h"/>
                                          </p:val>
                                        </p:tav>
                                      </p:tavLst>
                                    </p:anim>
                                    <p:animEffect transition="in" filter="fade">
                                      <p:cBhvr>
                                        <p:cTn id="3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4" grpId="0" animBg="1"/>
      <p:bldP spid="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659FF02E-FF86-2639-CD70-3CB35C950E19}"/>
              </a:ext>
            </a:extLst>
          </p:cNvPr>
          <p:cNvSpPr/>
          <p:nvPr/>
        </p:nvSpPr>
        <p:spPr>
          <a:xfrm>
            <a:off x="0" y="424740"/>
            <a:ext cx="18287999" cy="567631"/>
          </a:xfrm>
          <a:prstGeom prst="rect">
            <a:avLst/>
          </a:prstGeom>
          <a:solidFill>
            <a:srgbClr val="8FCC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599"/>
          </a:p>
        </p:txBody>
      </p:sp>
      <p:sp>
        <p:nvSpPr>
          <p:cNvPr id="5" name="文本框 4">
            <a:extLst>
              <a:ext uri="{FF2B5EF4-FFF2-40B4-BE49-F238E27FC236}">
                <a16:creationId xmlns:a16="http://schemas.microsoft.com/office/drawing/2014/main" id="{A6DFBD31-AAFE-04E8-49A1-D73FAA0C4A4D}"/>
              </a:ext>
            </a:extLst>
          </p:cNvPr>
          <p:cNvSpPr txBox="1"/>
          <p:nvPr/>
        </p:nvSpPr>
        <p:spPr>
          <a:xfrm>
            <a:off x="1130157" y="197278"/>
            <a:ext cx="7134614" cy="824649"/>
          </a:xfrm>
          <a:prstGeom prst="rect">
            <a:avLst/>
          </a:prstGeom>
          <a:noFill/>
        </p:spPr>
        <p:txBody>
          <a:bodyPr wrap="square">
            <a:spAutoFit/>
          </a:bodyPr>
          <a:lstStyle/>
          <a:p>
            <a:pPr>
              <a:lnSpc>
                <a:spcPct val="150000"/>
              </a:lnSpc>
            </a:pPr>
            <a:r>
              <a:rPr lang="zh-CN" altLang="en-US" sz="3600" kern="100" spc="600" dirty="0">
                <a:solidFill>
                  <a:schemeClr val="bg1"/>
                </a:solidFill>
                <a:latin typeface="方正黑体简体" panose="03000509000000000000" pitchFamily="65" charset="-122"/>
                <a:ea typeface="方正黑体简体" panose="03000509000000000000" pitchFamily="65" charset="-122"/>
                <a:cs typeface="Times New Roman" panose="02020603050405020304" pitchFamily="18" charset="0"/>
              </a:rPr>
              <a:t>第二节  中国陶艺的发展</a:t>
            </a:r>
            <a:endParaRPr lang="zh-CN" altLang="en-US" sz="3600" dirty="0">
              <a:ln w="13462">
                <a:solidFill>
                  <a:schemeClr val="bg1"/>
                </a:solidFill>
                <a:prstDash val="solid"/>
              </a:ln>
              <a:solidFill>
                <a:schemeClr val="bg1"/>
              </a:solidFill>
              <a:effectLst>
                <a:outerShdw dist="38100" dir="2700000" algn="bl" rotWithShape="0">
                  <a:schemeClr val="accent5"/>
                </a:outerShdw>
              </a:effectLst>
              <a:latin typeface="方正黑体简体" panose="03000509000000000000" pitchFamily="65" charset="-122"/>
              <a:ea typeface="方正黑体简体" panose="03000509000000000000" pitchFamily="65" charset="-122"/>
            </a:endParaRPr>
          </a:p>
        </p:txBody>
      </p:sp>
      <p:sp>
        <p:nvSpPr>
          <p:cNvPr id="6" name="文本框 5">
            <a:extLst>
              <a:ext uri="{FF2B5EF4-FFF2-40B4-BE49-F238E27FC236}">
                <a16:creationId xmlns:a16="http://schemas.microsoft.com/office/drawing/2014/main" id="{BAFF553A-A406-1CBF-3FE8-F405865D2421}"/>
              </a:ext>
            </a:extLst>
          </p:cNvPr>
          <p:cNvSpPr txBox="1"/>
          <p:nvPr/>
        </p:nvSpPr>
        <p:spPr>
          <a:xfrm>
            <a:off x="1740625" y="2727526"/>
            <a:ext cx="11353583" cy="5843651"/>
          </a:xfrm>
          <a:prstGeom prst="rect">
            <a:avLst/>
          </a:prstGeom>
          <a:noFill/>
        </p:spPr>
        <p:txBody>
          <a:bodyPr wrap="square">
            <a:spAutoFit/>
          </a:bodyPr>
          <a:lstStyle/>
          <a:p>
            <a:pPr algn="just">
              <a:lnSpc>
                <a:spcPct val="150000"/>
              </a:lnSpc>
            </a:pPr>
            <a:r>
              <a:rPr lang="zh-CN" altLang="en-US" sz="2800" spc="300" dirty="0">
                <a:latin typeface="等线" panose="02010600030101010101" pitchFamily="2" charset="-122"/>
                <a:ea typeface="等线" panose="02010600030101010101" pitchFamily="2" charset="-122"/>
              </a:rPr>
              <a:t>      广义地讲陶艺是自人类成功烧制出第一件陶器开始的，它已走过了上万年的历程。中国也是世界上普遍承认较早成功烧制陶瓷的国家之一。而现代陶艺或现代观念性陶艺的提出却是从国外引入的。我国是在改革开放以后，才开始接受和引用“现代陶艺”一词的。我国的现代陶艺是在现代艺术观念的影响和国外现代陶艺发展的推动下兴起和发展起来的。经过三十多年的发展，我国现代陶艺已经取得非常大的进步，从最初的借用西方陶艺语言和思想表达方式，发展到如今与中国人文精神和时代精神的有机融合，创造出了一批富有文化内涵和个性特征的优秀作品。</a:t>
            </a:r>
          </a:p>
        </p:txBody>
      </p:sp>
      <p:pic>
        <p:nvPicPr>
          <p:cNvPr id="8" name="图片 7">
            <a:extLst>
              <a:ext uri="{FF2B5EF4-FFF2-40B4-BE49-F238E27FC236}">
                <a16:creationId xmlns:a16="http://schemas.microsoft.com/office/drawing/2014/main" id="{8EBD2106-03D7-32D8-FE1A-46C6527717EC}"/>
              </a:ext>
            </a:extLst>
          </p:cNvPr>
          <p:cNvPicPr>
            <a:picLocks noChangeAspect="1"/>
          </p:cNvPicPr>
          <p:nvPr/>
        </p:nvPicPr>
        <p:blipFill>
          <a:blip r:embed="rId2"/>
          <a:stretch>
            <a:fillRect/>
          </a:stretch>
        </p:blipFill>
        <p:spPr>
          <a:xfrm>
            <a:off x="13523008" y="2154139"/>
            <a:ext cx="3173936" cy="7092776"/>
          </a:xfrm>
          <a:prstGeom prst="rect">
            <a:avLst/>
          </a:prstGeom>
        </p:spPr>
      </p:pic>
      <p:sp>
        <p:nvSpPr>
          <p:cNvPr id="10" name="矩形: 圆角 9">
            <a:extLst>
              <a:ext uri="{FF2B5EF4-FFF2-40B4-BE49-F238E27FC236}">
                <a16:creationId xmlns:a16="http://schemas.microsoft.com/office/drawing/2014/main" id="{F96F4214-3D02-0EA4-8CAB-7EA87CE1CB36}"/>
              </a:ext>
            </a:extLst>
          </p:cNvPr>
          <p:cNvSpPr/>
          <p:nvPr/>
        </p:nvSpPr>
        <p:spPr>
          <a:xfrm>
            <a:off x="1955889" y="1717411"/>
            <a:ext cx="5151834" cy="715581"/>
          </a:xfrm>
          <a:prstGeom prst="round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zh-CN" altLang="en-US" sz="3200" b="1" spc="300" dirty="0">
                <a:latin typeface="宋体" panose="02010600030101010101" pitchFamily="2" charset="-122"/>
                <a:ea typeface="宋体" panose="02010600030101010101" pitchFamily="2" charset="-122"/>
              </a:rPr>
              <a:t>二、中国现代陶艺发展</a:t>
            </a:r>
          </a:p>
        </p:txBody>
      </p:sp>
    </p:spTree>
    <p:extLst>
      <p:ext uri="{BB962C8B-B14F-4D97-AF65-F5344CB8AC3E}">
        <p14:creationId xmlns:p14="http://schemas.microsoft.com/office/powerpoint/2010/main" val="3264454079"/>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invX="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9" presetClass="entr" presetSubtype="0" decel="100000"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ppt_w</p:attrName>
                                        </p:attrNameLst>
                                      </p:cBhvr>
                                      <p:tavLst>
                                        <p:tav tm="0">
                                          <p:val>
                                            <p:fltVal val="0"/>
                                          </p:val>
                                        </p:tav>
                                        <p:tav tm="100000">
                                          <p:val>
                                            <p:strVal val="#ppt_w"/>
                                          </p:val>
                                        </p:tav>
                                      </p:tavLst>
                                    </p:anim>
                                    <p:anim calcmode="lin" valueType="num">
                                      <p:cBhvr>
                                        <p:cTn id="13" dur="500" fill="hold"/>
                                        <p:tgtEl>
                                          <p:spTgt spid="5"/>
                                        </p:tgtEl>
                                        <p:attrNameLst>
                                          <p:attrName>ppt_h</p:attrName>
                                        </p:attrNameLst>
                                      </p:cBhvr>
                                      <p:tavLst>
                                        <p:tav tm="0">
                                          <p:val>
                                            <p:fltVal val="0"/>
                                          </p:val>
                                        </p:tav>
                                        <p:tav tm="100000">
                                          <p:val>
                                            <p:strVal val="#ppt_h"/>
                                          </p:val>
                                        </p:tav>
                                      </p:tavLst>
                                    </p:anim>
                                    <p:anim calcmode="lin" valueType="num">
                                      <p:cBhvr>
                                        <p:cTn id="14" dur="500" fill="hold"/>
                                        <p:tgtEl>
                                          <p:spTgt spid="5"/>
                                        </p:tgtEl>
                                        <p:attrNameLst>
                                          <p:attrName>style.rotation</p:attrName>
                                        </p:attrNameLst>
                                      </p:cBhvr>
                                      <p:tavLst>
                                        <p:tav tm="0">
                                          <p:val>
                                            <p:fltVal val="360"/>
                                          </p:val>
                                        </p:tav>
                                        <p:tav tm="100000">
                                          <p:val>
                                            <p:fltVal val="0"/>
                                          </p:val>
                                        </p:tav>
                                      </p:tavLst>
                                    </p:anim>
                                    <p:animEffect transition="in" filter="fade">
                                      <p:cBhvr>
                                        <p:cTn id="15" dur="500"/>
                                        <p:tgtEl>
                                          <p:spTgt spid="5"/>
                                        </p:tgtEl>
                                      </p:cBhvr>
                                    </p:animEffect>
                                  </p:childTnLst>
                                </p:cTn>
                              </p:par>
                            </p:childTnLst>
                          </p:cTn>
                        </p:par>
                      </p:childTnLst>
                    </p:cTn>
                  </p:par>
                  <p:par>
                    <p:cTn id="16" fill="hold">
                      <p:stCondLst>
                        <p:cond delay="indefinite"/>
                      </p:stCondLst>
                      <p:childTnLst>
                        <p:par>
                          <p:cTn id="17" fill="hold">
                            <p:stCondLst>
                              <p:cond delay="0"/>
                            </p:stCondLst>
                            <p:childTnLst>
                              <p:par>
                                <p:cTn id="18" presetID="2" presetClass="entr" presetSubtype="8" fill="hold" grpId="0" nodeType="click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0-#ppt_w/2"/>
                                          </p:val>
                                        </p:tav>
                                        <p:tav tm="100000">
                                          <p:val>
                                            <p:strVal val="#ppt_x"/>
                                          </p:val>
                                        </p:tav>
                                      </p:tavLst>
                                    </p:anim>
                                    <p:anim calcmode="lin" valueType="num">
                                      <p:cBhvr additive="base">
                                        <p:cTn id="21" dur="500" fill="hold"/>
                                        <p:tgtEl>
                                          <p:spTgt spid="10"/>
                                        </p:tgtEl>
                                        <p:attrNameLst>
                                          <p:attrName>ppt_y</p:attrName>
                                        </p:attrNameLst>
                                      </p:cBhvr>
                                      <p:tavLst>
                                        <p:tav tm="0">
                                          <p:val>
                                            <p:strVal val="#ppt_y"/>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1" presetClass="entr" presetSubtype="0" fill="hold" grpId="0" nodeType="clickEffect">
                                  <p:stCondLst>
                                    <p:cond delay="0"/>
                                  </p:stCondLst>
                                  <p:iterate type="lt">
                                    <p:tmPct val="10000"/>
                                  </p:iterate>
                                  <p:childTnLst>
                                    <p:set>
                                      <p:cBhvr>
                                        <p:cTn id="25" dur="1" fill="hold">
                                          <p:stCondLst>
                                            <p:cond delay="0"/>
                                          </p:stCondLst>
                                        </p:cTn>
                                        <p:tgtEl>
                                          <p:spTgt spid="6"/>
                                        </p:tgtEl>
                                        <p:attrNameLst>
                                          <p:attrName>style.visibility</p:attrName>
                                        </p:attrNameLst>
                                      </p:cBhvr>
                                      <p:to>
                                        <p:strVal val="visible"/>
                                      </p:to>
                                    </p:set>
                                    <p:anim calcmode="lin" valueType="num">
                                      <p:cBhvr>
                                        <p:cTn id="26" dur="25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27" dur="250" fill="hold"/>
                                        <p:tgtEl>
                                          <p:spTgt spid="6"/>
                                        </p:tgtEl>
                                        <p:attrNameLst>
                                          <p:attrName>ppt_y</p:attrName>
                                        </p:attrNameLst>
                                      </p:cBhvr>
                                      <p:tavLst>
                                        <p:tav tm="0">
                                          <p:val>
                                            <p:strVal val="#ppt_y"/>
                                          </p:val>
                                        </p:tav>
                                        <p:tav tm="100000">
                                          <p:val>
                                            <p:strVal val="#ppt_y"/>
                                          </p:val>
                                        </p:tav>
                                      </p:tavLst>
                                    </p:anim>
                                    <p:anim calcmode="lin" valueType="num">
                                      <p:cBhvr>
                                        <p:cTn id="28" dur="25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29" dur="25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30" dur="250" tmFilter="0,0; .5, 1; 1, 1"/>
                                        <p:tgtEl>
                                          <p:spTgt spid="6"/>
                                        </p:tgtEl>
                                      </p:cBhvr>
                                    </p:animEffect>
                                  </p:childTnLst>
                                </p:cTn>
                              </p:par>
                            </p:childTnLst>
                          </p:cTn>
                        </p:par>
                        <p:par>
                          <p:cTn id="31" fill="hold">
                            <p:stCondLst>
                              <p:cond delay="6425"/>
                            </p:stCondLst>
                            <p:childTnLst>
                              <p:par>
                                <p:cTn id="32" presetID="14" presetClass="entr" presetSubtype="10" fill="hold" nodeType="afterEffect">
                                  <p:stCondLst>
                                    <p:cond delay="0"/>
                                  </p:stCondLst>
                                  <p:childTnLst>
                                    <p:set>
                                      <p:cBhvr>
                                        <p:cTn id="33" dur="1" fill="hold">
                                          <p:stCondLst>
                                            <p:cond delay="0"/>
                                          </p:stCondLst>
                                        </p:cTn>
                                        <p:tgtEl>
                                          <p:spTgt spid="8"/>
                                        </p:tgtEl>
                                        <p:attrNameLst>
                                          <p:attrName>style.visibility</p:attrName>
                                        </p:attrNameLst>
                                      </p:cBhvr>
                                      <p:to>
                                        <p:strVal val="visible"/>
                                      </p:to>
                                    </p:set>
                                    <p:animEffect transition="in" filter="randombar(horizontal)">
                                      <p:cBhvr>
                                        <p:cTn id="34"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6" grpId="0"/>
      <p:bldP spid="10"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Freeform 5"/>
          <p:cNvSpPr>
            <a:spLocks/>
          </p:cNvSpPr>
          <p:nvPr/>
        </p:nvSpPr>
        <p:spPr bwMode="auto">
          <a:xfrm>
            <a:off x="1900342" y="2890915"/>
            <a:ext cx="3288355" cy="3734816"/>
          </a:xfrm>
          <a:custGeom>
            <a:avLst/>
            <a:gdLst>
              <a:gd name="T0" fmla="*/ 6935 w 12812"/>
              <a:gd name="T1" fmla="*/ 195 h 14572"/>
              <a:gd name="T2" fmla="*/ 9609 w 12812"/>
              <a:gd name="T3" fmla="*/ 1739 h 14572"/>
              <a:gd name="T4" fmla="*/ 12283 w 12812"/>
              <a:gd name="T5" fmla="*/ 3282 h 14572"/>
              <a:gd name="T6" fmla="*/ 12812 w 12812"/>
              <a:gd name="T7" fmla="*/ 4199 h 14572"/>
              <a:gd name="T8" fmla="*/ 12812 w 12812"/>
              <a:gd name="T9" fmla="*/ 7286 h 14572"/>
              <a:gd name="T10" fmla="*/ 12812 w 12812"/>
              <a:gd name="T11" fmla="*/ 10374 h 14572"/>
              <a:gd name="T12" fmla="*/ 12283 w 12812"/>
              <a:gd name="T13" fmla="*/ 11290 h 14572"/>
              <a:gd name="T14" fmla="*/ 9609 w 12812"/>
              <a:gd name="T15" fmla="*/ 12834 h 14572"/>
              <a:gd name="T16" fmla="*/ 6935 w 12812"/>
              <a:gd name="T17" fmla="*/ 14378 h 14572"/>
              <a:gd name="T18" fmla="*/ 5877 w 12812"/>
              <a:gd name="T19" fmla="*/ 14378 h 14572"/>
              <a:gd name="T20" fmla="*/ 3203 w 12812"/>
              <a:gd name="T21" fmla="*/ 12834 h 14572"/>
              <a:gd name="T22" fmla="*/ 529 w 12812"/>
              <a:gd name="T23" fmla="*/ 11290 h 14572"/>
              <a:gd name="T24" fmla="*/ 0 w 12812"/>
              <a:gd name="T25" fmla="*/ 10374 h 14572"/>
              <a:gd name="T26" fmla="*/ 0 w 12812"/>
              <a:gd name="T27" fmla="*/ 7286 h 14572"/>
              <a:gd name="T28" fmla="*/ 0 w 12812"/>
              <a:gd name="T29" fmla="*/ 4199 h 14572"/>
              <a:gd name="T30" fmla="*/ 529 w 12812"/>
              <a:gd name="T31" fmla="*/ 3282 h 14572"/>
              <a:gd name="T32" fmla="*/ 3203 w 12812"/>
              <a:gd name="T33" fmla="*/ 1739 h 14572"/>
              <a:gd name="T34" fmla="*/ 5877 w 12812"/>
              <a:gd name="T35" fmla="*/ 195 h 14572"/>
              <a:gd name="T36" fmla="*/ 6935 w 12812"/>
              <a:gd name="T37" fmla="*/ 195 h 145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2812" h="14572">
                <a:moveTo>
                  <a:pt x="6935" y="195"/>
                </a:moveTo>
                <a:lnTo>
                  <a:pt x="9609" y="1739"/>
                </a:lnTo>
                <a:lnTo>
                  <a:pt x="12283" y="3282"/>
                </a:lnTo>
                <a:cubicBezTo>
                  <a:pt x="12620" y="3477"/>
                  <a:pt x="12812" y="3810"/>
                  <a:pt x="12812" y="4199"/>
                </a:cubicBezTo>
                <a:lnTo>
                  <a:pt x="12812" y="7286"/>
                </a:lnTo>
                <a:lnTo>
                  <a:pt x="12812" y="10374"/>
                </a:lnTo>
                <a:cubicBezTo>
                  <a:pt x="12812" y="10763"/>
                  <a:pt x="12620" y="11096"/>
                  <a:pt x="12283" y="11290"/>
                </a:cubicBezTo>
                <a:lnTo>
                  <a:pt x="9609" y="12834"/>
                </a:lnTo>
                <a:lnTo>
                  <a:pt x="6935" y="14378"/>
                </a:lnTo>
                <a:cubicBezTo>
                  <a:pt x="6599" y="14572"/>
                  <a:pt x="6213" y="14572"/>
                  <a:pt x="5877" y="14378"/>
                </a:cubicBezTo>
                <a:lnTo>
                  <a:pt x="3203" y="12834"/>
                </a:lnTo>
                <a:lnTo>
                  <a:pt x="529" y="11290"/>
                </a:lnTo>
                <a:cubicBezTo>
                  <a:pt x="193" y="11096"/>
                  <a:pt x="0" y="10763"/>
                  <a:pt x="0" y="10374"/>
                </a:cubicBezTo>
                <a:lnTo>
                  <a:pt x="0" y="7286"/>
                </a:lnTo>
                <a:lnTo>
                  <a:pt x="0" y="4199"/>
                </a:lnTo>
                <a:cubicBezTo>
                  <a:pt x="0" y="3810"/>
                  <a:pt x="193" y="3477"/>
                  <a:pt x="529" y="3282"/>
                </a:cubicBezTo>
                <a:lnTo>
                  <a:pt x="3203" y="1739"/>
                </a:lnTo>
                <a:lnTo>
                  <a:pt x="5877" y="195"/>
                </a:lnTo>
                <a:cubicBezTo>
                  <a:pt x="6213" y="0"/>
                  <a:pt x="6599" y="0"/>
                  <a:pt x="6935" y="195"/>
                </a:cubicBezTo>
                <a:close/>
              </a:path>
            </a:pathLst>
          </a:custGeom>
          <a:noFill/>
          <a:ln w="127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lIns="137139" tIns="68569" rIns="137139" bIns="68569" rtlCol="0" anchor="ctr"/>
          <a:lstStyle/>
          <a:p>
            <a:pPr algn="ctr"/>
            <a:endParaRPr lang="zh-CN" altLang="en-US" sz="3599"/>
          </a:p>
        </p:txBody>
      </p:sp>
      <p:sp>
        <p:nvSpPr>
          <p:cNvPr id="50" name="矩形 49"/>
          <p:cNvSpPr/>
          <p:nvPr/>
        </p:nvSpPr>
        <p:spPr>
          <a:xfrm>
            <a:off x="9262246" y="595246"/>
            <a:ext cx="8667061" cy="8141309"/>
          </a:xfrm>
          <a:prstGeom prst="rect">
            <a:avLst/>
          </a:prstGeom>
        </p:spPr>
        <p:txBody>
          <a:bodyPr wrap="square" lIns="137139" tIns="68569" rIns="137139" bIns="68569">
            <a:spAutoFit/>
          </a:bodyPr>
          <a:lstStyle/>
          <a:p>
            <a:pPr>
              <a:lnSpc>
                <a:spcPct val="295000"/>
              </a:lnSpc>
              <a:defRPr/>
            </a:pPr>
            <a:r>
              <a:rPr lang="zh-CN" altLang="en-US" sz="3000" b="1" kern="100" spc="600" dirty="0">
                <a:latin typeface="方正兰亭超细黑简体" pitchFamily="2" charset="-122"/>
                <a:ea typeface="方正兰亭超细黑简体" pitchFamily="2" charset="-122"/>
                <a:cs typeface="Times New Roman" panose="02020603050405020304" pitchFamily="18" charset="0"/>
              </a:rPr>
              <a:t>第一章  陶艺概述</a:t>
            </a:r>
            <a:endParaRPr lang="en-US" altLang="zh-CN" sz="3000" b="1" kern="100" spc="600" dirty="0">
              <a:latin typeface="方正兰亭超细黑简体" pitchFamily="2" charset="-122"/>
              <a:ea typeface="方正兰亭超细黑简体" pitchFamily="2" charset="-122"/>
              <a:cs typeface="Times New Roman" panose="02020603050405020304" pitchFamily="18" charset="0"/>
            </a:endParaRPr>
          </a:p>
          <a:p>
            <a:pPr>
              <a:lnSpc>
                <a:spcPct val="295000"/>
              </a:lnSpc>
              <a:defRPr/>
            </a:pPr>
            <a:r>
              <a:rPr lang="zh-CN" altLang="en-US" sz="3000" b="1" kern="100" spc="600" dirty="0">
                <a:solidFill>
                  <a:srgbClr val="FF0000"/>
                </a:solidFill>
                <a:latin typeface="方正兰亭超细黑简体" pitchFamily="2" charset="-122"/>
                <a:ea typeface="方正兰亭超细黑简体" pitchFamily="2" charset="-122"/>
                <a:cs typeface="Times New Roman" panose="02020603050405020304" pitchFamily="18" charset="0"/>
              </a:rPr>
              <a:t>第二章  陶瓷原料</a:t>
            </a:r>
            <a:endParaRPr lang="en-US" altLang="zh-CN" sz="3000" b="1" kern="100" spc="600" dirty="0">
              <a:solidFill>
                <a:srgbClr val="FF0000"/>
              </a:solidFill>
              <a:latin typeface="方正兰亭超细黑简体" pitchFamily="2" charset="-122"/>
              <a:ea typeface="方正兰亭超细黑简体" pitchFamily="2" charset="-122"/>
              <a:cs typeface="Times New Roman" panose="02020603050405020304" pitchFamily="18" charset="0"/>
            </a:endParaRPr>
          </a:p>
          <a:p>
            <a:pPr>
              <a:lnSpc>
                <a:spcPct val="295000"/>
              </a:lnSpc>
              <a:defRPr/>
            </a:pPr>
            <a:r>
              <a:rPr lang="zh-CN" altLang="en-US" sz="3000" b="1" kern="100" spc="600" dirty="0">
                <a:latin typeface="方正兰亭超细黑简体" pitchFamily="2" charset="-122"/>
                <a:ea typeface="方正兰亭超细黑简体" pitchFamily="2" charset="-122"/>
                <a:cs typeface="Times New Roman" panose="02020603050405020304" pitchFamily="18" charset="0"/>
              </a:rPr>
              <a:t>第三章  陶瓷成型工艺</a:t>
            </a:r>
            <a:endParaRPr lang="en-US" altLang="zh-CN" sz="3000" b="1" kern="100" spc="600" dirty="0">
              <a:latin typeface="方正兰亭超细黑简体" pitchFamily="2" charset="-122"/>
              <a:ea typeface="方正兰亭超细黑简体" pitchFamily="2" charset="-122"/>
              <a:cs typeface="Times New Roman" panose="02020603050405020304" pitchFamily="18" charset="0"/>
            </a:endParaRPr>
          </a:p>
          <a:p>
            <a:pPr>
              <a:lnSpc>
                <a:spcPct val="295000"/>
              </a:lnSpc>
              <a:defRPr/>
            </a:pPr>
            <a:r>
              <a:rPr lang="zh-CN" altLang="en-US" sz="3000" b="1" kern="100" spc="600" dirty="0">
                <a:solidFill>
                  <a:srgbClr val="FF0000"/>
                </a:solidFill>
                <a:latin typeface="方正兰亭超细黑简体" pitchFamily="2" charset="-122"/>
                <a:ea typeface="方正兰亭超细黑简体" pitchFamily="2" charset="-122"/>
                <a:cs typeface="Times New Roman" panose="02020603050405020304" pitchFamily="18" charset="0"/>
              </a:rPr>
              <a:t>第四章  陶瓷装饰技法</a:t>
            </a:r>
            <a:endParaRPr lang="en-US" altLang="zh-CN" sz="3000" b="1" kern="100" spc="600" dirty="0">
              <a:solidFill>
                <a:srgbClr val="FF0000"/>
              </a:solidFill>
              <a:latin typeface="方正兰亭超细黑简体" pitchFamily="2" charset="-122"/>
              <a:ea typeface="方正兰亭超细黑简体" pitchFamily="2" charset="-122"/>
              <a:cs typeface="Times New Roman" panose="02020603050405020304" pitchFamily="18" charset="0"/>
            </a:endParaRPr>
          </a:p>
          <a:p>
            <a:pPr>
              <a:lnSpc>
                <a:spcPct val="295000"/>
              </a:lnSpc>
              <a:defRPr/>
            </a:pPr>
            <a:r>
              <a:rPr lang="zh-CN" altLang="en-US" sz="3000" b="1" kern="100" spc="600" dirty="0">
                <a:latin typeface="方正兰亭超细黑简体" pitchFamily="2" charset="-122"/>
                <a:ea typeface="方正兰亭超细黑简体" pitchFamily="2" charset="-122"/>
                <a:cs typeface="Times New Roman" panose="02020603050405020304" pitchFamily="18" charset="0"/>
              </a:rPr>
              <a:t>第五章  陶瓷烧制</a:t>
            </a:r>
            <a:endParaRPr lang="en-US" altLang="zh-CN" sz="3000" b="1" kern="100" spc="600" dirty="0">
              <a:latin typeface="方正兰亭超细黑简体" pitchFamily="2" charset="-122"/>
              <a:ea typeface="方正兰亭超细黑简体" pitchFamily="2" charset="-122"/>
              <a:cs typeface="Times New Roman" panose="02020603050405020304" pitchFamily="18" charset="0"/>
            </a:endParaRPr>
          </a:p>
          <a:p>
            <a:pPr>
              <a:lnSpc>
                <a:spcPct val="295000"/>
              </a:lnSpc>
              <a:defRPr/>
            </a:pPr>
            <a:r>
              <a:rPr lang="zh-CN" altLang="en-US" sz="3000" b="1" kern="100" spc="600" dirty="0">
                <a:solidFill>
                  <a:srgbClr val="FF0000"/>
                </a:solidFill>
                <a:latin typeface="方正兰亭超细黑简体" pitchFamily="2" charset="-122"/>
                <a:ea typeface="方正兰亭超细黑简体" pitchFamily="2" charset="-122"/>
                <a:cs typeface="Times New Roman" panose="02020603050405020304" pitchFamily="18" charset="0"/>
              </a:rPr>
              <a:t>第六章  </a:t>
            </a:r>
            <a:r>
              <a:rPr lang="zh-CN" altLang="en-US" sz="3200" b="1" kern="100" spc="600" dirty="0">
                <a:solidFill>
                  <a:srgbClr val="C00000"/>
                </a:solidFill>
                <a:latin typeface="方正兰亭超细黑简体" pitchFamily="2" charset="-122"/>
                <a:ea typeface="方正兰亭超细黑简体" pitchFamily="2" charset="-122"/>
                <a:cs typeface="Times New Roman" panose="02020603050405020304" pitchFamily="18" charset="0"/>
              </a:rPr>
              <a:t>陶瓷产品设计师国家职业标准</a:t>
            </a:r>
            <a:endParaRPr lang="en-US" altLang="zh-CN" sz="3000" b="1" kern="100" spc="600" dirty="0">
              <a:solidFill>
                <a:srgbClr val="FF0000"/>
              </a:solidFill>
              <a:latin typeface="方正兰亭超细黑简体" pitchFamily="2" charset="-122"/>
              <a:ea typeface="方正兰亭超细黑简体" pitchFamily="2" charset="-122"/>
              <a:cs typeface="Times New Roman" panose="02020603050405020304" pitchFamily="18" charset="0"/>
            </a:endParaRPr>
          </a:p>
        </p:txBody>
      </p:sp>
      <p:sp>
        <p:nvSpPr>
          <p:cNvPr id="15" name="Freeform 5"/>
          <p:cNvSpPr>
            <a:spLocks/>
          </p:cNvSpPr>
          <p:nvPr/>
        </p:nvSpPr>
        <p:spPr bwMode="auto">
          <a:xfrm>
            <a:off x="1530328" y="3416369"/>
            <a:ext cx="3541174" cy="4021959"/>
          </a:xfrm>
          <a:custGeom>
            <a:avLst/>
            <a:gdLst>
              <a:gd name="T0" fmla="*/ 6935 w 12812"/>
              <a:gd name="T1" fmla="*/ 195 h 14572"/>
              <a:gd name="T2" fmla="*/ 9609 w 12812"/>
              <a:gd name="T3" fmla="*/ 1739 h 14572"/>
              <a:gd name="T4" fmla="*/ 12283 w 12812"/>
              <a:gd name="T5" fmla="*/ 3282 h 14572"/>
              <a:gd name="T6" fmla="*/ 12812 w 12812"/>
              <a:gd name="T7" fmla="*/ 4199 h 14572"/>
              <a:gd name="T8" fmla="*/ 12812 w 12812"/>
              <a:gd name="T9" fmla="*/ 7286 h 14572"/>
              <a:gd name="T10" fmla="*/ 12812 w 12812"/>
              <a:gd name="T11" fmla="*/ 10374 h 14572"/>
              <a:gd name="T12" fmla="*/ 12283 w 12812"/>
              <a:gd name="T13" fmla="*/ 11290 h 14572"/>
              <a:gd name="T14" fmla="*/ 9609 w 12812"/>
              <a:gd name="T15" fmla="*/ 12834 h 14572"/>
              <a:gd name="T16" fmla="*/ 6935 w 12812"/>
              <a:gd name="T17" fmla="*/ 14378 h 14572"/>
              <a:gd name="T18" fmla="*/ 5877 w 12812"/>
              <a:gd name="T19" fmla="*/ 14378 h 14572"/>
              <a:gd name="T20" fmla="*/ 3203 w 12812"/>
              <a:gd name="T21" fmla="*/ 12834 h 14572"/>
              <a:gd name="T22" fmla="*/ 529 w 12812"/>
              <a:gd name="T23" fmla="*/ 11290 h 14572"/>
              <a:gd name="T24" fmla="*/ 0 w 12812"/>
              <a:gd name="T25" fmla="*/ 10374 h 14572"/>
              <a:gd name="T26" fmla="*/ 0 w 12812"/>
              <a:gd name="T27" fmla="*/ 7286 h 14572"/>
              <a:gd name="T28" fmla="*/ 0 w 12812"/>
              <a:gd name="T29" fmla="*/ 4199 h 14572"/>
              <a:gd name="T30" fmla="*/ 529 w 12812"/>
              <a:gd name="T31" fmla="*/ 3282 h 14572"/>
              <a:gd name="T32" fmla="*/ 3203 w 12812"/>
              <a:gd name="T33" fmla="*/ 1739 h 14572"/>
              <a:gd name="T34" fmla="*/ 5877 w 12812"/>
              <a:gd name="T35" fmla="*/ 195 h 14572"/>
              <a:gd name="T36" fmla="*/ 6935 w 12812"/>
              <a:gd name="T37" fmla="*/ 195 h 145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2812" h="14572">
                <a:moveTo>
                  <a:pt x="6935" y="195"/>
                </a:moveTo>
                <a:lnTo>
                  <a:pt x="9609" y="1739"/>
                </a:lnTo>
                <a:lnTo>
                  <a:pt x="12283" y="3282"/>
                </a:lnTo>
                <a:cubicBezTo>
                  <a:pt x="12620" y="3477"/>
                  <a:pt x="12812" y="3810"/>
                  <a:pt x="12812" y="4199"/>
                </a:cubicBezTo>
                <a:lnTo>
                  <a:pt x="12812" y="7286"/>
                </a:lnTo>
                <a:lnTo>
                  <a:pt x="12812" y="10374"/>
                </a:lnTo>
                <a:cubicBezTo>
                  <a:pt x="12812" y="10763"/>
                  <a:pt x="12620" y="11096"/>
                  <a:pt x="12283" y="11290"/>
                </a:cubicBezTo>
                <a:lnTo>
                  <a:pt x="9609" y="12834"/>
                </a:lnTo>
                <a:lnTo>
                  <a:pt x="6935" y="14378"/>
                </a:lnTo>
                <a:cubicBezTo>
                  <a:pt x="6599" y="14572"/>
                  <a:pt x="6213" y="14572"/>
                  <a:pt x="5877" y="14378"/>
                </a:cubicBezTo>
                <a:lnTo>
                  <a:pt x="3203" y="12834"/>
                </a:lnTo>
                <a:lnTo>
                  <a:pt x="529" y="11290"/>
                </a:lnTo>
                <a:cubicBezTo>
                  <a:pt x="193" y="11096"/>
                  <a:pt x="0" y="10763"/>
                  <a:pt x="0" y="10374"/>
                </a:cubicBezTo>
                <a:lnTo>
                  <a:pt x="0" y="7286"/>
                </a:lnTo>
                <a:lnTo>
                  <a:pt x="0" y="4199"/>
                </a:lnTo>
                <a:cubicBezTo>
                  <a:pt x="0" y="3810"/>
                  <a:pt x="193" y="3477"/>
                  <a:pt x="529" y="3282"/>
                </a:cubicBezTo>
                <a:lnTo>
                  <a:pt x="3203" y="1739"/>
                </a:lnTo>
                <a:lnTo>
                  <a:pt x="5877" y="195"/>
                </a:lnTo>
                <a:cubicBezTo>
                  <a:pt x="6213" y="0"/>
                  <a:pt x="6599" y="0"/>
                  <a:pt x="6935" y="195"/>
                </a:cubicBezTo>
                <a:close/>
              </a:path>
            </a:pathLst>
          </a:custGeom>
          <a:solidFill>
            <a:schemeClr val="accent1">
              <a:lumMod val="75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137139" tIns="68569" rIns="137139" bIns="68569" rtlCol="0" anchor="ctr"/>
          <a:lstStyle/>
          <a:p>
            <a:pPr algn="ctr"/>
            <a:endParaRPr lang="zh-CN" altLang="en-US" sz="3599"/>
          </a:p>
        </p:txBody>
      </p:sp>
      <p:sp>
        <p:nvSpPr>
          <p:cNvPr id="45" name="TextBox 59"/>
          <p:cNvSpPr txBox="1">
            <a:spLocks noChangeArrowheads="1"/>
          </p:cNvSpPr>
          <p:nvPr/>
        </p:nvSpPr>
        <p:spPr bwMode="auto">
          <a:xfrm flipH="1">
            <a:off x="1642303" y="4628615"/>
            <a:ext cx="3326293" cy="1431011"/>
          </a:xfrm>
          <a:prstGeom prst="rect">
            <a:avLst/>
          </a:prstGeom>
          <a:noFill/>
          <a:ln>
            <a:noFill/>
          </a:ln>
        </p:spPr>
        <p:txBody>
          <a:bodyPr wrap="square" lIns="137139" tIns="68569" rIns="137139" bIns="68569">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defRPr/>
            </a:pPr>
            <a:r>
              <a:rPr lang="zh-CN" altLang="en-US" sz="5399" b="1" kern="0" dirty="0">
                <a:solidFill>
                  <a:schemeClr val="bg1"/>
                </a:solidFill>
                <a:latin typeface="方正兰亭粗黑简体" panose="02000000000000000000" pitchFamily="2" charset="-122"/>
                <a:ea typeface="方正兰亭粗黑简体" panose="02000000000000000000" pitchFamily="2" charset="-122"/>
              </a:rPr>
              <a:t>目录</a:t>
            </a:r>
            <a:endParaRPr lang="en-US" altLang="zh-CN" sz="5399" b="1" kern="0" dirty="0">
              <a:solidFill>
                <a:schemeClr val="bg1"/>
              </a:solidFill>
              <a:latin typeface="方正兰亭粗黑简体" panose="02000000000000000000" pitchFamily="2" charset="-122"/>
              <a:ea typeface="方正兰亭粗黑简体" panose="02000000000000000000" pitchFamily="2" charset="-122"/>
            </a:endParaRPr>
          </a:p>
          <a:p>
            <a:pPr algn="ctr">
              <a:defRPr/>
            </a:pPr>
            <a:r>
              <a:rPr lang="en-US" altLang="zh-CN" sz="3000" b="1" kern="0" dirty="0">
                <a:solidFill>
                  <a:schemeClr val="bg1"/>
                </a:solidFill>
                <a:latin typeface="方正兰亭超细黑简体" pitchFamily="2" charset="-122"/>
                <a:ea typeface="方正兰亭超细黑简体" pitchFamily="2" charset="-122"/>
              </a:rPr>
              <a:t>CONTENTS</a:t>
            </a:r>
            <a:endParaRPr lang="en-US" altLang="ko-KR" sz="3000" b="1" kern="0" dirty="0">
              <a:solidFill>
                <a:schemeClr val="bg1"/>
              </a:solidFill>
              <a:latin typeface="方正兰亭超细黑简体" pitchFamily="2" charset="-122"/>
              <a:ea typeface="方正兰亭超细黑简体" pitchFamily="2" charset="-122"/>
            </a:endParaRPr>
          </a:p>
        </p:txBody>
      </p:sp>
      <p:sp>
        <p:nvSpPr>
          <p:cNvPr id="9" name="í$liḍé">
            <a:extLst>
              <a:ext uri="{FF2B5EF4-FFF2-40B4-BE49-F238E27FC236}">
                <a16:creationId xmlns:a16="http://schemas.microsoft.com/office/drawing/2014/main" id="{9BC13CA6-822A-030D-81E0-6D26280819E4}"/>
              </a:ext>
            </a:extLst>
          </p:cNvPr>
          <p:cNvSpPr/>
          <p:nvPr/>
        </p:nvSpPr>
        <p:spPr bwMode="auto">
          <a:xfrm rot="16200000">
            <a:off x="3017022" y="4091670"/>
            <a:ext cx="6794682" cy="1934278"/>
          </a:xfrm>
          <a:prstGeom prst="trapezoid">
            <a:avLst>
              <a:gd name="adj" fmla="val 107370"/>
            </a:avLst>
          </a:prstGeom>
          <a:gradFill>
            <a:gsLst>
              <a:gs pos="0">
                <a:schemeClr val="tx2">
                  <a:lumMod val="31000"/>
                  <a:lumOff val="69000"/>
                </a:schemeClr>
              </a:gs>
              <a:gs pos="100000">
                <a:schemeClr val="tx2">
                  <a:alpha val="0"/>
                  <a:lumMod val="19000"/>
                  <a:lumOff val="81000"/>
                </a:schemeClr>
              </a:gs>
            </a:gsLst>
            <a:lin ang="5400000" scaled="1"/>
          </a:gradFill>
          <a:ln w="19050">
            <a:noFill/>
            <a:round/>
            <a:headEnd/>
            <a:tailEnd/>
          </a:ln>
        </p:spPr>
        <p:txBody>
          <a:bodyPr anchor="ctr"/>
          <a:lstStyle/>
          <a:p>
            <a:pPr algn="ctr"/>
            <a:endParaRPr sz="3599">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grpSp>
        <p:nvGrpSpPr>
          <p:cNvPr id="2" name="组合 1">
            <a:extLst>
              <a:ext uri="{FF2B5EF4-FFF2-40B4-BE49-F238E27FC236}">
                <a16:creationId xmlns:a16="http://schemas.microsoft.com/office/drawing/2014/main" id="{746E2769-391D-531A-FAC4-895B7D740A10}"/>
              </a:ext>
            </a:extLst>
          </p:cNvPr>
          <p:cNvGrpSpPr/>
          <p:nvPr/>
        </p:nvGrpSpPr>
        <p:grpSpPr>
          <a:xfrm>
            <a:off x="8166651" y="489972"/>
            <a:ext cx="668132" cy="9046132"/>
            <a:chOff x="8166651" y="489972"/>
            <a:chExt cx="668132" cy="9046132"/>
          </a:xfrm>
        </p:grpSpPr>
        <p:cxnSp>
          <p:nvCxnSpPr>
            <p:cNvPr id="5" name="直接连接符 4">
              <a:extLst>
                <a:ext uri="{FF2B5EF4-FFF2-40B4-BE49-F238E27FC236}">
                  <a16:creationId xmlns:a16="http://schemas.microsoft.com/office/drawing/2014/main" id="{C3DF4920-D200-981E-B440-65A91F58D61A}"/>
                </a:ext>
              </a:extLst>
            </p:cNvPr>
            <p:cNvCxnSpPr>
              <a:cxnSpLocks/>
            </p:cNvCxnSpPr>
            <p:nvPr/>
          </p:nvCxnSpPr>
          <p:spPr>
            <a:xfrm>
              <a:off x="8494594" y="489972"/>
              <a:ext cx="0" cy="9046132"/>
            </a:xfrm>
            <a:prstGeom prst="line">
              <a:avLst/>
            </a:prstGeom>
            <a:solidFill>
              <a:schemeClr val="accent1">
                <a:lumMod val="60000"/>
                <a:lumOff val="40000"/>
              </a:schemeClr>
            </a:solidFill>
            <a:ln w="12700"/>
          </p:spPr>
          <p:style>
            <a:lnRef idx="1">
              <a:schemeClr val="accent1"/>
            </a:lnRef>
            <a:fillRef idx="0">
              <a:schemeClr val="accent1"/>
            </a:fillRef>
            <a:effectRef idx="0">
              <a:schemeClr val="accent1"/>
            </a:effectRef>
            <a:fontRef idx="minor">
              <a:schemeClr val="tx1"/>
            </a:fontRef>
          </p:style>
        </p:cxnSp>
        <p:grpSp>
          <p:nvGrpSpPr>
            <p:cNvPr id="6" name="组合 5">
              <a:extLst>
                <a:ext uri="{FF2B5EF4-FFF2-40B4-BE49-F238E27FC236}">
                  <a16:creationId xmlns:a16="http://schemas.microsoft.com/office/drawing/2014/main" id="{3E610D44-2B8E-7A47-BF8B-84E942CDF8F0}"/>
                </a:ext>
              </a:extLst>
            </p:cNvPr>
            <p:cNvGrpSpPr/>
            <p:nvPr/>
          </p:nvGrpSpPr>
          <p:grpSpPr>
            <a:xfrm>
              <a:off x="8166651" y="1280022"/>
              <a:ext cx="668132" cy="7329207"/>
              <a:chOff x="4493647" y="-82639"/>
              <a:chExt cx="430793" cy="4767808"/>
            </a:xfrm>
            <a:solidFill>
              <a:schemeClr val="accent1">
                <a:lumMod val="60000"/>
                <a:lumOff val="40000"/>
              </a:schemeClr>
            </a:solidFill>
          </p:grpSpPr>
          <p:sp>
            <p:nvSpPr>
              <p:cNvPr id="10" name="iṧ1ïďê">
                <a:extLst>
                  <a:ext uri="{FF2B5EF4-FFF2-40B4-BE49-F238E27FC236}">
                    <a16:creationId xmlns:a16="http://schemas.microsoft.com/office/drawing/2014/main" id="{C0C871FB-FAF3-56FF-B026-A51AC7875D3B}"/>
                  </a:ext>
                </a:extLst>
              </p:cNvPr>
              <p:cNvSpPr/>
              <p:nvPr/>
            </p:nvSpPr>
            <p:spPr>
              <a:xfrm>
                <a:off x="4493647" y="-82639"/>
                <a:ext cx="430793" cy="420350"/>
              </a:xfrm>
              <a:prstGeom prst="ellipse">
                <a:avLst/>
              </a:prstGeom>
              <a:grp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defPPr>
                  <a:defRPr lang="zh-CN"/>
                </a:defPPr>
                <a:lvl1pPr marL="0" algn="l" defTabSz="914377" rtl="0" eaLnBrk="1" latinLnBrk="0" hangingPunct="1">
                  <a:defRPr sz="1800" kern="1200">
                    <a:solidFill>
                      <a:schemeClr val="lt1"/>
                    </a:solidFill>
                  </a:defRPr>
                </a:lvl1pPr>
                <a:lvl2pPr marL="457189" algn="l" defTabSz="914377" rtl="0" eaLnBrk="1" latinLnBrk="0" hangingPunct="1">
                  <a:defRPr sz="1800" kern="1200">
                    <a:solidFill>
                      <a:schemeClr val="lt1"/>
                    </a:solidFill>
                  </a:defRPr>
                </a:lvl2pPr>
                <a:lvl3pPr marL="914377" algn="l" defTabSz="914377" rtl="0" eaLnBrk="1" latinLnBrk="0" hangingPunct="1">
                  <a:defRPr sz="1800" kern="1200">
                    <a:solidFill>
                      <a:schemeClr val="lt1"/>
                    </a:solidFill>
                  </a:defRPr>
                </a:lvl3pPr>
                <a:lvl4pPr marL="1371566" algn="l" defTabSz="914377" rtl="0" eaLnBrk="1" latinLnBrk="0" hangingPunct="1">
                  <a:defRPr sz="1800" kern="1200">
                    <a:solidFill>
                      <a:schemeClr val="lt1"/>
                    </a:solidFill>
                  </a:defRPr>
                </a:lvl4pPr>
                <a:lvl5pPr marL="1828754" algn="l" defTabSz="914377" rtl="0" eaLnBrk="1" latinLnBrk="0" hangingPunct="1">
                  <a:defRPr sz="1800" kern="1200">
                    <a:solidFill>
                      <a:schemeClr val="lt1"/>
                    </a:solidFill>
                  </a:defRPr>
                </a:lvl5pPr>
                <a:lvl6pPr marL="2285943" algn="l" defTabSz="914377" rtl="0" eaLnBrk="1" latinLnBrk="0" hangingPunct="1">
                  <a:defRPr sz="1800" kern="1200">
                    <a:solidFill>
                      <a:schemeClr val="lt1"/>
                    </a:solidFill>
                  </a:defRPr>
                </a:lvl6pPr>
                <a:lvl7pPr marL="2743131" algn="l" defTabSz="914377" rtl="0" eaLnBrk="1" latinLnBrk="0" hangingPunct="1">
                  <a:defRPr sz="1800" kern="1200">
                    <a:solidFill>
                      <a:schemeClr val="lt1"/>
                    </a:solidFill>
                  </a:defRPr>
                </a:lvl7pPr>
                <a:lvl8pPr marL="3200320" algn="l" defTabSz="914377" rtl="0" eaLnBrk="1" latinLnBrk="0" hangingPunct="1">
                  <a:defRPr sz="1800" kern="1200">
                    <a:solidFill>
                      <a:schemeClr val="lt1"/>
                    </a:solidFill>
                  </a:defRPr>
                </a:lvl8pPr>
                <a:lvl9pPr marL="3657509" algn="l" defTabSz="914377" rtl="0" eaLnBrk="1" latinLnBrk="0" hangingPunct="1">
                  <a:defRPr sz="1800" kern="1200">
                    <a:solidFill>
                      <a:schemeClr val="lt1"/>
                    </a:solidFill>
                  </a:defRPr>
                </a:lvl9pPr>
              </a:lstStyle>
              <a:p>
                <a:pPr algn="ctr"/>
                <a:r>
                  <a:rPr lang="en-US" altLang="zh-CN" sz="3200" b="1" dirty="0">
                    <a:solidFill>
                      <a:schemeClr val="bg1"/>
                    </a:solidFill>
                    <a:latin typeface="字魂59号-创粗黑" panose="00000500000000000000" pitchFamily="2" charset="-122"/>
                    <a:ea typeface="字魂59号-创粗黑" panose="00000500000000000000" pitchFamily="2" charset="-122"/>
                    <a:sym typeface="字魂59号-创粗黑" panose="00000500000000000000" pitchFamily="2" charset="-122"/>
                  </a:rPr>
                  <a:t>1</a:t>
                </a:r>
                <a:endParaRPr lang="zh-CN" altLang="en-US" sz="3200" b="1" dirty="0">
                  <a:solidFill>
                    <a:schemeClr val="bg1"/>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11" name="iś1îḓé">
                <a:extLst>
                  <a:ext uri="{FF2B5EF4-FFF2-40B4-BE49-F238E27FC236}">
                    <a16:creationId xmlns:a16="http://schemas.microsoft.com/office/drawing/2014/main" id="{8698FCDD-C862-5981-3366-7AF50E75457B}"/>
                  </a:ext>
                </a:extLst>
              </p:cNvPr>
              <p:cNvSpPr/>
              <p:nvPr/>
            </p:nvSpPr>
            <p:spPr>
              <a:xfrm>
                <a:off x="4493647" y="770581"/>
                <a:ext cx="430793" cy="420350"/>
              </a:xfrm>
              <a:prstGeom prst="ellipse">
                <a:avLst/>
              </a:prstGeom>
              <a:grp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defPPr>
                  <a:defRPr lang="zh-CN"/>
                </a:defPPr>
                <a:lvl1pPr marL="0" algn="l" defTabSz="914377" rtl="0" eaLnBrk="1" latinLnBrk="0" hangingPunct="1">
                  <a:defRPr sz="1800" kern="1200">
                    <a:solidFill>
                      <a:schemeClr val="lt1"/>
                    </a:solidFill>
                  </a:defRPr>
                </a:lvl1pPr>
                <a:lvl2pPr marL="457189" algn="l" defTabSz="914377" rtl="0" eaLnBrk="1" latinLnBrk="0" hangingPunct="1">
                  <a:defRPr sz="1800" kern="1200">
                    <a:solidFill>
                      <a:schemeClr val="lt1"/>
                    </a:solidFill>
                  </a:defRPr>
                </a:lvl2pPr>
                <a:lvl3pPr marL="914377" algn="l" defTabSz="914377" rtl="0" eaLnBrk="1" latinLnBrk="0" hangingPunct="1">
                  <a:defRPr sz="1800" kern="1200">
                    <a:solidFill>
                      <a:schemeClr val="lt1"/>
                    </a:solidFill>
                  </a:defRPr>
                </a:lvl3pPr>
                <a:lvl4pPr marL="1371566" algn="l" defTabSz="914377" rtl="0" eaLnBrk="1" latinLnBrk="0" hangingPunct="1">
                  <a:defRPr sz="1800" kern="1200">
                    <a:solidFill>
                      <a:schemeClr val="lt1"/>
                    </a:solidFill>
                  </a:defRPr>
                </a:lvl4pPr>
                <a:lvl5pPr marL="1828754" algn="l" defTabSz="914377" rtl="0" eaLnBrk="1" latinLnBrk="0" hangingPunct="1">
                  <a:defRPr sz="1800" kern="1200">
                    <a:solidFill>
                      <a:schemeClr val="lt1"/>
                    </a:solidFill>
                  </a:defRPr>
                </a:lvl5pPr>
                <a:lvl6pPr marL="2285943" algn="l" defTabSz="914377" rtl="0" eaLnBrk="1" latinLnBrk="0" hangingPunct="1">
                  <a:defRPr sz="1800" kern="1200">
                    <a:solidFill>
                      <a:schemeClr val="lt1"/>
                    </a:solidFill>
                  </a:defRPr>
                </a:lvl6pPr>
                <a:lvl7pPr marL="2743131" algn="l" defTabSz="914377" rtl="0" eaLnBrk="1" latinLnBrk="0" hangingPunct="1">
                  <a:defRPr sz="1800" kern="1200">
                    <a:solidFill>
                      <a:schemeClr val="lt1"/>
                    </a:solidFill>
                  </a:defRPr>
                </a:lvl7pPr>
                <a:lvl8pPr marL="3200320" algn="l" defTabSz="914377" rtl="0" eaLnBrk="1" latinLnBrk="0" hangingPunct="1">
                  <a:defRPr sz="1800" kern="1200">
                    <a:solidFill>
                      <a:schemeClr val="lt1"/>
                    </a:solidFill>
                  </a:defRPr>
                </a:lvl8pPr>
                <a:lvl9pPr marL="3657509" algn="l" defTabSz="914377" rtl="0" eaLnBrk="1" latinLnBrk="0" hangingPunct="1">
                  <a:defRPr sz="1800" kern="1200">
                    <a:solidFill>
                      <a:schemeClr val="lt1"/>
                    </a:solidFill>
                  </a:defRPr>
                </a:lvl9pPr>
              </a:lstStyle>
              <a:p>
                <a:pPr algn="ctr"/>
                <a:r>
                  <a:rPr lang="en-US" altLang="zh-CN" sz="3200" b="1" dirty="0">
                    <a:solidFill>
                      <a:schemeClr val="bg1"/>
                    </a:solidFill>
                    <a:latin typeface="字魂59号-创粗黑" panose="00000500000000000000" pitchFamily="2" charset="-122"/>
                    <a:ea typeface="字魂59号-创粗黑" panose="00000500000000000000" pitchFamily="2" charset="-122"/>
                    <a:sym typeface="字魂59号-创粗黑" panose="00000500000000000000" pitchFamily="2" charset="-122"/>
                  </a:rPr>
                  <a:t>2</a:t>
                </a:r>
                <a:endParaRPr lang="zh-CN" altLang="en-US" sz="3200" b="1" dirty="0">
                  <a:solidFill>
                    <a:schemeClr val="bg1"/>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12" name="ïšḻîdé">
                <a:extLst>
                  <a:ext uri="{FF2B5EF4-FFF2-40B4-BE49-F238E27FC236}">
                    <a16:creationId xmlns:a16="http://schemas.microsoft.com/office/drawing/2014/main" id="{801940A0-A9C8-9FEA-5DC2-AA06E0F7E2AD}"/>
                  </a:ext>
                </a:extLst>
              </p:cNvPr>
              <p:cNvSpPr/>
              <p:nvPr/>
            </p:nvSpPr>
            <p:spPr>
              <a:xfrm>
                <a:off x="4493647" y="1621529"/>
                <a:ext cx="430793" cy="420350"/>
              </a:xfrm>
              <a:prstGeom prst="ellipse">
                <a:avLst/>
              </a:prstGeom>
              <a:grp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defPPr>
                  <a:defRPr lang="zh-CN"/>
                </a:defPPr>
                <a:lvl1pPr marL="0" algn="l" defTabSz="914377" rtl="0" eaLnBrk="1" latinLnBrk="0" hangingPunct="1">
                  <a:defRPr sz="1800" kern="1200">
                    <a:solidFill>
                      <a:schemeClr val="lt1"/>
                    </a:solidFill>
                  </a:defRPr>
                </a:lvl1pPr>
                <a:lvl2pPr marL="457189" algn="l" defTabSz="914377" rtl="0" eaLnBrk="1" latinLnBrk="0" hangingPunct="1">
                  <a:defRPr sz="1800" kern="1200">
                    <a:solidFill>
                      <a:schemeClr val="lt1"/>
                    </a:solidFill>
                  </a:defRPr>
                </a:lvl2pPr>
                <a:lvl3pPr marL="914377" algn="l" defTabSz="914377" rtl="0" eaLnBrk="1" latinLnBrk="0" hangingPunct="1">
                  <a:defRPr sz="1800" kern="1200">
                    <a:solidFill>
                      <a:schemeClr val="lt1"/>
                    </a:solidFill>
                  </a:defRPr>
                </a:lvl3pPr>
                <a:lvl4pPr marL="1371566" algn="l" defTabSz="914377" rtl="0" eaLnBrk="1" latinLnBrk="0" hangingPunct="1">
                  <a:defRPr sz="1800" kern="1200">
                    <a:solidFill>
                      <a:schemeClr val="lt1"/>
                    </a:solidFill>
                  </a:defRPr>
                </a:lvl4pPr>
                <a:lvl5pPr marL="1828754" algn="l" defTabSz="914377" rtl="0" eaLnBrk="1" latinLnBrk="0" hangingPunct="1">
                  <a:defRPr sz="1800" kern="1200">
                    <a:solidFill>
                      <a:schemeClr val="lt1"/>
                    </a:solidFill>
                  </a:defRPr>
                </a:lvl5pPr>
                <a:lvl6pPr marL="2285943" algn="l" defTabSz="914377" rtl="0" eaLnBrk="1" latinLnBrk="0" hangingPunct="1">
                  <a:defRPr sz="1800" kern="1200">
                    <a:solidFill>
                      <a:schemeClr val="lt1"/>
                    </a:solidFill>
                  </a:defRPr>
                </a:lvl6pPr>
                <a:lvl7pPr marL="2743131" algn="l" defTabSz="914377" rtl="0" eaLnBrk="1" latinLnBrk="0" hangingPunct="1">
                  <a:defRPr sz="1800" kern="1200">
                    <a:solidFill>
                      <a:schemeClr val="lt1"/>
                    </a:solidFill>
                  </a:defRPr>
                </a:lvl7pPr>
                <a:lvl8pPr marL="3200320" algn="l" defTabSz="914377" rtl="0" eaLnBrk="1" latinLnBrk="0" hangingPunct="1">
                  <a:defRPr sz="1800" kern="1200">
                    <a:solidFill>
                      <a:schemeClr val="lt1"/>
                    </a:solidFill>
                  </a:defRPr>
                </a:lvl8pPr>
                <a:lvl9pPr marL="3657509" algn="l" defTabSz="914377" rtl="0" eaLnBrk="1" latinLnBrk="0" hangingPunct="1">
                  <a:defRPr sz="1800" kern="1200">
                    <a:solidFill>
                      <a:schemeClr val="lt1"/>
                    </a:solidFill>
                  </a:defRPr>
                </a:lvl9pPr>
              </a:lstStyle>
              <a:p>
                <a:pPr algn="ctr"/>
                <a:r>
                  <a:rPr lang="en-US" altLang="zh-CN" sz="3200" b="1" dirty="0">
                    <a:solidFill>
                      <a:schemeClr val="bg1"/>
                    </a:solidFill>
                    <a:latin typeface="字魂59号-创粗黑" panose="00000500000000000000" pitchFamily="2" charset="-122"/>
                    <a:ea typeface="字魂59号-创粗黑" panose="00000500000000000000" pitchFamily="2" charset="-122"/>
                    <a:sym typeface="字魂59号-创粗黑" panose="00000500000000000000" pitchFamily="2" charset="-122"/>
                  </a:rPr>
                  <a:t>3</a:t>
                </a:r>
                <a:endParaRPr lang="zh-CN" altLang="en-US" sz="3200" b="1" dirty="0">
                  <a:solidFill>
                    <a:schemeClr val="bg1"/>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14" name="îṩḻïḓè">
                <a:extLst>
                  <a:ext uri="{FF2B5EF4-FFF2-40B4-BE49-F238E27FC236}">
                    <a16:creationId xmlns:a16="http://schemas.microsoft.com/office/drawing/2014/main" id="{774F4467-90C9-2898-96A4-7DAED3BBCA76}"/>
                  </a:ext>
                </a:extLst>
              </p:cNvPr>
              <p:cNvSpPr/>
              <p:nvPr/>
            </p:nvSpPr>
            <p:spPr>
              <a:xfrm>
                <a:off x="4493647" y="2472477"/>
                <a:ext cx="430793" cy="420350"/>
              </a:xfrm>
              <a:prstGeom prst="ellipse">
                <a:avLst/>
              </a:prstGeom>
              <a:grp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defPPr>
                  <a:defRPr lang="zh-CN"/>
                </a:defPPr>
                <a:lvl1pPr marL="0" algn="l" defTabSz="914377" rtl="0" eaLnBrk="1" latinLnBrk="0" hangingPunct="1">
                  <a:defRPr sz="1800" kern="1200">
                    <a:solidFill>
                      <a:schemeClr val="lt1"/>
                    </a:solidFill>
                  </a:defRPr>
                </a:lvl1pPr>
                <a:lvl2pPr marL="457189" algn="l" defTabSz="914377" rtl="0" eaLnBrk="1" latinLnBrk="0" hangingPunct="1">
                  <a:defRPr sz="1800" kern="1200">
                    <a:solidFill>
                      <a:schemeClr val="lt1"/>
                    </a:solidFill>
                  </a:defRPr>
                </a:lvl2pPr>
                <a:lvl3pPr marL="914377" algn="l" defTabSz="914377" rtl="0" eaLnBrk="1" latinLnBrk="0" hangingPunct="1">
                  <a:defRPr sz="1800" kern="1200">
                    <a:solidFill>
                      <a:schemeClr val="lt1"/>
                    </a:solidFill>
                  </a:defRPr>
                </a:lvl3pPr>
                <a:lvl4pPr marL="1371566" algn="l" defTabSz="914377" rtl="0" eaLnBrk="1" latinLnBrk="0" hangingPunct="1">
                  <a:defRPr sz="1800" kern="1200">
                    <a:solidFill>
                      <a:schemeClr val="lt1"/>
                    </a:solidFill>
                  </a:defRPr>
                </a:lvl4pPr>
                <a:lvl5pPr marL="1828754" algn="l" defTabSz="914377" rtl="0" eaLnBrk="1" latinLnBrk="0" hangingPunct="1">
                  <a:defRPr sz="1800" kern="1200">
                    <a:solidFill>
                      <a:schemeClr val="lt1"/>
                    </a:solidFill>
                  </a:defRPr>
                </a:lvl5pPr>
                <a:lvl6pPr marL="2285943" algn="l" defTabSz="914377" rtl="0" eaLnBrk="1" latinLnBrk="0" hangingPunct="1">
                  <a:defRPr sz="1800" kern="1200">
                    <a:solidFill>
                      <a:schemeClr val="lt1"/>
                    </a:solidFill>
                  </a:defRPr>
                </a:lvl6pPr>
                <a:lvl7pPr marL="2743131" algn="l" defTabSz="914377" rtl="0" eaLnBrk="1" latinLnBrk="0" hangingPunct="1">
                  <a:defRPr sz="1800" kern="1200">
                    <a:solidFill>
                      <a:schemeClr val="lt1"/>
                    </a:solidFill>
                  </a:defRPr>
                </a:lvl7pPr>
                <a:lvl8pPr marL="3200320" algn="l" defTabSz="914377" rtl="0" eaLnBrk="1" latinLnBrk="0" hangingPunct="1">
                  <a:defRPr sz="1800" kern="1200">
                    <a:solidFill>
                      <a:schemeClr val="lt1"/>
                    </a:solidFill>
                  </a:defRPr>
                </a:lvl8pPr>
                <a:lvl9pPr marL="3657509" algn="l" defTabSz="914377" rtl="0" eaLnBrk="1" latinLnBrk="0" hangingPunct="1">
                  <a:defRPr sz="1800" kern="1200">
                    <a:solidFill>
                      <a:schemeClr val="lt1"/>
                    </a:solidFill>
                  </a:defRPr>
                </a:lvl9pPr>
              </a:lstStyle>
              <a:p>
                <a:pPr algn="ctr"/>
                <a:r>
                  <a:rPr lang="en-US" altLang="zh-CN" sz="3200" b="1" dirty="0">
                    <a:solidFill>
                      <a:schemeClr val="bg1"/>
                    </a:solidFill>
                    <a:latin typeface="字魂59号-创粗黑" panose="00000500000000000000" pitchFamily="2" charset="-122"/>
                    <a:ea typeface="字魂59号-创粗黑" panose="00000500000000000000" pitchFamily="2" charset="-122"/>
                    <a:sym typeface="字魂59号-创粗黑" panose="00000500000000000000" pitchFamily="2" charset="-122"/>
                  </a:rPr>
                  <a:t>4</a:t>
                </a:r>
                <a:endParaRPr lang="zh-CN" altLang="en-US" sz="3200" b="1" dirty="0">
                  <a:solidFill>
                    <a:schemeClr val="bg1"/>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16" name="îṩḻïḓè">
                <a:extLst>
                  <a:ext uri="{FF2B5EF4-FFF2-40B4-BE49-F238E27FC236}">
                    <a16:creationId xmlns:a16="http://schemas.microsoft.com/office/drawing/2014/main" id="{7AAF749F-B85F-78A0-883E-B426DA510DB1}"/>
                  </a:ext>
                </a:extLst>
              </p:cNvPr>
              <p:cNvSpPr/>
              <p:nvPr/>
            </p:nvSpPr>
            <p:spPr>
              <a:xfrm>
                <a:off x="4493647" y="3368648"/>
                <a:ext cx="430793" cy="420350"/>
              </a:xfrm>
              <a:prstGeom prst="ellipse">
                <a:avLst/>
              </a:prstGeom>
              <a:grp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defPPr>
                  <a:defRPr lang="zh-CN"/>
                </a:defPPr>
                <a:lvl1pPr marL="0" algn="l" defTabSz="914377" rtl="0" eaLnBrk="1" latinLnBrk="0" hangingPunct="1">
                  <a:defRPr sz="1800" kern="1200">
                    <a:solidFill>
                      <a:schemeClr val="lt1"/>
                    </a:solidFill>
                  </a:defRPr>
                </a:lvl1pPr>
                <a:lvl2pPr marL="457189" algn="l" defTabSz="914377" rtl="0" eaLnBrk="1" latinLnBrk="0" hangingPunct="1">
                  <a:defRPr sz="1800" kern="1200">
                    <a:solidFill>
                      <a:schemeClr val="lt1"/>
                    </a:solidFill>
                  </a:defRPr>
                </a:lvl2pPr>
                <a:lvl3pPr marL="914377" algn="l" defTabSz="914377" rtl="0" eaLnBrk="1" latinLnBrk="0" hangingPunct="1">
                  <a:defRPr sz="1800" kern="1200">
                    <a:solidFill>
                      <a:schemeClr val="lt1"/>
                    </a:solidFill>
                  </a:defRPr>
                </a:lvl3pPr>
                <a:lvl4pPr marL="1371566" algn="l" defTabSz="914377" rtl="0" eaLnBrk="1" latinLnBrk="0" hangingPunct="1">
                  <a:defRPr sz="1800" kern="1200">
                    <a:solidFill>
                      <a:schemeClr val="lt1"/>
                    </a:solidFill>
                  </a:defRPr>
                </a:lvl4pPr>
                <a:lvl5pPr marL="1828754" algn="l" defTabSz="914377" rtl="0" eaLnBrk="1" latinLnBrk="0" hangingPunct="1">
                  <a:defRPr sz="1800" kern="1200">
                    <a:solidFill>
                      <a:schemeClr val="lt1"/>
                    </a:solidFill>
                  </a:defRPr>
                </a:lvl5pPr>
                <a:lvl6pPr marL="2285943" algn="l" defTabSz="914377" rtl="0" eaLnBrk="1" latinLnBrk="0" hangingPunct="1">
                  <a:defRPr sz="1800" kern="1200">
                    <a:solidFill>
                      <a:schemeClr val="lt1"/>
                    </a:solidFill>
                  </a:defRPr>
                </a:lvl6pPr>
                <a:lvl7pPr marL="2743131" algn="l" defTabSz="914377" rtl="0" eaLnBrk="1" latinLnBrk="0" hangingPunct="1">
                  <a:defRPr sz="1800" kern="1200">
                    <a:solidFill>
                      <a:schemeClr val="lt1"/>
                    </a:solidFill>
                  </a:defRPr>
                </a:lvl7pPr>
                <a:lvl8pPr marL="3200320" algn="l" defTabSz="914377" rtl="0" eaLnBrk="1" latinLnBrk="0" hangingPunct="1">
                  <a:defRPr sz="1800" kern="1200">
                    <a:solidFill>
                      <a:schemeClr val="lt1"/>
                    </a:solidFill>
                  </a:defRPr>
                </a:lvl8pPr>
                <a:lvl9pPr marL="3657509" algn="l" defTabSz="914377" rtl="0" eaLnBrk="1" latinLnBrk="0" hangingPunct="1">
                  <a:defRPr sz="1800" kern="1200">
                    <a:solidFill>
                      <a:schemeClr val="lt1"/>
                    </a:solidFill>
                  </a:defRPr>
                </a:lvl9pPr>
              </a:lstStyle>
              <a:p>
                <a:pPr algn="ctr"/>
                <a:r>
                  <a:rPr lang="en-US" altLang="zh-CN" sz="3200" b="1" dirty="0">
                    <a:solidFill>
                      <a:schemeClr val="bg1"/>
                    </a:solidFill>
                    <a:latin typeface="字魂59号-创粗黑" panose="00000500000000000000" pitchFamily="2" charset="-122"/>
                    <a:ea typeface="字魂59号-创粗黑" panose="00000500000000000000" pitchFamily="2" charset="-122"/>
                    <a:sym typeface="字魂59号-创粗黑" panose="00000500000000000000" pitchFamily="2" charset="-122"/>
                  </a:rPr>
                  <a:t>5</a:t>
                </a:r>
                <a:endParaRPr lang="zh-CN" altLang="en-US" sz="3200" b="1" dirty="0">
                  <a:solidFill>
                    <a:schemeClr val="bg1"/>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17" name="îṩḻïḓè">
                <a:extLst>
                  <a:ext uri="{FF2B5EF4-FFF2-40B4-BE49-F238E27FC236}">
                    <a16:creationId xmlns:a16="http://schemas.microsoft.com/office/drawing/2014/main" id="{740167B8-069D-ADD6-8326-E83D843CD2E6}"/>
                  </a:ext>
                </a:extLst>
              </p:cNvPr>
              <p:cNvSpPr/>
              <p:nvPr/>
            </p:nvSpPr>
            <p:spPr>
              <a:xfrm>
                <a:off x="4493647" y="4264819"/>
                <a:ext cx="430793" cy="420350"/>
              </a:xfrm>
              <a:prstGeom prst="ellipse">
                <a:avLst/>
              </a:prstGeom>
              <a:grp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defPPr>
                  <a:defRPr lang="zh-CN"/>
                </a:defPPr>
                <a:lvl1pPr marL="0" algn="l" defTabSz="914377" rtl="0" eaLnBrk="1" latinLnBrk="0" hangingPunct="1">
                  <a:defRPr sz="1800" kern="1200">
                    <a:solidFill>
                      <a:schemeClr val="lt1"/>
                    </a:solidFill>
                  </a:defRPr>
                </a:lvl1pPr>
                <a:lvl2pPr marL="457189" algn="l" defTabSz="914377" rtl="0" eaLnBrk="1" latinLnBrk="0" hangingPunct="1">
                  <a:defRPr sz="1800" kern="1200">
                    <a:solidFill>
                      <a:schemeClr val="lt1"/>
                    </a:solidFill>
                  </a:defRPr>
                </a:lvl2pPr>
                <a:lvl3pPr marL="914377" algn="l" defTabSz="914377" rtl="0" eaLnBrk="1" latinLnBrk="0" hangingPunct="1">
                  <a:defRPr sz="1800" kern="1200">
                    <a:solidFill>
                      <a:schemeClr val="lt1"/>
                    </a:solidFill>
                  </a:defRPr>
                </a:lvl3pPr>
                <a:lvl4pPr marL="1371566" algn="l" defTabSz="914377" rtl="0" eaLnBrk="1" latinLnBrk="0" hangingPunct="1">
                  <a:defRPr sz="1800" kern="1200">
                    <a:solidFill>
                      <a:schemeClr val="lt1"/>
                    </a:solidFill>
                  </a:defRPr>
                </a:lvl4pPr>
                <a:lvl5pPr marL="1828754" algn="l" defTabSz="914377" rtl="0" eaLnBrk="1" latinLnBrk="0" hangingPunct="1">
                  <a:defRPr sz="1800" kern="1200">
                    <a:solidFill>
                      <a:schemeClr val="lt1"/>
                    </a:solidFill>
                  </a:defRPr>
                </a:lvl5pPr>
                <a:lvl6pPr marL="2285943" algn="l" defTabSz="914377" rtl="0" eaLnBrk="1" latinLnBrk="0" hangingPunct="1">
                  <a:defRPr sz="1800" kern="1200">
                    <a:solidFill>
                      <a:schemeClr val="lt1"/>
                    </a:solidFill>
                  </a:defRPr>
                </a:lvl6pPr>
                <a:lvl7pPr marL="2743131" algn="l" defTabSz="914377" rtl="0" eaLnBrk="1" latinLnBrk="0" hangingPunct="1">
                  <a:defRPr sz="1800" kern="1200">
                    <a:solidFill>
                      <a:schemeClr val="lt1"/>
                    </a:solidFill>
                  </a:defRPr>
                </a:lvl7pPr>
                <a:lvl8pPr marL="3200320" algn="l" defTabSz="914377" rtl="0" eaLnBrk="1" latinLnBrk="0" hangingPunct="1">
                  <a:defRPr sz="1800" kern="1200">
                    <a:solidFill>
                      <a:schemeClr val="lt1"/>
                    </a:solidFill>
                  </a:defRPr>
                </a:lvl8pPr>
                <a:lvl9pPr marL="3657509" algn="l" defTabSz="914377" rtl="0" eaLnBrk="1" latinLnBrk="0" hangingPunct="1">
                  <a:defRPr sz="1800" kern="1200">
                    <a:solidFill>
                      <a:schemeClr val="lt1"/>
                    </a:solidFill>
                  </a:defRPr>
                </a:lvl9pPr>
              </a:lstStyle>
              <a:p>
                <a:pPr algn="ctr"/>
                <a:r>
                  <a:rPr lang="en-US" altLang="zh-CN" sz="3200" b="1" dirty="0">
                    <a:solidFill>
                      <a:schemeClr val="bg1"/>
                    </a:solidFill>
                    <a:latin typeface="字魂59号-创粗黑" panose="00000500000000000000" pitchFamily="2" charset="-122"/>
                    <a:ea typeface="字魂59号-创粗黑" panose="00000500000000000000" pitchFamily="2" charset="-122"/>
                    <a:sym typeface="字魂59号-创粗黑" panose="00000500000000000000" pitchFamily="2" charset="-122"/>
                  </a:rPr>
                  <a:t>6</a:t>
                </a:r>
                <a:endParaRPr lang="zh-CN" altLang="en-US" sz="3200" b="1" dirty="0">
                  <a:solidFill>
                    <a:schemeClr val="bg1"/>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grpSp>
      </p:grpSp>
    </p:spTree>
    <p:extLst>
      <p:ext uri="{BB962C8B-B14F-4D97-AF65-F5344CB8AC3E}">
        <p14:creationId xmlns:p14="http://schemas.microsoft.com/office/powerpoint/2010/main" val="4064268862"/>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invX="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250" fill="hold"/>
                                        <p:tgtEl>
                                          <p:spTgt spid="15"/>
                                        </p:tgtEl>
                                        <p:attrNameLst>
                                          <p:attrName>ppt_w</p:attrName>
                                        </p:attrNameLst>
                                      </p:cBhvr>
                                      <p:tavLst>
                                        <p:tav tm="0">
                                          <p:val>
                                            <p:fltVal val="0"/>
                                          </p:val>
                                        </p:tav>
                                        <p:tav tm="100000">
                                          <p:val>
                                            <p:strVal val="#ppt_w"/>
                                          </p:val>
                                        </p:tav>
                                      </p:tavLst>
                                    </p:anim>
                                    <p:anim calcmode="lin" valueType="num">
                                      <p:cBhvr>
                                        <p:cTn id="8" dur="250" fill="hold"/>
                                        <p:tgtEl>
                                          <p:spTgt spid="15"/>
                                        </p:tgtEl>
                                        <p:attrNameLst>
                                          <p:attrName>ppt_h</p:attrName>
                                        </p:attrNameLst>
                                      </p:cBhvr>
                                      <p:tavLst>
                                        <p:tav tm="0">
                                          <p:val>
                                            <p:fltVal val="0"/>
                                          </p:val>
                                        </p:tav>
                                        <p:tav tm="100000">
                                          <p:val>
                                            <p:strVal val="#ppt_h"/>
                                          </p:val>
                                        </p:tav>
                                      </p:tavLst>
                                    </p:anim>
                                    <p:animEffect transition="in" filter="fade">
                                      <p:cBhvr>
                                        <p:cTn id="9" dur="250"/>
                                        <p:tgtEl>
                                          <p:spTgt spid="15"/>
                                        </p:tgtEl>
                                      </p:cBhvr>
                                    </p:animEffect>
                                  </p:childTnLst>
                                </p:cTn>
                              </p:par>
                            </p:childTnLst>
                          </p:cTn>
                        </p:par>
                        <p:par>
                          <p:cTn id="10" fill="hold">
                            <p:stCondLst>
                              <p:cond delay="250"/>
                            </p:stCondLst>
                            <p:childTnLst>
                              <p:par>
                                <p:cTn id="11" presetID="6" presetClass="emph" presetSubtype="0" decel="100000" fill="hold" grpId="1" nodeType="afterEffect">
                                  <p:stCondLst>
                                    <p:cond delay="0"/>
                                  </p:stCondLst>
                                  <p:childTnLst>
                                    <p:animScale>
                                      <p:cBhvr>
                                        <p:cTn id="12" dur="250" fill="hold"/>
                                        <p:tgtEl>
                                          <p:spTgt spid="15"/>
                                        </p:tgtEl>
                                      </p:cBhvr>
                                      <p:by x="120000" y="120000"/>
                                    </p:animScale>
                                  </p:childTnLst>
                                </p:cTn>
                              </p:par>
                            </p:childTnLst>
                          </p:cTn>
                        </p:par>
                        <p:par>
                          <p:cTn id="13" fill="hold">
                            <p:stCondLst>
                              <p:cond delay="500"/>
                            </p:stCondLst>
                            <p:childTnLst>
                              <p:par>
                                <p:cTn id="14" presetID="6" presetClass="emph" presetSubtype="0" decel="100000" fill="hold" grpId="2" nodeType="afterEffect">
                                  <p:stCondLst>
                                    <p:cond delay="0"/>
                                  </p:stCondLst>
                                  <p:childTnLst>
                                    <p:animScale>
                                      <p:cBhvr>
                                        <p:cTn id="15" dur="250" fill="hold"/>
                                        <p:tgtEl>
                                          <p:spTgt spid="15"/>
                                        </p:tgtEl>
                                      </p:cBhvr>
                                      <p:by x="83000" y="83000"/>
                                    </p:animScale>
                                  </p:childTnLst>
                                </p:cTn>
                              </p:par>
                            </p:childTnLst>
                          </p:cTn>
                        </p:par>
                        <p:par>
                          <p:cTn id="16" fill="hold">
                            <p:stCondLst>
                              <p:cond delay="750"/>
                            </p:stCondLst>
                            <p:childTnLst>
                              <p:par>
                                <p:cTn id="17" presetID="53" presetClass="entr" presetSubtype="16" fill="hold" grpId="0" nodeType="afterEffect">
                                  <p:stCondLst>
                                    <p:cond delay="0"/>
                                  </p:stCondLst>
                                  <p:childTnLst>
                                    <p:set>
                                      <p:cBhvr>
                                        <p:cTn id="18" dur="1" fill="hold">
                                          <p:stCondLst>
                                            <p:cond delay="0"/>
                                          </p:stCondLst>
                                        </p:cTn>
                                        <p:tgtEl>
                                          <p:spTgt spid="13"/>
                                        </p:tgtEl>
                                        <p:attrNameLst>
                                          <p:attrName>style.visibility</p:attrName>
                                        </p:attrNameLst>
                                      </p:cBhvr>
                                      <p:to>
                                        <p:strVal val="visible"/>
                                      </p:to>
                                    </p:set>
                                    <p:anim calcmode="lin" valueType="num">
                                      <p:cBhvr>
                                        <p:cTn id="19" dur="250" fill="hold"/>
                                        <p:tgtEl>
                                          <p:spTgt spid="13"/>
                                        </p:tgtEl>
                                        <p:attrNameLst>
                                          <p:attrName>ppt_w</p:attrName>
                                        </p:attrNameLst>
                                      </p:cBhvr>
                                      <p:tavLst>
                                        <p:tav tm="0">
                                          <p:val>
                                            <p:fltVal val="0"/>
                                          </p:val>
                                        </p:tav>
                                        <p:tav tm="100000">
                                          <p:val>
                                            <p:strVal val="#ppt_w"/>
                                          </p:val>
                                        </p:tav>
                                      </p:tavLst>
                                    </p:anim>
                                    <p:anim calcmode="lin" valueType="num">
                                      <p:cBhvr>
                                        <p:cTn id="20" dur="250" fill="hold"/>
                                        <p:tgtEl>
                                          <p:spTgt spid="13"/>
                                        </p:tgtEl>
                                        <p:attrNameLst>
                                          <p:attrName>ppt_h</p:attrName>
                                        </p:attrNameLst>
                                      </p:cBhvr>
                                      <p:tavLst>
                                        <p:tav tm="0">
                                          <p:val>
                                            <p:fltVal val="0"/>
                                          </p:val>
                                        </p:tav>
                                        <p:tav tm="100000">
                                          <p:val>
                                            <p:strVal val="#ppt_h"/>
                                          </p:val>
                                        </p:tav>
                                      </p:tavLst>
                                    </p:anim>
                                    <p:animEffect transition="in" filter="fade">
                                      <p:cBhvr>
                                        <p:cTn id="21" dur="250"/>
                                        <p:tgtEl>
                                          <p:spTgt spid="13"/>
                                        </p:tgtEl>
                                      </p:cBhvr>
                                    </p:animEffect>
                                  </p:childTnLst>
                                </p:cTn>
                              </p:par>
                            </p:childTnLst>
                          </p:cTn>
                        </p:par>
                        <p:par>
                          <p:cTn id="22" fill="hold">
                            <p:stCondLst>
                              <p:cond delay="1000"/>
                            </p:stCondLst>
                            <p:childTnLst>
                              <p:par>
                                <p:cTn id="23" presetID="6" presetClass="emph" presetSubtype="0" decel="100000" fill="hold" grpId="1" nodeType="afterEffect">
                                  <p:stCondLst>
                                    <p:cond delay="0"/>
                                  </p:stCondLst>
                                  <p:childTnLst>
                                    <p:animScale>
                                      <p:cBhvr>
                                        <p:cTn id="24" dur="250" fill="hold"/>
                                        <p:tgtEl>
                                          <p:spTgt spid="13"/>
                                        </p:tgtEl>
                                      </p:cBhvr>
                                      <p:by x="120000" y="120000"/>
                                    </p:animScale>
                                  </p:childTnLst>
                                </p:cTn>
                              </p:par>
                            </p:childTnLst>
                          </p:cTn>
                        </p:par>
                        <p:par>
                          <p:cTn id="25" fill="hold">
                            <p:stCondLst>
                              <p:cond delay="1250"/>
                            </p:stCondLst>
                            <p:childTnLst>
                              <p:par>
                                <p:cTn id="26" presetID="6" presetClass="emph" presetSubtype="0" decel="100000" fill="hold" grpId="2" nodeType="afterEffect">
                                  <p:stCondLst>
                                    <p:cond delay="0"/>
                                  </p:stCondLst>
                                  <p:childTnLst>
                                    <p:animScale>
                                      <p:cBhvr>
                                        <p:cTn id="27" dur="250" fill="hold"/>
                                        <p:tgtEl>
                                          <p:spTgt spid="13"/>
                                        </p:tgtEl>
                                      </p:cBhvr>
                                      <p:by x="83000" y="83000"/>
                                    </p:animScale>
                                  </p:childTnLst>
                                </p:cTn>
                              </p:par>
                            </p:childTnLst>
                          </p:cTn>
                        </p:par>
                        <p:par>
                          <p:cTn id="28" fill="hold">
                            <p:stCondLst>
                              <p:cond delay="1500"/>
                            </p:stCondLst>
                            <p:childTnLst>
                              <p:par>
                                <p:cTn id="29" presetID="53" presetClass="entr" presetSubtype="16" fill="hold" grpId="0" nodeType="afterEffect">
                                  <p:stCondLst>
                                    <p:cond delay="0"/>
                                  </p:stCondLst>
                                  <p:childTnLst>
                                    <p:set>
                                      <p:cBhvr>
                                        <p:cTn id="30" dur="1" fill="hold">
                                          <p:stCondLst>
                                            <p:cond delay="0"/>
                                          </p:stCondLst>
                                        </p:cTn>
                                        <p:tgtEl>
                                          <p:spTgt spid="45"/>
                                        </p:tgtEl>
                                        <p:attrNameLst>
                                          <p:attrName>style.visibility</p:attrName>
                                        </p:attrNameLst>
                                      </p:cBhvr>
                                      <p:to>
                                        <p:strVal val="visible"/>
                                      </p:to>
                                    </p:set>
                                    <p:anim calcmode="lin" valueType="num">
                                      <p:cBhvr>
                                        <p:cTn id="31" dur="250" fill="hold"/>
                                        <p:tgtEl>
                                          <p:spTgt spid="45"/>
                                        </p:tgtEl>
                                        <p:attrNameLst>
                                          <p:attrName>ppt_w</p:attrName>
                                        </p:attrNameLst>
                                      </p:cBhvr>
                                      <p:tavLst>
                                        <p:tav tm="0">
                                          <p:val>
                                            <p:fltVal val="0"/>
                                          </p:val>
                                        </p:tav>
                                        <p:tav tm="100000">
                                          <p:val>
                                            <p:strVal val="#ppt_w"/>
                                          </p:val>
                                        </p:tav>
                                      </p:tavLst>
                                    </p:anim>
                                    <p:anim calcmode="lin" valueType="num">
                                      <p:cBhvr>
                                        <p:cTn id="32" dur="250" fill="hold"/>
                                        <p:tgtEl>
                                          <p:spTgt spid="45"/>
                                        </p:tgtEl>
                                        <p:attrNameLst>
                                          <p:attrName>ppt_h</p:attrName>
                                        </p:attrNameLst>
                                      </p:cBhvr>
                                      <p:tavLst>
                                        <p:tav tm="0">
                                          <p:val>
                                            <p:fltVal val="0"/>
                                          </p:val>
                                        </p:tav>
                                        <p:tav tm="100000">
                                          <p:val>
                                            <p:strVal val="#ppt_h"/>
                                          </p:val>
                                        </p:tav>
                                      </p:tavLst>
                                    </p:anim>
                                    <p:animEffect transition="in" filter="fade">
                                      <p:cBhvr>
                                        <p:cTn id="33" dur="250"/>
                                        <p:tgtEl>
                                          <p:spTgt spid="45"/>
                                        </p:tgtEl>
                                      </p:cBhvr>
                                    </p:animEffect>
                                  </p:childTnLst>
                                </p:cTn>
                              </p:par>
                            </p:childTnLst>
                          </p:cTn>
                        </p:par>
                        <p:par>
                          <p:cTn id="34" fill="hold">
                            <p:stCondLst>
                              <p:cond delay="1750"/>
                            </p:stCondLst>
                            <p:childTnLst>
                              <p:par>
                                <p:cTn id="35" presetID="6" presetClass="emph" presetSubtype="0" decel="100000" fill="hold" grpId="1" nodeType="afterEffect">
                                  <p:stCondLst>
                                    <p:cond delay="0"/>
                                  </p:stCondLst>
                                  <p:childTnLst>
                                    <p:animScale>
                                      <p:cBhvr>
                                        <p:cTn id="36" dur="250" fill="hold"/>
                                        <p:tgtEl>
                                          <p:spTgt spid="45"/>
                                        </p:tgtEl>
                                      </p:cBhvr>
                                      <p:by x="120000" y="120000"/>
                                    </p:animScale>
                                  </p:childTnLst>
                                </p:cTn>
                              </p:par>
                            </p:childTnLst>
                          </p:cTn>
                        </p:par>
                        <p:par>
                          <p:cTn id="37" fill="hold">
                            <p:stCondLst>
                              <p:cond delay="2000"/>
                            </p:stCondLst>
                            <p:childTnLst>
                              <p:par>
                                <p:cTn id="38" presetID="6" presetClass="emph" presetSubtype="0" decel="100000" fill="hold" grpId="2" nodeType="afterEffect">
                                  <p:stCondLst>
                                    <p:cond delay="0"/>
                                  </p:stCondLst>
                                  <p:childTnLst>
                                    <p:animScale>
                                      <p:cBhvr>
                                        <p:cTn id="39" dur="250" fill="hold"/>
                                        <p:tgtEl>
                                          <p:spTgt spid="45"/>
                                        </p:tgtEl>
                                      </p:cBhvr>
                                      <p:by x="83000" y="83000"/>
                                    </p:animScale>
                                  </p:childTnLst>
                                </p:cTn>
                              </p:par>
                            </p:childTnLst>
                          </p:cTn>
                        </p:par>
                        <p:par>
                          <p:cTn id="40" fill="hold">
                            <p:stCondLst>
                              <p:cond delay="2250"/>
                            </p:stCondLst>
                            <p:childTnLst>
                              <p:par>
                                <p:cTn id="41" presetID="22" presetClass="entr" presetSubtype="8" fill="hold" grpId="0" nodeType="afterEffect">
                                  <p:stCondLst>
                                    <p:cond delay="0"/>
                                  </p:stCondLst>
                                  <p:childTnLst>
                                    <p:set>
                                      <p:cBhvr>
                                        <p:cTn id="42" dur="1" fill="hold">
                                          <p:stCondLst>
                                            <p:cond delay="0"/>
                                          </p:stCondLst>
                                        </p:cTn>
                                        <p:tgtEl>
                                          <p:spTgt spid="9"/>
                                        </p:tgtEl>
                                        <p:attrNameLst>
                                          <p:attrName>style.visibility</p:attrName>
                                        </p:attrNameLst>
                                      </p:cBhvr>
                                      <p:to>
                                        <p:strVal val="visible"/>
                                      </p:to>
                                    </p:set>
                                    <p:animEffect transition="in" filter="wipe(left)">
                                      <p:cBhvr>
                                        <p:cTn id="43" dur="500"/>
                                        <p:tgtEl>
                                          <p:spTgt spid="9"/>
                                        </p:tgtEl>
                                      </p:cBhvr>
                                    </p:animEffect>
                                  </p:childTnLst>
                                </p:cTn>
                              </p:par>
                            </p:childTnLst>
                          </p:cTn>
                        </p:par>
                        <p:par>
                          <p:cTn id="44" fill="hold">
                            <p:stCondLst>
                              <p:cond delay="2750"/>
                            </p:stCondLst>
                            <p:childTnLst>
                              <p:par>
                                <p:cTn id="45" presetID="22" presetClass="entr" presetSubtype="8" fill="hold" nodeType="afterEffect">
                                  <p:stCondLst>
                                    <p:cond delay="0"/>
                                  </p:stCondLst>
                                  <p:childTnLst>
                                    <p:set>
                                      <p:cBhvr>
                                        <p:cTn id="46" dur="1" fill="hold">
                                          <p:stCondLst>
                                            <p:cond delay="0"/>
                                          </p:stCondLst>
                                        </p:cTn>
                                        <p:tgtEl>
                                          <p:spTgt spid="2"/>
                                        </p:tgtEl>
                                        <p:attrNameLst>
                                          <p:attrName>style.visibility</p:attrName>
                                        </p:attrNameLst>
                                      </p:cBhvr>
                                      <p:to>
                                        <p:strVal val="visible"/>
                                      </p:to>
                                    </p:set>
                                    <p:animEffect transition="in" filter="wipe(left)">
                                      <p:cBhvr>
                                        <p:cTn id="47" dur="500"/>
                                        <p:tgtEl>
                                          <p:spTgt spid="2"/>
                                        </p:tgtEl>
                                      </p:cBhvr>
                                    </p:animEffect>
                                  </p:childTnLst>
                                </p:cTn>
                              </p:par>
                            </p:childTnLst>
                          </p:cTn>
                        </p:par>
                        <p:par>
                          <p:cTn id="48" fill="hold">
                            <p:stCondLst>
                              <p:cond delay="3250"/>
                            </p:stCondLst>
                            <p:childTnLst>
                              <p:par>
                                <p:cTn id="49" presetID="50" presetClass="entr" presetSubtype="0" decel="100000" fill="hold" grpId="0" nodeType="afterEffect">
                                  <p:stCondLst>
                                    <p:cond delay="500"/>
                                  </p:stCondLst>
                                  <p:iterate type="lt">
                                    <p:tmPct val="10000"/>
                                  </p:iterate>
                                  <p:childTnLst>
                                    <p:set>
                                      <p:cBhvr>
                                        <p:cTn id="50" dur="1" fill="hold">
                                          <p:stCondLst>
                                            <p:cond delay="0"/>
                                          </p:stCondLst>
                                        </p:cTn>
                                        <p:tgtEl>
                                          <p:spTgt spid="50"/>
                                        </p:tgtEl>
                                        <p:attrNameLst>
                                          <p:attrName>style.visibility</p:attrName>
                                        </p:attrNameLst>
                                      </p:cBhvr>
                                      <p:to>
                                        <p:strVal val="visible"/>
                                      </p:to>
                                    </p:set>
                                    <p:anim calcmode="lin" valueType="num">
                                      <p:cBhvr>
                                        <p:cTn id="51" dur="500" fill="hold"/>
                                        <p:tgtEl>
                                          <p:spTgt spid="50"/>
                                        </p:tgtEl>
                                        <p:attrNameLst>
                                          <p:attrName>ppt_w</p:attrName>
                                        </p:attrNameLst>
                                      </p:cBhvr>
                                      <p:tavLst>
                                        <p:tav tm="0">
                                          <p:val>
                                            <p:strVal val="#ppt_w+.3"/>
                                          </p:val>
                                        </p:tav>
                                        <p:tav tm="100000">
                                          <p:val>
                                            <p:strVal val="#ppt_w"/>
                                          </p:val>
                                        </p:tav>
                                      </p:tavLst>
                                    </p:anim>
                                    <p:anim calcmode="lin" valueType="num">
                                      <p:cBhvr>
                                        <p:cTn id="52" dur="500" fill="hold"/>
                                        <p:tgtEl>
                                          <p:spTgt spid="50"/>
                                        </p:tgtEl>
                                        <p:attrNameLst>
                                          <p:attrName>ppt_h</p:attrName>
                                        </p:attrNameLst>
                                      </p:cBhvr>
                                      <p:tavLst>
                                        <p:tav tm="0">
                                          <p:val>
                                            <p:strVal val="#ppt_h"/>
                                          </p:val>
                                        </p:tav>
                                        <p:tav tm="100000">
                                          <p:val>
                                            <p:strVal val="#ppt_h"/>
                                          </p:val>
                                        </p:tav>
                                      </p:tavLst>
                                    </p:anim>
                                    <p:animEffect transition="in" filter="fade">
                                      <p:cBhvr>
                                        <p:cTn id="53" dur="5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3" grpId="1" animBg="1"/>
      <p:bldP spid="13" grpId="2" animBg="1"/>
      <p:bldP spid="50" grpId="0"/>
      <p:bldP spid="15" grpId="0" animBg="1"/>
      <p:bldP spid="15" grpId="1" animBg="1"/>
      <p:bldP spid="15" grpId="2" animBg="1"/>
      <p:bldP spid="45" grpId="0"/>
      <p:bldP spid="45" grpId="1"/>
      <p:bldP spid="45" grpId="2"/>
      <p:bldP spid="9"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659FF02E-FF86-2639-CD70-3CB35C950E19}"/>
              </a:ext>
            </a:extLst>
          </p:cNvPr>
          <p:cNvSpPr/>
          <p:nvPr/>
        </p:nvSpPr>
        <p:spPr>
          <a:xfrm>
            <a:off x="0" y="424740"/>
            <a:ext cx="18287999" cy="567631"/>
          </a:xfrm>
          <a:prstGeom prst="rect">
            <a:avLst/>
          </a:prstGeom>
          <a:solidFill>
            <a:srgbClr val="8FCC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599"/>
          </a:p>
        </p:txBody>
      </p:sp>
      <p:sp>
        <p:nvSpPr>
          <p:cNvPr id="5" name="文本框 4">
            <a:extLst>
              <a:ext uri="{FF2B5EF4-FFF2-40B4-BE49-F238E27FC236}">
                <a16:creationId xmlns:a16="http://schemas.microsoft.com/office/drawing/2014/main" id="{A6DFBD31-AAFE-04E8-49A1-D73FAA0C4A4D}"/>
              </a:ext>
            </a:extLst>
          </p:cNvPr>
          <p:cNvSpPr txBox="1"/>
          <p:nvPr/>
        </p:nvSpPr>
        <p:spPr>
          <a:xfrm>
            <a:off x="1130157" y="197278"/>
            <a:ext cx="7134614" cy="824649"/>
          </a:xfrm>
          <a:prstGeom prst="rect">
            <a:avLst/>
          </a:prstGeom>
          <a:noFill/>
        </p:spPr>
        <p:txBody>
          <a:bodyPr wrap="square">
            <a:spAutoFit/>
          </a:bodyPr>
          <a:lstStyle/>
          <a:p>
            <a:pPr>
              <a:lnSpc>
                <a:spcPct val="150000"/>
              </a:lnSpc>
            </a:pPr>
            <a:r>
              <a:rPr lang="zh-CN" altLang="en-US" sz="3600" kern="100" spc="600" dirty="0">
                <a:solidFill>
                  <a:schemeClr val="bg1"/>
                </a:solidFill>
                <a:latin typeface="方正黑体简体" panose="03000509000000000000" pitchFamily="65" charset="-122"/>
                <a:ea typeface="方正黑体简体" panose="03000509000000000000" pitchFamily="65" charset="-122"/>
                <a:cs typeface="Times New Roman" panose="02020603050405020304" pitchFamily="18" charset="0"/>
              </a:rPr>
              <a:t>第二节  中国陶艺的发展</a:t>
            </a:r>
            <a:endParaRPr lang="zh-CN" altLang="en-US" sz="3600" dirty="0">
              <a:ln w="13462">
                <a:solidFill>
                  <a:schemeClr val="bg1"/>
                </a:solidFill>
                <a:prstDash val="solid"/>
              </a:ln>
              <a:solidFill>
                <a:schemeClr val="bg1"/>
              </a:solidFill>
              <a:effectLst>
                <a:outerShdw dist="38100" dir="2700000" algn="bl" rotWithShape="0">
                  <a:schemeClr val="accent5"/>
                </a:outerShdw>
              </a:effectLst>
              <a:latin typeface="方正黑体简体" panose="03000509000000000000" pitchFamily="65" charset="-122"/>
              <a:ea typeface="方正黑体简体" panose="03000509000000000000" pitchFamily="65" charset="-122"/>
            </a:endParaRPr>
          </a:p>
        </p:txBody>
      </p:sp>
      <p:pic>
        <p:nvPicPr>
          <p:cNvPr id="3" name="图片 2">
            <a:extLst>
              <a:ext uri="{FF2B5EF4-FFF2-40B4-BE49-F238E27FC236}">
                <a16:creationId xmlns:a16="http://schemas.microsoft.com/office/drawing/2014/main" id="{304FF91C-DCA2-6F2B-A65E-D395E06880B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653185" y="1827947"/>
            <a:ext cx="4672029" cy="3466344"/>
          </a:xfrm>
          <a:prstGeom prst="rect">
            <a:avLst/>
          </a:prstGeom>
        </p:spPr>
      </p:pic>
      <p:pic>
        <p:nvPicPr>
          <p:cNvPr id="10" name="图片 9">
            <a:extLst>
              <a:ext uri="{FF2B5EF4-FFF2-40B4-BE49-F238E27FC236}">
                <a16:creationId xmlns:a16="http://schemas.microsoft.com/office/drawing/2014/main" id="{20168985-2D34-654A-AC34-1E5EFC6470F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797703" y="4389369"/>
            <a:ext cx="4695825" cy="4553047"/>
          </a:xfrm>
          <a:prstGeom prst="rect">
            <a:avLst/>
          </a:prstGeom>
        </p:spPr>
      </p:pic>
      <p:pic>
        <p:nvPicPr>
          <p:cNvPr id="12" name="图片 11">
            <a:extLst>
              <a:ext uri="{FF2B5EF4-FFF2-40B4-BE49-F238E27FC236}">
                <a16:creationId xmlns:a16="http://schemas.microsoft.com/office/drawing/2014/main" id="{210E1957-F704-90C6-E63C-51422FBE1CCB}"/>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484871" y="2308204"/>
            <a:ext cx="4695825" cy="5972175"/>
          </a:xfrm>
          <a:prstGeom prst="rect">
            <a:avLst/>
          </a:prstGeom>
        </p:spPr>
      </p:pic>
      <p:grpSp>
        <p:nvGrpSpPr>
          <p:cNvPr id="2" name="组合 1">
            <a:extLst>
              <a:ext uri="{FF2B5EF4-FFF2-40B4-BE49-F238E27FC236}">
                <a16:creationId xmlns:a16="http://schemas.microsoft.com/office/drawing/2014/main" id="{83EA7E55-3207-DA1C-7B5D-71FC086B226F}"/>
              </a:ext>
            </a:extLst>
          </p:cNvPr>
          <p:cNvGrpSpPr/>
          <p:nvPr/>
        </p:nvGrpSpPr>
        <p:grpSpPr>
          <a:xfrm>
            <a:off x="5815584" y="4869974"/>
            <a:ext cx="3402215" cy="2189194"/>
            <a:chOff x="5815584" y="4869974"/>
            <a:chExt cx="3402215" cy="2189194"/>
          </a:xfrm>
        </p:grpSpPr>
        <p:sp>
          <p:nvSpPr>
            <p:cNvPr id="13" name="椭圆 12">
              <a:extLst>
                <a:ext uri="{FF2B5EF4-FFF2-40B4-BE49-F238E27FC236}">
                  <a16:creationId xmlns:a16="http://schemas.microsoft.com/office/drawing/2014/main" id="{5F62648F-E43F-F9AB-0CFE-7F993175F9B3}"/>
                </a:ext>
              </a:extLst>
            </p:cNvPr>
            <p:cNvSpPr/>
            <p:nvPr/>
          </p:nvSpPr>
          <p:spPr>
            <a:xfrm>
              <a:off x="5815584" y="6784848"/>
              <a:ext cx="274320" cy="274320"/>
            </a:xfrm>
            <a:prstGeom prst="ellipse">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zh-CN" altLang="en-US"/>
            </a:p>
          </p:txBody>
        </p:sp>
        <p:sp>
          <p:nvSpPr>
            <p:cNvPr id="16" name="椭圆 15">
              <a:extLst>
                <a:ext uri="{FF2B5EF4-FFF2-40B4-BE49-F238E27FC236}">
                  <a16:creationId xmlns:a16="http://schemas.microsoft.com/office/drawing/2014/main" id="{44C9F3D8-5718-5E60-3CA4-F6230BE67366}"/>
                </a:ext>
              </a:extLst>
            </p:cNvPr>
            <p:cNvSpPr/>
            <p:nvPr/>
          </p:nvSpPr>
          <p:spPr>
            <a:xfrm>
              <a:off x="8943479" y="4869974"/>
              <a:ext cx="274320" cy="274320"/>
            </a:xfrm>
            <a:prstGeom prst="ellipse">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zh-CN" altLang="en-US"/>
            </a:p>
          </p:txBody>
        </p:sp>
        <p:cxnSp>
          <p:nvCxnSpPr>
            <p:cNvPr id="19" name="直接连接符 18">
              <a:extLst>
                <a:ext uri="{FF2B5EF4-FFF2-40B4-BE49-F238E27FC236}">
                  <a16:creationId xmlns:a16="http://schemas.microsoft.com/office/drawing/2014/main" id="{7F3158BD-8C89-FAB2-8836-4FAEA5BDECB9}"/>
                </a:ext>
              </a:extLst>
            </p:cNvPr>
            <p:cNvCxnSpPr>
              <a:endCxn id="16" idx="3"/>
            </p:cNvCxnSpPr>
            <p:nvPr/>
          </p:nvCxnSpPr>
          <p:spPr>
            <a:xfrm flipV="1">
              <a:off x="5952744" y="5104121"/>
              <a:ext cx="3030908" cy="1817887"/>
            </a:xfrm>
            <a:prstGeom prst="line">
              <a:avLst/>
            </a:prstGeom>
          </p:spPr>
          <p:style>
            <a:lnRef idx="1">
              <a:schemeClr val="accent2"/>
            </a:lnRef>
            <a:fillRef idx="0">
              <a:schemeClr val="accent2"/>
            </a:fillRef>
            <a:effectRef idx="0">
              <a:schemeClr val="accent2"/>
            </a:effectRef>
            <a:fontRef idx="minor">
              <a:schemeClr val="tx1"/>
            </a:fontRef>
          </p:style>
        </p:cxnSp>
      </p:grpSp>
      <p:grpSp>
        <p:nvGrpSpPr>
          <p:cNvPr id="6" name="组合 5">
            <a:extLst>
              <a:ext uri="{FF2B5EF4-FFF2-40B4-BE49-F238E27FC236}">
                <a16:creationId xmlns:a16="http://schemas.microsoft.com/office/drawing/2014/main" id="{C281627F-70FB-4397-CEA7-FBA78009E934}"/>
              </a:ext>
            </a:extLst>
          </p:cNvPr>
          <p:cNvGrpSpPr/>
          <p:nvPr/>
        </p:nvGrpSpPr>
        <p:grpSpPr>
          <a:xfrm>
            <a:off x="9177626" y="5104121"/>
            <a:ext cx="2793813" cy="2947965"/>
            <a:chOff x="9177626" y="5104121"/>
            <a:chExt cx="2793813" cy="2947965"/>
          </a:xfrm>
        </p:grpSpPr>
        <p:sp>
          <p:nvSpPr>
            <p:cNvPr id="17" name="椭圆 16">
              <a:extLst>
                <a:ext uri="{FF2B5EF4-FFF2-40B4-BE49-F238E27FC236}">
                  <a16:creationId xmlns:a16="http://schemas.microsoft.com/office/drawing/2014/main" id="{D35A06D0-942F-2A7E-CD09-5EA2A7D06B59}"/>
                </a:ext>
              </a:extLst>
            </p:cNvPr>
            <p:cNvSpPr/>
            <p:nvPr/>
          </p:nvSpPr>
          <p:spPr>
            <a:xfrm>
              <a:off x="11697119" y="7777766"/>
              <a:ext cx="274320" cy="274320"/>
            </a:xfrm>
            <a:prstGeom prst="ellipse">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zh-CN" altLang="en-US"/>
            </a:p>
          </p:txBody>
        </p:sp>
        <p:cxnSp>
          <p:nvCxnSpPr>
            <p:cNvPr id="21" name="直接连接符 20">
              <a:extLst>
                <a:ext uri="{FF2B5EF4-FFF2-40B4-BE49-F238E27FC236}">
                  <a16:creationId xmlns:a16="http://schemas.microsoft.com/office/drawing/2014/main" id="{51587791-5BB1-3D58-A2F1-93BC3E825681}"/>
                </a:ext>
              </a:extLst>
            </p:cNvPr>
            <p:cNvCxnSpPr>
              <a:stCxn id="16" idx="5"/>
              <a:endCxn id="17" idx="1"/>
            </p:cNvCxnSpPr>
            <p:nvPr/>
          </p:nvCxnSpPr>
          <p:spPr>
            <a:xfrm>
              <a:off x="9177626" y="5104121"/>
              <a:ext cx="2559666" cy="2713818"/>
            </a:xfrm>
            <a:prstGeom prst="line">
              <a:avLst/>
            </a:prstGeom>
          </p:spPr>
          <p:style>
            <a:lnRef idx="1">
              <a:schemeClr val="accent2"/>
            </a:lnRef>
            <a:fillRef idx="0">
              <a:schemeClr val="accent2"/>
            </a:fillRef>
            <a:effectRef idx="0">
              <a:schemeClr val="accent2"/>
            </a:effectRef>
            <a:fontRef idx="minor">
              <a:schemeClr val="tx1"/>
            </a:fontRef>
          </p:style>
        </p:cxnSp>
      </p:grpSp>
    </p:spTree>
    <p:extLst>
      <p:ext uri="{BB962C8B-B14F-4D97-AF65-F5344CB8AC3E}">
        <p14:creationId xmlns:p14="http://schemas.microsoft.com/office/powerpoint/2010/main" val="1535673161"/>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invX="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9" presetClass="entr" presetSubtype="0" decel="100000"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ppt_w</p:attrName>
                                        </p:attrNameLst>
                                      </p:cBhvr>
                                      <p:tavLst>
                                        <p:tav tm="0">
                                          <p:val>
                                            <p:fltVal val="0"/>
                                          </p:val>
                                        </p:tav>
                                        <p:tav tm="100000">
                                          <p:val>
                                            <p:strVal val="#ppt_w"/>
                                          </p:val>
                                        </p:tav>
                                      </p:tavLst>
                                    </p:anim>
                                    <p:anim calcmode="lin" valueType="num">
                                      <p:cBhvr>
                                        <p:cTn id="13" dur="500" fill="hold"/>
                                        <p:tgtEl>
                                          <p:spTgt spid="5"/>
                                        </p:tgtEl>
                                        <p:attrNameLst>
                                          <p:attrName>ppt_h</p:attrName>
                                        </p:attrNameLst>
                                      </p:cBhvr>
                                      <p:tavLst>
                                        <p:tav tm="0">
                                          <p:val>
                                            <p:fltVal val="0"/>
                                          </p:val>
                                        </p:tav>
                                        <p:tav tm="100000">
                                          <p:val>
                                            <p:strVal val="#ppt_h"/>
                                          </p:val>
                                        </p:tav>
                                      </p:tavLst>
                                    </p:anim>
                                    <p:anim calcmode="lin" valueType="num">
                                      <p:cBhvr>
                                        <p:cTn id="14" dur="500" fill="hold"/>
                                        <p:tgtEl>
                                          <p:spTgt spid="5"/>
                                        </p:tgtEl>
                                        <p:attrNameLst>
                                          <p:attrName>style.rotation</p:attrName>
                                        </p:attrNameLst>
                                      </p:cBhvr>
                                      <p:tavLst>
                                        <p:tav tm="0">
                                          <p:val>
                                            <p:fltVal val="360"/>
                                          </p:val>
                                        </p:tav>
                                        <p:tav tm="100000">
                                          <p:val>
                                            <p:fltVal val="0"/>
                                          </p:val>
                                        </p:tav>
                                      </p:tavLst>
                                    </p:anim>
                                    <p:animEffect transition="in" filter="fade">
                                      <p:cBhvr>
                                        <p:cTn id="15" dur="500"/>
                                        <p:tgtEl>
                                          <p:spTgt spid="5"/>
                                        </p:tgtEl>
                                      </p:cBhvr>
                                    </p:animEffect>
                                  </p:childTnLst>
                                </p:cTn>
                              </p:par>
                            </p:childTnLst>
                          </p:cTn>
                        </p:par>
                      </p:childTnLst>
                    </p:cTn>
                  </p:par>
                  <p:par>
                    <p:cTn id="16" fill="hold">
                      <p:stCondLst>
                        <p:cond delay="indefinite"/>
                      </p:stCondLst>
                      <p:childTnLst>
                        <p:par>
                          <p:cTn id="17" fill="hold">
                            <p:stCondLst>
                              <p:cond delay="0"/>
                            </p:stCondLst>
                            <p:childTnLst>
                              <p:par>
                                <p:cTn id="18" presetID="14" presetClass="entr" presetSubtype="10" fill="hold" nodeType="clickEffect">
                                  <p:stCondLst>
                                    <p:cond delay="0"/>
                                  </p:stCondLst>
                                  <p:childTnLst>
                                    <p:set>
                                      <p:cBhvr>
                                        <p:cTn id="19" dur="1" fill="hold">
                                          <p:stCondLst>
                                            <p:cond delay="0"/>
                                          </p:stCondLst>
                                        </p:cTn>
                                        <p:tgtEl>
                                          <p:spTgt spid="12"/>
                                        </p:tgtEl>
                                        <p:attrNameLst>
                                          <p:attrName>style.visibility</p:attrName>
                                        </p:attrNameLst>
                                      </p:cBhvr>
                                      <p:to>
                                        <p:strVal val="visible"/>
                                      </p:to>
                                    </p:set>
                                    <p:animEffect transition="in" filter="randombar(horizontal)">
                                      <p:cBhvr>
                                        <p:cTn id="20" dur="500"/>
                                        <p:tgtEl>
                                          <p:spTgt spid="12"/>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8" fill="hold" nodeType="clickEffect">
                                  <p:stCondLst>
                                    <p:cond delay="0"/>
                                  </p:stCondLst>
                                  <p:childTnLst>
                                    <p:set>
                                      <p:cBhvr>
                                        <p:cTn id="24" dur="1" fill="hold">
                                          <p:stCondLst>
                                            <p:cond delay="0"/>
                                          </p:stCondLst>
                                        </p:cTn>
                                        <p:tgtEl>
                                          <p:spTgt spid="2"/>
                                        </p:tgtEl>
                                        <p:attrNameLst>
                                          <p:attrName>style.visibility</p:attrName>
                                        </p:attrNameLst>
                                      </p:cBhvr>
                                      <p:to>
                                        <p:strVal val="visible"/>
                                      </p:to>
                                    </p:set>
                                    <p:animEffect transition="in" filter="wipe(left)">
                                      <p:cBhvr>
                                        <p:cTn id="25" dur="500"/>
                                        <p:tgtEl>
                                          <p:spTgt spid="2"/>
                                        </p:tgtEl>
                                      </p:cBhvr>
                                    </p:animEffect>
                                  </p:childTnLst>
                                </p:cTn>
                              </p:par>
                            </p:childTnLst>
                          </p:cTn>
                        </p:par>
                        <p:par>
                          <p:cTn id="26" fill="hold">
                            <p:stCondLst>
                              <p:cond delay="500"/>
                            </p:stCondLst>
                            <p:childTnLst>
                              <p:par>
                                <p:cTn id="27" presetID="53" presetClass="entr" presetSubtype="16" fill="hold" nodeType="afterEffect">
                                  <p:stCondLst>
                                    <p:cond delay="0"/>
                                  </p:stCondLst>
                                  <p:childTnLst>
                                    <p:set>
                                      <p:cBhvr>
                                        <p:cTn id="28" dur="1" fill="hold">
                                          <p:stCondLst>
                                            <p:cond delay="0"/>
                                          </p:stCondLst>
                                        </p:cTn>
                                        <p:tgtEl>
                                          <p:spTgt spid="3"/>
                                        </p:tgtEl>
                                        <p:attrNameLst>
                                          <p:attrName>style.visibility</p:attrName>
                                        </p:attrNameLst>
                                      </p:cBhvr>
                                      <p:to>
                                        <p:strVal val="visible"/>
                                      </p:to>
                                    </p:set>
                                    <p:anim calcmode="lin" valueType="num">
                                      <p:cBhvr>
                                        <p:cTn id="29" dur="500" fill="hold"/>
                                        <p:tgtEl>
                                          <p:spTgt spid="3"/>
                                        </p:tgtEl>
                                        <p:attrNameLst>
                                          <p:attrName>ppt_w</p:attrName>
                                        </p:attrNameLst>
                                      </p:cBhvr>
                                      <p:tavLst>
                                        <p:tav tm="0">
                                          <p:val>
                                            <p:fltVal val="0"/>
                                          </p:val>
                                        </p:tav>
                                        <p:tav tm="100000">
                                          <p:val>
                                            <p:strVal val="#ppt_w"/>
                                          </p:val>
                                        </p:tav>
                                      </p:tavLst>
                                    </p:anim>
                                    <p:anim calcmode="lin" valueType="num">
                                      <p:cBhvr>
                                        <p:cTn id="30" dur="500" fill="hold"/>
                                        <p:tgtEl>
                                          <p:spTgt spid="3"/>
                                        </p:tgtEl>
                                        <p:attrNameLst>
                                          <p:attrName>ppt_h</p:attrName>
                                        </p:attrNameLst>
                                      </p:cBhvr>
                                      <p:tavLst>
                                        <p:tav tm="0">
                                          <p:val>
                                            <p:fltVal val="0"/>
                                          </p:val>
                                        </p:tav>
                                        <p:tav tm="100000">
                                          <p:val>
                                            <p:strVal val="#ppt_h"/>
                                          </p:val>
                                        </p:tav>
                                      </p:tavLst>
                                    </p:anim>
                                    <p:animEffect transition="in" filter="fade">
                                      <p:cBhvr>
                                        <p:cTn id="31" dur="500"/>
                                        <p:tgtEl>
                                          <p:spTgt spid="3"/>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8" fill="hold" nodeType="clickEffect">
                                  <p:stCondLst>
                                    <p:cond delay="0"/>
                                  </p:stCondLst>
                                  <p:childTnLst>
                                    <p:set>
                                      <p:cBhvr>
                                        <p:cTn id="35" dur="1" fill="hold">
                                          <p:stCondLst>
                                            <p:cond delay="0"/>
                                          </p:stCondLst>
                                        </p:cTn>
                                        <p:tgtEl>
                                          <p:spTgt spid="6"/>
                                        </p:tgtEl>
                                        <p:attrNameLst>
                                          <p:attrName>style.visibility</p:attrName>
                                        </p:attrNameLst>
                                      </p:cBhvr>
                                      <p:to>
                                        <p:strVal val="visible"/>
                                      </p:to>
                                    </p:set>
                                    <p:animEffect transition="in" filter="wipe(left)">
                                      <p:cBhvr>
                                        <p:cTn id="36" dur="500"/>
                                        <p:tgtEl>
                                          <p:spTgt spid="6"/>
                                        </p:tgtEl>
                                      </p:cBhvr>
                                    </p:animEffect>
                                  </p:childTnLst>
                                </p:cTn>
                              </p:par>
                            </p:childTnLst>
                          </p:cTn>
                        </p:par>
                        <p:par>
                          <p:cTn id="37" fill="hold">
                            <p:stCondLst>
                              <p:cond delay="500"/>
                            </p:stCondLst>
                            <p:childTnLst>
                              <p:par>
                                <p:cTn id="38" presetID="53" presetClass="entr" presetSubtype="16" fill="hold" nodeType="afterEffect">
                                  <p:stCondLst>
                                    <p:cond delay="0"/>
                                  </p:stCondLst>
                                  <p:childTnLst>
                                    <p:set>
                                      <p:cBhvr>
                                        <p:cTn id="39" dur="1" fill="hold">
                                          <p:stCondLst>
                                            <p:cond delay="0"/>
                                          </p:stCondLst>
                                        </p:cTn>
                                        <p:tgtEl>
                                          <p:spTgt spid="10"/>
                                        </p:tgtEl>
                                        <p:attrNameLst>
                                          <p:attrName>style.visibility</p:attrName>
                                        </p:attrNameLst>
                                      </p:cBhvr>
                                      <p:to>
                                        <p:strVal val="visible"/>
                                      </p:to>
                                    </p:set>
                                    <p:anim calcmode="lin" valueType="num">
                                      <p:cBhvr>
                                        <p:cTn id="40" dur="500" fill="hold"/>
                                        <p:tgtEl>
                                          <p:spTgt spid="10"/>
                                        </p:tgtEl>
                                        <p:attrNameLst>
                                          <p:attrName>ppt_w</p:attrName>
                                        </p:attrNameLst>
                                      </p:cBhvr>
                                      <p:tavLst>
                                        <p:tav tm="0">
                                          <p:val>
                                            <p:fltVal val="0"/>
                                          </p:val>
                                        </p:tav>
                                        <p:tav tm="100000">
                                          <p:val>
                                            <p:strVal val="#ppt_w"/>
                                          </p:val>
                                        </p:tav>
                                      </p:tavLst>
                                    </p:anim>
                                    <p:anim calcmode="lin" valueType="num">
                                      <p:cBhvr>
                                        <p:cTn id="41" dur="500" fill="hold"/>
                                        <p:tgtEl>
                                          <p:spTgt spid="10"/>
                                        </p:tgtEl>
                                        <p:attrNameLst>
                                          <p:attrName>ppt_h</p:attrName>
                                        </p:attrNameLst>
                                      </p:cBhvr>
                                      <p:tavLst>
                                        <p:tav tm="0">
                                          <p:val>
                                            <p:fltVal val="0"/>
                                          </p:val>
                                        </p:tav>
                                        <p:tav tm="100000">
                                          <p:val>
                                            <p:strVal val="#ppt_h"/>
                                          </p:val>
                                        </p:tav>
                                      </p:tavLst>
                                    </p:anim>
                                    <p:animEffect transition="in" filter="fade">
                                      <p:cBhvr>
                                        <p:cTn id="4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cstate="screen">
            <a:extLst>
              <a:ext uri="{28A0092B-C50C-407E-A947-70E740481C1C}">
                <a14:useLocalDpi xmlns:a14="http://schemas.microsoft.com/office/drawing/2010/main" val="0"/>
              </a:ext>
            </a:extLst>
          </a:blip>
          <a:srcRect l="17632" r="49845" b="47264"/>
          <a:stretch>
            <a:fillRect/>
          </a:stretch>
        </p:blipFill>
        <p:spPr>
          <a:xfrm>
            <a:off x="2062194" y="0"/>
            <a:ext cx="2524230" cy="4297680"/>
          </a:xfrm>
          <a:prstGeom prst="rect">
            <a:avLst/>
          </a:prstGeom>
        </p:spPr>
      </p:pic>
      <p:sp>
        <p:nvSpPr>
          <p:cNvPr id="13" name="矩形 12">
            <a:extLst>
              <a:ext uri="{FF2B5EF4-FFF2-40B4-BE49-F238E27FC236}">
                <a16:creationId xmlns:a16="http://schemas.microsoft.com/office/drawing/2014/main" id="{AA435508-716F-5724-F8BF-E0E357001FD6}"/>
              </a:ext>
            </a:extLst>
          </p:cNvPr>
          <p:cNvSpPr/>
          <p:nvPr/>
        </p:nvSpPr>
        <p:spPr>
          <a:xfrm>
            <a:off x="1800317" y="5144294"/>
            <a:ext cx="14687366" cy="1866056"/>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599"/>
          </a:p>
        </p:txBody>
      </p:sp>
      <p:sp>
        <p:nvSpPr>
          <p:cNvPr id="2" name="矩形 1">
            <a:extLst>
              <a:ext uri="{FF2B5EF4-FFF2-40B4-BE49-F238E27FC236}">
                <a16:creationId xmlns:a16="http://schemas.microsoft.com/office/drawing/2014/main" id="{B6C7E12A-2147-77E9-69F8-9032ACE584E8}"/>
              </a:ext>
            </a:extLst>
          </p:cNvPr>
          <p:cNvSpPr/>
          <p:nvPr/>
        </p:nvSpPr>
        <p:spPr>
          <a:xfrm>
            <a:off x="4809744" y="3969834"/>
            <a:ext cx="8891834" cy="260084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PA_文本框 6">
            <a:extLst>
              <a:ext uri="{FF2B5EF4-FFF2-40B4-BE49-F238E27FC236}">
                <a16:creationId xmlns:a16="http://schemas.microsoft.com/office/drawing/2014/main" id="{13EC3153-9759-4DDC-FFE9-DAFA2D16FB0E}"/>
              </a:ext>
            </a:extLst>
          </p:cNvPr>
          <p:cNvSpPr txBox="1"/>
          <p:nvPr>
            <p:custDataLst>
              <p:tags r:id="rId1"/>
            </p:custDataLst>
          </p:nvPr>
        </p:nvSpPr>
        <p:spPr>
          <a:xfrm>
            <a:off x="5100811" y="3530165"/>
            <a:ext cx="8348255" cy="2796278"/>
          </a:xfrm>
          <a:prstGeom prst="rect">
            <a:avLst/>
          </a:prstGeom>
          <a:noFill/>
        </p:spPr>
        <p:txBody>
          <a:bodyPr wrap="square" rtlCol="0" anchor="ctr">
            <a:spAutoFit/>
          </a:bodyPr>
          <a:lstStyle/>
          <a:p>
            <a:pPr>
              <a:lnSpc>
                <a:spcPct val="120000"/>
              </a:lnSpc>
            </a:pPr>
            <a:r>
              <a:rPr lang="zh-CN" altLang="en-US" sz="15998" dirty="0">
                <a:ln w="0"/>
                <a:solidFill>
                  <a:srgbClr val="8FCC94"/>
                </a:solidFill>
                <a:effectLst>
                  <a:outerShdw blurRad="38100" dist="25400" dir="5400000" algn="ctr" rotWithShape="0">
                    <a:srgbClr val="6E747A">
                      <a:alpha val="43000"/>
                    </a:srgbClr>
                  </a:outerShdw>
                </a:effectLst>
                <a:latin typeface="方正剪纸_GBK" panose="02000000000000000000" pitchFamily="2" charset="-122"/>
                <a:ea typeface="方正剪纸_GBK" panose="02000000000000000000" pitchFamily="2" charset="-122"/>
              </a:rPr>
              <a:t>谢谢观看</a:t>
            </a:r>
          </a:p>
        </p:txBody>
      </p:sp>
    </p:spTree>
    <p:extLst>
      <p:ext uri="{BB962C8B-B14F-4D97-AF65-F5344CB8AC3E}">
        <p14:creationId xmlns:p14="http://schemas.microsoft.com/office/powerpoint/2010/main" val="3494657398"/>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invX="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1" presetClass="entr" presetSubtype="1" fill="hold" grpId="0" nodeType="after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wheel(1)">
                                      <p:cBhvr>
                                        <p:cTn id="13" dur="2000"/>
                                        <p:tgtEl>
                                          <p:spTgt spid="13"/>
                                        </p:tgtEl>
                                      </p:cBhvr>
                                    </p:animEffect>
                                  </p:childTnLst>
                                </p:cTn>
                              </p:par>
                            </p:childTnLst>
                          </p:cTn>
                        </p:par>
                        <p:par>
                          <p:cTn id="14" fill="hold">
                            <p:stCondLst>
                              <p:cond delay="3000"/>
                            </p:stCondLst>
                            <p:childTnLst>
                              <p:par>
                                <p:cTn id="15" presetID="53" presetClass="entr" presetSubtype="16" fill="hold" grpId="0" nodeType="afterEffect">
                                  <p:stCondLst>
                                    <p:cond delay="0"/>
                                  </p:stCondLst>
                                  <p:childTnLst>
                                    <p:set>
                                      <p:cBhvr>
                                        <p:cTn id="16" dur="1" fill="hold">
                                          <p:stCondLst>
                                            <p:cond delay="0"/>
                                          </p:stCondLst>
                                        </p:cTn>
                                        <p:tgtEl>
                                          <p:spTgt spid="15"/>
                                        </p:tgtEl>
                                        <p:attrNameLst>
                                          <p:attrName>style.visibility</p:attrName>
                                        </p:attrNameLst>
                                      </p:cBhvr>
                                      <p:to>
                                        <p:strVal val="visible"/>
                                      </p:to>
                                    </p:set>
                                    <p:anim calcmode="lin" valueType="num">
                                      <p:cBhvr>
                                        <p:cTn id="17" dur="500" fill="hold"/>
                                        <p:tgtEl>
                                          <p:spTgt spid="15"/>
                                        </p:tgtEl>
                                        <p:attrNameLst>
                                          <p:attrName>ppt_w</p:attrName>
                                        </p:attrNameLst>
                                      </p:cBhvr>
                                      <p:tavLst>
                                        <p:tav tm="0">
                                          <p:val>
                                            <p:fltVal val="0"/>
                                          </p:val>
                                        </p:tav>
                                        <p:tav tm="100000">
                                          <p:val>
                                            <p:strVal val="#ppt_w"/>
                                          </p:val>
                                        </p:tav>
                                      </p:tavLst>
                                    </p:anim>
                                    <p:anim calcmode="lin" valueType="num">
                                      <p:cBhvr>
                                        <p:cTn id="18" dur="500" fill="hold"/>
                                        <p:tgtEl>
                                          <p:spTgt spid="15"/>
                                        </p:tgtEl>
                                        <p:attrNameLst>
                                          <p:attrName>ppt_h</p:attrName>
                                        </p:attrNameLst>
                                      </p:cBhvr>
                                      <p:tavLst>
                                        <p:tav tm="0">
                                          <p:val>
                                            <p:fltVal val="0"/>
                                          </p:val>
                                        </p:tav>
                                        <p:tav tm="100000">
                                          <p:val>
                                            <p:strVal val="#ppt_h"/>
                                          </p:val>
                                        </p:tav>
                                      </p:tavLst>
                                    </p:anim>
                                    <p:animEffect transition="in" filter="fade">
                                      <p:cBhvr>
                                        <p:cTn id="19"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5"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2"/>
          <p:cNvSpPr txBox="1">
            <a:spLocks noChangeArrowheads="1"/>
          </p:cNvSpPr>
          <p:nvPr/>
        </p:nvSpPr>
        <p:spPr bwMode="auto">
          <a:xfrm>
            <a:off x="4536199" y="4782856"/>
            <a:ext cx="9071608" cy="13694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37139" tIns="68569" rIns="137139" bIns="68569">
            <a:spAutoFit/>
          </a:bodyPr>
          <a:lstStyle>
            <a:lvl1pPr>
              <a:defRPr sz="1300">
                <a:solidFill>
                  <a:schemeClr val="tx1"/>
                </a:solidFill>
                <a:latin typeface="方正正黑简体" pitchFamily="2" charset="-122"/>
                <a:ea typeface="方正正黑简体" pitchFamily="2" charset="-122"/>
              </a:defRPr>
            </a:lvl1pPr>
            <a:lvl2pPr marL="742950" indent="-285750">
              <a:defRPr sz="1300">
                <a:solidFill>
                  <a:schemeClr val="tx1"/>
                </a:solidFill>
                <a:latin typeface="方正正黑简体" pitchFamily="2" charset="-122"/>
                <a:ea typeface="方正正黑简体" pitchFamily="2" charset="-122"/>
              </a:defRPr>
            </a:lvl2pPr>
            <a:lvl3pPr marL="1143000" indent="-228600">
              <a:defRPr sz="1300">
                <a:solidFill>
                  <a:schemeClr val="tx1"/>
                </a:solidFill>
                <a:latin typeface="方正正黑简体" pitchFamily="2" charset="-122"/>
                <a:ea typeface="方正正黑简体" pitchFamily="2" charset="-122"/>
              </a:defRPr>
            </a:lvl3pPr>
            <a:lvl4pPr marL="1600200" indent="-228600">
              <a:defRPr sz="1300">
                <a:solidFill>
                  <a:schemeClr val="tx1"/>
                </a:solidFill>
                <a:latin typeface="方正正黑简体" pitchFamily="2" charset="-122"/>
                <a:ea typeface="方正正黑简体" pitchFamily="2" charset="-122"/>
              </a:defRPr>
            </a:lvl4pPr>
            <a:lvl5pPr marL="2057400" indent="-228600">
              <a:defRPr sz="1300">
                <a:solidFill>
                  <a:schemeClr val="tx1"/>
                </a:solidFill>
                <a:latin typeface="方正正黑简体" pitchFamily="2" charset="-122"/>
                <a:ea typeface="方正正黑简体" pitchFamily="2" charset="-122"/>
              </a:defRPr>
            </a:lvl5pPr>
            <a:lvl6pPr marL="2514600" indent="-228600" defTabSz="685800" fontAlgn="base">
              <a:spcBef>
                <a:spcPct val="0"/>
              </a:spcBef>
              <a:spcAft>
                <a:spcPct val="0"/>
              </a:spcAft>
              <a:defRPr sz="1300">
                <a:solidFill>
                  <a:schemeClr val="tx1"/>
                </a:solidFill>
                <a:latin typeface="方正正黑简体" pitchFamily="2" charset="-122"/>
                <a:ea typeface="方正正黑简体" pitchFamily="2" charset="-122"/>
              </a:defRPr>
            </a:lvl6pPr>
            <a:lvl7pPr marL="2971800" indent="-228600" defTabSz="685800" fontAlgn="base">
              <a:spcBef>
                <a:spcPct val="0"/>
              </a:spcBef>
              <a:spcAft>
                <a:spcPct val="0"/>
              </a:spcAft>
              <a:defRPr sz="1300">
                <a:solidFill>
                  <a:schemeClr val="tx1"/>
                </a:solidFill>
                <a:latin typeface="方正正黑简体" pitchFamily="2" charset="-122"/>
                <a:ea typeface="方正正黑简体" pitchFamily="2" charset="-122"/>
              </a:defRPr>
            </a:lvl7pPr>
            <a:lvl8pPr marL="3429000" indent="-228600" defTabSz="685800" fontAlgn="base">
              <a:spcBef>
                <a:spcPct val="0"/>
              </a:spcBef>
              <a:spcAft>
                <a:spcPct val="0"/>
              </a:spcAft>
              <a:defRPr sz="1300">
                <a:solidFill>
                  <a:schemeClr val="tx1"/>
                </a:solidFill>
                <a:latin typeface="方正正黑简体" pitchFamily="2" charset="-122"/>
                <a:ea typeface="方正正黑简体" pitchFamily="2" charset="-122"/>
              </a:defRPr>
            </a:lvl8pPr>
            <a:lvl9pPr marL="3886200" indent="-228600" defTabSz="685800" fontAlgn="base">
              <a:spcBef>
                <a:spcPct val="0"/>
              </a:spcBef>
              <a:spcAft>
                <a:spcPct val="0"/>
              </a:spcAft>
              <a:defRPr sz="1300">
                <a:solidFill>
                  <a:schemeClr val="tx1"/>
                </a:solidFill>
                <a:latin typeface="方正正黑简体" pitchFamily="2" charset="-122"/>
                <a:ea typeface="方正正黑简体" pitchFamily="2" charset="-122"/>
              </a:defRPr>
            </a:lvl9pPr>
          </a:lstStyle>
          <a:p>
            <a:pPr algn="ctr"/>
            <a:r>
              <a:rPr lang="zh-CN" altLang="en-US" sz="7999" b="1" kern="100" spc="600" dirty="0">
                <a:solidFill>
                  <a:srgbClr val="C00000"/>
                </a:solidFill>
                <a:latin typeface="方正兰亭超细黑简体" pitchFamily="2" charset="-122"/>
                <a:ea typeface="方正兰亭超细黑简体" pitchFamily="2" charset="-122"/>
                <a:cs typeface="Times New Roman" panose="02020603050405020304" pitchFamily="18" charset="0"/>
              </a:rPr>
              <a:t>第一章  陶艺概述</a:t>
            </a:r>
          </a:p>
        </p:txBody>
      </p:sp>
      <p:sp>
        <p:nvSpPr>
          <p:cNvPr id="26" name="文本框 12"/>
          <p:cNvSpPr txBox="1">
            <a:spLocks noChangeArrowheads="1"/>
          </p:cNvSpPr>
          <p:nvPr/>
        </p:nvSpPr>
        <p:spPr bwMode="auto">
          <a:xfrm>
            <a:off x="10347343" y="2211745"/>
            <a:ext cx="2014283" cy="29080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37139" tIns="68569" rIns="137139" bIns="68569">
            <a:spAutoFit/>
          </a:bodyPr>
          <a:lstStyle>
            <a:lvl1pPr>
              <a:defRPr sz="1300">
                <a:solidFill>
                  <a:schemeClr val="tx1"/>
                </a:solidFill>
                <a:latin typeface="方正正黑简体" pitchFamily="2" charset="-122"/>
                <a:ea typeface="方正正黑简体" pitchFamily="2" charset="-122"/>
              </a:defRPr>
            </a:lvl1pPr>
            <a:lvl2pPr marL="742950" indent="-285750">
              <a:defRPr sz="1300">
                <a:solidFill>
                  <a:schemeClr val="tx1"/>
                </a:solidFill>
                <a:latin typeface="方正正黑简体" pitchFamily="2" charset="-122"/>
                <a:ea typeface="方正正黑简体" pitchFamily="2" charset="-122"/>
              </a:defRPr>
            </a:lvl2pPr>
            <a:lvl3pPr marL="1143000" indent="-228600">
              <a:defRPr sz="1300">
                <a:solidFill>
                  <a:schemeClr val="tx1"/>
                </a:solidFill>
                <a:latin typeface="方正正黑简体" pitchFamily="2" charset="-122"/>
                <a:ea typeface="方正正黑简体" pitchFamily="2" charset="-122"/>
              </a:defRPr>
            </a:lvl3pPr>
            <a:lvl4pPr marL="1600200" indent="-228600">
              <a:defRPr sz="1300">
                <a:solidFill>
                  <a:schemeClr val="tx1"/>
                </a:solidFill>
                <a:latin typeface="方正正黑简体" pitchFamily="2" charset="-122"/>
                <a:ea typeface="方正正黑简体" pitchFamily="2" charset="-122"/>
              </a:defRPr>
            </a:lvl4pPr>
            <a:lvl5pPr marL="2057400" indent="-228600">
              <a:defRPr sz="1300">
                <a:solidFill>
                  <a:schemeClr val="tx1"/>
                </a:solidFill>
                <a:latin typeface="方正正黑简体" pitchFamily="2" charset="-122"/>
                <a:ea typeface="方正正黑简体" pitchFamily="2" charset="-122"/>
              </a:defRPr>
            </a:lvl5pPr>
            <a:lvl6pPr marL="2514600" indent="-228600" defTabSz="685800" fontAlgn="base">
              <a:spcBef>
                <a:spcPct val="0"/>
              </a:spcBef>
              <a:spcAft>
                <a:spcPct val="0"/>
              </a:spcAft>
              <a:defRPr sz="1300">
                <a:solidFill>
                  <a:schemeClr val="tx1"/>
                </a:solidFill>
                <a:latin typeface="方正正黑简体" pitchFamily="2" charset="-122"/>
                <a:ea typeface="方正正黑简体" pitchFamily="2" charset="-122"/>
              </a:defRPr>
            </a:lvl6pPr>
            <a:lvl7pPr marL="2971800" indent="-228600" defTabSz="685800" fontAlgn="base">
              <a:spcBef>
                <a:spcPct val="0"/>
              </a:spcBef>
              <a:spcAft>
                <a:spcPct val="0"/>
              </a:spcAft>
              <a:defRPr sz="1300">
                <a:solidFill>
                  <a:schemeClr val="tx1"/>
                </a:solidFill>
                <a:latin typeface="方正正黑简体" pitchFamily="2" charset="-122"/>
                <a:ea typeface="方正正黑简体" pitchFamily="2" charset="-122"/>
              </a:defRPr>
            </a:lvl7pPr>
            <a:lvl8pPr marL="3429000" indent="-228600" defTabSz="685800" fontAlgn="base">
              <a:spcBef>
                <a:spcPct val="0"/>
              </a:spcBef>
              <a:spcAft>
                <a:spcPct val="0"/>
              </a:spcAft>
              <a:defRPr sz="1300">
                <a:solidFill>
                  <a:schemeClr val="tx1"/>
                </a:solidFill>
                <a:latin typeface="方正正黑简体" pitchFamily="2" charset="-122"/>
                <a:ea typeface="方正正黑简体" pitchFamily="2" charset="-122"/>
              </a:defRPr>
            </a:lvl8pPr>
            <a:lvl9pPr marL="3886200" indent="-228600" defTabSz="685800" fontAlgn="base">
              <a:spcBef>
                <a:spcPct val="0"/>
              </a:spcBef>
              <a:spcAft>
                <a:spcPct val="0"/>
              </a:spcAft>
              <a:defRPr sz="1300">
                <a:solidFill>
                  <a:schemeClr val="tx1"/>
                </a:solidFill>
                <a:latin typeface="方正正黑简体" pitchFamily="2" charset="-122"/>
                <a:ea typeface="方正正黑简体" pitchFamily="2" charset="-122"/>
              </a:defRPr>
            </a:lvl9pPr>
          </a:lstStyle>
          <a:p>
            <a:pPr algn="ctr"/>
            <a:r>
              <a:rPr lang="en-US" altLang="zh-CN" sz="17997" dirty="0">
                <a:solidFill>
                  <a:schemeClr val="tx1">
                    <a:lumMod val="50000"/>
                    <a:lumOff val="50000"/>
                  </a:schemeClr>
                </a:solidFill>
                <a:latin typeface="AgencyFB" panose="02000806040000020003" pitchFamily="2" charset="0"/>
                <a:ea typeface="微软雅黑" pitchFamily="34" charset="-122"/>
              </a:rPr>
              <a:t>1</a:t>
            </a:r>
            <a:endParaRPr lang="zh-CN" altLang="en-US" sz="17997" dirty="0">
              <a:solidFill>
                <a:schemeClr val="tx1">
                  <a:lumMod val="50000"/>
                  <a:lumOff val="50000"/>
                </a:schemeClr>
              </a:solidFill>
              <a:latin typeface="AgencyFB" panose="02000806040000020003" pitchFamily="2" charset="0"/>
              <a:ea typeface="微软雅黑" pitchFamily="34" charset="-122"/>
            </a:endParaRPr>
          </a:p>
        </p:txBody>
      </p:sp>
      <p:sp>
        <p:nvSpPr>
          <p:cNvPr id="16" name="文本框 14"/>
          <p:cNvSpPr txBox="1">
            <a:spLocks noChangeArrowheads="1"/>
          </p:cNvSpPr>
          <p:nvPr/>
        </p:nvSpPr>
        <p:spPr bwMode="auto">
          <a:xfrm>
            <a:off x="8280037" y="3680254"/>
            <a:ext cx="2757271" cy="5693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37139" tIns="68569" rIns="137139" bIns="68569">
            <a:spAutoFit/>
          </a:bodyPr>
          <a:lstStyle>
            <a:lvl1pPr>
              <a:defRPr sz="1300">
                <a:solidFill>
                  <a:schemeClr val="tx1"/>
                </a:solidFill>
                <a:latin typeface="方正正黑简体" pitchFamily="2" charset="-122"/>
                <a:ea typeface="方正正黑简体" pitchFamily="2" charset="-122"/>
              </a:defRPr>
            </a:lvl1pPr>
            <a:lvl2pPr marL="742950" indent="-285750">
              <a:defRPr sz="1300">
                <a:solidFill>
                  <a:schemeClr val="tx1"/>
                </a:solidFill>
                <a:latin typeface="方正正黑简体" pitchFamily="2" charset="-122"/>
                <a:ea typeface="方正正黑简体" pitchFamily="2" charset="-122"/>
              </a:defRPr>
            </a:lvl2pPr>
            <a:lvl3pPr marL="1143000" indent="-228600">
              <a:defRPr sz="1300">
                <a:solidFill>
                  <a:schemeClr val="tx1"/>
                </a:solidFill>
                <a:latin typeface="方正正黑简体" pitchFamily="2" charset="-122"/>
                <a:ea typeface="方正正黑简体" pitchFamily="2" charset="-122"/>
              </a:defRPr>
            </a:lvl3pPr>
            <a:lvl4pPr marL="1600200" indent="-228600">
              <a:defRPr sz="1300">
                <a:solidFill>
                  <a:schemeClr val="tx1"/>
                </a:solidFill>
                <a:latin typeface="方正正黑简体" pitchFamily="2" charset="-122"/>
                <a:ea typeface="方正正黑简体" pitchFamily="2" charset="-122"/>
              </a:defRPr>
            </a:lvl4pPr>
            <a:lvl5pPr marL="2057400" indent="-228600">
              <a:defRPr sz="1300">
                <a:solidFill>
                  <a:schemeClr val="tx1"/>
                </a:solidFill>
                <a:latin typeface="方正正黑简体" pitchFamily="2" charset="-122"/>
                <a:ea typeface="方正正黑简体" pitchFamily="2" charset="-122"/>
              </a:defRPr>
            </a:lvl5pPr>
            <a:lvl6pPr marL="2514600" indent="-228600" defTabSz="685800" fontAlgn="base">
              <a:spcBef>
                <a:spcPct val="0"/>
              </a:spcBef>
              <a:spcAft>
                <a:spcPct val="0"/>
              </a:spcAft>
              <a:defRPr sz="1300">
                <a:solidFill>
                  <a:schemeClr val="tx1"/>
                </a:solidFill>
                <a:latin typeface="方正正黑简体" pitchFamily="2" charset="-122"/>
                <a:ea typeface="方正正黑简体" pitchFamily="2" charset="-122"/>
              </a:defRPr>
            </a:lvl6pPr>
            <a:lvl7pPr marL="2971800" indent="-228600" defTabSz="685800" fontAlgn="base">
              <a:spcBef>
                <a:spcPct val="0"/>
              </a:spcBef>
              <a:spcAft>
                <a:spcPct val="0"/>
              </a:spcAft>
              <a:defRPr sz="1300">
                <a:solidFill>
                  <a:schemeClr val="tx1"/>
                </a:solidFill>
                <a:latin typeface="方正正黑简体" pitchFamily="2" charset="-122"/>
                <a:ea typeface="方正正黑简体" pitchFamily="2" charset="-122"/>
              </a:defRPr>
            </a:lvl7pPr>
            <a:lvl8pPr marL="3429000" indent="-228600" defTabSz="685800" fontAlgn="base">
              <a:spcBef>
                <a:spcPct val="0"/>
              </a:spcBef>
              <a:spcAft>
                <a:spcPct val="0"/>
              </a:spcAft>
              <a:defRPr sz="1300">
                <a:solidFill>
                  <a:schemeClr val="tx1"/>
                </a:solidFill>
                <a:latin typeface="方正正黑简体" pitchFamily="2" charset="-122"/>
                <a:ea typeface="方正正黑简体" pitchFamily="2" charset="-122"/>
              </a:defRPr>
            </a:lvl8pPr>
            <a:lvl9pPr marL="3886200" indent="-228600" defTabSz="685800" fontAlgn="base">
              <a:spcBef>
                <a:spcPct val="0"/>
              </a:spcBef>
              <a:spcAft>
                <a:spcPct val="0"/>
              </a:spcAft>
              <a:defRPr sz="1300">
                <a:solidFill>
                  <a:schemeClr val="tx1"/>
                </a:solidFill>
                <a:latin typeface="方正正黑简体" pitchFamily="2" charset="-122"/>
                <a:ea typeface="方正正黑简体" pitchFamily="2" charset="-122"/>
              </a:defRPr>
            </a:lvl9pPr>
          </a:lstStyle>
          <a:p>
            <a:pPr algn="ctr" eaLnBrk="1" hangingPunct="1"/>
            <a:r>
              <a:rPr lang="en-US" altLang="zh-CN" sz="2800" dirty="0">
                <a:solidFill>
                  <a:schemeClr val="tx1">
                    <a:lumMod val="50000"/>
                    <a:lumOff val="50000"/>
                  </a:schemeClr>
                </a:solidFill>
                <a:latin typeface="微软雅黑" pitchFamily="34" charset="-122"/>
                <a:ea typeface="微软雅黑" pitchFamily="34" charset="-122"/>
              </a:rPr>
              <a:t>PART ONE</a:t>
            </a:r>
            <a:endParaRPr lang="zh-CN" altLang="en-US" sz="2800" dirty="0">
              <a:solidFill>
                <a:schemeClr val="tx1">
                  <a:lumMod val="50000"/>
                  <a:lumOff val="50000"/>
                </a:schemeClr>
              </a:solidFill>
              <a:latin typeface="微软雅黑" pitchFamily="34" charset="-122"/>
              <a:ea typeface="微软雅黑" pitchFamily="34" charset="-122"/>
            </a:endParaRPr>
          </a:p>
        </p:txBody>
      </p:sp>
      <p:pic>
        <p:nvPicPr>
          <p:cNvPr id="9" name="图片 8"/>
          <p:cNvPicPr>
            <a:picLocks noChangeAspect="1"/>
          </p:cNvPicPr>
          <p:nvPr/>
        </p:nvPicPr>
        <p:blipFill>
          <a:blip r:embed="rId4" cstate="screen">
            <a:extLst>
              <a:ext uri="{28A0092B-C50C-407E-A947-70E740481C1C}">
                <a14:useLocalDpi xmlns:a14="http://schemas.microsoft.com/office/drawing/2010/main" val="0"/>
              </a:ext>
            </a:extLst>
          </a:blip>
          <a:srcRect l="17632" r="49845" b="47264"/>
          <a:stretch>
            <a:fillRect/>
          </a:stretch>
        </p:blipFill>
        <p:spPr>
          <a:xfrm flipH="1">
            <a:off x="5417478" y="-20899"/>
            <a:ext cx="3150548" cy="4586632"/>
          </a:xfrm>
          <a:prstGeom prst="rect">
            <a:avLst/>
          </a:prstGeom>
        </p:spPr>
      </p:pic>
      <p:sp>
        <p:nvSpPr>
          <p:cNvPr id="10" name="PA_半闭框 7"/>
          <p:cNvSpPr/>
          <p:nvPr>
            <p:custDataLst>
              <p:tags r:id="rId1"/>
            </p:custDataLst>
          </p:nvPr>
        </p:nvSpPr>
        <p:spPr>
          <a:xfrm flipH="1">
            <a:off x="9876875" y="2592374"/>
            <a:ext cx="2591888" cy="1439938"/>
          </a:xfrm>
          <a:prstGeom prst="halfFrame">
            <a:avLst>
              <a:gd name="adj1" fmla="val 889"/>
              <a:gd name="adj2" fmla="val 1333"/>
            </a:avLst>
          </a:prstGeom>
          <a:solidFill>
            <a:srgbClr val="65686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599">
              <a:solidFill>
                <a:schemeClr val="tx1"/>
              </a:solidFill>
            </a:endParaRPr>
          </a:p>
        </p:txBody>
      </p:sp>
    </p:spTree>
    <p:extLst>
      <p:ext uri="{BB962C8B-B14F-4D97-AF65-F5344CB8AC3E}">
        <p14:creationId xmlns:p14="http://schemas.microsoft.com/office/powerpoint/2010/main" val="156903914"/>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invX="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grpId="0" nodeType="afterEffect">
                                  <p:stCondLst>
                                    <p:cond delay="0"/>
                                  </p:stCondLst>
                                  <p:childTnLst>
                                    <p:set>
                                      <p:cBhvr>
                                        <p:cTn id="12" dur="1" fill="hold">
                                          <p:stCondLst>
                                            <p:cond delay="0"/>
                                          </p:stCondLst>
                                        </p:cTn>
                                        <p:tgtEl>
                                          <p:spTgt spid="26"/>
                                        </p:tgtEl>
                                        <p:attrNameLst>
                                          <p:attrName>style.visibility</p:attrName>
                                        </p:attrNameLst>
                                      </p:cBhvr>
                                      <p:to>
                                        <p:strVal val="visible"/>
                                      </p:to>
                                    </p:set>
                                    <p:anim calcmode="lin" valueType="num">
                                      <p:cBhvr>
                                        <p:cTn id="13" dur="250" fill="hold"/>
                                        <p:tgtEl>
                                          <p:spTgt spid="26"/>
                                        </p:tgtEl>
                                        <p:attrNameLst>
                                          <p:attrName>ppt_w</p:attrName>
                                        </p:attrNameLst>
                                      </p:cBhvr>
                                      <p:tavLst>
                                        <p:tav tm="0">
                                          <p:val>
                                            <p:fltVal val="0"/>
                                          </p:val>
                                        </p:tav>
                                        <p:tav tm="100000">
                                          <p:val>
                                            <p:strVal val="#ppt_w"/>
                                          </p:val>
                                        </p:tav>
                                      </p:tavLst>
                                    </p:anim>
                                    <p:anim calcmode="lin" valueType="num">
                                      <p:cBhvr>
                                        <p:cTn id="14" dur="250" fill="hold"/>
                                        <p:tgtEl>
                                          <p:spTgt spid="26"/>
                                        </p:tgtEl>
                                        <p:attrNameLst>
                                          <p:attrName>ppt_h</p:attrName>
                                        </p:attrNameLst>
                                      </p:cBhvr>
                                      <p:tavLst>
                                        <p:tav tm="0">
                                          <p:val>
                                            <p:fltVal val="0"/>
                                          </p:val>
                                        </p:tav>
                                        <p:tav tm="100000">
                                          <p:val>
                                            <p:strVal val="#ppt_h"/>
                                          </p:val>
                                        </p:tav>
                                      </p:tavLst>
                                    </p:anim>
                                    <p:animEffect transition="in" filter="fade">
                                      <p:cBhvr>
                                        <p:cTn id="15" dur="250"/>
                                        <p:tgtEl>
                                          <p:spTgt spid="26"/>
                                        </p:tgtEl>
                                      </p:cBhvr>
                                    </p:animEffect>
                                  </p:childTnLst>
                                </p:cTn>
                              </p:par>
                            </p:childTnLst>
                          </p:cTn>
                        </p:par>
                        <p:par>
                          <p:cTn id="16" fill="hold">
                            <p:stCondLst>
                              <p:cond delay="1250"/>
                            </p:stCondLst>
                            <p:childTnLst>
                              <p:par>
                                <p:cTn id="17" presetID="6" presetClass="emph" presetSubtype="0" decel="100000" fill="hold" grpId="1" nodeType="afterEffect">
                                  <p:stCondLst>
                                    <p:cond delay="0"/>
                                  </p:stCondLst>
                                  <p:childTnLst>
                                    <p:animScale>
                                      <p:cBhvr>
                                        <p:cTn id="18" dur="250" fill="hold"/>
                                        <p:tgtEl>
                                          <p:spTgt spid="26"/>
                                        </p:tgtEl>
                                      </p:cBhvr>
                                      <p:by x="120000" y="120000"/>
                                    </p:animScale>
                                  </p:childTnLst>
                                </p:cTn>
                              </p:par>
                            </p:childTnLst>
                          </p:cTn>
                        </p:par>
                        <p:par>
                          <p:cTn id="19" fill="hold">
                            <p:stCondLst>
                              <p:cond delay="1500"/>
                            </p:stCondLst>
                            <p:childTnLst>
                              <p:par>
                                <p:cTn id="20" presetID="6" presetClass="emph" presetSubtype="0" decel="100000" fill="hold" grpId="2" nodeType="afterEffect">
                                  <p:stCondLst>
                                    <p:cond delay="0"/>
                                  </p:stCondLst>
                                  <p:childTnLst>
                                    <p:animScale>
                                      <p:cBhvr>
                                        <p:cTn id="21" dur="250" fill="hold"/>
                                        <p:tgtEl>
                                          <p:spTgt spid="26"/>
                                        </p:tgtEl>
                                      </p:cBhvr>
                                      <p:by x="83000" y="83000"/>
                                    </p:animScale>
                                  </p:childTnLst>
                                </p:cTn>
                              </p:par>
                            </p:childTnLst>
                          </p:cTn>
                        </p:par>
                        <p:par>
                          <p:cTn id="22" fill="hold">
                            <p:stCondLst>
                              <p:cond delay="1750"/>
                            </p:stCondLst>
                            <p:childTnLst>
                              <p:par>
                                <p:cTn id="23" presetID="10" presetClass="entr" presetSubtype="0" fill="hold" grpId="0" nodeType="afterEffect">
                                  <p:stCondLst>
                                    <p:cond delay="0"/>
                                  </p:stCondLst>
                                  <p:childTnLst>
                                    <p:set>
                                      <p:cBhvr>
                                        <p:cTn id="24" dur="1" fill="hold">
                                          <p:stCondLst>
                                            <p:cond delay="0"/>
                                          </p:stCondLst>
                                        </p:cTn>
                                        <p:tgtEl>
                                          <p:spTgt spid="16"/>
                                        </p:tgtEl>
                                        <p:attrNameLst>
                                          <p:attrName>style.visibility</p:attrName>
                                        </p:attrNameLst>
                                      </p:cBhvr>
                                      <p:to>
                                        <p:strVal val="visible"/>
                                      </p:to>
                                    </p:set>
                                    <p:animEffect transition="in" filter="fade">
                                      <p:cBhvr>
                                        <p:cTn id="25" dur="500"/>
                                        <p:tgtEl>
                                          <p:spTgt spid="16"/>
                                        </p:tgtEl>
                                      </p:cBhvr>
                                    </p:animEffect>
                                  </p:childTnLst>
                                </p:cTn>
                              </p:par>
                            </p:childTnLst>
                          </p:cTn>
                        </p:par>
                        <p:par>
                          <p:cTn id="26" fill="hold">
                            <p:stCondLst>
                              <p:cond delay="2250"/>
                            </p:stCondLst>
                            <p:childTnLst>
                              <p:par>
                                <p:cTn id="27" presetID="22" presetClass="entr" presetSubtype="1" fill="hold" grpId="0" nodeType="afterEffect">
                                  <p:stCondLst>
                                    <p:cond delay="0"/>
                                  </p:stCondLst>
                                  <p:childTnLst>
                                    <p:set>
                                      <p:cBhvr>
                                        <p:cTn id="28" dur="1" fill="hold">
                                          <p:stCondLst>
                                            <p:cond delay="0"/>
                                          </p:stCondLst>
                                        </p:cTn>
                                        <p:tgtEl>
                                          <p:spTgt spid="10"/>
                                        </p:tgtEl>
                                        <p:attrNameLst>
                                          <p:attrName>style.visibility</p:attrName>
                                        </p:attrNameLst>
                                      </p:cBhvr>
                                      <p:to>
                                        <p:strVal val="visible"/>
                                      </p:to>
                                    </p:set>
                                    <p:animEffect transition="in" filter="wipe(up)">
                                      <p:cBhvr>
                                        <p:cTn id="29" dur="500"/>
                                        <p:tgtEl>
                                          <p:spTgt spid="10"/>
                                        </p:tgtEl>
                                      </p:cBhvr>
                                    </p:animEffect>
                                  </p:childTnLst>
                                </p:cTn>
                              </p:par>
                            </p:childTnLst>
                          </p:cTn>
                        </p:par>
                        <p:par>
                          <p:cTn id="30" fill="hold">
                            <p:stCondLst>
                              <p:cond delay="2750"/>
                            </p:stCondLst>
                            <p:childTnLst>
                              <p:par>
                                <p:cTn id="31" presetID="53" presetClass="entr" presetSubtype="16" fill="hold" grpId="0" nodeType="afterEffect">
                                  <p:stCondLst>
                                    <p:cond delay="0"/>
                                  </p:stCondLst>
                                  <p:childTnLst>
                                    <p:set>
                                      <p:cBhvr>
                                        <p:cTn id="32" dur="1" fill="hold">
                                          <p:stCondLst>
                                            <p:cond delay="0"/>
                                          </p:stCondLst>
                                        </p:cTn>
                                        <p:tgtEl>
                                          <p:spTgt spid="15"/>
                                        </p:tgtEl>
                                        <p:attrNameLst>
                                          <p:attrName>style.visibility</p:attrName>
                                        </p:attrNameLst>
                                      </p:cBhvr>
                                      <p:to>
                                        <p:strVal val="visible"/>
                                      </p:to>
                                    </p:set>
                                    <p:anim calcmode="lin" valueType="num">
                                      <p:cBhvr>
                                        <p:cTn id="33" dur="500" fill="hold"/>
                                        <p:tgtEl>
                                          <p:spTgt spid="15"/>
                                        </p:tgtEl>
                                        <p:attrNameLst>
                                          <p:attrName>ppt_w</p:attrName>
                                        </p:attrNameLst>
                                      </p:cBhvr>
                                      <p:tavLst>
                                        <p:tav tm="0">
                                          <p:val>
                                            <p:fltVal val="0"/>
                                          </p:val>
                                        </p:tav>
                                        <p:tav tm="100000">
                                          <p:val>
                                            <p:strVal val="#ppt_w"/>
                                          </p:val>
                                        </p:tav>
                                      </p:tavLst>
                                    </p:anim>
                                    <p:anim calcmode="lin" valueType="num">
                                      <p:cBhvr>
                                        <p:cTn id="34" dur="500" fill="hold"/>
                                        <p:tgtEl>
                                          <p:spTgt spid="15"/>
                                        </p:tgtEl>
                                        <p:attrNameLst>
                                          <p:attrName>ppt_h</p:attrName>
                                        </p:attrNameLst>
                                      </p:cBhvr>
                                      <p:tavLst>
                                        <p:tav tm="0">
                                          <p:val>
                                            <p:fltVal val="0"/>
                                          </p:val>
                                        </p:tav>
                                        <p:tav tm="100000">
                                          <p:val>
                                            <p:strVal val="#ppt_h"/>
                                          </p:val>
                                        </p:tav>
                                      </p:tavLst>
                                    </p:anim>
                                    <p:animEffect transition="in" filter="fade">
                                      <p:cBhvr>
                                        <p:cTn id="35"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26" grpId="0"/>
      <p:bldP spid="26" grpId="1"/>
      <p:bldP spid="26" grpId="2"/>
      <p:bldP spid="16" grpId="0"/>
      <p:bldP spid="10"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圆角 1">
            <a:extLst>
              <a:ext uri="{FF2B5EF4-FFF2-40B4-BE49-F238E27FC236}">
                <a16:creationId xmlns:a16="http://schemas.microsoft.com/office/drawing/2014/main" id="{0E1D497E-C43F-73AC-1135-871A9650AF5E}"/>
              </a:ext>
            </a:extLst>
          </p:cNvPr>
          <p:cNvSpPr/>
          <p:nvPr/>
        </p:nvSpPr>
        <p:spPr>
          <a:xfrm>
            <a:off x="3136392" y="1350836"/>
            <a:ext cx="12015216" cy="567631"/>
          </a:xfrm>
          <a:prstGeom prst="round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t>本章重点</a:t>
            </a:r>
          </a:p>
        </p:txBody>
      </p:sp>
      <p:sp>
        <p:nvSpPr>
          <p:cNvPr id="10" name="矩形: 圆角 9">
            <a:extLst>
              <a:ext uri="{FF2B5EF4-FFF2-40B4-BE49-F238E27FC236}">
                <a16:creationId xmlns:a16="http://schemas.microsoft.com/office/drawing/2014/main" id="{B116B684-4C7E-6214-0BF0-077EF95692CF}"/>
              </a:ext>
            </a:extLst>
          </p:cNvPr>
          <p:cNvSpPr/>
          <p:nvPr/>
        </p:nvSpPr>
        <p:spPr>
          <a:xfrm>
            <a:off x="3136392" y="3088624"/>
            <a:ext cx="12015216" cy="567631"/>
          </a:xfrm>
          <a:prstGeom prst="round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t>本章难点</a:t>
            </a:r>
          </a:p>
        </p:txBody>
      </p:sp>
      <p:sp>
        <p:nvSpPr>
          <p:cNvPr id="11" name="矩形: 圆角 10">
            <a:extLst>
              <a:ext uri="{FF2B5EF4-FFF2-40B4-BE49-F238E27FC236}">
                <a16:creationId xmlns:a16="http://schemas.microsoft.com/office/drawing/2014/main" id="{64B9289E-6873-D7B5-D630-33186CC85FD5}"/>
              </a:ext>
            </a:extLst>
          </p:cNvPr>
          <p:cNvSpPr/>
          <p:nvPr/>
        </p:nvSpPr>
        <p:spPr>
          <a:xfrm>
            <a:off x="3136392" y="4826412"/>
            <a:ext cx="12015216" cy="567631"/>
          </a:xfrm>
          <a:prstGeom prst="round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t>关键词</a:t>
            </a:r>
          </a:p>
        </p:txBody>
      </p:sp>
      <p:sp>
        <p:nvSpPr>
          <p:cNvPr id="12" name="矩形: 圆角 11">
            <a:extLst>
              <a:ext uri="{FF2B5EF4-FFF2-40B4-BE49-F238E27FC236}">
                <a16:creationId xmlns:a16="http://schemas.microsoft.com/office/drawing/2014/main" id="{865511BC-ED11-F472-3308-4A006757A1A7}"/>
              </a:ext>
            </a:extLst>
          </p:cNvPr>
          <p:cNvSpPr/>
          <p:nvPr/>
        </p:nvSpPr>
        <p:spPr>
          <a:xfrm>
            <a:off x="3136392" y="6564200"/>
            <a:ext cx="12015216" cy="567631"/>
          </a:xfrm>
          <a:prstGeom prst="round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t>本章引言</a:t>
            </a:r>
          </a:p>
        </p:txBody>
      </p:sp>
      <p:sp>
        <p:nvSpPr>
          <p:cNvPr id="7" name="Rectangle 1">
            <a:extLst>
              <a:ext uri="{FF2B5EF4-FFF2-40B4-BE49-F238E27FC236}">
                <a16:creationId xmlns:a16="http://schemas.microsoft.com/office/drawing/2014/main" id="{466E9A31-7D4A-6984-62B2-4BB5A71BEA80}"/>
              </a:ext>
            </a:extLst>
          </p:cNvPr>
          <p:cNvSpPr>
            <a:spLocks noChangeArrowheads="1"/>
          </p:cNvSpPr>
          <p:nvPr/>
        </p:nvSpPr>
        <p:spPr bwMode="auto">
          <a:xfrm>
            <a:off x="3547872" y="2141908"/>
            <a:ext cx="11192256"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zh-CN" altLang="zh-CN" sz="2000" b="0" i="0" u="none" strike="noStrike" cap="none" normalizeH="0" baseline="0" dirty="0">
                <a:ln>
                  <a:noFill/>
                </a:ln>
                <a:solidFill>
                  <a:srgbClr val="747B74"/>
                </a:solidFill>
                <a:effectLst/>
                <a:latin typeface="微软雅黑" panose="020B0503020204020204" pitchFamily="34" charset="-122"/>
                <a:ea typeface="微软雅黑" panose="020B0503020204020204" pitchFamily="34" charset="-122"/>
              </a:rPr>
              <a:t>陶瓷基本概念的理解</a:t>
            </a:r>
            <a:endParaRPr kumimoji="0" lang="zh-CN" altLang="zh-CN" sz="2000" b="0" i="0" u="none" strike="noStrike" cap="none" normalizeH="0" baseline="0" dirty="0">
              <a:ln>
                <a:noFill/>
              </a:ln>
              <a:solidFill>
                <a:schemeClr val="tx1"/>
              </a:solidFill>
              <a:effectLst/>
              <a:latin typeface="Arial" panose="020B0604020202020204" pitchFamily="34" charset="0"/>
            </a:endParaRPr>
          </a:p>
        </p:txBody>
      </p:sp>
      <p:sp>
        <p:nvSpPr>
          <p:cNvPr id="13" name="Rectangle 1">
            <a:extLst>
              <a:ext uri="{FF2B5EF4-FFF2-40B4-BE49-F238E27FC236}">
                <a16:creationId xmlns:a16="http://schemas.microsoft.com/office/drawing/2014/main" id="{B7EE065D-D65A-DA23-3843-2F970FACADCE}"/>
              </a:ext>
            </a:extLst>
          </p:cNvPr>
          <p:cNvSpPr>
            <a:spLocks noChangeArrowheads="1"/>
          </p:cNvSpPr>
          <p:nvPr/>
        </p:nvSpPr>
        <p:spPr bwMode="auto">
          <a:xfrm>
            <a:off x="3547872" y="3841223"/>
            <a:ext cx="11192256"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lvl="0" algn="ctr" defTabSz="914400" eaLnBrk="0" fontAlgn="base" hangingPunct="0">
              <a:spcBef>
                <a:spcPct val="0"/>
              </a:spcBef>
              <a:spcAft>
                <a:spcPct val="0"/>
              </a:spcAft>
            </a:pPr>
            <a:r>
              <a:rPr lang="zh-CN" altLang="en-US" sz="2000">
                <a:solidFill>
                  <a:srgbClr val="747B74"/>
                </a:solidFill>
                <a:latin typeface="微软雅黑" panose="020B0503020204020204" pitchFamily="34" charset="-122"/>
                <a:ea typeface="微软雅黑" panose="020B0503020204020204" pitchFamily="34" charset="-122"/>
              </a:rPr>
              <a:t>中国陶瓷发展历史</a:t>
            </a:r>
            <a:endParaRPr kumimoji="0" lang="zh-CN" altLang="zh-CN" sz="2000" b="0" i="0" u="none" strike="noStrike" cap="none" normalizeH="0" baseline="0" dirty="0">
              <a:ln>
                <a:noFill/>
              </a:ln>
              <a:solidFill>
                <a:schemeClr val="tx1"/>
              </a:solidFill>
              <a:effectLst/>
              <a:latin typeface="Arial" panose="020B0604020202020204" pitchFamily="34" charset="0"/>
            </a:endParaRPr>
          </a:p>
        </p:txBody>
      </p:sp>
      <p:sp>
        <p:nvSpPr>
          <p:cNvPr id="14" name="Rectangle 1">
            <a:extLst>
              <a:ext uri="{FF2B5EF4-FFF2-40B4-BE49-F238E27FC236}">
                <a16:creationId xmlns:a16="http://schemas.microsoft.com/office/drawing/2014/main" id="{65CFF225-9ABD-203B-5700-3CCD676BC5AF}"/>
              </a:ext>
            </a:extLst>
          </p:cNvPr>
          <p:cNvSpPr>
            <a:spLocks noChangeArrowheads="1"/>
          </p:cNvSpPr>
          <p:nvPr/>
        </p:nvSpPr>
        <p:spPr bwMode="auto">
          <a:xfrm>
            <a:off x="3547872" y="5579011"/>
            <a:ext cx="11192256"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lvl="0" algn="ctr" defTabSz="914400" eaLnBrk="0" fontAlgn="base" hangingPunct="0">
              <a:spcBef>
                <a:spcPct val="0"/>
              </a:spcBef>
              <a:spcAft>
                <a:spcPct val="0"/>
              </a:spcAft>
            </a:pPr>
            <a:r>
              <a:rPr lang="zh-CN" altLang="en-US" sz="2000" dirty="0">
                <a:solidFill>
                  <a:srgbClr val="747B74"/>
                </a:solidFill>
                <a:latin typeface="微软雅黑" panose="020B0503020204020204" pitchFamily="34" charset="-122"/>
                <a:ea typeface="微软雅黑" panose="020B0503020204020204" pitchFamily="34" charset="-122"/>
              </a:rPr>
              <a:t>陶瓷陶艺发展观念</a:t>
            </a:r>
            <a:endParaRPr kumimoji="0" lang="zh-CN" altLang="zh-CN" sz="2000" b="0" i="0" u="none" strike="noStrike" cap="none" normalizeH="0" baseline="0" dirty="0">
              <a:ln>
                <a:noFill/>
              </a:ln>
              <a:solidFill>
                <a:schemeClr val="tx1"/>
              </a:solidFill>
              <a:effectLst/>
              <a:latin typeface="Arial" panose="020B0604020202020204" pitchFamily="34" charset="0"/>
            </a:endParaRPr>
          </a:p>
        </p:txBody>
      </p:sp>
      <p:sp>
        <p:nvSpPr>
          <p:cNvPr id="15" name="Rectangle 1">
            <a:extLst>
              <a:ext uri="{FF2B5EF4-FFF2-40B4-BE49-F238E27FC236}">
                <a16:creationId xmlns:a16="http://schemas.microsoft.com/office/drawing/2014/main" id="{ED54CC49-0DAF-8DCF-682E-888357A227E1}"/>
              </a:ext>
            </a:extLst>
          </p:cNvPr>
          <p:cNvSpPr>
            <a:spLocks noChangeArrowheads="1"/>
          </p:cNvSpPr>
          <p:nvPr/>
        </p:nvSpPr>
        <p:spPr bwMode="auto">
          <a:xfrm>
            <a:off x="3547872" y="7281123"/>
            <a:ext cx="11192256" cy="14224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lvl="0" defTabSz="914400" eaLnBrk="0" fontAlgn="base" hangingPunct="0">
              <a:lnSpc>
                <a:spcPct val="150000"/>
              </a:lnSpc>
              <a:spcBef>
                <a:spcPct val="0"/>
              </a:spcBef>
              <a:spcAft>
                <a:spcPct val="0"/>
              </a:spcAft>
            </a:pPr>
            <a:r>
              <a:rPr lang="zh-CN" altLang="en-US" sz="2000" dirty="0">
                <a:solidFill>
                  <a:srgbClr val="747B74"/>
                </a:solidFill>
                <a:latin typeface="微软雅黑" panose="020B0503020204020204" pitchFamily="34" charset="-122"/>
                <a:ea typeface="微软雅黑" panose="020B0503020204020204" pitchFamily="34" charset="-122"/>
              </a:rPr>
              <a:t>陶瓷艺术有着悠久的历史，伴随着人类文明的发展，是“泥”与“火”的艺术。陶艺作为一种艺术形式在世界范围内传播。它不是对传统的重复，而是在传统的基础上不断发展。本章主要从理论方面，同时结合一些图片，对陶瓷概念、分类、发展进行阐述，使学生对陶瓷知识有基本的了解。</a:t>
            </a:r>
            <a:endParaRPr kumimoji="0" lang="zh-CN" altLang="zh-CN" sz="2000" b="0" i="0" u="none" strike="noStrike" cap="none" normalizeH="0" baseline="0" dirty="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2729337152"/>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invX="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7"/>
                                        </p:tgtEl>
                                        <p:attrNameLst>
                                          <p:attrName>style.visibility</p:attrName>
                                        </p:attrNameLst>
                                      </p:cBhvr>
                                      <p:to>
                                        <p:strVal val="visible"/>
                                      </p:to>
                                    </p:set>
                                    <p:anim calcmode="lin" valueType="num">
                                      <p:cBhvr>
                                        <p:cTn id="13" dur="25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14" dur="250" fill="hold"/>
                                        <p:tgtEl>
                                          <p:spTgt spid="7"/>
                                        </p:tgtEl>
                                        <p:attrNameLst>
                                          <p:attrName>ppt_y</p:attrName>
                                        </p:attrNameLst>
                                      </p:cBhvr>
                                      <p:tavLst>
                                        <p:tav tm="0">
                                          <p:val>
                                            <p:strVal val="#ppt_y"/>
                                          </p:val>
                                        </p:tav>
                                        <p:tav tm="100000">
                                          <p:val>
                                            <p:strVal val="#ppt_y"/>
                                          </p:val>
                                        </p:tav>
                                      </p:tavLst>
                                    </p:anim>
                                    <p:anim calcmode="lin" valueType="num">
                                      <p:cBhvr>
                                        <p:cTn id="15" dur="25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16" dur="25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17" dur="250" tmFilter="0,0; .5, 1; 1, 1"/>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53" presetClass="entr" presetSubtype="16" fill="hold" grpId="0" nodeType="clickEffect">
                                  <p:stCondLst>
                                    <p:cond delay="0"/>
                                  </p:stCondLst>
                                  <p:childTnLst>
                                    <p:set>
                                      <p:cBhvr>
                                        <p:cTn id="21" dur="1" fill="hold">
                                          <p:stCondLst>
                                            <p:cond delay="0"/>
                                          </p:stCondLst>
                                        </p:cTn>
                                        <p:tgtEl>
                                          <p:spTgt spid="10"/>
                                        </p:tgtEl>
                                        <p:attrNameLst>
                                          <p:attrName>style.visibility</p:attrName>
                                        </p:attrNameLst>
                                      </p:cBhvr>
                                      <p:to>
                                        <p:strVal val="visible"/>
                                      </p:to>
                                    </p:set>
                                    <p:anim calcmode="lin" valueType="num">
                                      <p:cBhvr>
                                        <p:cTn id="22" dur="500" fill="hold"/>
                                        <p:tgtEl>
                                          <p:spTgt spid="10"/>
                                        </p:tgtEl>
                                        <p:attrNameLst>
                                          <p:attrName>ppt_w</p:attrName>
                                        </p:attrNameLst>
                                      </p:cBhvr>
                                      <p:tavLst>
                                        <p:tav tm="0">
                                          <p:val>
                                            <p:fltVal val="0"/>
                                          </p:val>
                                        </p:tav>
                                        <p:tav tm="100000">
                                          <p:val>
                                            <p:strVal val="#ppt_w"/>
                                          </p:val>
                                        </p:tav>
                                      </p:tavLst>
                                    </p:anim>
                                    <p:anim calcmode="lin" valueType="num">
                                      <p:cBhvr>
                                        <p:cTn id="23" dur="500" fill="hold"/>
                                        <p:tgtEl>
                                          <p:spTgt spid="10"/>
                                        </p:tgtEl>
                                        <p:attrNameLst>
                                          <p:attrName>ppt_h</p:attrName>
                                        </p:attrNameLst>
                                      </p:cBhvr>
                                      <p:tavLst>
                                        <p:tav tm="0">
                                          <p:val>
                                            <p:fltVal val="0"/>
                                          </p:val>
                                        </p:tav>
                                        <p:tav tm="100000">
                                          <p:val>
                                            <p:strVal val="#ppt_h"/>
                                          </p:val>
                                        </p:tav>
                                      </p:tavLst>
                                    </p:anim>
                                    <p:animEffect transition="in" filter="fade">
                                      <p:cBhvr>
                                        <p:cTn id="24" dur="500"/>
                                        <p:tgtEl>
                                          <p:spTgt spid="10"/>
                                        </p:tgtEl>
                                      </p:cBhvr>
                                    </p:animEffect>
                                  </p:childTnLst>
                                </p:cTn>
                              </p:par>
                            </p:childTnLst>
                          </p:cTn>
                        </p:par>
                        <p:par>
                          <p:cTn id="25" fill="hold">
                            <p:stCondLst>
                              <p:cond delay="500"/>
                            </p:stCondLst>
                            <p:childTnLst>
                              <p:par>
                                <p:cTn id="26" presetID="41" presetClass="entr" presetSubtype="0" fill="hold" grpId="0" nodeType="afterEffect">
                                  <p:stCondLst>
                                    <p:cond delay="0"/>
                                  </p:stCondLst>
                                  <p:iterate type="lt">
                                    <p:tmPct val="10000"/>
                                  </p:iterate>
                                  <p:childTnLst>
                                    <p:set>
                                      <p:cBhvr>
                                        <p:cTn id="27" dur="1" fill="hold">
                                          <p:stCondLst>
                                            <p:cond delay="0"/>
                                          </p:stCondLst>
                                        </p:cTn>
                                        <p:tgtEl>
                                          <p:spTgt spid="13"/>
                                        </p:tgtEl>
                                        <p:attrNameLst>
                                          <p:attrName>style.visibility</p:attrName>
                                        </p:attrNameLst>
                                      </p:cBhvr>
                                      <p:to>
                                        <p:strVal val="visible"/>
                                      </p:to>
                                    </p:set>
                                    <p:anim calcmode="lin" valueType="num">
                                      <p:cBhvr>
                                        <p:cTn id="28" dur="25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29" dur="250" fill="hold"/>
                                        <p:tgtEl>
                                          <p:spTgt spid="13"/>
                                        </p:tgtEl>
                                        <p:attrNameLst>
                                          <p:attrName>ppt_y</p:attrName>
                                        </p:attrNameLst>
                                      </p:cBhvr>
                                      <p:tavLst>
                                        <p:tav tm="0">
                                          <p:val>
                                            <p:strVal val="#ppt_y"/>
                                          </p:val>
                                        </p:tav>
                                        <p:tav tm="100000">
                                          <p:val>
                                            <p:strVal val="#ppt_y"/>
                                          </p:val>
                                        </p:tav>
                                      </p:tavLst>
                                    </p:anim>
                                    <p:anim calcmode="lin" valueType="num">
                                      <p:cBhvr>
                                        <p:cTn id="30" dur="25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31" dur="25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32" dur="250" tmFilter="0,0; .5, 1; 1, 1"/>
                                        <p:tgtEl>
                                          <p:spTgt spid="13"/>
                                        </p:tgtEl>
                                      </p:cBhvr>
                                    </p:animEffect>
                                  </p:childTnLst>
                                </p:cTn>
                              </p:par>
                            </p:childTnLst>
                          </p:cTn>
                        </p:par>
                      </p:childTnLst>
                    </p:cTn>
                  </p:par>
                  <p:par>
                    <p:cTn id="33" fill="hold">
                      <p:stCondLst>
                        <p:cond delay="indefinite"/>
                      </p:stCondLst>
                      <p:childTnLst>
                        <p:par>
                          <p:cTn id="34" fill="hold">
                            <p:stCondLst>
                              <p:cond delay="0"/>
                            </p:stCondLst>
                            <p:childTnLst>
                              <p:par>
                                <p:cTn id="35" presetID="53" presetClass="entr" presetSubtype="16" fill="hold" grpId="0" nodeType="clickEffect">
                                  <p:stCondLst>
                                    <p:cond delay="0"/>
                                  </p:stCondLst>
                                  <p:childTnLst>
                                    <p:set>
                                      <p:cBhvr>
                                        <p:cTn id="36" dur="1" fill="hold">
                                          <p:stCondLst>
                                            <p:cond delay="0"/>
                                          </p:stCondLst>
                                        </p:cTn>
                                        <p:tgtEl>
                                          <p:spTgt spid="11"/>
                                        </p:tgtEl>
                                        <p:attrNameLst>
                                          <p:attrName>style.visibility</p:attrName>
                                        </p:attrNameLst>
                                      </p:cBhvr>
                                      <p:to>
                                        <p:strVal val="visible"/>
                                      </p:to>
                                    </p:set>
                                    <p:anim calcmode="lin" valueType="num">
                                      <p:cBhvr>
                                        <p:cTn id="37" dur="500" fill="hold"/>
                                        <p:tgtEl>
                                          <p:spTgt spid="11"/>
                                        </p:tgtEl>
                                        <p:attrNameLst>
                                          <p:attrName>ppt_w</p:attrName>
                                        </p:attrNameLst>
                                      </p:cBhvr>
                                      <p:tavLst>
                                        <p:tav tm="0">
                                          <p:val>
                                            <p:fltVal val="0"/>
                                          </p:val>
                                        </p:tav>
                                        <p:tav tm="100000">
                                          <p:val>
                                            <p:strVal val="#ppt_w"/>
                                          </p:val>
                                        </p:tav>
                                      </p:tavLst>
                                    </p:anim>
                                    <p:anim calcmode="lin" valueType="num">
                                      <p:cBhvr>
                                        <p:cTn id="38" dur="500" fill="hold"/>
                                        <p:tgtEl>
                                          <p:spTgt spid="11"/>
                                        </p:tgtEl>
                                        <p:attrNameLst>
                                          <p:attrName>ppt_h</p:attrName>
                                        </p:attrNameLst>
                                      </p:cBhvr>
                                      <p:tavLst>
                                        <p:tav tm="0">
                                          <p:val>
                                            <p:fltVal val="0"/>
                                          </p:val>
                                        </p:tav>
                                        <p:tav tm="100000">
                                          <p:val>
                                            <p:strVal val="#ppt_h"/>
                                          </p:val>
                                        </p:tav>
                                      </p:tavLst>
                                    </p:anim>
                                    <p:animEffect transition="in" filter="fade">
                                      <p:cBhvr>
                                        <p:cTn id="39" dur="500"/>
                                        <p:tgtEl>
                                          <p:spTgt spid="11"/>
                                        </p:tgtEl>
                                      </p:cBhvr>
                                    </p:animEffect>
                                  </p:childTnLst>
                                </p:cTn>
                              </p:par>
                            </p:childTnLst>
                          </p:cTn>
                        </p:par>
                        <p:par>
                          <p:cTn id="40" fill="hold">
                            <p:stCondLst>
                              <p:cond delay="500"/>
                            </p:stCondLst>
                            <p:childTnLst>
                              <p:par>
                                <p:cTn id="41" presetID="41" presetClass="entr" presetSubtype="0" fill="hold" grpId="0" nodeType="afterEffect">
                                  <p:stCondLst>
                                    <p:cond delay="0"/>
                                  </p:stCondLst>
                                  <p:iterate type="lt">
                                    <p:tmPct val="10000"/>
                                  </p:iterate>
                                  <p:childTnLst>
                                    <p:set>
                                      <p:cBhvr>
                                        <p:cTn id="42" dur="1" fill="hold">
                                          <p:stCondLst>
                                            <p:cond delay="0"/>
                                          </p:stCondLst>
                                        </p:cTn>
                                        <p:tgtEl>
                                          <p:spTgt spid="14"/>
                                        </p:tgtEl>
                                        <p:attrNameLst>
                                          <p:attrName>style.visibility</p:attrName>
                                        </p:attrNameLst>
                                      </p:cBhvr>
                                      <p:to>
                                        <p:strVal val="visible"/>
                                      </p:to>
                                    </p:set>
                                    <p:anim calcmode="lin" valueType="num">
                                      <p:cBhvr>
                                        <p:cTn id="43" dur="250" fill="hold"/>
                                        <p:tgtEl>
                                          <p:spTgt spid="14"/>
                                        </p:tgtEl>
                                        <p:attrNameLst>
                                          <p:attrName>ppt_x</p:attrName>
                                        </p:attrNameLst>
                                      </p:cBhvr>
                                      <p:tavLst>
                                        <p:tav tm="0">
                                          <p:val>
                                            <p:strVal val="#ppt_x"/>
                                          </p:val>
                                        </p:tav>
                                        <p:tav tm="50000">
                                          <p:val>
                                            <p:strVal val="#ppt_x+.1"/>
                                          </p:val>
                                        </p:tav>
                                        <p:tav tm="100000">
                                          <p:val>
                                            <p:strVal val="#ppt_x"/>
                                          </p:val>
                                        </p:tav>
                                      </p:tavLst>
                                    </p:anim>
                                    <p:anim calcmode="lin" valueType="num">
                                      <p:cBhvr>
                                        <p:cTn id="44" dur="250" fill="hold"/>
                                        <p:tgtEl>
                                          <p:spTgt spid="14"/>
                                        </p:tgtEl>
                                        <p:attrNameLst>
                                          <p:attrName>ppt_y</p:attrName>
                                        </p:attrNameLst>
                                      </p:cBhvr>
                                      <p:tavLst>
                                        <p:tav tm="0">
                                          <p:val>
                                            <p:strVal val="#ppt_y"/>
                                          </p:val>
                                        </p:tav>
                                        <p:tav tm="100000">
                                          <p:val>
                                            <p:strVal val="#ppt_y"/>
                                          </p:val>
                                        </p:tav>
                                      </p:tavLst>
                                    </p:anim>
                                    <p:anim calcmode="lin" valueType="num">
                                      <p:cBhvr>
                                        <p:cTn id="45" dur="250" fill="hold"/>
                                        <p:tgtEl>
                                          <p:spTgt spid="14"/>
                                        </p:tgtEl>
                                        <p:attrNameLst>
                                          <p:attrName>ppt_h</p:attrName>
                                        </p:attrNameLst>
                                      </p:cBhvr>
                                      <p:tavLst>
                                        <p:tav tm="0">
                                          <p:val>
                                            <p:strVal val="#ppt_h/10"/>
                                          </p:val>
                                        </p:tav>
                                        <p:tav tm="50000">
                                          <p:val>
                                            <p:strVal val="#ppt_h+.01"/>
                                          </p:val>
                                        </p:tav>
                                        <p:tav tm="100000">
                                          <p:val>
                                            <p:strVal val="#ppt_h"/>
                                          </p:val>
                                        </p:tav>
                                      </p:tavLst>
                                    </p:anim>
                                    <p:anim calcmode="lin" valueType="num">
                                      <p:cBhvr>
                                        <p:cTn id="46" dur="250" fill="hold"/>
                                        <p:tgtEl>
                                          <p:spTgt spid="14"/>
                                        </p:tgtEl>
                                        <p:attrNameLst>
                                          <p:attrName>ppt_w</p:attrName>
                                        </p:attrNameLst>
                                      </p:cBhvr>
                                      <p:tavLst>
                                        <p:tav tm="0">
                                          <p:val>
                                            <p:strVal val="#ppt_w/10"/>
                                          </p:val>
                                        </p:tav>
                                        <p:tav tm="50000">
                                          <p:val>
                                            <p:strVal val="#ppt_w+.01"/>
                                          </p:val>
                                        </p:tav>
                                        <p:tav tm="100000">
                                          <p:val>
                                            <p:strVal val="#ppt_w"/>
                                          </p:val>
                                        </p:tav>
                                      </p:tavLst>
                                    </p:anim>
                                    <p:animEffect transition="in" filter="fade">
                                      <p:cBhvr>
                                        <p:cTn id="47" dur="250" tmFilter="0,0; .5, 1; 1, 1"/>
                                        <p:tgtEl>
                                          <p:spTgt spid="14"/>
                                        </p:tgtEl>
                                      </p:cBhvr>
                                    </p:animEffect>
                                  </p:childTnLst>
                                </p:cTn>
                              </p:par>
                            </p:childTnLst>
                          </p:cTn>
                        </p:par>
                      </p:childTnLst>
                    </p:cTn>
                  </p:par>
                  <p:par>
                    <p:cTn id="48" fill="hold">
                      <p:stCondLst>
                        <p:cond delay="indefinite"/>
                      </p:stCondLst>
                      <p:childTnLst>
                        <p:par>
                          <p:cTn id="49" fill="hold">
                            <p:stCondLst>
                              <p:cond delay="0"/>
                            </p:stCondLst>
                            <p:childTnLst>
                              <p:par>
                                <p:cTn id="50" presetID="53" presetClass="entr" presetSubtype="16" fill="hold" grpId="0" nodeType="clickEffect">
                                  <p:stCondLst>
                                    <p:cond delay="0"/>
                                  </p:stCondLst>
                                  <p:childTnLst>
                                    <p:set>
                                      <p:cBhvr>
                                        <p:cTn id="51" dur="1" fill="hold">
                                          <p:stCondLst>
                                            <p:cond delay="0"/>
                                          </p:stCondLst>
                                        </p:cTn>
                                        <p:tgtEl>
                                          <p:spTgt spid="12"/>
                                        </p:tgtEl>
                                        <p:attrNameLst>
                                          <p:attrName>style.visibility</p:attrName>
                                        </p:attrNameLst>
                                      </p:cBhvr>
                                      <p:to>
                                        <p:strVal val="visible"/>
                                      </p:to>
                                    </p:set>
                                    <p:anim calcmode="lin" valueType="num">
                                      <p:cBhvr>
                                        <p:cTn id="52" dur="500" fill="hold"/>
                                        <p:tgtEl>
                                          <p:spTgt spid="12"/>
                                        </p:tgtEl>
                                        <p:attrNameLst>
                                          <p:attrName>ppt_w</p:attrName>
                                        </p:attrNameLst>
                                      </p:cBhvr>
                                      <p:tavLst>
                                        <p:tav tm="0">
                                          <p:val>
                                            <p:fltVal val="0"/>
                                          </p:val>
                                        </p:tav>
                                        <p:tav tm="100000">
                                          <p:val>
                                            <p:strVal val="#ppt_w"/>
                                          </p:val>
                                        </p:tav>
                                      </p:tavLst>
                                    </p:anim>
                                    <p:anim calcmode="lin" valueType="num">
                                      <p:cBhvr>
                                        <p:cTn id="53" dur="500" fill="hold"/>
                                        <p:tgtEl>
                                          <p:spTgt spid="12"/>
                                        </p:tgtEl>
                                        <p:attrNameLst>
                                          <p:attrName>ppt_h</p:attrName>
                                        </p:attrNameLst>
                                      </p:cBhvr>
                                      <p:tavLst>
                                        <p:tav tm="0">
                                          <p:val>
                                            <p:fltVal val="0"/>
                                          </p:val>
                                        </p:tav>
                                        <p:tav tm="100000">
                                          <p:val>
                                            <p:strVal val="#ppt_h"/>
                                          </p:val>
                                        </p:tav>
                                      </p:tavLst>
                                    </p:anim>
                                    <p:animEffect transition="in" filter="fade">
                                      <p:cBhvr>
                                        <p:cTn id="54" dur="500"/>
                                        <p:tgtEl>
                                          <p:spTgt spid="12"/>
                                        </p:tgtEl>
                                      </p:cBhvr>
                                    </p:animEffect>
                                  </p:childTnLst>
                                </p:cTn>
                              </p:par>
                            </p:childTnLst>
                          </p:cTn>
                        </p:par>
                        <p:par>
                          <p:cTn id="55" fill="hold">
                            <p:stCondLst>
                              <p:cond delay="1800"/>
                            </p:stCondLst>
                            <p:childTnLst>
                              <p:par>
                                <p:cTn id="56" presetID="41" presetClass="entr" presetSubtype="0" fill="hold" grpId="0" nodeType="afterEffect">
                                  <p:stCondLst>
                                    <p:cond delay="0"/>
                                  </p:stCondLst>
                                  <p:iterate type="lt">
                                    <p:tmPct val="10000"/>
                                  </p:iterate>
                                  <p:childTnLst>
                                    <p:set>
                                      <p:cBhvr>
                                        <p:cTn id="57" dur="1" fill="hold">
                                          <p:stCondLst>
                                            <p:cond delay="0"/>
                                          </p:stCondLst>
                                        </p:cTn>
                                        <p:tgtEl>
                                          <p:spTgt spid="15"/>
                                        </p:tgtEl>
                                        <p:attrNameLst>
                                          <p:attrName>style.visibility</p:attrName>
                                        </p:attrNameLst>
                                      </p:cBhvr>
                                      <p:to>
                                        <p:strVal val="visible"/>
                                      </p:to>
                                    </p:set>
                                    <p:anim calcmode="lin" valueType="num">
                                      <p:cBhvr>
                                        <p:cTn id="58" dur="250" fill="hold"/>
                                        <p:tgtEl>
                                          <p:spTgt spid="15"/>
                                        </p:tgtEl>
                                        <p:attrNameLst>
                                          <p:attrName>ppt_x</p:attrName>
                                        </p:attrNameLst>
                                      </p:cBhvr>
                                      <p:tavLst>
                                        <p:tav tm="0">
                                          <p:val>
                                            <p:strVal val="#ppt_x"/>
                                          </p:val>
                                        </p:tav>
                                        <p:tav tm="50000">
                                          <p:val>
                                            <p:strVal val="#ppt_x+.1"/>
                                          </p:val>
                                        </p:tav>
                                        <p:tav tm="100000">
                                          <p:val>
                                            <p:strVal val="#ppt_x"/>
                                          </p:val>
                                        </p:tav>
                                      </p:tavLst>
                                    </p:anim>
                                    <p:anim calcmode="lin" valueType="num">
                                      <p:cBhvr>
                                        <p:cTn id="59" dur="250" fill="hold"/>
                                        <p:tgtEl>
                                          <p:spTgt spid="15"/>
                                        </p:tgtEl>
                                        <p:attrNameLst>
                                          <p:attrName>ppt_y</p:attrName>
                                        </p:attrNameLst>
                                      </p:cBhvr>
                                      <p:tavLst>
                                        <p:tav tm="0">
                                          <p:val>
                                            <p:strVal val="#ppt_y"/>
                                          </p:val>
                                        </p:tav>
                                        <p:tav tm="100000">
                                          <p:val>
                                            <p:strVal val="#ppt_y"/>
                                          </p:val>
                                        </p:tav>
                                      </p:tavLst>
                                    </p:anim>
                                    <p:anim calcmode="lin" valueType="num">
                                      <p:cBhvr>
                                        <p:cTn id="60" dur="250" fill="hold"/>
                                        <p:tgtEl>
                                          <p:spTgt spid="15"/>
                                        </p:tgtEl>
                                        <p:attrNameLst>
                                          <p:attrName>ppt_h</p:attrName>
                                        </p:attrNameLst>
                                      </p:cBhvr>
                                      <p:tavLst>
                                        <p:tav tm="0">
                                          <p:val>
                                            <p:strVal val="#ppt_h/10"/>
                                          </p:val>
                                        </p:tav>
                                        <p:tav tm="50000">
                                          <p:val>
                                            <p:strVal val="#ppt_h+.01"/>
                                          </p:val>
                                        </p:tav>
                                        <p:tav tm="100000">
                                          <p:val>
                                            <p:strVal val="#ppt_h"/>
                                          </p:val>
                                        </p:tav>
                                      </p:tavLst>
                                    </p:anim>
                                    <p:anim calcmode="lin" valueType="num">
                                      <p:cBhvr>
                                        <p:cTn id="61" dur="250" fill="hold"/>
                                        <p:tgtEl>
                                          <p:spTgt spid="15"/>
                                        </p:tgtEl>
                                        <p:attrNameLst>
                                          <p:attrName>ppt_w</p:attrName>
                                        </p:attrNameLst>
                                      </p:cBhvr>
                                      <p:tavLst>
                                        <p:tav tm="0">
                                          <p:val>
                                            <p:strVal val="#ppt_w/10"/>
                                          </p:val>
                                        </p:tav>
                                        <p:tav tm="50000">
                                          <p:val>
                                            <p:strVal val="#ppt_w+.01"/>
                                          </p:val>
                                        </p:tav>
                                        <p:tav tm="100000">
                                          <p:val>
                                            <p:strVal val="#ppt_w"/>
                                          </p:val>
                                        </p:tav>
                                      </p:tavLst>
                                    </p:anim>
                                    <p:animEffect transition="in" filter="fade">
                                      <p:cBhvr>
                                        <p:cTn id="62" dur="250" tmFilter="0,0; .5, 1; 1, 1"/>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0" grpId="0" animBg="1"/>
      <p:bldP spid="11" grpId="0" animBg="1"/>
      <p:bldP spid="12" grpId="0" animBg="1"/>
      <p:bldP spid="7" grpId="0"/>
      <p:bldP spid="13" grpId="0"/>
      <p:bldP spid="14" grpId="0"/>
      <p:bldP spid="1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659FF02E-FF86-2639-CD70-3CB35C950E19}"/>
              </a:ext>
            </a:extLst>
          </p:cNvPr>
          <p:cNvSpPr/>
          <p:nvPr/>
        </p:nvSpPr>
        <p:spPr>
          <a:xfrm>
            <a:off x="0" y="424740"/>
            <a:ext cx="18287999" cy="567631"/>
          </a:xfrm>
          <a:prstGeom prst="rect">
            <a:avLst/>
          </a:prstGeom>
          <a:solidFill>
            <a:srgbClr val="8FCC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599"/>
          </a:p>
        </p:txBody>
      </p:sp>
      <p:sp>
        <p:nvSpPr>
          <p:cNvPr id="5" name="文本框 4">
            <a:extLst>
              <a:ext uri="{FF2B5EF4-FFF2-40B4-BE49-F238E27FC236}">
                <a16:creationId xmlns:a16="http://schemas.microsoft.com/office/drawing/2014/main" id="{A6DFBD31-AAFE-04E8-49A1-D73FAA0C4A4D}"/>
              </a:ext>
            </a:extLst>
          </p:cNvPr>
          <p:cNvSpPr txBox="1"/>
          <p:nvPr/>
        </p:nvSpPr>
        <p:spPr>
          <a:xfrm>
            <a:off x="1130157" y="197278"/>
            <a:ext cx="7134614" cy="824649"/>
          </a:xfrm>
          <a:prstGeom prst="rect">
            <a:avLst/>
          </a:prstGeom>
          <a:noFill/>
        </p:spPr>
        <p:txBody>
          <a:bodyPr wrap="square">
            <a:spAutoFit/>
          </a:bodyPr>
          <a:lstStyle/>
          <a:p>
            <a:pPr>
              <a:lnSpc>
                <a:spcPct val="150000"/>
              </a:lnSpc>
            </a:pPr>
            <a:r>
              <a:rPr lang="zh-CN" altLang="en-US" sz="3600" kern="100" spc="600" dirty="0">
                <a:solidFill>
                  <a:schemeClr val="bg1"/>
                </a:solidFill>
                <a:latin typeface="方正黑体简体" panose="03000509000000000000" pitchFamily="65" charset="-122"/>
                <a:ea typeface="方正黑体简体" panose="03000509000000000000" pitchFamily="65" charset="-122"/>
                <a:cs typeface="Times New Roman" panose="02020603050405020304" pitchFamily="18" charset="0"/>
              </a:rPr>
              <a:t>第一节  陶瓷和陶艺</a:t>
            </a:r>
            <a:endParaRPr lang="zh-CN" altLang="en-US" sz="3600" dirty="0">
              <a:ln w="13462">
                <a:solidFill>
                  <a:schemeClr val="bg1"/>
                </a:solidFill>
                <a:prstDash val="solid"/>
              </a:ln>
              <a:solidFill>
                <a:schemeClr val="bg1"/>
              </a:solidFill>
              <a:effectLst>
                <a:outerShdw dist="38100" dir="2700000" algn="bl" rotWithShape="0">
                  <a:schemeClr val="accent5"/>
                </a:outerShdw>
              </a:effectLst>
              <a:latin typeface="方正黑体简体" panose="03000509000000000000" pitchFamily="65" charset="-122"/>
              <a:ea typeface="方正黑体简体" panose="03000509000000000000" pitchFamily="65" charset="-122"/>
            </a:endParaRPr>
          </a:p>
        </p:txBody>
      </p:sp>
      <p:sp>
        <p:nvSpPr>
          <p:cNvPr id="6" name="文本框 5">
            <a:extLst>
              <a:ext uri="{FF2B5EF4-FFF2-40B4-BE49-F238E27FC236}">
                <a16:creationId xmlns:a16="http://schemas.microsoft.com/office/drawing/2014/main" id="{63F1351F-A01B-34B7-CF72-279507100426}"/>
              </a:ext>
            </a:extLst>
          </p:cNvPr>
          <p:cNvSpPr txBox="1"/>
          <p:nvPr/>
        </p:nvSpPr>
        <p:spPr>
          <a:xfrm>
            <a:off x="9212724" y="2570771"/>
            <a:ext cx="6451345" cy="5843651"/>
          </a:xfrm>
          <a:prstGeom prst="rect">
            <a:avLst/>
          </a:prstGeom>
          <a:noFill/>
        </p:spPr>
        <p:txBody>
          <a:bodyPr wrap="square">
            <a:spAutoFit/>
          </a:bodyPr>
          <a:lstStyle/>
          <a:p>
            <a:pPr algn="just">
              <a:lnSpc>
                <a:spcPct val="150000"/>
              </a:lnSpc>
            </a:pPr>
            <a:r>
              <a:rPr lang="zh-CN" altLang="en-US" sz="2800" spc="300" dirty="0">
                <a:latin typeface="等线" panose="02010600030101010101" pitchFamily="2" charset="-122"/>
                <a:ea typeface="等线" panose="02010600030101010101" pitchFamily="2" charset="-122"/>
              </a:rPr>
              <a:t>      我们通常所说的“陶瓷”其实包含了两个概念一“陶”与“瓷”，一般根据它们的原料构成以及烧成温度来划分。陶器用陶土作胎，其胎体质地比较疏松，敲击发出的声音低沉浑浊。瓷器一般认为主要是以瓷石或者高岭土为原料，富含长石、石英石和莫来石等成分，并且含铁量低。陶器的烧成温度一般在</a:t>
            </a:r>
            <a:r>
              <a:rPr lang="en-US" altLang="zh-CN" sz="2800" spc="300" dirty="0">
                <a:latin typeface="等线" panose="02010600030101010101" pitchFamily="2" charset="-122"/>
                <a:ea typeface="等线" panose="02010600030101010101" pitchFamily="2" charset="-122"/>
              </a:rPr>
              <a:t>700</a:t>
            </a:r>
            <a:r>
              <a:rPr lang="zh-CN" altLang="en-US" sz="2800" spc="300" dirty="0">
                <a:latin typeface="等线" panose="02010600030101010101" pitchFamily="2" charset="-122"/>
                <a:ea typeface="等线" panose="02010600030101010101" pitchFamily="2" charset="-122"/>
              </a:rPr>
              <a:t>℃以上、</a:t>
            </a:r>
          </a:p>
        </p:txBody>
      </p:sp>
      <p:pic>
        <p:nvPicPr>
          <p:cNvPr id="7" name="图片 6">
            <a:extLst>
              <a:ext uri="{FF2B5EF4-FFF2-40B4-BE49-F238E27FC236}">
                <a16:creationId xmlns:a16="http://schemas.microsoft.com/office/drawing/2014/main" id="{B5CEF1F9-7D58-9FBB-A90A-19EE69B7858E}"/>
              </a:ext>
            </a:extLst>
          </p:cNvPr>
          <p:cNvPicPr>
            <a:picLocks noChangeAspect="1"/>
          </p:cNvPicPr>
          <p:nvPr/>
        </p:nvPicPr>
        <p:blipFill>
          <a:blip r:embed="rId2"/>
          <a:stretch>
            <a:fillRect/>
          </a:stretch>
        </p:blipFill>
        <p:spPr>
          <a:xfrm>
            <a:off x="3000144" y="2893936"/>
            <a:ext cx="5424314" cy="5843651"/>
          </a:xfrm>
          <a:prstGeom prst="rect">
            <a:avLst/>
          </a:prstGeom>
        </p:spPr>
      </p:pic>
      <p:sp>
        <p:nvSpPr>
          <p:cNvPr id="2" name="矩形: 圆角 1">
            <a:extLst>
              <a:ext uri="{FF2B5EF4-FFF2-40B4-BE49-F238E27FC236}">
                <a16:creationId xmlns:a16="http://schemas.microsoft.com/office/drawing/2014/main" id="{00498F2F-D067-1A6C-1D24-A6BCA683FE75}"/>
              </a:ext>
            </a:extLst>
          </p:cNvPr>
          <p:cNvSpPr/>
          <p:nvPr/>
        </p:nvSpPr>
        <p:spPr>
          <a:xfrm>
            <a:off x="4145543" y="1663648"/>
            <a:ext cx="4119228" cy="715581"/>
          </a:xfrm>
          <a:prstGeom prst="round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zh-CN" altLang="en-US" sz="3200" b="1" spc="300" dirty="0">
                <a:latin typeface="宋体" panose="02010600030101010101" pitchFamily="2" charset="-122"/>
                <a:ea typeface="宋体" panose="02010600030101010101" pitchFamily="2" charset="-122"/>
              </a:rPr>
              <a:t>一、关于陶和瓷</a:t>
            </a:r>
          </a:p>
        </p:txBody>
      </p:sp>
    </p:spTree>
    <p:extLst>
      <p:ext uri="{BB962C8B-B14F-4D97-AF65-F5344CB8AC3E}">
        <p14:creationId xmlns:p14="http://schemas.microsoft.com/office/powerpoint/2010/main" val="3666139552"/>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invX="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9" presetClass="entr" presetSubtype="0" decel="100000"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ppt_w</p:attrName>
                                        </p:attrNameLst>
                                      </p:cBhvr>
                                      <p:tavLst>
                                        <p:tav tm="0">
                                          <p:val>
                                            <p:fltVal val="0"/>
                                          </p:val>
                                        </p:tav>
                                        <p:tav tm="100000">
                                          <p:val>
                                            <p:strVal val="#ppt_w"/>
                                          </p:val>
                                        </p:tav>
                                      </p:tavLst>
                                    </p:anim>
                                    <p:anim calcmode="lin" valueType="num">
                                      <p:cBhvr>
                                        <p:cTn id="13" dur="500" fill="hold"/>
                                        <p:tgtEl>
                                          <p:spTgt spid="5"/>
                                        </p:tgtEl>
                                        <p:attrNameLst>
                                          <p:attrName>ppt_h</p:attrName>
                                        </p:attrNameLst>
                                      </p:cBhvr>
                                      <p:tavLst>
                                        <p:tav tm="0">
                                          <p:val>
                                            <p:fltVal val="0"/>
                                          </p:val>
                                        </p:tav>
                                        <p:tav tm="100000">
                                          <p:val>
                                            <p:strVal val="#ppt_h"/>
                                          </p:val>
                                        </p:tav>
                                      </p:tavLst>
                                    </p:anim>
                                    <p:anim calcmode="lin" valueType="num">
                                      <p:cBhvr>
                                        <p:cTn id="14" dur="500" fill="hold"/>
                                        <p:tgtEl>
                                          <p:spTgt spid="5"/>
                                        </p:tgtEl>
                                        <p:attrNameLst>
                                          <p:attrName>style.rotation</p:attrName>
                                        </p:attrNameLst>
                                      </p:cBhvr>
                                      <p:tavLst>
                                        <p:tav tm="0">
                                          <p:val>
                                            <p:fltVal val="360"/>
                                          </p:val>
                                        </p:tav>
                                        <p:tav tm="100000">
                                          <p:val>
                                            <p:fltVal val="0"/>
                                          </p:val>
                                        </p:tav>
                                      </p:tavLst>
                                    </p:anim>
                                    <p:animEffect transition="in" filter="fade">
                                      <p:cBhvr>
                                        <p:cTn id="15" dur="500"/>
                                        <p:tgtEl>
                                          <p:spTgt spid="5"/>
                                        </p:tgtEl>
                                      </p:cBhvr>
                                    </p:animEffect>
                                  </p:childTnLst>
                                </p:cTn>
                              </p:par>
                            </p:childTnLst>
                          </p:cTn>
                        </p:par>
                      </p:childTnLst>
                    </p:cTn>
                  </p:par>
                  <p:par>
                    <p:cTn id="16" fill="hold">
                      <p:stCondLst>
                        <p:cond delay="indefinite"/>
                      </p:stCondLst>
                      <p:childTnLst>
                        <p:par>
                          <p:cTn id="17" fill="hold">
                            <p:stCondLst>
                              <p:cond delay="0"/>
                            </p:stCondLst>
                            <p:childTnLst>
                              <p:par>
                                <p:cTn id="18" presetID="2" presetClass="entr" presetSubtype="8" fill="hold" grpId="0" nodeType="clickEffect">
                                  <p:stCondLst>
                                    <p:cond delay="0"/>
                                  </p:stCondLst>
                                  <p:childTnLst>
                                    <p:set>
                                      <p:cBhvr>
                                        <p:cTn id="19" dur="1" fill="hold">
                                          <p:stCondLst>
                                            <p:cond delay="0"/>
                                          </p:stCondLst>
                                        </p:cTn>
                                        <p:tgtEl>
                                          <p:spTgt spid="2"/>
                                        </p:tgtEl>
                                        <p:attrNameLst>
                                          <p:attrName>style.visibility</p:attrName>
                                        </p:attrNameLst>
                                      </p:cBhvr>
                                      <p:to>
                                        <p:strVal val="visible"/>
                                      </p:to>
                                    </p:set>
                                    <p:anim calcmode="lin" valueType="num">
                                      <p:cBhvr additive="base">
                                        <p:cTn id="20" dur="500" fill="hold"/>
                                        <p:tgtEl>
                                          <p:spTgt spid="2"/>
                                        </p:tgtEl>
                                        <p:attrNameLst>
                                          <p:attrName>ppt_x</p:attrName>
                                        </p:attrNameLst>
                                      </p:cBhvr>
                                      <p:tavLst>
                                        <p:tav tm="0">
                                          <p:val>
                                            <p:strVal val="0-#ppt_w/2"/>
                                          </p:val>
                                        </p:tav>
                                        <p:tav tm="100000">
                                          <p:val>
                                            <p:strVal val="#ppt_x"/>
                                          </p:val>
                                        </p:tav>
                                      </p:tavLst>
                                    </p:anim>
                                    <p:anim calcmode="lin" valueType="num">
                                      <p:cBhvr additive="base">
                                        <p:cTn id="21"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14" presetClass="entr" presetSubtype="10" fill="hold" nodeType="clickEffect">
                                  <p:stCondLst>
                                    <p:cond delay="0"/>
                                  </p:stCondLst>
                                  <p:childTnLst>
                                    <p:set>
                                      <p:cBhvr>
                                        <p:cTn id="25" dur="1" fill="hold">
                                          <p:stCondLst>
                                            <p:cond delay="0"/>
                                          </p:stCondLst>
                                        </p:cTn>
                                        <p:tgtEl>
                                          <p:spTgt spid="7"/>
                                        </p:tgtEl>
                                        <p:attrNameLst>
                                          <p:attrName>style.visibility</p:attrName>
                                        </p:attrNameLst>
                                      </p:cBhvr>
                                      <p:to>
                                        <p:strVal val="visible"/>
                                      </p:to>
                                    </p:set>
                                    <p:animEffect transition="in" filter="randombar(horizontal)">
                                      <p:cBhvr>
                                        <p:cTn id="26" dur="500"/>
                                        <p:tgtEl>
                                          <p:spTgt spid="7"/>
                                        </p:tgtEl>
                                      </p:cBhvr>
                                    </p:animEffect>
                                  </p:childTnLst>
                                </p:cTn>
                              </p:par>
                            </p:childTnLst>
                          </p:cTn>
                        </p:par>
                      </p:childTnLst>
                    </p:cTn>
                  </p:par>
                  <p:par>
                    <p:cTn id="27" fill="hold">
                      <p:stCondLst>
                        <p:cond delay="indefinite"/>
                      </p:stCondLst>
                      <p:childTnLst>
                        <p:par>
                          <p:cTn id="28" fill="hold">
                            <p:stCondLst>
                              <p:cond delay="0"/>
                            </p:stCondLst>
                            <p:childTnLst>
                              <p:par>
                                <p:cTn id="29" presetID="41" presetClass="entr" presetSubtype="0" fill="hold" grpId="0" nodeType="clickEffect">
                                  <p:stCondLst>
                                    <p:cond delay="0"/>
                                  </p:stCondLst>
                                  <p:iterate type="lt">
                                    <p:tmPct val="10000"/>
                                  </p:iterate>
                                  <p:childTnLst>
                                    <p:set>
                                      <p:cBhvr>
                                        <p:cTn id="30" dur="1" fill="hold">
                                          <p:stCondLst>
                                            <p:cond delay="0"/>
                                          </p:stCondLst>
                                        </p:cTn>
                                        <p:tgtEl>
                                          <p:spTgt spid="6"/>
                                        </p:tgtEl>
                                        <p:attrNameLst>
                                          <p:attrName>style.visibility</p:attrName>
                                        </p:attrNameLst>
                                      </p:cBhvr>
                                      <p:to>
                                        <p:strVal val="visible"/>
                                      </p:to>
                                    </p:set>
                                    <p:anim calcmode="lin" valueType="num">
                                      <p:cBhvr>
                                        <p:cTn id="31" dur="25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32" dur="250" fill="hold"/>
                                        <p:tgtEl>
                                          <p:spTgt spid="6"/>
                                        </p:tgtEl>
                                        <p:attrNameLst>
                                          <p:attrName>ppt_y</p:attrName>
                                        </p:attrNameLst>
                                      </p:cBhvr>
                                      <p:tavLst>
                                        <p:tav tm="0">
                                          <p:val>
                                            <p:strVal val="#ppt_y"/>
                                          </p:val>
                                        </p:tav>
                                        <p:tav tm="100000">
                                          <p:val>
                                            <p:strVal val="#ppt_y"/>
                                          </p:val>
                                        </p:tav>
                                      </p:tavLst>
                                    </p:anim>
                                    <p:anim calcmode="lin" valueType="num">
                                      <p:cBhvr>
                                        <p:cTn id="33" dur="25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34" dur="25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35" dur="250" tmFilter="0,0; .5, 1; 1, 1"/>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6" grpId="0"/>
      <p:bldP spid="2"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659FF02E-FF86-2639-CD70-3CB35C950E19}"/>
              </a:ext>
            </a:extLst>
          </p:cNvPr>
          <p:cNvSpPr/>
          <p:nvPr/>
        </p:nvSpPr>
        <p:spPr>
          <a:xfrm>
            <a:off x="0" y="424740"/>
            <a:ext cx="18287999" cy="567631"/>
          </a:xfrm>
          <a:prstGeom prst="rect">
            <a:avLst/>
          </a:prstGeom>
          <a:solidFill>
            <a:srgbClr val="8FCC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599"/>
          </a:p>
        </p:txBody>
      </p:sp>
      <p:sp>
        <p:nvSpPr>
          <p:cNvPr id="5" name="文本框 4">
            <a:extLst>
              <a:ext uri="{FF2B5EF4-FFF2-40B4-BE49-F238E27FC236}">
                <a16:creationId xmlns:a16="http://schemas.microsoft.com/office/drawing/2014/main" id="{A6DFBD31-AAFE-04E8-49A1-D73FAA0C4A4D}"/>
              </a:ext>
            </a:extLst>
          </p:cNvPr>
          <p:cNvSpPr txBox="1"/>
          <p:nvPr/>
        </p:nvSpPr>
        <p:spPr>
          <a:xfrm>
            <a:off x="1130157" y="197278"/>
            <a:ext cx="7134614" cy="824649"/>
          </a:xfrm>
          <a:prstGeom prst="rect">
            <a:avLst/>
          </a:prstGeom>
          <a:noFill/>
        </p:spPr>
        <p:txBody>
          <a:bodyPr wrap="square">
            <a:spAutoFit/>
          </a:bodyPr>
          <a:lstStyle/>
          <a:p>
            <a:pPr>
              <a:lnSpc>
                <a:spcPct val="150000"/>
              </a:lnSpc>
            </a:pPr>
            <a:r>
              <a:rPr lang="zh-CN" altLang="en-US" sz="3600" kern="100" spc="600" dirty="0">
                <a:solidFill>
                  <a:schemeClr val="bg1"/>
                </a:solidFill>
                <a:latin typeface="方正黑体简体" panose="03000509000000000000" pitchFamily="65" charset="-122"/>
                <a:ea typeface="方正黑体简体" panose="03000509000000000000" pitchFamily="65" charset="-122"/>
                <a:cs typeface="Times New Roman" panose="02020603050405020304" pitchFamily="18" charset="0"/>
              </a:rPr>
              <a:t>第一节  陶瓷和陶艺</a:t>
            </a:r>
            <a:endParaRPr lang="zh-CN" altLang="en-US" sz="3600" dirty="0">
              <a:ln w="13462">
                <a:solidFill>
                  <a:schemeClr val="bg1"/>
                </a:solidFill>
                <a:prstDash val="solid"/>
              </a:ln>
              <a:solidFill>
                <a:schemeClr val="bg1"/>
              </a:solidFill>
              <a:effectLst>
                <a:outerShdw dist="38100" dir="2700000" algn="bl" rotWithShape="0">
                  <a:schemeClr val="accent5"/>
                </a:outerShdw>
              </a:effectLst>
              <a:latin typeface="方正黑体简体" panose="03000509000000000000" pitchFamily="65" charset="-122"/>
              <a:ea typeface="方正黑体简体" panose="03000509000000000000" pitchFamily="65" charset="-122"/>
            </a:endParaRPr>
          </a:p>
        </p:txBody>
      </p:sp>
      <p:sp>
        <p:nvSpPr>
          <p:cNvPr id="7" name="矩形: 圆角 6">
            <a:extLst>
              <a:ext uri="{FF2B5EF4-FFF2-40B4-BE49-F238E27FC236}">
                <a16:creationId xmlns:a16="http://schemas.microsoft.com/office/drawing/2014/main" id="{A4BB7FBA-E78D-399C-462A-F8001F663FD3}"/>
              </a:ext>
            </a:extLst>
          </p:cNvPr>
          <p:cNvSpPr/>
          <p:nvPr/>
        </p:nvSpPr>
        <p:spPr>
          <a:xfrm>
            <a:off x="1323474" y="2334126"/>
            <a:ext cx="15857621" cy="6280485"/>
          </a:xfrm>
          <a:prstGeom prst="roundRect">
            <a:avLst/>
          </a:prstGeom>
          <a:noFill/>
          <a:ln w="381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a:extLst>
              <a:ext uri="{FF2B5EF4-FFF2-40B4-BE49-F238E27FC236}">
                <a16:creationId xmlns:a16="http://schemas.microsoft.com/office/drawing/2014/main" id="{3BEF8C9B-9BAA-4EC1-D76C-F0CD026DB8E5}"/>
              </a:ext>
            </a:extLst>
          </p:cNvPr>
          <p:cNvSpPr/>
          <p:nvPr/>
        </p:nvSpPr>
        <p:spPr>
          <a:xfrm>
            <a:off x="505326" y="3850105"/>
            <a:ext cx="17301411" cy="317633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a:extLst>
              <a:ext uri="{FF2B5EF4-FFF2-40B4-BE49-F238E27FC236}">
                <a16:creationId xmlns:a16="http://schemas.microsoft.com/office/drawing/2014/main" id="{63F1351F-A01B-34B7-CF72-279507100426}"/>
              </a:ext>
            </a:extLst>
          </p:cNvPr>
          <p:cNvSpPr txBox="1"/>
          <p:nvPr/>
        </p:nvSpPr>
        <p:spPr>
          <a:xfrm>
            <a:off x="3161609" y="3071283"/>
            <a:ext cx="11964780" cy="4550989"/>
          </a:xfrm>
          <a:prstGeom prst="rect">
            <a:avLst/>
          </a:prstGeom>
          <a:noFill/>
        </p:spPr>
        <p:txBody>
          <a:bodyPr wrap="square">
            <a:spAutoFit/>
          </a:bodyPr>
          <a:lstStyle/>
          <a:p>
            <a:pPr algn="just">
              <a:lnSpc>
                <a:spcPct val="150000"/>
              </a:lnSpc>
            </a:pPr>
            <a:r>
              <a:rPr lang="en-US" altLang="zh-CN" sz="2800" spc="300" dirty="0">
                <a:latin typeface="等线" panose="02010600030101010101" pitchFamily="2" charset="-122"/>
                <a:ea typeface="等线" panose="02010600030101010101" pitchFamily="2" charset="-122"/>
              </a:rPr>
              <a:t>1200</a:t>
            </a:r>
            <a:r>
              <a:rPr lang="zh-CN" altLang="en-US" sz="2800" spc="300" dirty="0">
                <a:latin typeface="等线" panose="02010600030101010101" pitchFamily="2" charset="-122"/>
                <a:ea typeface="等线" panose="02010600030101010101" pitchFamily="2" charset="-122"/>
              </a:rPr>
              <a:t>℃以下，通常表面不挂釉，即使挂釉也大多是低温釉，按烧成温度、方法以及制作原料的不同可以分为红陶、灰陶、彩陶、黑陶和釉陶等。瓷器的烧成温度一般在</a:t>
            </a:r>
            <a:r>
              <a:rPr lang="en-US" altLang="zh-CN" sz="2800" spc="300" dirty="0">
                <a:latin typeface="等线" panose="02010600030101010101" pitchFamily="2" charset="-122"/>
                <a:ea typeface="等线" panose="02010600030101010101" pitchFamily="2" charset="-122"/>
              </a:rPr>
              <a:t>1200</a:t>
            </a:r>
            <a:r>
              <a:rPr lang="zh-CN" altLang="en-US" sz="2800" spc="300" dirty="0">
                <a:latin typeface="等线" panose="02010600030101010101" pitchFamily="2" charset="-122"/>
                <a:ea typeface="等线" panose="02010600030101010101" pitchFamily="2" charset="-122"/>
              </a:rPr>
              <a:t>℃</a:t>
            </a:r>
            <a:r>
              <a:rPr lang="en-US" altLang="zh-CN" sz="2800" spc="300" dirty="0">
                <a:latin typeface="等线" panose="02010600030101010101" pitchFamily="2" charset="-122"/>
                <a:ea typeface="等线" panose="02010600030101010101" pitchFamily="2" charset="-122"/>
              </a:rPr>
              <a:t>~1400</a:t>
            </a:r>
            <a:r>
              <a:rPr lang="zh-CN" altLang="en-US" sz="2800" spc="300" dirty="0">
                <a:latin typeface="等线" panose="02010600030101010101" pitchFamily="2" charset="-122"/>
                <a:ea typeface="等线" panose="02010600030101010101" pitchFamily="2" charset="-122"/>
              </a:rPr>
              <a:t>℃，可分为中温瓷器、高温瓷器，胎质致密，具有透明或半透明性，敲击可发出清脆的声音。一般来说，烧结程度和致密度越高，则吸水率就越低。陶器由于胎质疏松，吸水率较高，瓷器由于胎质致密，吸水率比陶器低，通常不足</a:t>
            </a:r>
            <a:r>
              <a:rPr lang="en-US" altLang="zh-CN" sz="2800" spc="300" dirty="0">
                <a:latin typeface="等线" panose="02010600030101010101" pitchFamily="2" charset="-122"/>
                <a:ea typeface="等线" panose="02010600030101010101" pitchFamily="2" charset="-122"/>
              </a:rPr>
              <a:t>1%</a:t>
            </a:r>
            <a:r>
              <a:rPr lang="zh-CN" altLang="en-US" sz="2800" spc="300" dirty="0">
                <a:latin typeface="等线" panose="02010600030101010101" pitchFamily="2" charset="-122"/>
                <a:ea typeface="等线" panose="02010600030101010101" pitchFamily="2" charset="-122"/>
              </a:rPr>
              <a:t>。</a:t>
            </a:r>
          </a:p>
        </p:txBody>
      </p:sp>
    </p:spTree>
    <p:extLst>
      <p:ext uri="{BB962C8B-B14F-4D97-AF65-F5344CB8AC3E}">
        <p14:creationId xmlns:p14="http://schemas.microsoft.com/office/powerpoint/2010/main" val="2371667027"/>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invX="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9" presetClass="entr" presetSubtype="0" decel="100000"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ppt_w</p:attrName>
                                        </p:attrNameLst>
                                      </p:cBhvr>
                                      <p:tavLst>
                                        <p:tav tm="0">
                                          <p:val>
                                            <p:fltVal val="0"/>
                                          </p:val>
                                        </p:tav>
                                        <p:tav tm="100000">
                                          <p:val>
                                            <p:strVal val="#ppt_w"/>
                                          </p:val>
                                        </p:tav>
                                      </p:tavLst>
                                    </p:anim>
                                    <p:anim calcmode="lin" valueType="num">
                                      <p:cBhvr>
                                        <p:cTn id="13" dur="500" fill="hold"/>
                                        <p:tgtEl>
                                          <p:spTgt spid="5"/>
                                        </p:tgtEl>
                                        <p:attrNameLst>
                                          <p:attrName>ppt_h</p:attrName>
                                        </p:attrNameLst>
                                      </p:cBhvr>
                                      <p:tavLst>
                                        <p:tav tm="0">
                                          <p:val>
                                            <p:fltVal val="0"/>
                                          </p:val>
                                        </p:tav>
                                        <p:tav tm="100000">
                                          <p:val>
                                            <p:strVal val="#ppt_h"/>
                                          </p:val>
                                        </p:tav>
                                      </p:tavLst>
                                    </p:anim>
                                    <p:anim calcmode="lin" valueType="num">
                                      <p:cBhvr>
                                        <p:cTn id="14" dur="500" fill="hold"/>
                                        <p:tgtEl>
                                          <p:spTgt spid="5"/>
                                        </p:tgtEl>
                                        <p:attrNameLst>
                                          <p:attrName>style.rotation</p:attrName>
                                        </p:attrNameLst>
                                      </p:cBhvr>
                                      <p:tavLst>
                                        <p:tav tm="0">
                                          <p:val>
                                            <p:fltVal val="360"/>
                                          </p:val>
                                        </p:tav>
                                        <p:tav tm="100000">
                                          <p:val>
                                            <p:fltVal val="0"/>
                                          </p:val>
                                        </p:tav>
                                      </p:tavLst>
                                    </p:anim>
                                    <p:animEffect transition="in" filter="fade">
                                      <p:cBhvr>
                                        <p:cTn id="15" dur="500"/>
                                        <p:tgtEl>
                                          <p:spTgt spid="5"/>
                                        </p:tgtEl>
                                      </p:cBhvr>
                                    </p:animEffect>
                                  </p:childTnLst>
                                </p:cTn>
                              </p:par>
                            </p:childTnLst>
                          </p:cTn>
                        </p:par>
                      </p:childTnLst>
                    </p:cTn>
                  </p:par>
                  <p:par>
                    <p:cTn id="16" fill="hold">
                      <p:stCondLst>
                        <p:cond delay="indefinite"/>
                      </p:stCondLst>
                      <p:childTnLst>
                        <p:par>
                          <p:cTn id="17" fill="hold">
                            <p:stCondLst>
                              <p:cond delay="0"/>
                            </p:stCondLst>
                            <p:childTnLst>
                              <p:par>
                                <p:cTn id="18" presetID="21" presetClass="entr" presetSubtype="1" fill="hold" grpId="0" nodeType="click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wheel(1)">
                                      <p:cBhvr>
                                        <p:cTn id="20" dur="2000"/>
                                        <p:tgtEl>
                                          <p:spTgt spid="7"/>
                                        </p:tgtEl>
                                      </p:cBhvr>
                                    </p:animEffect>
                                  </p:childTnLst>
                                </p:cTn>
                              </p:par>
                            </p:childTnLst>
                          </p:cTn>
                        </p:par>
                        <p:par>
                          <p:cTn id="21" fill="hold">
                            <p:stCondLst>
                              <p:cond delay="2000"/>
                            </p:stCondLst>
                            <p:childTnLst>
                              <p:par>
                                <p:cTn id="22" presetID="41" presetClass="entr" presetSubtype="0" fill="hold" grpId="0" nodeType="afterEffect">
                                  <p:stCondLst>
                                    <p:cond delay="0"/>
                                  </p:stCondLst>
                                  <p:iterate type="lt">
                                    <p:tmPct val="10000"/>
                                  </p:iterate>
                                  <p:childTnLst>
                                    <p:set>
                                      <p:cBhvr>
                                        <p:cTn id="23" dur="1" fill="hold">
                                          <p:stCondLst>
                                            <p:cond delay="0"/>
                                          </p:stCondLst>
                                        </p:cTn>
                                        <p:tgtEl>
                                          <p:spTgt spid="6"/>
                                        </p:tgtEl>
                                        <p:attrNameLst>
                                          <p:attrName>style.visibility</p:attrName>
                                        </p:attrNameLst>
                                      </p:cBhvr>
                                      <p:to>
                                        <p:strVal val="visible"/>
                                      </p:to>
                                    </p:set>
                                    <p:anim calcmode="lin" valueType="num">
                                      <p:cBhvr>
                                        <p:cTn id="24" dur="25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25" dur="250" fill="hold"/>
                                        <p:tgtEl>
                                          <p:spTgt spid="6"/>
                                        </p:tgtEl>
                                        <p:attrNameLst>
                                          <p:attrName>ppt_y</p:attrName>
                                        </p:attrNameLst>
                                      </p:cBhvr>
                                      <p:tavLst>
                                        <p:tav tm="0">
                                          <p:val>
                                            <p:strVal val="#ppt_y"/>
                                          </p:val>
                                        </p:tav>
                                        <p:tav tm="100000">
                                          <p:val>
                                            <p:strVal val="#ppt_y"/>
                                          </p:val>
                                        </p:tav>
                                      </p:tavLst>
                                    </p:anim>
                                    <p:anim calcmode="lin" valueType="num">
                                      <p:cBhvr>
                                        <p:cTn id="26" dur="25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27" dur="25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28" dur="250" tmFilter="0,0; .5, 1; 1, 1"/>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7" grpId="0" animBg="1"/>
      <p:bldP spid="6"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659FF02E-FF86-2639-CD70-3CB35C950E19}"/>
              </a:ext>
            </a:extLst>
          </p:cNvPr>
          <p:cNvSpPr/>
          <p:nvPr/>
        </p:nvSpPr>
        <p:spPr>
          <a:xfrm>
            <a:off x="0" y="424740"/>
            <a:ext cx="18287999" cy="567631"/>
          </a:xfrm>
          <a:prstGeom prst="rect">
            <a:avLst/>
          </a:prstGeom>
          <a:solidFill>
            <a:srgbClr val="8FCC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599"/>
          </a:p>
        </p:txBody>
      </p:sp>
      <p:sp>
        <p:nvSpPr>
          <p:cNvPr id="5" name="文本框 4">
            <a:extLst>
              <a:ext uri="{FF2B5EF4-FFF2-40B4-BE49-F238E27FC236}">
                <a16:creationId xmlns:a16="http://schemas.microsoft.com/office/drawing/2014/main" id="{A6DFBD31-AAFE-04E8-49A1-D73FAA0C4A4D}"/>
              </a:ext>
            </a:extLst>
          </p:cNvPr>
          <p:cNvSpPr txBox="1"/>
          <p:nvPr/>
        </p:nvSpPr>
        <p:spPr>
          <a:xfrm>
            <a:off x="1130157" y="197278"/>
            <a:ext cx="7134614" cy="824649"/>
          </a:xfrm>
          <a:prstGeom prst="rect">
            <a:avLst/>
          </a:prstGeom>
          <a:noFill/>
        </p:spPr>
        <p:txBody>
          <a:bodyPr wrap="square">
            <a:spAutoFit/>
          </a:bodyPr>
          <a:lstStyle/>
          <a:p>
            <a:pPr>
              <a:lnSpc>
                <a:spcPct val="150000"/>
              </a:lnSpc>
            </a:pPr>
            <a:r>
              <a:rPr lang="zh-CN" altLang="en-US" sz="3600" kern="100" spc="600" dirty="0">
                <a:solidFill>
                  <a:schemeClr val="bg1"/>
                </a:solidFill>
                <a:latin typeface="方正黑体简体" panose="03000509000000000000" pitchFamily="65" charset="-122"/>
                <a:ea typeface="方正黑体简体" panose="03000509000000000000" pitchFamily="65" charset="-122"/>
                <a:cs typeface="Times New Roman" panose="02020603050405020304" pitchFamily="18" charset="0"/>
              </a:rPr>
              <a:t>第一节  陶瓷和陶艺</a:t>
            </a:r>
            <a:endParaRPr lang="zh-CN" altLang="en-US" sz="3600" dirty="0">
              <a:ln w="13462">
                <a:solidFill>
                  <a:schemeClr val="bg1"/>
                </a:solidFill>
                <a:prstDash val="solid"/>
              </a:ln>
              <a:solidFill>
                <a:schemeClr val="bg1"/>
              </a:solidFill>
              <a:effectLst>
                <a:outerShdw dist="38100" dir="2700000" algn="bl" rotWithShape="0">
                  <a:schemeClr val="accent5"/>
                </a:outerShdw>
              </a:effectLst>
              <a:latin typeface="方正黑体简体" panose="03000509000000000000" pitchFamily="65" charset="-122"/>
              <a:ea typeface="方正黑体简体" panose="03000509000000000000" pitchFamily="65" charset="-122"/>
            </a:endParaRPr>
          </a:p>
        </p:txBody>
      </p:sp>
      <p:sp>
        <p:nvSpPr>
          <p:cNvPr id="6" name="文本框 5">
            <a:extLst>
              <a:ext uri="{FF2B5EF4-FFF2-40B4-BE49-F238E27FC236}">
                <a16:creationId xmlns:a16="http://schemas.microsoft.com/office/drawing/2014/main" id="{63F1351F-A01B-34B7-CF72-279507100426}"/>
              </a:ext>
            </a:extLst>
          </p:cNvPr>
          <p:cNvSpPr txBox="1"/>
          <p:nvPr/>
        </p:nvSpPr>
        <p:spPr>
          <a:xfrm>
            <a:off x="6634259" y="2753651"/>
            <a:ext cx="9203149" cy="5843651"/>
          </a:xfrm>
          <a:prstGeom prst="rect">
            <a:avLst/>
          </a:prstGeom>
          <a:noFill/>
        </p:spPr>
        <p:txBody>
          <a:bodyPr wrap="square">
            <a:spAutoFit/>
          </a:bodyPr>
          <a:lstStyle/>
          <a:p>
            <a:pPr algn="just">
              <a:lnSpc>
                <a:spcPct val="150000"/>
              </a:lnSpc>
            </a:pPr>
            <a:r>
              <a:rPr lang="zh-CN" altLang="en-US" sz="2800" spc="300" dirty="0">
                <a:latin typeface="等线" panose="02010600030101010101" pitchFamily="2" charset="-122"/>
                <a:ea typeface="等线" panose="02010600030101010101" pitchFamily="2" charset="-122"/>
              </a:rPr>
              <a:t>      陶艺是以黏土为媒介进行创作的艺术品。现代陶艺是在现代艺术的影响下兴起和发展起来的，与传统陶瓷艺术相比更强调现代艺术的特征。</a:t>
            </a:r>
            <a:r>
              <a:rPr lang="en-US" altLang="zh-CN" sz="2800" spc="300" dirty="0">
                <a:latin typeface="等线" panose="02010600030101010101" pitchFamily="2" charset="-122"/>
                <a:ea typeface="等线" panose="02010600030101010101" pitchFamily="2" charset="-122"/>
              </a:rPr>
              <a:t>1954</a:t>
            </a:r>
            <a:r>
              <a:rPr lang="zh-CN" altLang="en-US" sz="2800" spc="300" dirty="0">
                <a:latin typeface="等线" panose="02010600030101010101" pitchFamily="2" charset="-122"/>
                <a:ea typeface="等线" panose="02010600030101010101" pitchFamily="2" charset="-122"/>
              </a:rPr>
              <a:t>年彼得。沃克斯在洛杉矶市立美术学院教授陶艺并发起“奥蒂斯革命”。彼得。沃克斯受抽象表现主义和行动画派的影响，强调陶艺创作过程中的自我表达和即兴发挥。其作品中有意无意留下缺陷语言，例如开裂、斑孔等，不仅记录了作品的创作过程，也充分发挥了泥料的本质语言。</a:t>
            </a:r>
          </a:p>
        </p:txBody>
      </p:sp>
      <p:pic>
        <p:nvPicPr>
          <p:cNvPr id="3" name="图片 2">
            <a:extLst>
              <a:ext uri="{FF2B5EF4-FFF2-40B4-BE49-F238E27FC236}">
                <a16:creationId xmlns:a16="http://schemas.microsoft.com/office/drawing/2014/main" id="{5EAEAA02-19E6-9478-1557-C2C42F6E0A8C}"/>
              </a:ext>
            </a:extLst>
          </p:cNvPr>
          <p:cNvPicPr>
            <a:picLocks noChangeAspect="1"/>
          </p:cNvPicPr>
          <p:nvPr/>
        </p:nvPicPr>
        <p:blipFill>
          <a:blip r:embed="rId2"/>
          <a:stretch>
            <a:fillRect/>
          </a:stretch>
        </p:blipFill>
        <p:spPr>
          <a:xfrm>
            <a:off x="2450592" y="2853055"/>
            <a:ext cx="3280788" cy="5996975"/>
          </a:xfrm>
          <a:prstGeom prst="rect">
            <a:avLst/>
          </a:prstGeom>
        </p:spPr>
      </p:pic>
      <p:sp>
        <p:nvSpPr>
          <p:cNvPr id="7" name="矩形: 圆角 6">
            <a:extLst>
              <a:ext uri="{FF2B5EF4-FFF2-40B4-BE49-F238E27FC236}">
                <a16:creationId xmlns:a16="http://schemas.microsoft.com/office/drawing/2014/main" id="{19D69BAA-4ADD-D618-BBDA-4BB3FC5292C4}"/>
              </a:ext>
            </a:extLst>
          </p:cNvPr>
          <p:cNvSpPr/>
          <p:nvPr/>
        </p:nvSpPr>
        <p:spPr>
          <a:xfrm>
            <a:off x="2639484" y="1682185"/>
            <a:ext cx="4067834" cy="715581"/>
          </a:xfrm>
          <a:prstGeom prst="round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zh-CN" altLang="en-US" sz="3200" b="1" spc="300" dirty="0">
                <a:latin typeface="宋体" panose="02010600030101010101" pitchFamily="2" charset="-122"/>
                <a:ea typeface="宋体" panose="02010600030101010101" pitchFamily="2" charset="-122"/>
              </a:rPr>
              <a:t>二、关于陶艺</a:t>
            </a:r>
          </a:p>
        </p:txBody>
      </p:sp>
    </p:spTree>
    <p:extLst>
      <p:ext uri="{BB962C8B-B14F-4D97-AF65-F5344CB8AC3E}">
        <p14:creationId xmlns:p14="http://schemas.microsoft.com/office/powerpoint/2010/main" val="1078316716"/>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invX="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9" presetClass="entr" presetSubtype="0" decel="100000"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ppt_w</p:attrName>
                                        </p:attrNameLst>
                                      </p:cBhvr>
                                      <p:tavLst>
                                        <p:tav tm="0">
                                          <p:val>
                                            <p:fltVal val="0"/>
                                          </p:val>
                                        </p:tav>
                                        <p:tav tm="100000">
                                          <p:val>
                                            <p:strVal val="#ppt_w"/>
                                          </p:val>
                                        </p:tav>
                                      </p:tavLst>
                                    </p:anim>
                                    <p:anim calcmode="lin" valueType="num">
                                      <p:cBhvr>
                                        <p:cTn id="13" dur="500" fill="hold"/>
                                        <p:tgtEl>
                                          <p:spTgt spid="5"/>
                                        </p:tgtEl>
                                        <p:attrNameLst>
                                          <p:attrName>ppt_h</p:attrName>
                                        </p:attrNameLst>
                                      </p:cBhvr>
                                      <p:tavLst>
                                        <p:tav tm="0">
                                          <p:val>
                                            <p:fltVal val="0"/>
                                          </p:val>
                                        </p:tav>
                                        <p:tav tm="100000">
                                          <p:val>
                                            <p:strVal val="#ppt_h"/>
                                          </p:val>
                                        </p:tav>
                                      </p:tavLst>
                                    </p:anim>
                                    <p:anim calcmode="lin" valueType="num">
                                      <p:cBhvr>
                                        <p:cTn id="14" dur="500" fill="hold"/>
                                        <p:tgtEl>
                                          <p:spTgt spid="5"/>
                                        </p:tgtEl>
                                        <p:attrNameLst>
                                          <p:attrName>style.rotation</p:attrName>
                                        </p:attrNameLst>
                                      </p:cBhvr>
                                      <p:tavLst>
                                        <p:tav tm="0">
                                          <p:val>
                                            <p:fltVal val="360"/>
                                          </p:val>
                                        </p:tav>
                                        <p:tav tm="100000">
                                          <p:val>
                                            <p:fltVal val="0"/>
                                          </p:val>
                                        </p:tav>
                                      </p:tavLst>
                                    </p:anim>
                                    <p:animEffect transition="in" filter="fade">
                                      <p:cBhvr>
                                        <p:cTn id="15" dur="500"/>
                                        <p:tgtEl>
                                          <p:spTgt spid="5"/>
                                        </p:tgtEl>
                                      </p:cBhvr>
                                    </p:animEffect>
                                  </p:childTnLst>
                                </p:cTn>
                              </p:par>
                            </p:childTnLst>
                          </p:cTn>
                        </p:par>
                      </p:childTnLst>
                    </p:cTn>
                  </p:par>
                  <p:par>
                    <p:cTn id="16" fill="hold">
                      <p:stCondLst>
                        <p:cond delay="indefinite"/>
                      </p:stCondLst>
                      <p:childTnLst>
                        <p:par>
                          <p:cTn id="17" fill="hold">
                            <p:stCondLst>
                              <p:cond delay="0"/>
                            </p:stCondLst>
                            <p:childTnLst>
                              <p:par>
                                <p:cTn id="18" presetID="2" presetClass="entr" presetSubtype="8" fill="hold" grpId="0" nodeType="clickEffect">
                                  <p:stCondLst>
                                    <p:cond delay="0"/>
                                  </p:stCondLst>
                                  <p:childTnLst>
                                    <p:set>
                                      <p:cBhvr>
                                        <p:cTn id="19" dur="1" fill="hold">
                                          <p:stCondLst>
                                            <p:cond delay="0"/>
                                          </p:stCondLst>
                                        </p:cTn>
                                        <p:tgtEl>
                                          <p:spTgt spid="7"/>
                                        </p:tgtEl>
                                        <p:attrNameLst>
                                          <p:attrName>style.visibility</p:attrName>
                                        </p:attrNameLst>
                                      </p:cBhvr>
                                      <p:to>
                                        <p:strVal val="visible"/>
                                      </p:to>
                                    </p:set>
                                    <p:anim calcmode="lin" valueType="num">
                                      <p:cBhvr additive="base">
                                        <p:cTn id="20" dur="500" fill="hold"/>
                                        <p:tgtEl>
                                          <p:spTgt spid="7"/>
                                        </p:tgtEl>
                                        <p:attrNameLst>
                                          <p:attrName>ppt_x</p:attrName>
                                        </p:attrNameLst>
                                      </p:cBhvr>
                                      <p:tavLst>
                                        <p:tav tm="0">
                                          <p:val>
                                            <p:strVal val="0-#ppt_w/2"/>
                                          </p:val>
                                        </p:tav>
                                        <p:tav tm="100000">
                                          <p:val>
                                            <p:strVal val="#ppt_x"/>
                                          </p:val>
                                        </p:tav>
                                      </p:tavLst>
                                    </p:anim>
                                    <p:anim calcmode="lin" valueType="num">
                                      <p:cBhvr additive="base">
                                        <p:cTn id="21" dur="50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14" presetClass="entr" presetSubtype="10" fill="hold" nodeType="clickEffect">
                                  <p:stCondLst>
                                    <p:cond delay="0"/>
                                  </p:stCondLst>
                                  <p:childTnLst>
                                    <p:set>
                                      <p:cBhvr>
                                        <p:cTn id="25" dur="1" fill="hold">
                                          <p:stCondLst>
                                            <p:cond delay="0"/>
                                          </p:stCondLst>
                                        </p:cTn>
                                        <p:tgtEl>
                                          <p:spTgt spid="3"/>
                                        </p:tgtEl>
                                        <p:attrNameLst>
                                          <p:attrName>style.visibility</p:attrName>
                                        </p:attrNameLst>
                                      </p:cBhvr>
                                      <p:to>
                                        <p:strVal val="visible"/>
                                      </p:to>
                                    </p:set>
                                    <p:animEffect transition="in" filter="randombar(horizontal)">
                                      <p:cBhvr>
                                        <p:cTn id="26" dur="500"/>
                                        <p:tgtEl>
                                          <p:spTgt spid="3"/>
                                        </p:tgtEl>
                                      </p:cBhvr>
                                    </p:animEffect>
                                  </p:childTnLst>
                                </p:cTn>
                              </p:par>
                            </p:childTnLst>
                          </p:cTn>
                        </p:par>
                      </p:childTnLst>
                    </p:cTn>
                  </p:par>
                  <p:par>
                    <p:cTn id="27" fill="hold">
                      <p:stCondLst>
                        <p:cond delay="indefinite"/>
                      </p:stCondLst>
                      <p:childTnLst>
                        <p:par>
                          <p:cTn id="28" fill="hold">
                            <p:stCondLst>
                              <p:cond delay="0"/>
                            </p:stCondLst>
                            <p:childTnLst>
                              <p:par>
                                <p:cTn id="29" presetID="41" presetClass="entr" presetSubtype="0" fill="hold" grpId="0" nodeType="clickEffect">
                                  <p:stCondLst>
                                    <p:cond delay="0"/>
                                  </p:stCondLst>
                                  <p:iterate type="lt">
                                    <p:tmPct val="10000"/>
                                  </p:iterate>
                                  <p:childTnLst>
                                    <p:set>
                                      <p:cBhvr>
                                        <p:cTn id="30" dur="1" fill="hold">
                                          <p:stCondLst>
                                            <p:cond delay="0"/>
                                          </p:stCondLst>
                                        </p:cTn>
                                        <p:tgtEl>
                                          <p:spTgt spid="6"/>
                                        </p:tgtEl>
                                        <p:attrNameLst>
                                          <p:attrName>style.visibility</p:attrName>
                                        </p:attrNameLst>
                                      </p:cBhvr>
                                      <p:to>
                                        <p:strVal val="visible"/>
                                      </p:to>
                                    </p:set>
                                    <p:anim calcmode="lin" valueType="num">
                                      <p:cBhvr>
                                        <p:cTn id="31"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32" dur="500" fill="hold"/>
                                        <p:tgtEl>
                                          <p:spTgt spid="6"/>
                                        </p:tgtEl>
                                        <p:attrNameLst>
                                          <p:attrName>ppt_y</p:attrName>
                                        </p:attrNameLst>
                                      </p:cBhvr>
                                      <p:tavLst>
                                        <p:tav tm="0">
                                          <p:val>
                                            <p:strVal val="#ppt_y"/>
                                          </p:val>
                                        </p:tav>
                                        <p:tav tm="100000">
                                          <p:val>
                                            <p:strVal val="#ppt_y"/>
                                          </p:val>
                                        </p:tav>
                                      </p:tavLst>
                                    </p:anim>
                                    <p:anim calcmode="lin" valueType="num">
                                      <p:cBhvr>
                                        <p:cTn id="33"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34"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35" dur="500" tmFilter="0,0; .5, 1; 1, 1"/>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6" grpId="0"/>
      <p:bldP spid="7"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圆角 1">
            <a:extLst>
              <a:ext uri="{FF2B5EF4-FFF2-40B4-BE49-F238E27FC236}">
                <a16:creationId xmlns:a16="http://schemas.microsoft.com/office/drawing/2014/main" id="{DC9213C4-36A7-9FA7-735B-819363C6C32E}"/>
              </a:ext>
            </a:extLst>
          </p:cNvPr>
          <p:cNvSpPr/>
          <p:nvPr/>
        </p:nvSpPr>
        <p:spPr>
          <a:xfrm>
            <a:off x="980047" y="2410769"/>
            <a:ext cx="9463952" cy="6012927"/>
          </a:xfrm>
          <a:prstGeom prst="round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zh-CN" altLang="en-US"/>
          </a:p>
        </p:txBody>
      </p:sp>
      <p:sp>
        <p:nvSpPr>
          <p:cNvPr id="4" name="矩形 3">
            <a:extLst>
              <a:ext uri="{FF2B5EF4-FFF2-40B4-BE49-F238E27FC236}">
                <a16:creationId xmlns:a16="http://schemas.microsoft.com/office/drawing/2014/main" id="{659FF02E-FF86-2639-CD70-3CB35C950E19}"/>
              </a:ext>
            </a:extLst>
          </p:cNvPr>
          <p:cNvSpPr/>
          <p:nvPr/>
        </p:nvSpPr>
        <p:spPr>
          <a:xfrm>
            <a:off x="0" y="424740"/>
            <a:ext cx="18287999" cy="567631"/>
          </a:xfrm>
          <a:prstGeom prst="rect">
            <a:avLst/>
          </a:prstGeom>
          <a:solidFill>
            <a:srgbClr val="8FCC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599"/>
          </a:p>
        </p:txBody>
      </p:sp>
      <p:sp>
        <p:nvSpPr>
          <p:cNvPr id="5" name="文本框 4">
            <a:extLst>
              <a:ext uri="{FF2B5EF4-FFF2-40B4-BE49-F238E27FC236}">
                <a16:creationId xmlns:a16="http://schemas.microsoft.com/office/drawing/2014/main" id="{A6DFBD31-AAFE-04E8-49A1-D73FAA0C4A4D}"/>
              </a:ext>
            </a:extLst>
          </p:cNvPr>
          <p:cNvSpPr txBox="1"/>
          <p:nvPr/>
        </p:nvSpPr>
        <p:spPr>
          <a:xfrm>
            <a:off x="1130157" y="197278"/>
            <a:ext cx="7134614" cy="824649"/>
          </a:xfrm>
          <a:prstGeom prst="rect">
            <a:avLst/>
          </a:prstGeom>
          <a:noFill/>
        </p:spPr>
        <p:txBody>
          <a:bodyPr wrap="square">
            <a:spAutoFit/>
          </a:bodyPr>
          <a:lstStyle/>
          <a:p>
            <a:pPr>
              <a:lnSpc>
                <a:spcPct val="150000"/>
              </a:lnSpc>
            </a:pPr>
            <a:r>
              <a:rPr lang="zh-CN" altLang="en-US" sz="3600" kern="100" spc="600" dirty="0">
                <a:solidFill>
                  <a:schemeClr val="bg1"/>
                </a:solidFill>
                <a:latin typeface="方正黑体简体" panose="03000509000000000000" pitchFamily="65" charset="-122"/>
                <a:ea typeface="方正黑体简体" panose="03000509000000000000" pitchFamily="65" charset="-122"/>
                <a:cs typeface="Times New Roman" panose="02020603050405020304" pitchFamily="18" charset="0"/>
              </a:rPr>
              <a:t>第一节  陶瓷和陶艺</a:t>
            </a:r>
            <a:endParaRPr lang="zh-CN" altLang="en-US" sz="3600" dirty="0">
              <a:ln w="13462">
                <a:solidFill>
                  <a:schemeClr val="bg1"/>
                </a:solidFill>
                <a:prstDash val="solid"/>
              </a:ln>
              <a:solidFill>
                <a:schemeClr val="bg1"/>
              </a:solidFill>
              <a:effectLst>
                <a:outerShdw dist="38100" dir="2700000" algn="bl" rotWithShape="0">
                  <a:schemeClr val="accent5"/>
                </a:outerShdw>
              </a:effectLst>
              <a:latin typeface="方正黑体简体" panose="03000509000000000000" pitchFamily="65" charset="-122"/>
              <a:ea typeface="方正黑体简体" panose="03000509000000000000" pitchFamily="65" charset="-122"/>
            </a:endParaRPr>
          </a:p>
        </p:txBody>
      </p:sp>
      <p:sp>
        <p:nvSpPr>
          <p:cNvPr id="6" name="文本框 5">
            <a:extLst>
              <a:ext uri="{FF2B5EF4-FFF2-40B4-BE49-F238E27FC236}">
                <a16:creationId xmlns:a16="http://schemas.microsoft.com/office/drawing/2014/main" id="{63F1351F-A01B-34B7-CF72-279507100426}"/>
              </a:ext>
            </a:extLst>
          </p:cNvPr>
          <p:cNvSpPr txBox="1"/>
          <p:nvPr/>
        </p:nvSpPr>
        <p:spPr>
          <a:xfrm>
            <a:off x="2025683" y="2680499"/>
            <a:ext cx="7703533" cy="5197320"/>
          </a:xfrm>
          <a:prstGeom prst="rect">
            <a:avLst/>
          </a:prstGeom>
          <a:noFill/>
        </p:spPr>
        <p:txBody>
          <a:bodyPr wrap="square">
            <a:spAutoFit/>
          </a:bodyPr>
          <a:lstStyle/>
          <a:p>
            <a:pPr algn="just">
              <a:lnSpc>
                <a:spcPct val="150000"/>
              </a:lnSpc>
            </a:pPr>
            <a:r>
              <a:rPr lang="zh-CN" altLang="en-US" sz="2800" spc="300" dirty="0">
                <a:solidFill>
                  <a:schemeClr val="bg1"/>
                </a:solidFill>
                <a:latin typeface="等线" panose="02010600030101010101" pitchFamily="2" charset="-122"/>
                <a:ea typeface="等线" panose="02010600030101010101" pitchFamily="2" charset="-122"/>
              </a:rPr>
              <a:t>“奥蒂斯革命”为陶艺创作带来了新的观念和表现方式，影响不断扩大。同年，日本陶艺家八木一夫创作出</a:t>
            </a:r>
            <a:r>
              <a:rPr lang="en-US" altLang="zh-CN" sz="2800" spc="300" dirty="0">
                <a:solidFill>
                  <a:schemeClr val="bg1"/>
                </a:solidFill>
                <a:latin typeface="等线" panose="02010600030101010101" pitchFamily="2" charset="-122"/>
                <a:ea typeface="等线" panose="02010600030101010101" pitchFamily="2" charset="-122"/>
              </a:rPr>
              <a:t>《</a:t>
            </a:r>
            <a:r>
              <a:rPr lang="zh-CN" altLang="en-US" sz="2800" spc="300" dirty="0">
                <a:solidFill>
                  <a:schemeClr val="bg1"/>
                </a:solidFill>
                <a:latin typeface="等线" panose="02010600030101010101" pitchFamily="2" charset="-122"/>
                <a:ea typeface="等线" panose="02010600030101010101" pitchFamily="2" charset="-122"/>
              </a:rPr>
              <a:t>萨姆萨先生的漫步</a:t>
            </a:r>
            <a:r>
              <a:rPr lang="en-US" altLang="zh-CN" sz="2800" spc="300" dirty="0">
                <a:solidFill>
                  <a:schemeClr val="bg1"/>
                </a:solidFill>
                <a:latin typeface="等线" panose="02010600030101010101" pitchFamily="2" charset="-122"/>
                <a:ea typeface="等线" panose="02010600030101010101" pitchFamily="2" charset="-122"/>
              </a:rPr>
              <a:t>》</a:t>
            </a:r>
            <a:r>
              <a:rPr lang="zh-CN" altLang="en-US" sz="2800" spc="300" dirty="0">
                <a:solidFill>
                  <a:schemeClr val="bg1"/>
                </a:solidFill>
                <a:latin typeface="等线" panose="02010600030101010101" pitchFamily="2" charset="-122"/>
                <a:ea typeface="等线" panose="02010600030101010101" pitchFamily="2" charset="-122"/>
              </a:rPr>
              <a:t>，轰动了世界，将陶艺导入一个全新的表现领域。他们的共同观念就是反对在陶艺创作中过分强调工艺性的特征，主张一种带有随意性的返璞归真的创作风格，追求放任、偶发性及自由和率真的情感表达。</a:t>
            </a:r>
          </a:p>
        </p:txBody>
      </p:sp>
      <p:pic>
        <p:nvPicPr>
          <p:cNvPr id="7" name="图片 6">
            <a:extLst>
              <a:ext uri="{FF2B5EF4-FFF2-40B4-BE49-F238E27FC236}">
                <a16:creationId xmlns:a16="http://schemas.microsoft.com/office/drawing/2014/main" id="{C68F6268-57A1-5A80-1D81-636CB926A37E}"/>
              </a:ext>
            </a:extLst>
          </p:cNvPr>
          <p:cNvPicPr>
            <a:picLocks noChangeAspect="1"/>
          </p:cNvPicPr>
          <p:nvPr/>
        </p:nvPicPr>
        <p:blipFill>
          <a:blip r:embed="rId2"/>
          <a:stretch>
            <a:fillRect/>
          </a:stretch>
        </p:blipFill>
        <p:spPr>
          <a:xfrm>
            <a:off x="10984462" y="2765769"/>
            <a:ext cx="5777612" cy="5302925"/>
          </a:xfrm>
          <a:prstGeom prst="rect">
            <a:avLst/>
          </a:prstGeom>
        </p:spPr>
      </p:pic>
    </p:spTree>
    <p:extLst>
      <p:ext uri="{BB962C8B-B14F-4D97-AF65-F5344CB8AC3E}">
        <p14:creationId xmlns:p14="http://schemas.microsoft.com/office/powerpoint/2010/main" val="305520303"/>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invX="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9" presetClass="entr" presetSubtype="0" decel="100000"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ppt_w</p:attrName>
                                        </p:attrNameLst>
                                      </p:cBhvr>
                                      <p:tavLst>
                                        <p:tav tm="0">
                                          <p:val>
                                            <p:fltVal val="0"/>
                                          </p:val>
                                        </p:tav>
                                        <p:tav tm="100000">
                                          <p:val>
                                            <p:strVal val="#ppt_w"/>
                                          </p:val>
                                        </p:tav>
                                      </p:tavLst>
                                    </p:anim>
                                    <p:anim calcmode="lin" valueType="num">
                                      <p:cBhvr>
                                        <p:cTn id="13" dur="500" fill="hold"/>
                                        <p:tgtEl>
                                          <p:spTgt spid="5"/>
                                        </p:tgtEl>
                                        <p:attrNameLst>
                                          <p:attrName>ppt_h</p:attrName>
                                        </p:attrNameLst>
                                      </p:cBhvr>
                                      <p:tavLst>
                                        <p:tav tm="0">
                                          <p:val>
                                            <p:fltVal val="0"/>
                                          </p:val>
                                        </p:tav>
                                        <p:tav tm="100000">
                                          <p:val>
                                            <p:strVal val="#ppt_h"/>
                                          </p:val>
                                        </p:tav>
                                      </p:tavLst>
                                    </p:anim>
                                    <p:anim calcmode="lin" valueType="num">
                                      <p:cBhvr>
                                        <p:cTn id="14" dur="500" fill="hold"/>
                                        <p:tgtEl>
                                          <p:spTgt spid="5"/>
                                        </p:tgtEl>
                                        <p:attrNameLst>
                                          <p:attrName>style.rotation</p:attrName>
                                        </p:attrNameLst>
                                      </p:cBhvr>
                                      <p:tavLst>
                                        <p:tav tm="0">
                                          <p:val>
                                            <p:fltVal val="360"/>
                                          </p:val>
                                        </p:tav>
                                        <p:tav tm="100000">
                                          <p:val>
                                            <p:fltVal val="0"/>
                                          </p:val>
                                        </p:tav>
                                      </p:tavLst>
                                    </p:anim>
                                    <p:animEffect transition="in" filter="fade">
                                      <p:cBhvr>
                                        <p:cTn id="15" dur="500"/>
                                        <p:tgtEl>
                                          <p:spTgt spid="5"/>
                                        </p:tgtEl>
                                      </p:cBhvr>
                                    </p:animEffect>
                                  </p:childTnLst>
                                </p:cTn>
                              </p:par>
                            </p:childTnLst>
                          </p:cTn>
                        </p:par>
                      </p:childTnLst>
                    </p:cTn>
                  </p:par>
                  <p:par>
                    <p:cTn id="16" fill="hold">
                      <p:stCondLst>
                        <p:cond delay="indefinite"/>
                      </p:stCondLst>
                      <p:childTnLst>
                        <p:par>
                          <p:cTn id="17" fill="hold">
                            <p:stCondLst>
                              <p:cond delay="0"/>
                            </p:stCondLst>
                            <p:childTnLst>
                              <p:par>
                                <p:cTn id="18" presetID="53" presetClass="entr" presetSubtype="16" fill="hold" grpId="0" nodeType="clickEffect">
                                  <p:stCondLst>
                                    <p:cond delay="0"/>
                                  </p:stCondLst>
                                  <p:childTnLst>
                                    <p:set>
                                      <p:cBhvr>
                                        <p:cTn id="19" dur="1" fill="hold">
                                          <p:stCondLst>
                                            <p:cond delay="0"/>
                                          </p:stCondLst>
                                        </p:cTn>
                                        <p:tgtEl>
                                          <p:spTgt spid="2"/>
                                        </p:tgtEl>
                                        <p:attrNameLst>
                                          <p:attrName>style.visibility</p:attrName>
                                        </p:attrNameLst>
                                      </p:cBhvr>
                                      <p:to>
                                        <p:strVal val="visible"/>
                                      </p:to>
                                    </p:set>
                                    <p:anim calcmode="lin" valueType="num">
                                      <p:cBhvr>
                                        <p:cTn id="20" dur="500" fill="hold"/>
                                        <p:tgtEl>
                                          <p:spTgt spid="2"/>
                                        </p:tgtEl>
                                        <p:attrNameLst>
                                          <p:attrName>ppt_w</p:attrName>
                                        </p:attrNameLst>
                                      </p:cBhvr>
                                      <p:tavLst>
                                        <p:tav tm="0">
                                          <p:val>
                                            <p:fltVal val="0"/>
                                          </p:val>
                                        </p:tav>
                                        <p:tav tm="100000">
                                          <p:val>
                                            <p:strVal val="#ppt_w"/>
                                          </p:val>
                                        </p:tav>
                                      </p:tavLst>
                                    </p:anim>
                                    <p:anim calcmode="lin" valueType="num">
                                      <p:cBhvr>
                                        <p:cTn id="21" dur="500" fill="hold"/>
                                        <p:tgtEl>
                                          <p:spTgt spid="2"/>
                                        </p:tgtEl>
                                        <p:attrNameLst>
                                          <p:attrName>ppt_h</p:attrName>
                                        </p:attrNameLst>
                                      </p:cBhvr>
                                      <p:tavLst>
                                        <p:tav tm="0">
                                          <p:val>
                                            <p:fltVal val="0"/>
                                          </p:val>
                                        </p:tav>
                                        <p:tav tm="100000">
                                          <p:val>
                                            <p:strVal val="#ppt_h"/>
                                          </p:val>
                                        </p:tav>
                                      </p:tavLst>
                                    </p:anim>
                                    <p:animEffect transition="in" filter="fade">
                                      <p:cBhvr>
                                        <p:cTn id="22" dur="500"/>
                                        <p:tgtEl>
                                          <p:spTgt spid="2"/>
                                        </p:tgtEl>
                                      </p:cBhvr>
                                    </p:animEffect>
                                  </p:childTnLst>
                                </p:cTn>
                              </p:par>
                            </p:childTnLst>
                          </p:cTn>
                        </p:par>
                      </p:childTnLst>
                    </p:cTn>
                  </p:par>
                  <p:par>
                    <p:cTn id="23" fill="hold">
                      <p:stCondLst>
                        <p:cond delay="indefinite"/>
                      </p:stCondLst>
                      <p:childTnLst>
                        <p:par>
                          <p:cTn id="24" fill="hold">
                            <p:stCondLst>
                              <p:cond delay="0"/>
                            </p:stCondLst>
                            <p:childTnLst>
                              <p:par>
                                <p:cTn id="25" presetID="41" presetClass="entr" presetSubtype="0" fill="hold" grpId="0" nodeType="clickEffect">
                                  <p:stCondLst>
                                    <p:cond delay="0"/>
                                  </p:stCondLst>
                                  <p:iterate type="lt">
                                    <p:tmPct val="10000"/>
                                  </p:iterate>
                                  <p:childTnLst>
                                    <p:set>
                                      <p:cBhvr>
                                        <p:cTn id="26" dur="1" fill="hold">
                                          <p:stCondLst>
                                            <p:cond delay="0"/>
                                          </p:stCondLst>
                                        </p:cTn>
                                        <p:tgtEl>
                                          <p:spTgt spid="6"/>
                                        </p:tgtEl>
                                        <p:attrNameLst>
                                          <p:attrName>style.visibility</p:attrName>
                                        </p:attrNameLst>
                                      </p:cBhvr>
                                      <p:to>
                                        <p:strVal val="visible"/>
                                      </p:to>
                                    </p:set>
                                    <p:anim calcmode="lin" valueType="num">
                                      <p:cBhvr>
                                        <p:cTn id="27" dur="25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28" dur="250" fill="hold"/>
                                        <p:tgtEl>
                                          <p:spTgt spid="6"/>
                                        </p:tgtEl>
                                        <p:attrNameLst>
                                          <p:attrName>ppt_y</p:attrName>
                                        </p:attrNameLst>
                                      </p:cBhvr>
                                      <p:tavLst>
                                        <p:tav tm="0">
                                          <p:val>
                                            <p:strVal val="#ppt_y"/>
                                          </p:val>
                                        </p:tav>
                                        <p:tav tm="100000">
                                          <p:val>
                                            <p:strVal val="#ppt_y"/>
                                          </p:val>
                                        </p:tav>
                                      </p:tavLst>
                                    </p:anim>
                                    <p:anim calcmode="lin" valueType="num">
                                      <p:cBhvr>
                                        <p:cTn id="29" dur="25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30" dur="25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31" dur="250" tmFilter="0,0; .5, 1; 1, 1"/>
                                        <p:tgtEl>
                                          <p:spTgt spid="6"/>
                                        </p:tgtEl>
                                      </p:cBhvr>
                                    </p:animEffect>
                                  </p:childTnLst>
                                </p:cTn>
                              </p:par>
                            </p:childTnLst>
                          </p:cTn>
                        </p:par>
                      </p:childTnLst>
                    </p:cTn>
                  </p:par>
                  <p:par>
                    <p:cTn id="32" fill="hold">
                      <p:stCondLst>
                        <p:cond delay="indefinite"/>
                      </p:stCondLst>
                      <p:childTnLst>
                        <p:par>
                          <p:cTn id="33" fill="hold">
                            <p:stCondLst>
                              <p:cond delay="0"/>
                            </p:stCondLst>
                            <p:childTnLst>
                              <p:par>
                                <p:cTn id="34" presetID="14" presetClass="entr" presetSubtype="10" fill="hold" nodeType="clickEffect">
                                  <p:stCondLst>
                                    <p:cond delay="0"/>
                                  </p:stCondLst>
                                  <p:childTnLst>
                                    <p:set>
                                      <p:cBhvr>
                                        <p:cTn id="35" dur="1" fill="hold">
                                          <p:stCondLst>
                                            <p:cond delay="0"/>
                                          </p:stCondLst>
                                        </p:cTn>
                                        <p:tgtEl>
                                          <p:spTgt spid="7"/>
                                        </p:tgtEl>
                                        <p:attrNameLst>
                                          <p:attrName>style.visibility</p:attrName>
                                        </p:attrNameLst>
                                      </p:cBhvr>
                                      <p:to>
                                        <p:strVal val="visible"/>
                                      </p:to>
                                    </p:set>
                                    <p:animEffect transition="in" filter="randombar(horizontal)">
                                      <p:cBhvr>
                                        <p:cTn id="36"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P spid="5" grpId="0"/>
      <p:bldP spid="6"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659FF02E-FF86-2639-CD70-3CB35C950E19}"/>
              </a:ext>
            </a:extLst>
          </p:cNvPr>
          <p:cNvSpPr/>
          <p:nvPr/>
        </p:nvSpPr>
        <p:spPr>
          <a:xfrm>
            <a:off x="0" y="424740"/>
            <a:ext cx="18287999" cy="567631"/>
          </a:xfrm>
          <a:prstGeom prst="rect">
            <a:avLst/>
          </a:prstGeom>
          <a:solidFill>
            <a:srgbClr val="8FCC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599"/>
          </a:p>
        </p:txBody>
      </p:sp>
      <p:sp>
        <p:nvSpPr>
          <p:cNvPr id="5" name="文本框 4">
            <a:extLst>
              <a:ext uri="{FF2B5EF4-FFF2-40B4-BE49-F238E27FC236}">
                <a16:creationId xmlns:a16="http://schemas.microsoft.com/office/drawing/2014/main" id="{A6DFBD31-AAFE-04E8-49A1-D73FAA0C4A4D}"/>
              </a:ext>
            </a:extLst>
          </p:cNvPr>
          <p:cNvSpPr txBox="1"/>
          <p:nvPr/>
        </p:nvSpPr>
        <p:spPr>
          <a:xfrm>
            <a:off x="1130157" y="197278"/>
            <a:ext cx="7134614" cy="824649"/>
          </a:xfrm>
          <a:prstGeom prst="rect">
            <a:avLst/>
          </a:prstGeom>
          <a:noFill/>
        </p:spPr>
        <p:txBody>
          <a:bodyPr wrap="square">
            <a:spAutoFit/>
          </a:bodyPr>
          <a:lstStyle/>
          <a:p>
            <a:pPr>
              <a:lnSpc>
                <a:spcPct val="150000"/>
              </a:lnSpc>
            </a:pPr>
            <a:r>
              <a:rPr lang="zh-CN" altLang="en-US" sz="3600" kern="100" spc="600" dirty="0">
                <a:solidFill>
                  <a:schemeClr val="bg1"/>
                </a:solidFill>
                <a:latin typeface="方正黑体简体" panose="03000509000000000000" pitchFamily="65" charset="-122"/>
                <a:ea typeface="方正黑体简体" panose="03000509000000000000" pitchFamily="65" charset="-122"/>
                <a:cs typeface="Times New Roman" panose="02020603050405020304" pitchFamily="18" charset="0"/>
              </a:rPr>
              <a:t>第一节  陶瓷和陶艺</a:t>
            </a:r>
            <a:endParaRPr lang="zh-CN" altLang="en-US" sz="3600" dirty="0">
              <a:ln w="13462">
                <a:solidFill>
                  <a:schemeClr val="bg1"/>
                </a:solidFill>
                <a:prstDash val="solid"/>
              </a:ln>
              <a:solidFill>
                <a:schemeClr val="bg1"/>
              </a:solidFill>
              <a:effectLst>
                <a:outerShdw dist="38100" dir="2700000" algn="bl" rotWithShape="0">
                  <a:schemeClr val="accent5"/>
                </a:outerShdw>
              </a:effectLst>
              <a:latin typeface="方正黑体简体" panose="03000509000000000000" pitchFamily="65" charset="-122"/>
              <a:ea typeface="方正黑体简体" panose="03000509000000000000" pitchFamily="65" charset="-122"/>
            </a:endParaRPr>
          </a:p>
        </p:txBody>
      </p:sp>
      <p:pic>
        <p:nvPicPr>
          <p:cNvPr id="3" name="图片 2">
            <a:extLst>
              <a:ext uri="{FF2B5EF4-FFF2-40B4-BE49-F238E27FC236}">
                <a16:creationId xmlns:a16="http://schemas.microsoft.com/office/drawing/2014/main" id="{03C22D09-51C1-08D8-AF37-7382D2FF49FE}"/>
              </a:ext>
            </a:extLst>
          </p:cNvPr>
          <p:cNvPicPr>
            <a:picLocks noChangeAspect="1"/>
          </p:cNvPicPr>
          <p:nvPr/>
        </p:nvPicPr>
        <p:blipFill>
          <a:blip r:embed="rId2"/>
          <a:stretch>
            <a:fillRect/>
          </a:stretch>
        </p:blipFill>
        <p:spPr>
          <a:xfrm>
            <a:off x="3091456" y="2465170"/>
            <a:ext cx="6052544" cy="6662884"/>
          </a:xfrm>
          <a:prstGeom prst="rect">
            <a:avLst/>
          </a:prstGeom>
        </p:spPr>
      </p:pic>
      <p:pic>
        <p:nvPicPr>
          <p:cNvPr id="9" name="图片 8">
            <a:extLst>
              <a:ext uri="{FF2B5EF4-FFF2-40B4-BE49-F238E27FC236}">
                <a16:creationId xmlns:a16="http://schemas.microsoft.com/office/drawing/2014/main" id="{489B2A6B-3D42-EC64-CFF2-1675C939D923}"/>
              </a:ext>
            </a:extLst>
          </p:cNvPr>
          <p:cNvPicPr>
            <a:picLocks noChangeAspect="1"/>
          </p:cNvPicPr>
          <p:nvPr/>
        </p:nvPicPr>
        <p:blipFill>
          <a:blip r:embed="rId3"/>
          <a:stretch>
            <a:fillRect/>
          </a:stretch>
        </p:blipFill>
        <p:spPr>
          <a:xfrm>
            <a:off x="10381635" y="2465170"/>
            <a:ext cx="4814909" cy="6679838"/>
          </a:xfrm>
          <a:prstGeom prst="rect">
            <a:avLst/>
          </a:prstGeom>
        </p:spPr>
      </p:pic>
    </p:spTree>
    <p:extLst>
      <p:ext uri="{BB962C8B-B14F-4D97-AF65-F5344CB8AC3E}">
        <p14:creationId xmlns:p14="http://schemas.microsoft.com/office/powerpoint/2010/main" val="2911908690"/>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invX="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9" presetClass="entr" presetSubtype="0" decel="100000"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ppt_w</p:attrName>
                                        </p:attrNameLst>
                                      </p:cBhvr>
                                      <p:tavLst>
                                        <p:tav tm="0">
                                          <p:val>
                                            <p:fltVal val="0"/>
                                          </p:val>
                                        </p:tav>
                                        <p:tav tm="100000">
                                          <p:val>
                                            <p:strVal val="#ppt_w"/>
                                          </p:val>
                                        </p:tav>
                                      </p:tavLst>
                                    </p:anim>
                                    <p:anim calcmode="lin" valueType="num">
                                      <p:cBhvr>
                                        <p:cTn id="13" dur="500" fill="hold"/>
                                        <p:tgtEl>
                                          <p:spTgt spid="5"/>
                                        </p:tgtEl>
                                        <p:attrNameLst>
                                          <p:attrName>ppt_h</p:attrName>
                                        </p:attrNameLst>
                                      </p:cBhvr>
                                      <p:tavLst>
                                        <p:tav tm="0">
                                          <p:val>
                                            <p:fltVal val="0"/>
                                          </p:val>
                                        </p:tav>
                                        <p:tav tm="100000">
                                          <p:val>
                                            <p:strVal val="#ppt_h"/>
                                          </p:val>
                                        </p:tav>
                                      </p:tavLst>
                                    </p:anim>
                                    <p:anim calcmode="lin" valueType="num">
                                      <p:cBhvr>
                                        <p:cTn id="14" dur="500" fill="hold"/>
                                        <p:tgtEl>
                                          <p:spTgt spid="5"/>
                                        </p:tgtEl>
                                        <p:attrNameLst>
                                          <p:attrName>style.rotation</p:attrName>
                                        </p:attrNameLst>
                                      </p:cBhvr>
                                      <p:tavLst>
                                        <p:tav tm="0">
                                          <p:val>
                                            <p:fltVal val="360"/>
                                          </p:val>
                                        </p:tav>
                                        <p:tav tm="100000">
                                          <p:val>
                                            <p:fltVal val="0"/>
                                          </p:val>
                                        </p:tav>
                                      </p:tavLst>
                                    </p:anim>
                                    <p:animEffect transition="in" filter="fade">
                                      <p:cBhvr>
                                        <p:cTn id="15" dur="500"/>
                                        <p:tgtEl>
                                          <p:spTgt spid="5"/>
                                        </p:tgtEl>
                                      </p:cBhvr>
                                    </p:animEffect>
                                  </p:childTnLst>
                                </p:cTn>
                              </p:par>
                            </p:childTnLst>
                          </p:cTn>
                        </p:par>
                      </p:childTnLst>
                    </p:cTn>
                  </p:par>
                  <p:par>
                    <p:cTn id="16" fill="hold">
                      <p:stCondLst>
                        <p:cond delay="indefinite"/>
                      </p:stCondLst>
                      <p:childTnLst>
                        <p:par>
                          <p:cTn id="17" fill="hold">
                            <p:stCondLst>
                              <p:cond delay="0"/>
                            </p:stCondLst>
                            <p:childTnLst>
                              <p:par>
                                <p:cTn id="18" presetID="15" presetClass="entr" presetSubtype="0" fill="hold" nodeType="clickEffect">
                                  <p:stCondLst>
                                    <p:cond delay="0"/>
                                  </p:stCondLst>
                                  <p:childTnLst>
                                    <p:set>
                                      <p:cBhvr>
                                        <p:cTn id="19" dur="1" fill="hold">
                                          <p:stCondLst>
                                            <p:cond delay="0"/>
                                          </p:stCondLst>
                                        </p:cTn>
                                        <p:tgtEl>
                                          <p:spTgt spid="3"/>
                                        </p:tgtEl>
                                        <p:attrNameLst>
                                          <p:attrName>style.visibility</p:attrName>
                                        </p:attrNameLst>
                                      </p:cBhvr>
                                      <p:to>
                                        <p:strVal val="visible"/>
                                      </p:to>
                                    </p:set>
                                    <p:anim calcmode="lin" valueType="num">
                                      <p:cBhvr>
                                        <p:cTn id="20" dur="1000" fill="hold"/>
                                        <p:tgtEl>
                                          <p:spTgt spid="3"/>
                                        </p:tgtEl>
                                        <p:attrNameLst>
                                          <p:attrName>ppt_w</p:attrName>
                                        </p:attrNameLst>
                                      </p:cBhvr>
                                      <p:tavLst>
                                        <p:tav tm="0">
                                          <p:val>
                                            <p:fltVal val="0"/>
                                          </p:val>
                                        </p:tav>
                                        <p:tav tm="100000">
                                          <p:val>
                                            <p:strVal val="#ppt_w"/>
                                          </p:val>
                                        </p:tav>
                                      </p:tavLst>
                                    </p:anim>
                                    <p:anim calcmode="lin" valueType="num">
                                      <p:cBhvr>
                                        <p:cTn id="21" dur="1000" fill="hold"/>
                                        <p:tgtEl>
                                          <p:spTgt spid="3"/>
                                        </p:tgtEl>
                                        <p:attrNameLst>
                                          <p:attrName>ppt_h</p:attrName>
                                        </p:attrNameLst>
                                      </p:cBhvr>
                                      <p:tavLst>
                                        <p:tav tm="0">
                                          <p:val>
                                            <p:fltVal val="0"/>
                                          </p:val>
                                        </p:tav>
                                        <p:tav tm="100000">
                                          <p:val>
                                            <p:strVal val="#ppt_h"/>
                                          </p:val>
                                        </p:tav>
                                      </p:tavLst>
                                    </p:anim>
                                    <p:anim calcmode="lin" valueType="num">
                                      <p:cBhvr>
                                        <p:cTn id="22" dur="1000" fill="hold"/>
                                        <p:tgtEl>
                                          <p:spTgt spid="3"/>
                                        </p:tgtEl>
                                        <p:attrNameLst>
                                          <p:attrName>ppt_x</p:attrName>
                                        </p:attrNameLst>
                                      </p:cBhvr>
                                      <p:tavLst>
                                        <p:tav tm="0" fmla="#ppt_x+(cos(-2*pi*(1-$))*-#ppt_x-sin(-2*pi*(1-$))*(1-#ppt_y))*(1-$)">
                                          <p:val>
                                            <p:fltVal val="0"/>
                                          </p:val>
                                        </p:tav>
                                        <p:tav tm="100000">
                                          <p:val>
                                            <p:fltVal val="1"/>
                                          </p:val>
                                        </p:tav>
                                      </p:tavLst>
                                    </p:anim>
                                    <p:anim calcmode="lin" valueType="num">
                                      <p:cBhvr>
                                        <p:cTn id="23" dur="1000" fill="hold"/>
                                        <p:tgtEl>
                                          <p:spTgt spid="3"/>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24" fill="hold">
                      <p:stCondLst>
                        <p:cond delay="indefinite"/>
                      </p:stCondLst>
                      <p:childTnLst>
                        <p:par>
                          <p:cTn id="25" fill="hold">
                            <p:stCondLst>
                              <p:cond delay="0"/>
                            </p:stCondLst>
                            <p:childTnLst>
                              <p:par>
                                <p:cTn id="26" presetID="15" presetClass="entr" presetSubtype="0" fill="hold" nodeType="clickEffect">
                                  <p:stCondLst>
                                    <p:cond delay="0"/>
                                  </p:stCondLst>
                                  <p:childTnLst>
                                    <p:set>
                                      <p:cBhvr>
                                        <p:cTn id="27" dur="1" fill="hold">
                                          <p:stCondLst>
                                            <p:cond delay="0"/>
                                          </p:stCondLst>
                                        </p:cTn>
                                        <p:tgtEl>
                                          <p:spTgt spid="9"/>
                                        </p:tgtEl>
                                        <p:attrNameLst>
                                          <p:attrName>style.visibility</p:attrName>
                                        </p:attrNameLst>
                                      </p:cBhvr>
                                      <p:to>
                                        <p:strVal val="visible"/>
                                      </p:to>
                                    </p:set>
                                    <p:anim calcmode="lin" valueType="num">
                                      <p:cBhvr>
                                        <p:cTn id="28" dur="1000" fill="hold"/>
                                        <p:tgtEl>
                                          <p:spTgt spid="9"/>
                                        </p:tgtEl>
                                        <p:attrNameLst>
                                          <p:attrName>ppt_w</p:attrName>
                                        </p:attrNameLst>
                                      </p:cBhvr>
                                      <p:tavLst>
                                        <p:tav tm="0">
                                          <p:val>
                                            <p:fltVal val="0"/>
                                          </p:val>
                                        </p:tav>
                                        <p:tav tm="100000">
                                          <p:val>
                                            <p:strVal val="#ppt_w"/>
                                          </p:val>
                                        </p:tav>
                                      </p:tavLst>
                                    </p:anim>
                                    <p:anim calcmode="lin" valueType="num">
                                      <p:cBhvr>
                                        <p:cTn id="29" dur="1000" fill="hold"/>
                                        <p:tgtEl>
                                          <p:spTgt spid="9"/>
                                        </p:tgtEl>
                                        <p:attrNameLst>
                                          <p:attrName>ppt_h</p:attrName>
                                        </p:attrNameLst>
                                      </p:cBhvr>
                                      <p:tavLst>
                                        <p:tav tm="0">
                                          <p:val>
                                            <p:fltVal val="0"/>
                                          </p:val>
                                        </p:tav>
                                        <p:tav tm="100000">
                                          <p:val>
                                            <p:strVal val="#ppt_h"/>
                                          </p:val>
                                        </p:tav>
                                      </p:tavLst>
                                    </p:anim>
                                    <p:anim calcmode="lin" valueType="num">
                                      <p:cBhvr>
                                        <p:cTn id="30" dur="1000" fill="hold"/>
                                        <p:tgtEl>
                                          <p:spTgt spid="9"/>
                                        </p:tgtEl>
                                        <p:attrNameLst>
                                          <p:attrName>ppt_x</p:attrName>
                                        </p:attrNameLst>
                                      </p:cBhvr>
                                      <p:tavLst>
                                        <p:tav tm="0" fmla="#ppt_x+(cos(-2*pi*(1-$))*-#ppt_x-sin(-2*pi*(1-$))*(1-#ppt_y))*(1-$)">
                                          <p:val>
                                            <p:fltVal val="0"/>
                                          </p:val>
                                        </p:tav>
                                        <p:tav tm="100000">
                                          <p:val>
                                            <p:fltVal val="1"/>
                                          </p:val>
                                        </p:tav>
                                      </p:tavLst>
                                    </p:anim>
                                    <p:anim calcmode="lin" valueType="num">
                                      <p:cBhvr>
                                        <p:cTn id="31" dur="1000" fill="hold"/>
                                        <p:tgtEl>
                                          <p:spTgt spid="9"/>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Презентация PowerPoint"/>
</p:tagLst>
</file>

<file path=ppt/tags/tag2.xml><?xml version="1.0" encoding="utf-8"?>
<p:tagLst xmlns:a="http://schemas.openxmlformats.org/drawingml/2006/main" xmlns:r="http://schemas.openxmlformats.org/officeDocument/2006/relationships" xmlns:p="http://schemas.openxmlformats.org/presentationml/2006/main">
  <p:tag name="PA" val="v3.0.1"/>
</p:tagLst>
</file>

<file path=ppt/tags/tag3.xml><?xml version="1.0" encoding="utf-8"?>
<p:tagLst xmlns:a="http://schemas.openxmlformats.org/drawingml/2006/main" xmlns:r="http://schemas.openxmlformats.org/officeDocument/2006/relationships" xmlns:p="http://schemas.openxmlformats.org/presentationml/2006/main">
  <p:tag name="PA" val="v3.0.1"/>
</p:tagLst>
</file>

<file path=ppt/tags/tag4.xml><?xml version="1.0" encoding="utf-8"?>
<p:tagLst xmlns:a="http://schemas.openxmlformats.org/drawingml/2006/main" xmlns:r="http://schemas.openxmlformats.org/officeDocument/2006/relationships" xmlns:p="http://schemas.openxmlformats.org/presentationml/2006/main">
  <p:tag name="PA" val="v3.0.1"/>
</p:tagLst>
</file>

<file path=ppt/tags/tag5.xml><?xml version="1.0" encoding="utf-8"?>
<p:tagLst xmlns:a="http://schemas.openxmlformats.org/drawingml/2006/main" xmlns:r="http://schemas.openxmlformats.org/officeDocument/2006/relationships" xmlns:p="http://schemas.openxmlformats.org/presentationml/2006/main">
  <p:tag name="PA" val="v3.0.1"/>
</p:tagLst>
</file>

<file path=ppt/tags/tag6.xml><?xml version="1.0" encoding="utf-8"?>
<p:tagLst xmlns:a="http://schemas.openxmlformats.org/drawingml/2006/main" xmlns:r="http://schemas.openxmlformats.org/officeDocument/2006/relationships" xmlns:p="http://schemas.openxmlformats.org/presentationml/2006/main">
  <p:tag name="PA" val="v3.0.1"/>
</p:tagLst>
</file>

<file path=ppt/theme/theme1.xml><?xml version="1.0" encoding="utf-8"?>
<a:theme xmlns:a="http://schemas.openxmlformats.org/drawingml/2006/main" name="Специальное оформление">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Другая 17">
      <a:majorFont>
        <a:latin typeface="PT Sans"/>
        <a:ea typeface=""/>
        <a:cs typeface=""/>
      </a:majorFont>
      <a:minorFont>
        <a:latin typeface="Roboto Light"/>
        <a:ea typeface=""/>
        <a:cs typeface=""/>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5443</TotalTime>
  <Words>1898</Words>
  <Application>Microsoft Office PowerPoint</Application>
  <PresentationFormat>自定义</PresentationFormat>
  <Paragraphs>73</Paragraphs>
  <Slides>21</Slides>
  <Notes>3</Notes>
  <HiddenSlides>0</HiddenSlides>
  <MMClips>0</MMClips>
  <ScaleCrop>false</ScaleCrop>
  <HeadingPairs>
    <vt:vector size="6" baseType="variant">
      <vt:variant>
        <vt:lpstr>已用的字体</vt:lpstr>
      </vt:variant>
      <vt:variant>
        <vt:i4>15</vt:i4>
      </vt:variant>
      <vt:variant>
        <vt:lpstr>主题</vt:lpstr>
      </vt:variant>
      <vt:variant>
        <vt:i4>1</vt:i4>
      </vt:variant>
      <vt:variant>
        <vt:lpstr>幻灯片标题</vt:lpstr>
      </vt:variant>
      <vt:variant>
        <vt:i4>21</vt:i4>
      </vt:variant>
    </vt:vector>
  </HeadingPairs>
  <TitlesOfParts>
    <vt:vector size="37" baseType="lpstr">
      <vt:lpstr>AgencyFB</vt:lpstr>
      <vt:lpstr>等线</vt:lpstr>
      <vt:lpstr>方正黑体简体</vt:lpstr>
      <vt:lpstr>方正剪纸_GBK</vt:lpstr>
      <vt:lpstr>方正兰亭超细黑简体</vt:lpstr>
      <vt:lpstr>方正兰亭粗黑简体</vt:lpstr>
      <vt:lpstr>方正宋黑_GBK</vt:lpstr>
      <vt:lpstr>宋体</vt:lpstr>
      <vt:lpstr>微软雅黑</vt:lpstr>
      <vt:lpstr>字魂59号-创粗黑</vt:lpstr>
      <vt:lpstr>Arial</vt:lpstr>
      <vt:lpstr>Calibri</vt:lpstr>
      <vt:lpstr>Poppins Light</vt:lpstr>
      <vt:lpstr>PT Sans</vt:lpstr>
      <vt:lpstr>Roboto Light</vt:lpstr>
      <vt:lpstr>Специальное оформление</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SPecialiST RePack</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RePack by Diakov</dc:creator>
  <cp:lastModifiedBy>dabaofree521@outlook.com</cp:lastModifiedBy>
  <cp:revision>157</cp:revision>
  <dcterms:created xsi:type="dcterms:W3CDTF">2017-06-12T02:35:05Z</dcterms:created>
  <dcterms:modified xsi:type="dcterms:W3CDTF">2022-07-19T07:01:15Z</dcterms:modified>
</cp:coreProperties>
</file>