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notesSlides/notesSlide1.xml" ContentType="application/vnd.openxmlformats-officedocument.presentationml.notesSlide+xml"/>
  <Override PartName="/ppt/tags/tag5.xml" ContentType="application/vnd.openxmlformats-officedocument.presentationml.tags+xml"/>
  <Override PartName="/ppt/notesSlides/notesSlide2.xml" ContentType="application/vnd.openxmlformats-officedocument.presentationml.notesSlide+xml"/>
  <Override PartName="/ppt/tags/tag6.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4" r:id="rId1"/>
  </p:sldMasterIdLst>
  <p:notesMasterIdLst>
    <p:notesMasterId r:id="rId15"/>
  </p:notesMasterIdLst>
  <p:sldIdLst>
    <p:sldId id="256" r:id="rId2"/>
    <p:sldId id="261" r:id="rId3"/>
    <p:sldId id="383" r:id="rId4"/>
    <p:sldId id="398" r:id="rId5"/>
    <p:sldId id="399" r:id="rId6"/>
    <p:sldId id="400" r:id="rId7"/>
    <p:sldId id="401" r:id="rId8"/>
    <p:sldId id="402" r:id="rId9"/>
    <p:sldId id="404" r:id="rId10"/>
    <p:sldId id="407" r:id="rId11"/>
    <p:sldId id="408" r:id="rId12"/>
    <p:sldId id="405" r:id="rId13"/>
    <p:sldId id="378" r:id="rId14"/>
  </p:sldIdLst>
  <p:sldSz cx="18288000" cy="10288588"/>
  <p:notesSz cx="6858000" cy="9144000"/>
  <p:custDataLst>
    <p:tags r:id="rId16"/>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241" userDrawn="1">
          <p15:clr>
            <a:srgbClr val="A4A3A4"/>
          </p15:clr>
        </p15:guide>
        <p15:guide id="2" pos="10976"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BEEE6"/>
    <a:srgbClr val="5B9BD5"/>
    <a:srgbClr val="8FCC94"/>
    <a:srgbClr val="F4980E"/>
    <a:srgbClr val="FFE68A"/>
    <a:srgbClr val="F5E472"/>
    <a:srgbClr val="FDEA0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702" autoAdjust="0"/>
    <p:restoredTop sz="94660"/>
  </p:normalViewPr>
  <p:slideViewPr>
    <p:cSldViewPr snapToGrid="0">
      <p:cViewPr varScale="1">
        <p:scale>
          <a:sx n="71" d="100"/>
          <a:sy n="71" d="100"/>
        </p:scale>
        <p:origin x="90" y="120"/>
      </p:cViewPr>
      <p:guideLst>
        <p:guide orient="horz" pos="3241"/>
        <p:guide pos="10976"/>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tags" Target="tags/tag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B12FC01-303A-4CCF-B2E2-70326DD83554}" type="datetimeFigureOut">
              <a:rPr lang="ru-RU" smtClean="0"/>
              <a:t>22.07.2022</a:t>
            </a:fld>
            <a:endParaRPr lang="ru-RU"/>
          </a:p>
        </p:txBody>
      </p:sp>
      <p:sp>
        <p:nvSpPr>
          <p:cNvPr id="4" name="Образ слайда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6" name="Нижний колонтитул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638AE1D-7471-4465-8690-2563671710D2}" type="slidenum">
              <a:rPr lang="ru-RU" smtClean="0"/>
              <a:t>‹#›</a:t>
            </a:fld>
            <a:endParaRPr lang="ru-RU"/>
          </a:p>
        </p:txBody>
      </p:sp>
    </p:spTree>
    <p:extLst>
      <p:ext uri="{BB962C8B-B14F-4D97-AF65-F5344CB8AC3E}">
        <p14:creationId xmlns:p14="http://schemas.microsoft.com/office/powerpoint/2010/main" val="3311833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4DF715-C661-4A4B-BB5A-CE67FF753190}" type="slidenum">
              <a:rPr lang="zh-CN" altLang="en-US" smtClean="0"/>
              <a:pPr/>
              <a:t>2</a:t>
            </a:fld>
            <a:endParaRPr lang="zh-CN" altLang="en-US"/>
          </a:p>
        </p:txBody>
      </p:sp>
    </p:spTree>
    <p:extLst>
      <p:ext uri="{BB962C8B-B14F-4D97-AF65-F5344CB8AC3E}">
        <p14:creationId xmlns:p14="http://schemas.microsoft.com/office/powerpoint/2010/main" val="301859105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4DF715-C661-4A4B-BB5A-CE67FF753190}" type="slidenum">
              <a:rPr lang="zh-CN" altLang="en-US" smtClean="0"/>
              <a:pPr/>
              <a:t>3</a:t>
            </a:fld>
            <a:endParaRPr lang="zh-CN" altLang="en-US"/>
          </a:p>
        </p:txBody>
      </p:sp>
    </p:spTree>
    <p:extLst>
      <p:ext uri="{BB962C8B-B14F-4D97-AF65-F5344CB8AC3E}">
        <p14:creationId xmlns:p14="http://schemas.microsoft.com/office/powerpoint/2010/main" val="409829273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Титульный слайд">
    <p:spTree>
      <p:nvGrpSpPr>
        <p:cNvPr id="1" name=""/>
        <p:cNvGrpSpPr/>
        <p:nvPr/>
      </p:nvGrpSpPr>
      <p:grpSpPr>
        <a:xfrm>
          <a:off x="0" y="0"/>
          <a:ext cx="0" cy="0"/>
          <a:chOff x="0" y="0"/>
          <a:chExt cx="0" cy="0"/>
        </a:xfrm>
      </p:grpSpPr>
      <p:sp>
        <p:nvSpPr>
          <p:cNvPr id="8" name="Рисунок 7"/>
          <p:cNvSpPr>
            <a:spLocks noGrp="1"/>
          </p:cNvSpPr>
          <p:nvPr>
            <p:ph type="pic" sz="quarter" idx="10"/>
          </p:nvPr>
        </p:nvSpPr>
        <p:spPr>
          <a:xfrm>
            <a:off x="0" y="0"/>
            <a:ext cx="9144000" cy="5143500"/>
          </a:xfrm>
          <a:prstGeom prst="rect">
            <a:avLst/>
          </a:prstGeom>
        </p:spPr>
        <p:txBody>
          <a:bodyPr/>
          <a:lstStyle/>
          <a:p>
            <a:endParaRPr lang="ru-RU" dirty="0"/>
          </a:p>
        </p:txBody>
      </p:sp>
      <p:sp>
        <p:nvSpPr>
          <p:cNvPr id="9" name="Рисунок 7"/>
          <p:cNvSpPr>
            <a:spLocks noGrp="1"/>
          </p:cNvSpPr>
          <p:nvPr>
            <p:ph type="pic" sz="quarter" idx="11"/>
          </p:nvPr>
        </p:nvSpPr>
        <p:spPr>
          <a:xfrm>
            <a:off x="9144000" y="5145088"/>
            <a:ext cx="9144000" cy="5143500"/>
          </a:xfrm>
          <a:prstGeom prst="rect">
            <a:avLst/>
          </a:prstGeom>
        </p:spPr>
        <p:txBody>
          <a:bodyPr/>
          <a:lstStyle/>
          <a:p>
            <a:endParaRPr lang="ru-RU" dirty="0"/>
          </a:p>
        </p:txBody>
      </p:sp>
    </p:spTree>
    <p:extLst>
      <p:ext uri="{BB962C8B-B14F-4D97-AF65-F5344CB8AC3E}">
        <p14:creationId xmlns:p14="http://schemas.microsoft.com/office/powerpoint/2010/main" val="3540433244"/>
      </p:ext>
    </p:extLst>
  </p:cSld>
  <p:clrMapOvr>
    <a:masterClrMapping/>
  </p:clrMapOvr>
  <p:transition spd="slow" advTm="0">
    <p:cover/>
  </p:transition>
  <p:extLst>
    <p:ext uri="{DCECCB84-F9BA-43D5-87BE-67443E8EF086}">
      <p15:sldGuideLst xmlns:p15="http://schemas.microsoft.com/office/powerpoint/2012/main">
        <p15:guide id="1" orient="horz" pos="3240" userDrawn="1">
          <p15:clr>
            <a:srgbClr val="FBAE40"/>
          </p15:clr>
        </p15:guide>
        <p15:guide id="2" pos="576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257300" y="547688"/>
            <a:ext cx="15773400" cy="1989137"/>
          </a:xfrm>
          <a:prstGeom prst="rect">
            <a:avLst/>
          </a:prstGeom>
        </p:spPr>
        <p:txBody>
          <a:bodyPr/>
          <a:lstStyle/>
          <a:p>
            <a:r>
              <a:rPr lang="ru-RU"/>
              <a:t>Образец заголовка</a:t>
            </a:r>
          </a:p>
        </p:txBody>
      </p:sp>
      <p:sp>
        <p:nvSpPr>
          <p:cNvPr id="3" name="Вертикальный текст 2"/>
          <p:cNvSpPr>
            <a:spLocks noGrp="1"/>
          </p:cNvSpPr>
          <p:nvPr>
            <p:ph type="body" orient="vert" idx="1"/>
          </p:nvPr>
        </p:nvSpPr>
        <p:spPr>
          <a:xfrm>
            <a:off x="1257300" y="2738438"/>
            <a:ext cx="15773400" cy="6527800"/>
          </a:xfrm>
          <a:prstGeom prst="rect">
            <a:avLst/>
          </a:prstGeo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a:xfrm>
            <a:off x="1257300" y="9536113"/>
            <a:ext cx="4114800" cy="547687"/>
          </a:xfrm>
          <a:prstGeom prst="rect">
            <a:avLst/>
          </a:prstGeom>
        </p:spPr>
        <p:txBody>
          <a:bodyPr/>
          <a:lstStyle/>
          <a:p>
            <a:fld id="{0B1FBA91-FAE3-4C2E-B725-3AEB3268E9D2}" type="datetimeFigureOut">
              <a:rPr lang="ru-RU" smtClean="0"/>
              <a:t>22.07.2022</a:t>
            </a:fld>
            <a:endParaRPr lang="ru-RU" dirty="0"/>
          </a:p>
        </p:txBody>
      </p:sp>
      <p:sp>
        <p:nvSpPr>
          <p:cNvPr id="5" name="Нижний колонтитул 4"/>
          <p:cNvSpPr>
            <a:spLocks noGrp="1"/>
          </p:cNvSpPr>
          <p:nvPr>
            <p:ph type="ftr" sz="quarter" idx="11"/>
          </p:nvPr>
        </p:nvSpPr>
        <p:spPr>
          <a:xfrm>
            <a:off x="6057900" y="9536113"/>
            <a:ext cx="6172200" cy="547687"/>
          </a:xfrm>
          <a:prstGeom prst="rect">
            <a:avLst/>
          </a:prstGeom>
        </p:spPr>
        <p:txBody>
          <a:bodyPr/>
          <a:lstStyle/>
          <a:p>
            <a:endParaRPr lang="ru-RU" dirty="0"/>
          </a:p>
        </p:txBody>
      </p:sp>
      <p:sp>
        <p:nvSpPr>
          <p:cNvPr id="6" name="Номер слайда 5"/>
          <p:cNvSpPr>
            <a:spLocks noGrp="1"/>
          </p:cNvSpPr>
          <p:nvPr>
            <p:ph type="sldNum" sz="quarter" idx="12"/>
          </p:nvPr>
        </p:nvSpPr>
        <p:spPr>
          <a:xfrm>
            <a:off x="12915900" y="9536113"/>
            <a:ext cx="4114800" cy="547687"/>
          </a:xfrm>
          <a:prstGeom prst="rect">
            <a:avLst/>
          </a:prstGeom>
        </p:spPr>
        <p:txBody>
          <a:bodyPr/>
          <a:lstStyle/>
          <a:p>
            <a:fld id="{8C4C845B-CF57-435E-B277-553BB5D386B4}" type="slidenum">
              <a:rPr lang="ru-RU" smtClean="0"/>
              <a:t>‹#›</a:t>
            </a:fld>
            <a:endParaRPr lang="ru-RU" dirty="0"/>
          </a:p>
        </p:txBody>
      </p:sp>
    </p:spTree>
    <p:extLst>
      <p:ext uri="{BB962C8B-B14F-4D97-AF65-F5344CB8AC3E}">
        <p14:creationId xmlns:p14="http://schemas.microsoft.com/office/powerpoint/2010/main" val="3091012961"/>
      </p:ext>
    </p:extLst>
  </p:cSld>
  <p:clrMapOvr>
    <a:masterClrMapping/>
  </p:clrMapOvr>
  <p:transition spd="slow" advTm="0">
    <p:cove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13087350" y="547688"/>
            <a:ext cx="3943350" cy="8718550"/>
          </a:xfrm>
          <a:prstGeom prst="rect">
            <a:avLst/>
          </a:prstGeom>
        </p:spPr>
        <p:txBody>
          <a:bodyPr vert="eaVert"/>
          <a:lstStyle/>
          <a:p>
            <a:r>
              <a:rPr lang="ru-RU"/>
              <a:t>Образец заголовка</a:t>
            </a:r>
          </a:p>
        </p:txBody>
      </p:sp>
      <p:sp>
        <p:nvSpPr>
          <p:cNvPr id="3" name="Вертикальный текст 2"/>
          <p:cNvSpPr>
            <a:spLocks noGrp="1"/>
          </p:cNvSpPr>
          <p:nvPr>
            <p:ph type="body" orient="vert" idx="1"/>
          </p:nvPr>
        </p:nvSpPr>
        <p:spPr>
          <a:xfrm>
            <a:off x="1257300" y="547688"/>
            <a:ext cx="11677650" cy="8718550"/>
          </a:xfrm>
          <a:prstGeom prst="rect">
            <a:avLst/>
          </a:prstGeo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a:xfrm>
            <a:off x="1257300" y="9536113"/>
            <a:ext cx="4114800" cy="547687"/>
          </a:xfrm>
          <a:prstGeom prst="rect">
            <a:avLst/>
          </a:prstGeom>
        </p:spPr>
        <p:txBody>
          <a:bodyPr/>
          <a:lstStyle/>
          <a:p>
            <a:fld id="{0B1FBA91-FAE3-4C2E-B725-3AEB3268E9D2}" type="datetimeFigureOut">
              <a:rPr lang="ru-RU" smtClean="0"/>
              <a:t>22.07.2022</a:t>
            </a:fld>
            <a:endParaRPr lang="ru-RU" dirty="0"/>
          </a:p>
        </p:txBody>
      </p:sp>
      <p:sp>
        <p:nvSpPr>
          <p:cNvPr id="5" name="Нижний колонтитул 4"/>
          <p:cNvSpPr>
            <a:spLocks noGrp="1"/>
          </p:cNvSpPr>
          <p:nvPr>
            <p:ph type="ftr" sz="quarter" idx="11"/>
          </p:nvPr>
        </p:nvSpPr>
        <p:spPr>
          <a:xfrm>
            <a:off x="6057900" y="9536113"/>
            <a:ext cx="6172200" cy="547687"/>
          </a:xfrm>
          <a:prstGeom prst="rect">
            <a:avLst/>
          </a:prstGeom>
        </p:spPr>
        <p:txBody>
          <a:bodyPr/>
          <a:lstStyle/>
          <a:p>
            <a:endParaRPr lang="ru-RU" dirty="0"/>
          </a:p>
        </p:txBody>
      </p:sp>
      <p:sp>
        <p:nvSpPr>
          <p:cNvPr id="6" name="Номер слайда 5"/>
          <p:cNvSpPr>
            <a:spLocks noGrp="1"/>
          </p:cNvSpPr>
          <p:nvPr>
            <p:ph type="sldNum" sz="quarter" idx="12"/>
          </p:nvPr>
        </p:nvSpPr>
        <p:spPr>
          <a:xfrm>
            <a:off x="12915900" y="9536113"/>
            <a:ext cx="4114800" cy="547687"/>
          </a:xfrm>
          <a:prstGeom prst="rect">
            <a:avLst/>
          </a:prstGeom>
        </p:spPr>
        <p:txBody>
          <a:bodyPr/>
          <a:lstStyle/>
          <a:p>
            <a:fld id="{8C4C845B-CF57-435E-B277-553BB5D386B4}" type="slidenum">
              <a:rPr lang="ru-RU" smtClean="0"/>
              <a:t>‹#›</a:t>
            </a:fld>
            <a:endParaRPr lang="ru-RU" dirty="0"/>
          </a:p>
        </p:txBody>
      </p:sp>
    </p:spTree>
    <p:extLst>
      <p:ext uri="{BB962C8B-B14F-4D97-AF65-F5344CB8AC3E}">
        <p14:creationId xmlns:p14="http://schemas.microsoft.com/office/powerpoint/2010/main" val="2903653299"/>
      </p:ext>
    </p:extLst>
  </p:cSld>
  <p:clrMapOvr>
    <a:masterClrMapping/>
  </p:clrMapOvr>
  <p:transition spd="slow" advTm="0">
    <p:cove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371600" y="3196133"/>
            <a:ext cx="15544800" cy="2205378"/>
          </a:xfrm>
        </p:spPr>
        <p:txBody>
          <a:bodyPr/>
          <a:lstStyle/>
          <a:p>
            <a:r>
              <a:rPr lang="zh-CN" altLang="en-US"/>
              <a:t>单击此处编辑母版标题样式</a:t>
            </a:r>
          </a:p>
        </p:txBody>
      </p:sp>
      <p:sp>
        <p:nvSpPr>
          <p:cNvPr id="3" name="副标题 2"/>
          <p:cNvSpPr>
            <a:spLocks noGrp="1"/>
          </p:cNvSpPr>
          <p:nvPr>
            <p:ph type="subTitle" idx="1"/>
          </p:nvPr>
        </p:nvSpPr>
        <p:spPr>
          <a:xfrm>
            <a:off x="2743200" y="5830200"/>
            <a:ext cx="12801600" cy="2629306"/>
          </a:xfrm>
        </p:spPr>
        <p:txBody>
          <a:bodyPr/>
          <a:lstStyle>
            <a:lvl1pPr marL="0" indent="0" algn="ctr">
              <a:buNone/>
              <a:defRPr>
                <a:solidFill>
                  <a:schemeClr val="tx1">
                    <a:tint val="75000"/>
                  </a:schemeClr>
                </a:solidFill>
              </a:defRPr>
            </a:lvl1pPr>
            <a:lvl2pPr marL="914263" indent="0" algn="ctr">
              <a:buNone/>
              <a:defRPr>
                <a:solidFill>
                  <a:schemeClr val="tx1">
                    <a:tint val="75000"/>
                  </a:schemeClr>
                </a:solidFill>
              </a:defRPr>
            </a:lvl2pPr>
            <a:lvl3pPr marL="1828526" indent="0" algn="ctr">
              <a:buNone/>
              <a:defRPr>
                <a:solidFill>
                  <a:schemeClr val="tx1">
                    <a:tint val="75000"/>
                  </a:schemeClr>
                </a:solidFill>
              </a:defRPr>
            </a:lvl3pPr>
            <a:lvl4pPr marL="2742789" indent="0" algn="ctr">
              <a:buNone/>
              <a:defRPr>
                <a:solidFill>
                  <a:schemeClr val="tx1">
                    <a:tint val="75000"/>
                  </a:schemeClr>
                </a:solidFill>
              </a:defRPr>
            </a:lvl4pPr>
            <a:lvl5pPr marL="3657051" indent="0" algn="ctr">
              <a:buNone/>
              <a:defRPr>
                <a:solidFill>
                  <a:schemeClr val="tx1">
                    <a:tint val="75000"/>
                  </a:schemeClr>
                </a:solidFill>
              </a:defRPr>
            </a:lvl5pPr>
            <a:lvl6pPr marL="4571314" indent="0" algn="ctr">
              <a:buNone/>
              <a:defRPr>
                <a:solidFill>
                  <a:schemeClr val="tx1">
                    <a:tint val="75000"/>
                  </a:schemeClr>
                </a:solidFill>
              </a:defRPr>
            </a:lvl6pPr>
            <a:lvl7pPr marL="5485577" indent="0" algn="ctr">
              <a:buNone/>
              <a:defRPr>
                <a:solidFill>
                  <a:schemeClr val="tx1">
                    <a:tint val="75000"/>
                  </a:schemeClr>
                </a:solidFill>
              </a:defRPr>
            </a:lvl7pPr>
            <a:lvl8pPr marL="6399840" indent="0" algn="ctr">
              <a:buNone/>
              <a:defRPr>
                <a:solidFill>
                  <a:schemeClr val="tx1">
                    <a:tint val="75000"/>
                  </a:schemeClr>
                </a:solidFill>
              </a:defRPr>
            </a:lvl8pPr>
            <a:lvl9pPr marL="7314103"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C1F886BA-5FC7-4C45-9AF2-D10BC1540A8E}" type="datetimeFigureOut">
              <a:rPr lang="zh-CN" altLang="en-US" smtClean="0"/>
              <a:pPr/>
              <a:t>2022/7/22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D6D0CF6-0F7D-4653-8535-B9F68734AF5D}" type="slidenum">
              <a:rPr lang="zh-CN" altLang="en-US" smtClean="0"/>
              <a:pPr/>
              <a:t>‹#›</a:t>
            </a:fld>
            <a:endParaRPr lang="zh-CN" altLang="en-US"/>
          </a:p>
        </p:txBody>
      </p:sp>
    </p:spTree>
    <p:extLst>
      <p:ext uri="{BB962C8B-B14F-4D97-AF65-F5344CB8AC3E}">
        <p14:creationId xmlns:p14="http://schemas.microsoft.com/office/powerpoint/2010/main" val="2908853270"/>
      </p:ext>
    </p:extLst>
  </p:cSld>
  <p:clrMapOvr>
    <a:masterClrMapping/>
  </p:clrMapOvr>
  <p:transition spd="med" advClick="0" advTm="0">
    <p:random/>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1F886BA-5FC7-4C45-9AF2-D10BC1540A8E}" type="datetimeFigureOut">
              <a:rPr lang="zh-CN" altLang="en-US" smtClean="0"/>
              <a:pPr/>
              <a:t>2022/7/22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D6D0CF6-0F7D-4653-8535-B9F68734AF5D}" type="slidenum">
              <a:rPr lang="zh-CN" altLang="en-US" smtClean="0"/>
              <a:pPr/>
              <a:t>‹#›</a:t>
            </a:fld>
            <a:endParaRPr lang="zh-CN" altLang="en-US"/>
          </a:p>
        </p:txBody>
      </p:sp>
    </p:spTree>
    <p:extLst>
      <p:ext uri="{BB962C8B-B14F-4D97-AF65-F5344CB8AC3E}">
        <p14:creationId xmlns:p14="http://schemas.microsoft.com/office/powerpoint/2010/main" val="1389308836"/>
      </p:ext>
    </p:extLst>
  </p:cSld>
  <p:clrMapOvr>
    <a:masterClrMapping/>
  </p:clrMapOvr>
  <p:transition spd="med" advClick="0" advTm="0">
    <p:rand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Заголовок и объект">
    <p:spTree>
      <p:nvGrpSpPr>
        <p:cNvPr id="1" name=""/>
        <p:cNvGrpSpPr/>
        <p:nvPr/>
      </p:nvGrpSpPr>
      <p:grpSpPr>
        <a:xfrm>
          <a:off x="0" y="0"/>
          <a:ext cx="0" cy="0"/>
          <a:chOff x="0" y="0"/>
          <a:chExt cx="0" cy="0"/>
        </a:xfrm>
      </p:grpSpPr>
      <p:sp>
        <p:nvSpPr>
          <p:cNvPr id="7" name="Рисунок 3"/>
          <p:cNvSpPr>
            <a:spLocks noGrp="1"/>
          </p:cNvSpPr>
          <p:nvPr>
            <p:ph type="pic" sz="quarter" idx="10"/>
          </p:nvPr>
        </p:nvSpPr>
        <p:spPr>
          <a:xfrm>
            <a:off x="-2" y="0"/>
            <a:ext cx="3416969" cy="3320716"/>
          </a:xfrm>
          <a:prstGeom prst="rect">
            <a:avLst/>
          </a:prstGeom>
        </p:spPr>
        <p:txBody>
          <a:bodyPr/>
          <a:lstStyle/>
          <a:p>
            <a:endParaRPr lang="ru-RU"/>
          </a:p>
        </p:txBody>
      </p:sp>
      <p:sp>
        <p:nvSpPr>
          <p:cNvPr id="8" name="Рисунок 3"/>
          <p:cNvSpPr>
            <a:spLocks noGrp="1"/>
          </p:cNvSpPr>
          <p:nvPr>
            <p:ph type="pic" sz="quarter" idx="11"/>
          </p:nvPr>
        </p:nvSpPr>
        <p:spPr>
          <a:xfrm>
            <a:off x="3416967" y="0"/>
            <a:ext cx="3416969" cy="3320716"/>
          </a:xfrm>
          <a:prstGeom prst="rect">
            <a:avLst/>
          </a:prstGeom>
        </p:spPr>
        <p:txBody>
          <a:bodyPr/>
          <a:lstStyle/>
          <a:p>
            <a:endParaRPr lang="ru-RU"/>
          </a:p>
        </p:txBody>
      </p:sp>
      <p:sp>
        <p:nvSpPr>
          <p:cNvPr id="9" name="Рисунок 3"/>
          <p:cNvSpPr>
            <a:spLocks noGrp="1"/>
          </p:cNvSpPr>
          <p:nvPr>
            <p:ph type="pic" sz="quarter" idx="12"/>
          </p:nvPr>
        </p:nvSpPr>
        <p:spPr>
          <a:xfrm>
            <a:off x="6833936" y="0"/>
            <a:ext cx="3441031" cy="3320716"/>
          </a:xfrm>
          <a:prstGeom prst="rect">
            <a:avLst/>
          </a:prstGeom>
        </p:spPr>
        <p:txBody>
          <a:bodyPr/>
          <a:lstStyle/>
          <a:p>
            <a:endParaRPr lang="ru-RU"/>
          </a:p>
        </p:txBody>
      </p:sp>
      <p:sp>
        <p:nvSpPr>
          <p:cNvPr id="10" name="Рисунок 3"/>
          <p:cNvSpPr>
            <a:spLocks noGrp="1"/>
          </p:cNvSpPr>
          <p:nvPr>
            <p:ph type="pic" sz="quarter" idx="13"/>
          </p:nvPr>
        </p:nvSpPr>
        <p:spPr>
          <a:xfrm>
            <a:off x="-2" y="3320716"/>
            <a:ext cx="3416969" cy="3320716"/>
          </a:xfrm>
          <a:prstGeom prst="rect">
            <a:avLst/>
          </a:prstGeom>
        </p:spPr>
        <p:txBody>
          <a:bodyPr/>
          <a:lstStyle/>
          <a:p>
            <a:endParaRPr lang="ru-RU"/>
          </a:p>
        </p:txBody>
      </p:sp>
      <p:sp>
        <p:nvSpPr>
          <p:cNvPr id="11" name="Рисунок 3"/>
          <p:cNvSpPr>
            <a:spLocks noGrp="1"/>
          </p:cNvSpPr>
          <p:nvPr>
            <p:ph type="pic" sz="quarter" idx="14"/>
          </p:nvPr>
        </p:nvSpPr>
        <p:spPr>
          <a:xfrm>
            <a:off x="3416967" y="3320716"/>
            <a:ext cx="3416969" cy="3320716"/>
          </a:xfrm>
          <a:prstGeom prst="rect">
            <a:avLst/>
          </a:prstGeom>
        </p:spPr>
        <p:txBody>
          <a:bodyPr/>
          <a:lstStyle/>
          <a:p>
            <a:endParaRPr lang="ru-RU"/>
          </a:p>
        </p:txBody>
      </p:sp>
      <p:sp>
        <p:nvSpPr>
          <p:cNvPr id="12" name="Рисунок 3"/>
          <p:cNvSpPr>
            <a:spLocks noGrp="1"/>
          </p:cNvSpPr>
          <p:nvPr>
            <p:ph type="pic" sz="quarter" idx="15"/>
          </p:nvPr>
        </p:nvSpPr>
        <p:spPr>
          <a:xfrm>
            <a:off x="6833936" y="3320716"/>
            <a:ext cx="3441031" cy="3320716"/>
          </a:xfrm>
          <a:prstGeom prst="rect">
            <a:avLst/>
          </a:prstGeom>
        </p:spPr>
        <p:txBody>
          <a:bodyPr/>
          <a:lstStyle/>
          <a:p>
            <a:endParaRPr lang="ru-RU"/>
          </a:p>
        </p:txBody>
      </p:sp>
      <p:sp>
        <p:nvSpPr>
          <p:cNvPr id="13" name="Рисунок 3"/>
          <p:cNvSpPr>
            <a:spLocks noGrp="1"/>
          </p:cNvSpPr>
          <p:nvPr>
            <p:ph type="pic" sz="quarter" idx="16"/>
          </p:nvPr>
        </p:nvSpPr>
        <p:spPr>
          <a:xfrm>
            <a:off x="-2" y="6641432"/>
            <a:ext cx="3416969" cy="3647156"/>
          </a:xfrm>
          <a:prstGeom prst="rect">
            <a:avLst/>
          </a:prstGeom>
        </p:spPr>
        <p:txBody>
          <a:bodyPr/>
          <a:lstStyle/>
          <a:p>
            <a:endParaRPr lang="ru-RU"/>
          </a:p>
        </p:txBody>
      </p:sp>
      <p:sp>
        <p:nvSpPr>
          <p:cNvPr id="14" name="Рисунок 3"/>
          <p:cNvSpPr>
            <a:spLocks noGrp="1"/>
          </p:cNvSpPr>
          <p:nvPr>
            <p:ph type="pic" sz="quarter" idx="17"/>
          </p:nvPr>
        </p:nvSpPr>
        <p:spPr>
          <a:xfrm>
            <a:off x="3416967" y="6641432"/>
            <a:ext cx="3416969" cy="3647156"/>
          </a:xfrm>
          <a:prstGeom prst="rect">
            <a:avLst/>
          </a:prstGeom>
        </p:spPr>
        <p:txBody>
          <a:bodyPr/>
          <a:lstStyle/>
          <a:p>
            <a:endParaRPr lang="ru-RU"/>
          </a:p>
        </p:txBody>
      </p:sp>
      <p:sp>
        <p:nvSpPr>
          <p:cNvPr id="15" name="Рисунок 3"/>
          <p:cNvSpPr>
            <a:spLocks noGrp="1"/>
          </p:cNvSpPr>
          <p:nvPr>
            <p:ph type="pic" sz="quarter" idx="18"/>
          </p:nvPr>
        </p:nvSpPr>
        <p:spPr>
          <a:xfrm>
            <a:off x="6833936" y="6641432"/>
            <a:ext cx="3441031" cy="3647156"/>
          </a:xfrm>
          <a:prstGeom prst="rect">
            <a:avLst/>
          </a:prstGeom>
        </p:spPr>
        <p:txBody>
          <a:bodyPr/>
          <a:lstStyle/>
          <a:p>
            <a:endParaRPr lang="ru-RU"/>
          </a:p>
        </p:txBody>
      </p:sp>
      <p:sp>
        <p:nvSpPr>
          <p:cNvPr id="16" name="Прямоугольник 15"/>
          <p:cNvSpPr/>
          <p:nvPr userDrawn="1"/>
        </p:nvSpPr>
        <p:spPr>
          <a:xfrm>
            <a:off x="17143635" y="383978"/>
            <a:ext cx="336952" cy="246221"/>
          </a:xfrm>
          <a:prstGeom prst="rect">
            <a:avLst/>
          </a:prstGeom>
        </p:spPr>
        <p:txBody>
          <a:bodyPr wrap="none">
            <a:spAutoFit/>
          </a:bodyPr>
          <a:lstStyle/>
          <a:p>
            <a:pPr algn="ctr"/>
            <a:fld id="{149B6D55-4680-4DC5-B665-330CCBA60EFE}" type="slidenum">
              <a:rPr lang="ru-RU" sz="1000" b="1" baseline="0" smtClean="0">
                <a:solidFill>
                  <a:schemeClr val="bg2">
                    <a:lumMod val="10000"/>
                  </a:schemeClr>
                </a:solidFill>
                <a:latin typeface="+mj-lt"/>
                <a:ea typeface="Karla" pitchFamily="2" charset="0"/>
                <a:cs typeface="Poppins Light" panose="02000000000000000000" pitchFamily="2" charset="0"/>
              </a:rPr>
              <a:pPr algn="ctr"/>
              <a:t>‹#›</a:t>
            </a:fld>
            <a:endParaRPr lang="ru-RU" sz="1400" b="1" baseline="0" dirty="0">
              <a:solidFill>
                <a:schemeClr val="bg2">
                  <a:lumMod val="10000"/>
                </a:schemeClr>
              </a:solidFill>
              <a:latin typeface="+mj-lt"/>
              <a:ea typeface="Karla" pitchFamily="2" charset="0"/>
              <a:cs typeface="Poppins Light" panose="02000000000000000000" pitchFamily="2" charset="0"/>
            </a:endParaRPr>
          </a:p>
        </p:txBody>
      </p:sp>
      <p:sp>
        <p:nvSpPr>
          <p:cNvPr id="17" name="Подзаголовок 2"/>
          <p:cNvSpPr txBox="1">
            <a:spLocks/>
          </p:cNvSpPr>
          <p:nvPr userDrawn="1"/>
        </p:nvSpPr>
        <p:spPr>
          <a:xfrm>
            <a:off x="13827132" y="350674"/>
            <a:ext cx="3360224" cy="334966"/>
          </a:xfrm>
          <a:prstGeom prst="rect">
            <a:avLst/>
          </a:prstGeom>
        </p:spPr>
        <p:txBody>
          <a:bodyPr vert="horz" lIns="91440" tIns="45720" rIns="91440" bIns="45720" numCol="1" spcCol="18000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a:lnSpc>
                <a:spcPct val="150000"/>
              </a:lnSpc>
              <a:spcBef>
                <a:spcPts val="0"/>
              </a:spcBef>
              <a:buNone/>
            </a:pPr>
            <a:r>
              <a:rPr lang="en-US" sz="1000" b="1" dirty="0">
                <a:solidFill>
                  <a:schemeClr val="bg2">
                    <a:lumMod val="10000"/>
                  </a:schemeClr>
                </a:solidFill>
                <a:latin typeface="+mj-lt"/>
                <a:ea typeface="Karla" pitchFamily="2" charset="0"/>
                <a:cs typeface="Poppins Light" panose="02000000000000000000" pitchFamily="2" charset="0"/>
              </a:rPr>
              <a:t>COMPANY</a:t>
            </a:r>
            <a:r>
              <a:rPr lang="en-US" sz="1000" b="1" baseline="0" dirty="0">
                <a:solidFill>
                  <a:schemeClr val="bg2">
                    <a:lumMod val="10000"/>
                  </a:schemeClr>
                </a:solidFill>
                <a:latin typeface="+mj-lt"/>
                <a:ea typeface="Karla" pitchFamily="2" charset="0"/>
                <a:cs typeface="Poppins Light" panose="02000000000000000000" pitchFamily="2" charset="0"/>
              </a:rPr>
              <a:t> PRESENTATION    </a:t>
            </a:r>
            <a:r>
              <a:rPr lang="en-US" sz="1000" baseline="0" dirty="0">
                <a:solidFill>
                  <a:schemeClr val="bg2">
                    <a:lumMod val="10000"/>
                  </a:schemeClr>
                </a:solidFill>
                <a:latin typeface="Poppins Light" panose="02000000000000000000" pitchFamily="2" charset="0"/>
                <a:ea typeface="Karla" pitchFamily="2" charset="0"/>
                <a:cs typeface="Poppins Light" panose="02000000000000000000" pitchFamily="2" charset="0"/>
              </a:rPr>
              <a:t>|</a:t>
            </a:r>
            <a:endParaRPr lang="en-US" sz="1000" dirty="0">
              <a:solidFill>
                <a:schemeClr val="bg2">
                  <a:lumMod val="10000"/>
                </a:schemeClr>
              </a:solidFill>
              <a:latin typeface="Poppins Light" panose="02000000000000000000" pitchFamily="2" charset="0"/>
              <a:ea typeface="Karla" pitchFamily="2" charset="0"/>
              <a:cs typeface="Poppins Light" panose="02000000000000000000" pitchFamily="2" charset="0"/>
            </a:endParaRPr>
          </a:p>
        </p:txBody>
      </p:sp>
      <p:cxnSp>
        <p:nvCxnSpPr>
          <p:cNvPr id="18" name="Прямая соединительная линия 17"/>
          <p:cNvCxnSpPr/>
          <p:nvPr userDrawn="1"/>
        </p:nvCxnSpPr>
        <p:spPr>
          <a:xfrm>
            <a:off x="10635916" y="723740"/>
            <a:ext cx="6771774" cy="0"/>
          </a:xfrm>
          <a:prstGeom prst="line">
            <a:avLst/>
          </a:prstGeom>
          <a:ln w="38100">
            <a:solidFill>
              <a:srgbClr val="F5E472"/>
            </a:solidFill>
          </a:ln>
        </p:spPr>
        <p:style>
          <a:lnRef idx="1">
            <a:schemeClr val="accent1"/>
          </a:lnRef>
          <a:fillRef idx="0">
            <a:schemeClr val="accent1"/>
          </a:fillRef>
          <a:effectRef idx="0">
            <a:schemeClr val="accent1"/>
          </a:effectRef>
          <a:fontRef idx="minor">
            <a:schemeClr val="tx1"/>
          </a:fontRef>
        </p:style>
      </p:cxnSp>
      <p:sp>
        <p:nvSpPr>
          <p:cNvPr id="25" name="Подзаголовок 2"/>
          <p:cNvSpPr txBox="1">
            <a:spLocks/>
          </p:cNvSpPr>
          <p:nvPr userDrawn="1"/>
        </p:nvSpPr>
        <p:spPr>
          <a:xfrm>
            <a:off x="14927776" y="9670220"/>
            <a:ext cx="3360224" cy="334966"/>
          </a:xfrm>
          <a:prstGeom prst="rect">
            <a:avLst/>
          </a:prstGeom>
        </p:spPr>
        <p:txBody>
          <a:bodyPr vert="horz" lIns="91440" tIns="45720" rIns="91440" bIns="45720" numCol="1" spcCol="18000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50000"/>
              </a:lnSpc>
              <a:spcBef>
                <a:spcPts val="0"/>
              </a:spcBef>
              <a:buNone/>
            </a:pPr>
            <a:r>
              <a:rPr lang="en-US" sz="1400" b="0" dirty="0">
                <a:solidFill>
                  <a:schemeClr val="bg1">
                    <a:lumMod val="65000"/>
                  </a:schemeClr>
                </a:solidFill>
                <a:latin typeface="+mn-lt"/>
                <a:ea typeface="Karla" pitchFamily="2" charset="0"/>
                <a:cs typeface="Poppins Light" panose="02000000000000000000" pitchFamily="2" charset="0"/>
              </a:rPr>
              <a:t>www.yourdomain.com</a:t>
            </a:r>
          </a:p>
        </p:txBody>
      </p:sp>
    </p:spTree>
    <p:extLst>
      <p:ext uri="{BB962C8B-B14F-4D97-AF65-F5344CB8AC3E}">
        <p14:creationId xmlns:p14="http://schemas.microsoft.com/office/powerpoint/2010/main" val="1965274396"/>
      </p:ext>
    </p:extLst>
  </p:cSld>
  <p:clrMapOvr>
    <a:masterClrMapping/>
  </p:clrMapOvr>
  <p:transition spd="slow" advTm="0">
    <p:cove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Заголовок раздела">
    <p:spTree>
      <p:nvGrpSpPr>
        <p:cNvPr id="1" name=""/>
        <p:cNvGrpSpPr/>
        <p:nvPr/>
      </p:nvGrpSpPr>
      <p:grpSpPr>
        <a:xfrm>
          <a:off x="0" y="0"/>
          <a:ext cx="0" cy="0"/>
          <a:chOff x="0" y="0"/>
          <a:chExt cx="0" cy="0"/>
        </a:xfrm>
      </p:grpSpPr>
      <p:sp>
        <p:nvSpPr>
          <p:cNvPr id="7" name="Рисунок 7"/>
          <p:cNvSpPr>
            <a:spLocks noGrp="1"/>
          </p:cNvSpPr>
          <p:nvPr>
            <p:ph type="pic" sz="quarter" idx="10"/>
          </p:nvPr>
        </p:nvSpPr>
        <p:spPr>
          <a:xfrm>
            <a:off x="0" y="0"/>
            <a:ext cx="9144000" cy="10288588"/>
          </a:xfrm>
          <a:prstGeom prst="rect">
            <a:avLst/>
          </a:prstGeom>
        </p:spPr>
        <p:txBody>
          <a:bodyPr/>
          <a:lstStyle/>
          <a:p>
            <a:endParaRPr lang="ru-RU" dirty="0"/>
          </a:p>
        </p:txBody>
      </p:sp>
      <p:sp>
        <p:nvSpPr>
          <p:cNvPr id="8" name="Прямоугольник 7"/>
          <p:cNvSpPr/>
          <p:nvPr userDrawn="1"/>
        </p:nvSpPr>
        <p:spPr>
          <a:xfrm>
            <a:off x="17143635" y="383978"/>
            <a:ext cx="336952" cy="246221"/>
          </a:xfrm>
          <a:prstGeom prst="rect">
            <a:avLst/>
          </a:prstGeom>
        </p:spPr>
        <p:txBody>
          <a:bodyPr wrap="none">
            <a:spAutoFit/>
          </a:bodyPr>
          <a:lstStyle/>
          <a:p>
            <a:pPr algn="ctr"/>
            <a:fld id="{149B6D55-4680-4DC5-B665-330CCBA60EFE}" type="slidenum">
              <a:rPr lang="ru-RU" sz="1000" b="1" baseline="0" smtClean="0">
                <a:solidFill>
                  <a:schemeClr val="bg2">
                    <a:lumMod val="10000"/>
                  </a:schemeClr>
                </a:solidFill>
                <a:latin typeface="+mj-lt"/>
                <a:ea typeface="Karla" pitchFamily="2" charset="0"/>
                <a:cs typeface="Poppins Light" panose="02000000000000000000" pitchFamily="2" charset="0"/>
              </a:rPr>
              <a:pPr algn="ctr"/>
              <a:t>‹#›</a:t>
            </a:fld>
            <a:endParaRPr lang="ru-RU" sz="1400" b="1" baseline="0" dirty="0">
              <a:solidFill>
                <a:schemeClr val="bg2">
                  <a:lumMod val="10000"/>
                </a:schemeClr>
              </a:solidFill>
              <a:latin typeface="+mj-lt"/>
              <a:ea typeface="Karla" pitchFamily="2" charset="0"/>
              <a:cs typeface="Poppins Light" panose="02000000000000000000" pitchFamily="2" charset="0"/>
            </a:endParaRPr>
          </a:p>
        </p:txBody>
      </p:sp>
      <p:sp>
        <p:nvSpPr>
          <p:cNvPr id="9" name="Подзаголовок 2"/>
          <p:cNvSpPr txBox="1">
            <a:spLocks/>
          </p:cNvSpPr>
          <p:nvPr userDrawn="1"/>
        </p:nvSpPr>
        <p:spPr>
          <a:xfrm>
            <a:off x="13827132" y="350674"/>
            <a:ext cx="3360224" cy="334966"/>
          </a:xfrm>
          <a:prstGeom prst="rect">
            <a:avLst/>
          </a:prstGeom>
        </p:spPr>
        <p:txBody>
          <a:bodyPr vert="horz" lIns="91440" tIns="45720" rIns="91440" bIns="45720" numCol="1" spcCol="18000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a:lnSpc>
                <a:spcPct val="150000"/>
              </a:lnSpc>
              <a:spcBef>
                <a:spcPts val="0"/>
              </a:spcBef>
              <a:buNone/>
            </a:pPr>
            <a:r>
              <a:rPr lang="en-US" sz="1000" b="1" dirty="0">
                <a:solidFill>
                  <a:schemeClr val="bg2">
                    <a:lumMod val="10000"/>
                  </a:schemeClr>
                </a:solidFill>
                <a:latin typeface="+mj-lt"/>
                <a:ea typeface="Karla" pitchFamily="2" charset="0"/>
                <a:cs typeface="Poppins Light" panose="02000000000000000000" pitchFamily="2" charset="0"/>
              </a:rPr>
              <a:t>COMPANY</a:t>
            </a:r>
            <a:r>
              <a:rPr lang="en-US" sz="1000" b="1" baseline="0" dirty="0">
                <a:solidFill>
                  <a:schemeClr val="bg2">
                    <a:lumMod val="10000"/>
                  </a:schemeClr>
                </a:solidFill>
                <a:latin typeface="+mj-lt"/>
                <a:ea typeface="Karla" pitchFamily="2" charset="0"/>
                <a:cs typeface="Poppins Light" panose="02000000000000000000" pitchFamily="2" charset="0"/>
              </a:rPr>
              <a:t> PRESENTATION    </a:t>
            </a:r>
            <a:r>
              <a:rPr lang="en-US" sz="1000" baseline="0" dirty="0">
                <a:solidFill>
                  <a:schemeClr val="bg2">
                    <a:lumMod val="10000"/>
                  </a:schemeClr>
                </a:solidFill>
                <a:latin typeface="Poppins Light" panose="02000000000000000000" pitchFamily="2" charset="0"/>
                <a:ea typeface="Karla" pitchFamily="2" charset="0"/>
                <a:cs typeface="Poppins Light" panose="02000000000000000000" pitchFamily="2" charset="0"/>
              </a:rPr>
              <a:t>|</a:t>
            </a:r>
            <a:endParaRPr lang="en-US" sz="1000" dirty="0">
              <a:solidFill>
                <a:schemeClr val="bg2">
                  <a:lumMod val="10000"/>
                </a:schemeClr>
              </a:solidFill>
              <a:latin typeface="Poppins Light" panose="02000000000000000000" pitchFamily="2" charset="0"/>
              <a:ea typeface="Karla" pitchFamily="2" charset="0"/>
              <a:cs typeface="Poppins Light" panose="02000000000000000000" pitchFamily="2" charset="0"/>
            </a:endParaRPr>
          </a:p>
        </p:txBody>
      </p:sp>
      <p:cxnSp>
        <p:nvCxnSpPr>
          <p:cNvPr id="10" name="Прямая соединительная линия 9"/>
          <p:cNvCxnSpPr/>
          <p:nvPr userDrawn="1"/>
        </p:nvCxnSpPr>
        <p:spPr>
          <a:xfrm>
            <a:off x="9505950" y="723740"/>
            <a:ext cx="7901740" cy="0"/>
          </a:xfrm>
          <a:prstGeom prst="line">
            <a:avLst/>
          </a:prstGeom>
          <a:ln w="38100">
            <a:solidFill>
              <a:srgbClr val="F5E472"/>
            </a:solidFill>
          </a:ln>
        </p:spPr>
        <p:style>
          <a:lnRef idx="1">
            <a:schemeClr val="accent1"/>
          </a:lnRef>
          <a:fillRef idx="0">
            <a:schemeClr val="accent1"/>
          </a:fillRef>
          <a:effectRef idx="0">
            <a:schemeClr val="accent1"/>
          </a:effectRef>
          <a:fontRef idx="minor">
            <a:schemeClr val="tx1"/>
          </a:fontRef>
        </p:style>
      </p:cxnSp>
      <p:sp>
        <p:nvSpPr>
          <p:cNvPr id="11" name="Подзаголовок 2"/>
          <p:cNvSpPr txBox="1">
            <a:spLocks/>
          </p:cNvSpPr>
          <p:nvPr userDrawn="1"/>
        </p:nvSpPr>
        <p:spPr>
          <a:xfrm>
            <a:off x="14927776" y="9670220"/>
            <a:ext cx="3360224" cy="334966"/>
          </a:xfrm>
          <a:prstGeom prst="rect">
            <a:avLst/>
          </a:prstGeom>
        </p:spPr>
        <p:txBody>
          <a:bodyPr vert="horz" lIns="91440" tIns="45720" rIns="91440" bIns="45720" numCol="1" spcCol="18000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50000"/>
              </a:lnSpc>
              <a:spcBef>
                <a:spcPts val="0"/>
              </a:spcBef>
              <a:buNone/>
            </a:pPr>
            <a:r>
              <a:rPr lang="en-US" sz="1400" b="0" dirty="0">
                <a:solidFill>
                  <a:schemeClr val="bg1">
                    <a:lumMod val="65000"/>
                  </a:schemeClr>
                </a:solidFill>
                <a:latin typeface="+mn-lt"/>
                <a:ea typeface="Karla" pitchFamily="2" charset="0"/>
                <a:cs typeface="Poppins Light" panose="02000000000000000000" pitchFamily="2" charset="0"/>
              </a:rPr>
              <a:t>www.yourdomain.com</a:t>
            </a:r>
          </a:p>
        </p:txBody>
      </p:sp>
    </p:spTree>
    <p:extLst>
      <p:ext uri="{BB962C8B-B14F-4D97-AF65-F5344CB8AC3E}">
        <p14:creationId xmlns:p14="http://schemas.microsoft.com/office/powerpoint/2010/main" val="85313007"/>
      </p:ext>
    </p:extLst>
  </p:cSld>
  <p:clrMapOvr>
    <a:masterClrMapping/>
  </p:clrMapOvr>
  <p:transition spd="slow" advTm="0">
    <p:cover/>
  </p:transition>
  <p:extLst>
    <p:ext uri="{DCECCB84-F9BA-43D5-87BE-67443E8EF086}">
      <p15:sldGuideLst xmlns:p15="http://schemas.microsoft.com/office/powerpoint/2012/main">
        <p15:guide id="1" orient="horz" pos="3240" userDrawn="1">
          <p15:clr>
            <a:srgbClr val="FBAE40"/>
          </p15:clr>
        </p15:guide>
        <p15:guide id="2" pos="5760"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257300" y="547688"/>
            <a:ext cx="15773400" cy="1989137"/>
          </a:xfrm>
          <a:prstGeom prst="rect">
            <a:avLst/>
          </a:prstGeom>
        </p:spPr>
        <p:txBody>
          <a:bodyPr/>
          <a:lstStyle/>
          <a:p>
            <a:r>
              <a:rPr lang="ru-RU"/>
              <a:t>Образец заголовка</a:t>
            </a:r>
          </a:p>
        </p:txBody>
      </p:sp>
      <p:sp>
        <p:nvSpPr>
          <p:cNvPr id="3" name="Объект 2"/>
          <p:cNvSpPr>
            <a:spLocks noGrp="1"/>
          </p:cNvSpPr>
          <p:nvPr>
            <p:ph sz="half" idx="1"/>
          </p:nvPr>
        </p:nvSpPr>
        <p:spPr>
          <a:xfrm>
            <a:off x="1257300" y="2738438"/>
            <a:ext cx="7810500" cy="6527800"/>
          </a:xfrm>
          <a:prstGeom prst="rect">
            <a:avLst/>
          </a:prstGeo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p:cNvSpPr>
            <a:spLocks noGrp="1"/>
          </p:cNvSpPr>
          <p:nvPr>
            <p:ph sz="half" idx="2"/>
          </p:nvPr>
        </p:nvSpPr>
        <p:spPr>
          <a:xfrm>
            <a:off x="9220200" y="2738438"/>
            <a:ext cx="7810500" cy="6527800"/>
          </a:xfrm>
          <a:prstGeom prst="rect">
            <a:avLst/>
          </a:prstGeo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4"/>
          <p:cNvSpPr>
            <a:spLocks noGrp="1"/>
          </p:cNvSpPr>
          <p:nvPr>
            <p:ph type="dt" sz="half" idx="10"/>
          </p:nvPr>
        </p:nvSpPr>
        <p:spPr>
          <a:xfrm>
            <a:off x="1257300" y="9536113"/>
            <a:ext cx="4114800" cy="547687"/>
          </a:xfrm>
          <a:prstGeom prst="rect">
            <a:avLst/>
          </a:prstGeom>
        </p:spPr>
        <p:txBody>
          <a:bodyPr/>
          <a:lstStyle/>
          <a:p>
            <a:fld id="{0B1FBA91-FAE3-4C2E-B725-3AEB3268E9D2}" type="datetimeFigureOut">
              <a:rPr lang="ru-RU" smtClean="0"/>
              <a:t>22.07.2022</a:t>
            </a:fld>
            <a:endParaRPr lang="ru-RU" dirty="0"/>
          </a:p>
        </p:txBody>
      </p:sp>
      <p:sp>
        <p:nvSpPr>
          <p:cNvPr id="6" name="Нижний колонтитул 5"/>
          <p:cNvSpPr>
            <a:spLocks noGrp="1"/>
          </p:cNvSpPr>
          <p:nvPr>
            <p:ph type="ftr" sz="quarter" idx="11"/>
          </p:nvPr>
        </p:nvSpPr>
        <p:spPr>
          <a:xfrm>
            <a:off x="6057900" y="9536113"/>
            <a:ext cx="6172200" cy="547687"/>
          </a:xfrm>
          <a:prstGeom prst="rect">
            <a:avLst/>
          </a:prstGeom>
        </p:spPr>
        <p:txBody>
          <a:bodyPr/>
          <a:lstStyle/>
          <a:p>
            <a:endParaRPr lang="ru-RU" dirty="0"/>
          </a:p>
        </p:txBody>
      </p:sp>
      <p:sp>
        <p:nvSpPr>
          <p:cNvPr id="7" name="Номер слайда 6"/>
          <p:cNvSpPr>
            <a:spLocks noGrp="1"/>
          </p:cNvSpPr>
          <p:nvPr>
            <p:ph type="sldNum" sz="quarter" idx="12"/>
          </p:nvPr>
        </p:nvSpPr>
        <p:spPr>
          <a:xfrm>
            <a:off x="12915900" y="9536113"/>
            <a:ext cx="4114800" cy="547687"/>
          </a:xfrm>
          <a:prstGeom prst="rect">
            <a:avLst/>
          </a:prstGeom>
        </p:spPr>
        <p:txBody>
          <a:bodyPr/>
          <a:lstStyle/>
          <a:p>
            <a:fld id="{8C4C845B-CF57-435E-B277-553BB5D386B4}" type="slidenum">
              <a:rPr lang="ru-RU" smtClean="0"/>
              <a:t>‹#›</a:t>
            </a:fld>
            <a:endParaRPr lang="ru-RU" dirty="0"/>
          </a:p>
        </p:txBody>
      </p:sp>
    </p:spTree>
    <p:extLst>
      <p:ext uri="{BB962C8B-B14F-4D97-AF65-F5344CB8AC3E}">
        <p14:creationId xmlns:p14="http://schemas.microsoft.com/office/powerpoint/2010/main" val="2618181292"/>
      </p:ext>
    </p:extLst>
  </p:cSld>
  <p:clrMapOvr>
    <a:masterClrMapping/>
  </p:clrMapOvr>
  <p:transition spd="slow" advTm="0">
    <p:cove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260475" y="547688"/>
            <a:ext cx="15773400" cy="1989137"/>
          </a:xfrm>
          <a:prstGeom prst="rect">
            <a:avLst/>
          </a:prstGeom>
        </p:spPr>
        <p:txBody>
          <a:bodyPr/>
          <a:lstStyle/>
          <a:p>
            <a:r>
              <a:rPr lang="ru-RU"/>
              <a:t>Образец заголовка</a:t>
            </a:r>
          </a:p>
        </p:txBody>
      </p:sp>
      <p:sp>
        <p:nvSpPr>
          <p:cNvPr id="3" name="Текст 2"/>
          <p:cNvSpPr>
            <a:spLocks noGrp="1"/>
          </p:cNvSpPr>
          <p:nvPr>
            <p:ph type="body" idx="1"/>
          </p:nvPr>
        </p:nvSpPr>
        <p:spPr>
          <a:xfrm>
            <a:off x="1260475" y="2522538"/>
            <a:ext cx="7735888" cy="1235075"/>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Объект 3"/>
          <p:cNvSpPr>
            <a:spLocks noGrp="1"/>
          </p:cNvSpPr>
          <p:nvPr>
            <p:ph sz="half" idx="2"/>
          </p:nvPr>
        </p:nvSpPr>
        <p:spPr>
          <a:xfrm>
            <a:off x="1260475" y="3757613"/>
            <a:ext cx="7735888" cy="5527675"/>
          </a:xfrm>
          <a:prstGeom prst="rect">
            <a:avLst/>
          </a:prstGeo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p:cNvSpPr>
            <a:spLocks noGrp="1"/>
          </p:cNvSpPr>
          <p:nvPr>
            <p:ph type="body" sz="quarter" idx="3"/>
          </p:nvPr>
        </p:nvSpPr>
        <p:spPr>
          <a:xfrm>
            <a:off x="9258300" y="2522538"/>
            <a:ext cx="7775575" cy="1235075"/>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Объект 5"/>
          <p:cNvSpPr>
            <a:spLocks noGrp="1"/>
          </p:cNvSpPr>
          <p:nvPr>
            <p:ph sz="quarter" idx="4"/>
          </p:nvPr>
        </p:nvSpPr>
        <p:spPr>
          <a:xfrm>
            <a:off x="9258300" y="3757613"/>
            <a:ext cx="7775575" cy="5527675"/>
          </a:xfrm>
          <a:prstGeom prst="rect">
            <a:avLst/>
          </a:prstGeo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6"/>
          <p:cNvSpPr>
            <a:spLocks noGrp="1"/>
          </p:cNvSpPr>
          <p:nvPr>
            <p:ph type="dt" sz="half" idx="10"/>
          </p:nvPr>
        </p:nvSpPr>
        <p:spPr>
          <a:xfrm>
            <a:off x="1257300" y="9536113"/>
            <a:ext cx="4114800" cy="547687"/>
          </a:xfrm>
          <a:prstGeom prst="rect">
            <a:avLst/>
          </a:prstGeom>
        </p:spPr>
        <p:txBody>
          <a:bodyPr/>
          <a:lstStyle/>
          <a:p>
            <a:fld id="{0B1FBA91-FAE3-4C2E-B725-3AEB3268E9D2}" type="datetimeFigureOut">
              <a:rPr lang="ru-RU" smtClean="0"/>
              <a:t>22.07.2022</a:t>
            </a:fld>
            <a:endParaRPr lang="ru-RU" dirty="0"/>
          </a:p>
        </p:txBody>
      </p:sp>
      <p:sp>
        <p:nvSpPr>
          <p:cNvPr id="8" name="Нижний колонтитул 7"/>
          <p:cNvSpPr>
            <a:spLocks noGrp="1"/>
          </p:cNvSpPr>
          <p:nvPr>
            <p:ph type="ftr" sz="quarter" idx="11"/>
          </p:nvPr>
        </p:nvSpPr>
        <p:spPr>
          <a:xfrm>
            <a:off x="6057900" y="9536113"/>
            <a:ext cx="6172200" cy="547687"/>
          </a:xfrm>
          <a:prstGeom prst="rect">
            <a:avLst/>
          </a:prstGeom>
        </p:spPr>
        <p:txBody>
          <a:bodyPr/>
          <a:lstStyle/>
          <a:p>
            <a:endParaRPr lang="ru-RU" dirty="0"/>
          </a:p>
        </p:txBody>
      </p:sp>
      <p:sp>
        <p:nvSpPr>
          <p:cNvPr id="9" name="Номер слайда 8"/>
          <p:cNvSpPr>
            <a:spLocks noGrp="1"/>
          </p:cNvSpPr>
          <p:nvPr>
            <p:ph type="sldNum" sz="quarter" idx="12"/>
          </p:nvPr>
        </p:nvSpPr>
        <p:spPr>
          <a:xfrm>
            <a:off x="12915900" y="9536113"/>
            <a:ext cx="4114800" cy="547687"/>
          </a:xfrm>
          <a:prstGeom prst="rect">
            <a:avLst/>
          </a:prstGeom>
        </p:spPr>
        <p:txBody>
          <a:bodyPr/>
          <a:lstStyle/>
          <a:p>
            <a:fld id="{8C4C845B-CF57-435E-B277-553BB5D386B4}" type="slidenum">
              <a:rPr lang="ru-RU" smtClean="0"/>
              <a:t>‹#›</a:t>
            </a:fld>
            <a:endParaRPr lang="ru-RU" dirty="0"/>
          </a:p>
        </p:txBody>
      </p:sp>
    </p:spTree>
    <p:extLst>
      <p:ext uri="{BB962C8B-B14F-4D97-AF65-F5344CB8AC3E}">
        <p14:creationId xmlns:p14="http://schemas.microsoft.com/office/powerpoint/2010/main" val="2772203099"/>
      </p:ext>
    </p:extLst>
  </p:cSld>
  <p:clrMapOvr>
    <a:masterClrMapping/>
  </p:clrMapOvr>
  <p:transition spd="slow" advTm="0">
    <p:cove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257300" y="547688"/>
            <a:ext cx="15773400" cy="1989137"/>
          </a:xfrm>
          <a:prstGeom prst="rect">
            <a:avLst/>
          </a:prstGeom>
        </p:spPr>
        <p:txBody>
          <a:bodyPr/>
          <a:lstStyle/>
          <a:p>
            <a:r>
              <a:rPr lang="ru-RU"/>
              <a:t>Образец заголовка</a:t>
            </a:r>
          </a:p>
        </p:txBody>
      </p:sp>
      <p:sp>
        <p:nvSpPr>
          <p:cNvPr id="3" name="Дата 2"/>
          <p:cNvSpPr>
            <a:spLocks noGrp="1"/>
          </p:cNvSpPr>
          <p:nvPr>
            <p:ph type="dt" sz="half" idx="10"/>
          </p:nvPr>
        </p:nvSpPr>
        <p:spPr>
          <a:xfrm>
            <a:off x="1257300" y="9536113"/>
            <a:ext cx="4114800" cy="547687"/>
          </a:xfrm>
          <a:prstGeom prst="rect">
            <a:avLst/>
          </a:prstGeom>
        </p:spPr>
        <p:txBody>
          <a:bodyPr/>
          <a:lstStyle/>
          <a:p>
            <a:fld id="{0B1FBA91-FAE3-4C2E-B725-3AEB3268E9D2}" type="datetimeFigureOut">
              <a:rPr lang="ru-RU" smtClean="0"/>
              <a:t>22.07.2022</a:t>
            </a:fld>
            <a:endParaRPr lang="ru-RU" dirty="0"/>
          </a:p>
        </p:txBody>
      </p:sp>
      <p:sp>
        <p:nvSpPr>
          <p:cNvPr id="4" name="Нижний колонтитул 3"/>
          <p:cNvSpPr>
            <a:spLocks noGrp="1"/>
          </p:cNvSpPr>
          <p:nvPr>
            <p:ph type="ftr" sz="quarter" idx="11"/>
          </p:nvPr>
        </p:nvSpPr>
        <p:spPr>
          <a:xfrm>
            <a:off x="6057900" y="9536113"/>
            <a:ext cx="6172200" cy="547687"/>
          </a:xfrm>
          <a:prstGeom prst="rect">
            <a:avLst/>
          </a:prstGeom>
        </p:spPr>
        <p:txBody>
          <a:bodyPr/>
          <a:lstStyle/>
          <a:p>
            <a:endParaRPr lang="ru-RU" dirty="0"/>
          </a:p>
        </p:txBody>
      </p:sp>
      <p:sp>
        <p:nvSpPr>
          <p:cNvPr id="5" name="Номер слайда 4"/>
          <p:cNvSpPr>
            <a:spLocks noGrp="1"/>
          </p:cNvSpPr>
          <p:nvPr>
            <p:ph type="sldNum" sz="quarter" idx="12"/>
          </p:nvPr>
        </p:nvSpPr>
        <p:spPr>
          <a:xfrm>
            <a:off x="12915900" y="9536113"/>
            <a:ext cx="4114800" cy="547687"/>
          </a:xfrm>
          <a:prstGeom prst="rect">
            <a:avLst/>
          </a:prstGeom>
        </p:spPr>
        <p:txBody>
          <a:bodyPr/>
          <a:lstStyle/>
          <a:p>
            <a:fld id="{8C4C845B-CF57-435E-B277-553BB5D386B4}" type="slidenum">
              <a:rPr lang="ru-RU" smtClean="0"/>
              <a:t>‹#›</a:t>
            </a:fld>
            <a:endParaRPr lang="ru-RU" dirty="0"/>
          </a:p>
        </p:txBody>
      </p:sp>
    </p:spTree>
    <p:extLst>
      <p:ext uri="{BB962C8B-B14F-4D97-AF65-F5344CB8AC3E}">
        <p14:creationId xmlns:p14="http://schemas.microsoft.com/office/powerpoint/2010/main" val="1222902959"/>
      </p:ext>
    </p:extLst>
  </p:cSld>
  <p:clrMapOvr>
    <a:masterClrMapping/>
  </p:clrMapOvr>
  <p:transition spd="slow" advTm="0">
    <p:cove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a:xfrm>
            <a:off x="1257300" y="9536113"/>
            <a:ext cx="4114800" cy="547687"/>
          </a:xfrm>
          <a:prstGeom prst="rect">
            <a:avLst/>
          </a:prstGeom>
        </p:spPr>
        <p:txBody>
          <a:bodyPr/>
          <a:lstStyle/>
          <a:p>
            <a:fld id="{0B1FBA91-FAE3-4C2E-B725-3AEB3268E9D2}" type="datetimeFigureOut">
              <a:rPr lang="ru-RU" smtClean="0"/>
              <a:t>22.07.2022</a:t>
            </a:fld>
            <a:endParaRPr lang="ru-RU" dirty="0"/>
          </a:p>
        </p:txBody>
      </p:sp>
      <p:sp>
        <p:nvSpPr>
          <p:cNvPr id="3" name="Нижний колонтитул 2"/>
          <p:cNvSpPr>
            <a:spLocks noGrp="1"/>
          </p:cNvSpPr>
          <p:nvPr>
            <p:ph type="ftr" sz="quarter" idx="11"/>
          </p:nvPr>
        </p:nvSpPr>
        <p:spPr>
          <a:xfrm>
            <a:off x="6057900" y="9536113"/>
            <a:ext cx="6172200" cy="547687"/>
          </a:xfrm>
          <a:prstGeom prst="rect">
            <a:avLst/>
          </a:prstGeom>
        </p:spPr>
        <p:txBody>
          <a:bodyPr/>
          <a:lstStyle/>
          <a:p>
            <a:endParaRPr lang="ru-RU" dirty="0"/>
          </a:p>
        </p:txBody>
      </p:sp>
      <p:sp>
        <p:nvSpPr>
          <p:cNvPr id="4" name="Номер слайда 3"/>
          <p:cNvSpPr>
            <a:spLocks noGrp="1"/>
          </p:cNvSpPr>
          <p:nvPr>
            <p:ph type="sldNum" sz="quarter" idx="12"/>
          </p:nvPr>
        </p:nvSpPr>
        <p:spPr>
          <a:xfrm>
            <a:off x="12915900" y="9536113"/>
            <a:ext cx="4114800" cy="547687"/>
          </a:xfrm>
          <a:prstGeom prst="rect">
            <a:avLst/>
          </a:prstGeom>
        </p:spPr>
        <p:txBody>
          <a:bodyPr/>
          <a:lstStyle/>
          <a:p>
            <a:fld id="{8C4C845B-CF57-435E-B277-553BB5D386B4}" type="slidenum">
              <a:rPr lang="ru-RU" smtClean="0"/>
              <a:t>‹#›</a:t>
            </a:fld>
            <a:endParaRPr lang="ru-RU" dirty="0"/>
          </a:p>
        </p:txBody>
      </p:sp>
    </p:spTree>
    <p:extLst>
      <p:ext uri="{BB962C8B-B14F-4D97-AF65-F5344CB8AC3E}">
        <p14:creationId xmlns:p14="http://schemas.microsoft.com/office/powerpoint/2010/main" val="975061684"/>
      </p:ext>
    </p:extLst>
  </p:cSld>
  <p:clrMapOvr>
    <a:masterClrMapping/>
  </p:clrMapOvr>
  <p:transition spd="slow" advTm="0">
    <p:cove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260475" y="685800"/>
            <a:ext cx="5897563" cy="2400300"/>
          </a:xfrm>
          <a:prstGeom prst="rect">
            <a:avLst/>
          </a:prstGeom>
        </p:spPr>
        <p:txBody>
          <a:bodyPr anchor="b"/>
          <a:lstStyle>
            <a:lvl1pPr>
              <a:defRPr sz="3200"/>
            </a:lvl1pPr>
          </a:lstStyle>
          <a:p>
            <a:r>
              <a:rPr lang="ru-RU"/>
              <a:t>Образец заголовка</a:t>
            </a:r>
          </a:p>
        </p:txBody>
      </p:sp>
      <p:sp>
        <p:nvSpPr>
          <p:cNvPr id="3" name="Объект 2"/>
          <p:cNvSpPr>
            <a:spLocks noGrp="1"/>
          </p:cNvSpPr>
          <p:nvPr>
            <p:ph idx="1"/>
          </p:nvPr>
        </p:nvSpPr>
        <p:spPr>
          <a:xfrm>
            <a:off x="7775575" y="1481138"/>
            <a:ext cx="9258300" cy="73120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p:cNvSpPr>
            <a:spLocks noGrp="1"/>
          </p:cNvSpPr>
          <p:nvPr>
            <p:ph type="body" sz="half" idx="2"/>
          </p:nvPr>
        </p:nvSpPr>
        <p:spPr>
          <a:xfrm>
            <a:off x="1260475" y="3086100"/>
            <a:ext cx="5897563" cy="5718175"/>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p:cNvSpPr>
            <a:spLocks noGrp="1"/>
          </p:cNvSpPr>
          <p:nvPr>
            <p:ph type="dt" sz="half" idx="10"/>
          </p:nvPr>
        </p:nvSpPr>
        <p:spPr>
          <a:xfrm>
            <a:off x="1257300" y="9536113"/>
            <a:ext cx="4114800" cy="547687"/>
          </a:xfrm>
          <a:prstGeom prst="rect">
            <a:avLst/>
          </a:prstGeom>
        </p:spPr>
        <p:txBody>
          <a:bodyPr/>
          <a:lstStyle/>
          <a:p>
            <a:fld id="{0B1FBA91-FAE3-4C2E-B725-3AEB3268E9D2}" type="datetimeFigureOut">
              <a:rPr lang="ru-RU" smtClean="0"/>
              <a:t>22.07.2022</a:t>
            </a:fld>
            <a:endParaRPr lang="ru-RU" dirty="0"/>
          </a:p>
        </p:txBody>
      </p:sp>
      <p:sp>
        <p:nvSpPr>
          <p:cNvPr id="6" name="Нижний колонтитул 5"/>
          <p:cNvSpPr>
            <a:spLocks noGrp="1"/>
          </p:cNvSpPr>
          <p:nvPr>
            <p:ph type="ftr" sz="quarter" idx="11"/>
          </p:nvPr>
        </p:nvSpPr>
        <p:spPr>
          <a:xfrm>
            <a:off x="6057900" y="9536113"/>
            <a:ext cx="6172200" cy="547687"/>
          </a:xfrm>
          <a:prstGeom prst="rect">
            <a:avLst/>
          </a:prstGeom>
        </p:spPr>
        <p:txBody>
          <a:bodyPr/>
          <a:lstStyle/>
          <a:p>
            <a:endParaRPr lang="ru-RU" dirty="0"/>
          </a:p>
        </p:txBody>
      </p:sp>
      <p:sp>
        <p:nvSpPr>
          <p:cNvPr id="7" name="Номер слайда 6"/>
          <p:cNvSpPr>
            <a:spLocks noGrp="1"/>
          </p:cNvSpPr>
          <p:nvPr>
            <p:ph type="sldNum" sz="quarter" idx="12"/>
          </p:nvPr>
        </p:nvSpPr>
        <p:spPr>
          <a:xfrm>
            <a:off x="12915900" y="9536113"/>
            <a:ext cx="4114800" cy="547687"/>
          </a:xfrm>
          <a:prstGeom prst="rect">
            <a:avLst/>
          </a:prstGeom>
        </p:spPr>
        <p:txBody>
          <a:bodyPr/>
          <a:lstStyle/>
          <a:p>
            <a:fld id="{8C4C845B-CF57-435E-B277-553BB5D386B4}" type="slidenum">
              <a:rPr lang="ru-RU" smtClean="0"/>
              <a:t>‹#›</a:t>
            </a:fld>
            <a:endParaRPr lang="ru-RU" dirty="0"/>
          </a:p>
        </p:txBody>
      </p:sp>
    </p:spTree>
    <p:extLst>
      <p:ext uri="{BB962C8B-B14F-4D97-AF65-F5344CB8AC3E}">
        <p14:creationId xmlns:p14="http://schemas.microsoft.com/office/powerpoint/2010/main" val="3310553981"/>
      </p:ext>
    </p:extLst>
  </p:cSld>
  <p:clrMapOvr>
    <a:masterClrMapping/>
  </p:clrMapOvr>
  <p:transition spd="slow" advTm="0">
    <p:cove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260475" y="685800"/>
            <a:ext cx="5897563" cy="2400300"/>
          </a:xfrm>
          <a:prstGeom prst="rect">
            <a:avLst/>
          </a:prstGeom>
        </p:spPr>
        <p:txBody>
          <a:bodyPr anchor="b"/>
          <a:lstStyle>
            <a:lvl1pPr>
              <a:defRPr sz="3200"/>
            </a:lvl1pPr>
          </a:lstStyle>
          <a:p>
            <a:r>
              <a:rPr lang="ru-RU"/>
              <a:t>Образец заголовка</a:t>
            </a:r>
          </a:p>
        </p:txBody>
      </p:sp>
      <p:sp>
        <p:nvSpPr>
          <p:cNvPr id="3" name="Рисунок 2"/>
          <p:cNvSpPr>
            <a:spLocks noGrp="1"/>
          </p:cNvSpPr>
          <p:nvPr>
            <p:ph type="pic" idx="1"/>
          </p:nvPr>
        </p:nvSpPr>
        <p:spPr>
          <a:xfrm>
            <a:off x="7775575" y="1481138"/>
            <a:ext cx="9258300" cy="73120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dirty="0"/>
          </a:p>
        </p:txBody>
      </p:sp>
      <p:sp>
        <p:nvSpPr>
          <p:cNvPr id="4" name="Текст 3"/>
          <p:cNvSpPr>
            <a:spLocks noGrp="1"/>
          </p:cNvSpPr>
          <p:nvPr>
            <p:ph type="body" sz="half" idx="2"/>
          </p:nvPr>
        </p:nvSpPr>
        <p:spPr>
          <a:xfrm>
            <a:off x="1260475" y="3086100"/>
            <a:ext cx="5897563" cy="5718175"/>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p:cNvSpPr>
            <a:spLocks noGrp="1"/>
          </p:cNvSpPr>
          <p:nvPr>
            <p:ph type="dt" sz="half" idx="10"/>
          </p:nvPr>
        </p:nvSpPr>
        <p:spPr>
          <a:xfrm>
            <a:off x="1257300" y="9536113"/>
            <a:ext cx="4114800" cy="547687"/>
          </a:xfrm>
          <a:prstGeom prst="rect">
            <a:avLst/>
          </a:prstGeom>
        </p:spPr>
        <p:txBody>
          <a:bodyPr/>
          <a:lstStyle/>
          <a:p>
            <a:fld id="{0B1FBA91-FAE3-4C2E-B725-3AEB3268E9D2}" type="datetimeFigureOut">
              <a:rPr lang="ru-RU" smtClean="0"/>
              <a:t>22.07.2022</a:t>
            </a:fld>
            <a:endParaRPr lang="ru-RU" dirty="0"/>
          </a:p>
        </p:txBody>
      </p:sp>
      <p:sp>
        <p:nvSpPr>
          <p:cNvPr id="6" name="Нижний колонтитул 5"/>
          <p:cNvSpPr>
            <a:spLocks noGrp="1"/>
          </p:cNvSpPr>
          <p:nvPr>
            <p:ph type="ftr" sz="quarter" idx="11"/>
          </p:nvPr>
        </p:nvSpPr>
        <p:spPr>
          <a:xfrm>
            <a:off x="6057900" y="9536113"/>
            <a:ext cx="6172200" cy="547687"/>
          </a:xfrm>
          <a:prstGeom prst="rect">
            <a:avLst/>
          </a:prstGeom>
        </p:spPr>
        <p:txBody>
          <a:bodyPr/>
          <a:lstStyle/>
          <a:p>
            <a:endParaRPr lang="ru-RU" dirty="0"/>
          </a:p>
        </p:txBody>
      </p:sp>
      <p:sp>
        <p:nvSpPr>
          <p:cNvPr id="7" name="Номер слайда 6"/>
          <p:cNvSpPr>
            <a:spLocks noGrp="1"/>
          </p:cNvSpPr>
          <p:nvPr>
            <p:ph type="sldNum" sz="quarter" idx="12"/>
          </p:nvPr>
        </p:nvSpPr>
        <p:spPr>
          <a:xfrm>
            <a:off x="12915900" y="9536113"/>
            <a:ext cx="4114800" cy="547687"/>
          </a:xfrm>
          <a:prstGeom prst="rect">
            <a:avLst/>
          </a:prstGeom>
        </p:spPr>
        <p:txBody>
          <a:bodyPr/>
          <a:lstStyle/>
          <a:p>
            <a:fld id="{8C4C845B-CF57-435E-B277-553BB5D386B4}" type="slidenum">
              <a:rPr lang="ru-RU" smtClean="0"/>
              <a:t>‹#›</a:t>
            </a:fld>
            <a:endParaRPr lang="ru-RU" dirty="0"/>
          </a:p>
        </p:txBody>
      </p:sp>
    </p:spTree>
    <p:extLst>
      <p:ext uri="{BB962C8B-B14F-4D97-AF65-F5344CB8AC3E}">
        <p14:creationId xmlns:p14="http://schemas.microsoft.com/office/powerpoint/2010/main" val="153767217"/>
      </p:ext>
    </p:extLst>
  </p:cSld>
  <p:clrMapOvr>
    <a:masterClrMapping/>
  </p:clrMapOvr>
  <p:transition spd="slow" advTm="0">
    <p:cove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33129949"/>
      </p:ext>
    </p:extLst>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 id="2147483686" r:id="rId12"/>
    <p:sldLayoutId id="2147483687" r:id="rId13"/>
  </p:sldLayoutIdLst>
  <p:transition spd="slow" advTm="0">
    <p:cover/>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tags" Target="../tags/tag4.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12.xml"/><Relationship Id="rId1" Type="http://schemas.openxmlformats.org/officeDocument/2006/relationships/tags" Target="../tags/tag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2.xml"/><Relationship Id="rId1" Type="http://schemas.openxmlformats.org/officeDocument/2006/relationships/tags" Target="../tags/tag5.xml"/><Relationship Id="rId4" Type="http://schemas.openxmlformats.org/officeDocument/2006/relationships/image" Target="../media/image1.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5" cstate="screen">
            <a:extLst>
              <a:ext uri="{28A0092B-C50C-407E-A947-70E740481C1C}">
                <a14:useLocalDpi xmlns:a14="http://schemas.microsoft.com/office/drawing/2010/main" val="0"/>
              </a:ext>
            </a:extLst>
          </a:blip>
          <a:srcRect l="17632" r="49845" b="47264"/>
          <a:stretch>
            <a:fillRect/>
          </a:stretch>
        </p:blipFill>
        <p:spPr>
          <a:xfrm>
            <a:off x="3147646" y="0"/>
            <a:ext cx="2615829" cy="4453634"/>
          </a:xfrm>
          <a:prstGeom prst="rect">
            <a:avLst/>
          </a:prstGeom>
        </p:spPr>
      </p:pic>
      <p:sp>
        <p:nvSpPr>
          <p:cNvPr id="6" name="PA_文本框 6"/>
          <p:cNvSpPr txBox="1"/>
          <p:nvPr>
            <p:custDataLst>
              <p:tags r:id="rId1"/>
            </p:custDataLst>
          </p:nvPr>
        </p:nvSpPr>
        <p:spPr>
          <a:xfrm>
            <a:off x="2368000" y="5077099"/>
            <a:ext cx="4319813" cy="1491242"/>
          </a:xfrm>
          <a:prstGeom prst="rect">
            <a:avLst/>
          </a:prstGeom>
          <a:noFill/>
        </p:spPr>
        <p:txBody>
          <a:bodyPr wrap="square" rtlCol="0" anchor="ctr">
            <a:spAutoFit/>
          </a:bodyPr>
          <a:lstStyle/>
          <a:p>
            <a:pPr>
              <a:lnSpc>
                <a:spcPct val="120000"/>
              </a:lnSpc>
            </a:pPr>
            <a:r>
              <a:rPr lang="zh-CN" altLang="en-US" sz="8000" dirty="0">
                <a:solidFill>
                  <a:srgbClr val="C00000"/>
                </a:solidFill>
                <a:latin typeface="方正宋黑_GBK" panose="03000509000000000000" pitchFamily="65" charset="-122"/>
                <a:ea typeface="方正宋黑_GBK" panose="03000509000000000000" pitchFamily="65" charset="-122"/>
              </a:rPr>
              <a:t>陶瓷工艺</a:t>
            </a:r>
            <a:endParaRPr lang="zh-CN" altLang="en-US" sz="8000" spc="1200" dirty="0">
              <a:solidFill>
                <a:srgbClr val="C00000"/>
              </a:solidFill>
              <a:latin typeface="方正宋黑_GBK" panose="03000509000000000000" pitchFamily="65" charset="-122"/>
              <a:ea typeface="方正宋黑_GBK" panose="03000509000000000000" pitchFamily="65" charset="-122"/>
            </a:endParaRPr>
          </a:p>
        </p:txBody>
      </p:sp>
      <p:sp>
        <p:nvSpPr>
          <p:cNvPr id="9" name="文本框 9"/>
          <p:cNvSpPr txBox="1"/>
          <p:nvPr/>
        </p:nvSpPr>
        <p:spPr>
          <a:xfrm>
            <a:off x="2368000" y="6697705"/>
            <a:ext cx="5752758" cy="991169"/>
          </a:xfrm>
          <a:prstGeom prst="rect">
            <a:avLst/>
          </a:prstGeom>
          <a:noFill/>
        </p:spPr>
        <p:txBody>
          <a:bodyPr wrap="square" rtlCol="0" anchor="ctr">
            <a:spAutoFit/>
          </a:bodyPr>
          <a:lstStyle/>
          <a:p>
            <a:pPr>
              <a:lnSpc>
                <a:spcPct val="120000"/>
              </a:lnSpc>
            </a:pPr>
            <a:r>
              <a:rPr lang="zh-CN" altLang="en-US" sz="2500" spc="600" dirty="0">
                <a:solidFill>
                  <a:schemeClr val="tx1">
                    <a:lumMod val="95000"/>
                    <a:lumOff val="5000"/>
                  </a:schemeClr>
                </a:solidFill>
                <a:latin typeface="方正宋黑_GBK" panose="03000509000000000000" pitchFamily="65" charset="-122"/>
                <a:ea typeface="方正宋黑_GBK" panose="03000509000000000000" pitchFamily="65" charset="-122"/>
              </a:rPr>
              <a:t>主编：</a:t>
            </a:r>
            <a:r>
              <a:rPr lang="zh-CN" altLang="en-US" sz="2500" dirty="0">
                <a:solidFill>
                  <a:schemeClr val="tx1">
                    <a:lumMod val="95000"/>
                    <a:lumOff val="5000"/>
                  </a:schemeClr>
                </a:solidFill>
                <a:latin typeface="方正宋黑_GBK" panose="03000509000000000000" pitchFamily="65" charset="-122"/>
                <a:ea typeface="方正宋黑_GBK" panose="03000509000000000000" pitchFamily="65" charset="-122"/>
              </a:rPr>
              <a:t>吕波        </a:t>
            </a:r>
            <a:r>
              <a:rPr lang="zh-CN" altLang="en-US" sz="2500" spc="600" dirty="0">
                <a:solidFill>
                  <a:schemeClr val="tx1">
                    <a:lumMod val="95000"/>
                    <a:lumOff val="5000"/>
                  </a:schemeClr>
                </a:solidFill>
                <a:latin typeface="方正宋黑_GBK" panose="03000509000000000000" pitchFamily="65" charset="-122"/>
                <a:ea typeface="方正宋黑_GBK" panose="03000509000000000000" pitchFamily="65" charset="-122"/>
              </a:rPr>
              <a:t>人民美术出版社</a:t>
            </a:r>
          </a:p>
          <a:p>
            <a:pPr>
              <a:lnSpc>
                <a:spcPct val="120000"/>
              </a:lnSpc>
            </a:pPr>
            <a:endParaRPr lang="zh-CN" altLang="en-US" sz="2500" spc="600" dirty="0">
              <a:solidFill>
                <a:schemeClr val="tx1">
                  <a:lumMod val="95000"/>
                  <a:lumOff val="5000"/>
                </a:schemeClr>
              </a:solidFill>
              <a:latin typeface="方正宋黑_GBK" panose="03000509000000000000" pitchFamily="65" charset="-122"/>
              <a:ea typeface="方正宋黑_GBK" panose="03000509000000000000" pitchFamily="65" charset="-122"/>
            </a:endParaRPr>
          </a:p>
        </p:txBody>
      </p:sp>
      <p:grpSp>
        <p:nvGrpSpPr>
          <p:cNvPr id="18" name="组合 17">
            <a:extLst>
              <a:ext uri="{FF2B5EF4-FFF2-40B4-BE49-F238E27FC236}">
                <a16:creationId xmlns:a16="http://schemas.microsoft.com/office/drawing/2014/main" id="{9CD35CEB-5126-D244-8AC4-8D86839F8516}"/>
              </a:ext>
            </a:extLst>
          </p:cNvPr>
          <p:cNvGrpSpPr/>
          <p:nvPr/>
        </p:nvGrpSpPr>
        <p:grpSpPr>
          <a:xfrm>
            <a:off x="7127780" y="2591106"/>
            <a:ext cx="4002979" cy="2177016"/>
            <a:chOff x="2581303" y="1324297"/>
            <a:chExt cx="3008509" cy="1497479"/>
          </a:xfrm>
        </p:grpSpPr>
        <p:pic>
          <p:nvPicPr>
            <p:cNvPr id="5" name="图片 4"/>
            <p:cNvPicPr>
              <a:picLocks noChangeAspect="1"/>
            </p:cNvPicPr>
            <p:nvPr/>
          </p:nvPicPr>
          <p:blipFill>
            <a:blip r:embed="rId5" cstate="screen">
              <a:extLst>
                <a:ext uri="{28A0092B-C50C-407E-A947-70E740481C1C}">
                  <a14:useLocalDpi xmlns:a14="http://schemas.microsoft.com/office/drawing/2010/main" val="0"/>
                </a:ext>
              </a:extLst>
            </a:blip>
            <a:srcRect l="3307" t="29111" r="82360" b="55664"/>
            <a:stretch>
              <a:fillRect/>
            </a:stretch>
          </p:blipFill>
          <p:spPr>
            <a:xfrm>
              <a:off x="3296458" y="1823999"/>
              <a:ext cx="671347" cy="670436"/>
            </a:xfrm>
            <a:prstGeom prst="rect">
              <a:avLst/>
            </a:prstGeom>
          </p:spPr>
        </p:pic>
        <p:sp>
          <p:nvSpPr>
            <p:cNvPr id="10" name="PA_文本框 6"/>
            <p:cNvSpPr txBox="1"/>
            <p:nvPr>
              <p:custDataLst>
                <p:tags r:id="rId2"/>
              </p:custDataLst>
            </p:nvPr>
          </p:nvSpPr>
          <p:spPr>
            <a:xfrm>
              <a:off x="2581303" y="1324297"/>
              <a:ext cx="586541" cy="1474361"/>
            </a:xfrm>
            <a:prstGeom prst="rect">
              <a:avLst/>
            </a:prstGeom>
            <a:noFill/>
          </p:spPr>
          <p:txBody>
            <a:bodyPr wrap="square" rtlCol="0" anchor="ctr">
              <a:spAutoFit/>
            </a:bodyPr>
            <a:lstStyle/>
            <a:p>
              <a:pPr>
                <a:lnSpc>
                  <a:spcPct val="120000"/>
                </a:lnSpc>
              </a:pPr>
              <a:r>
                <a:rPr lang="en-US" altLang="zh-CN" sz="12000" b="1" dirty="0">
                  <a:solidFill>
                    <a:schemeClr val="bg2">
                      <a:lumMod val="50000"/>
                    </a:schemeClr>
                  </a:solidFill>
                  <a:latin typeface="方正兰亭超细黑简体" panose="02000000000000000000" pitchFamily="2" charset="-122"/>
                  <a:ea typeface="方正兰亭超细黑简体" panose="02000000000000000000" pitchFamily="2" charset="-122"/>
                </a:rPr>
                <a:t>2</a:t>
              </a:r>
              <a:endParaRPr lang="zh-CN" altLang="en-US" sz="12000" b="1" dirty="0">
                <a:solidFill>
                  <a:schemeClr val="bg2">
                    <a:lumMod val="50000"/>
                  </a:schemeClr>
                </a:solidFill>
                <a:latin typeface="方正兰亭超细黑简体" panose="02000000000000000000" pitchFamily="2" charset="-122"/>
                <a:ea typeface="方正兰亭超细黑简体" panose="02000000000000000000" pitchFamily="2" charset="-122"/>
              </a:endParaRPr>
            </a:p>
          </p:txBody>
        </p:sp>
        <p:sp>
          <p:nvSpPr>
            <p:cNvPr id="11" name="PA_文本框 6"/>
            <p:cNvSpPr txBox="1"/>
            <p:nvPr>
              <p:custDataLst>
                <p:tags r:id="rId3"/>
              </p:custDataLst>
            </p:nvPr>
          </p:nvSpPr>
          <p:spPr>
            <a:xfrm>
              <a:off x="3887924" y="1347415"/>
              <a:ext cx="1701888" cy="1474361"/>
            </a:xfrm>
            <a:prstGeom prst="rect">
              <a:avLst/>
            </a:prstGeom>
            <a:noFill/>
          </p:spPr>
          <p:txBody>
            <a:bodyPr wrap="square" rtlCol="0" anchor="ctr">
              <a:spAutoFit/>
            </a:bodyPr>
            <a:lstStyle/>
            <a:p>
              <a:pPr>
                <a:lnSpc>
                  <a:spcPct val="120000"/>
                </a:lnSpc>
              </a:pPr>
              <a:r>
                <a:rPr lang="en-US" altLang="zh-CN" sz="12000" b="1" dirty="0">
                  <a:solidFill>
                    <a:schemeClr val="bg2">
                      <a:lumMod val="50000"/>
                    </a:schemeClr>
                  </a:solidFill>
                  <a:latin typeface="方正兰亭超细黑简体" panose="02000000000000000000" pitchFamily="2" charset="-122"/>
                  <a:ea typeface="方正兰亭超细黑简体" panose="02000000000000000000" pitchFamily="2" charset="-122"/>
                </a:rPr>
                <a:t>22</a:t>
              </a:r>
              <a:endParaRPr lang="zh-CN" altLang="en-US" sz="12000" b="1" dirty="0">
                <a:solidFill>
                  <a:schemeClr val="bg2">
                    <a:lumMod val="50000"/>
                  </a:schemeClr>
                </a:solidFill>
                <a:latin typeface="方正兰亭超细黑简体" panose="02000000000000000000" pitchFamily="2" charset="-122"/>
                <a:ea typeface="方正兰亭超细黑简体" panose="02000000000000000000" pitchFamily="2" charset="-122"/>
              </a:endParaRPr>
            </a:p>
          </p:txBody>
        </p:sp>
      </p:grpSp>
      <p:sp>
        <p:nvSpPr>
          <p:cNvPr id="15" name="矩形: 单圆角 14">
            <a:extLst>
              <a:ext uri="{FF2B5EF4-FFF2-40B4-BE49-F238E27FC236}">
                <a16:creationId xmlns:a16="http://schemas.microsoft.com/office/drawing/2014/main" id="{130B2F90-DF17-BAD3-A320-BE603AF56422}"/>
              </a:ext>
            </a:extLst>
          </p:cNvPr>
          <p:cNvSpPr/>
          <p:nvPr/>
        </p:nvSpPr>
        <p:spPr>
          <a:xfrm>
            <a:off x="1624467" y="4933275"/>
            <a:ext cx="15028160" cy="3208402"/>
          </a:xfrm>
          <a:prstGeom prst="round1Rect">
            <a:avLst/>
          </a:prstGeom>
          <a:noFill/>
          <a:ln w="38100">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a:extLst>
              <a:ext uri="{FF2B5EF4-FFF2-40B4-BE49-F238E27FC236}">
                <a16:creationId xmlns:a16="http://schemas.microsoft.com/office/drawing/2014/main" id="{5F66C1B3-D8B9-AF29-7308-FB118FE0979A}"/>
              </a:ext>
            </a:extLst>
          </p:cNvPr>
          <p:cNvSpPr/>
          <p:nvPr/>
        </p:nvSpPr>
        <p:spPr>
          <a:xfrm>
            <a:off x="11323575" y="1249681"/>
            <a:ext cx="4670194" cy="5649326"/>
          </a:xfrm>
          <a:prstGeom prst="rect">
            <a:avLst/>
          </a:prstGeom>
          <a:solidFill>
            <a:schemeClr val="bg1"/>
          </a:solidFill>
          <a:ln w="6350">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599"/>
          </a:p>
        </p:txBody>
      </p:sp>
      <p:sp>
        <p:nvSpPr>
          <p:cNvPr id="14" name="矩形 13">
            <a:extLst>
              <a:ext uri="{FF2B5EF4-FFF2-40B4-BE49-F238E27FC236}">
                <a16:creationId xmlns:a16="http://schemas.microsoft.com/office/drawing/2014/main" id="{C61AC748-1CBD-FB0C-1FAD-0B09C0807E28}"/>
              </a:ext>
            </a:extLst>
          </p:cNvPr>
          <p:cNvSpPr/>
          <p:nvPr/>
        </p:nvSpPr>
        <p:spPr>
          <a:xfrm>
            <a:off x="11664745" y="1103929"/>
            <a:ext cx="3971753" cy="5649326"/>
          </a:xfrm>
          <a:prstGeom prst="rect">
            <a:avLst/>
          </a:prstGeom>
          <a:solidFill>
            <a:schemeClr val="bg1"/>
          </a:solidFill>
          <a:ln w="6350">
            <a:solidFill>
              <a:schemeClr val="bg1">
                <a:lumMod val="8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599"/>
          </a:p>
        </p:txBody>
      </p:sp>
      <p:sp>
        <p:nvSpPr>
          <p:cNvPr id="16" name="文本框 15">
            <a:extLst>
              <a:ext uri="{FF2B5EF4-FFF2-40B4-BE49-F238E27FC236}">
                <a16:creationId xmlns:a16="http://schemas.microsoft.com/office/drawing/2014/main" id="{4C960ACA-FCBC-8450-91CB-4C0D640CCB44}"/>
              </a:ext>
            </a:extLst>
          </p:cNvPr>
          <p:cNvSpPr txBox="1"/>
          <p:nvPr/>
        </p:nvSpPr>
        <p:spPr>
          <a:xfrm>
            <a:off x="6765755" y="5776590"/>
            <a:ext cx="4728405" cy="553998"/>
          </a:xfrm>
          <a:prstGeom prst="rect">
            <a:avLst/>
          </a:prstGeom>
          <a:noFill/>
        </p:spPr>
        <p:txBody>
          <a:bodyPr wrap="square">
            <a:spAutoFit/>
          </a:bodyPr>
          <a:lstStyle/>
          <a:p>
            <a:r>
              <a:rPr lang="en-US" altLang="zh-CN" sz="3000" b="1" dirty="0">
                <a:solidFill>
                  <a:schemeClr val="bg2">
                    <a:lumMod val="75000"/>
                  </a:schemeClr>
                </a:solidFill>
                <a:latin typeface="方正兰亭超细黑简体" panose="02000000000000000000" pitchFamily="2" charset="-122"/>
                <a:ea typeface="方正兰亭超细黑简体" panose="02000000000000000000" pitchFamily="2" charset="-122"/>
              </a:rPr>
              <a:t>TAOCI GONGYI</a:t>
            </a:r>
            <a:endParaRPr lang="zh-CN" altLang="en-US" sz="3000" dirty="0">
              <a:solidFill>
                <a:schemeClr val="bg2">
                  <a:lumMod val="75000"/>
                </a:schemeClr>
              </a:solidFill>
            </a:endParaRPr>
          </a:p>
        </p:txBody>
      </p:sp>
      <p:pic>
        <p:nvPicPr>
          <p:cNvPr id="7" name="图片 6">
            <a:extLst>
              <a:ext uri="{FF2B5EF4-FFF2-40B4-BE49-F238E27FC236}">
                <a16:creationId xmlns:a16="http://schemas.microsoft.com/office/drawing/2014/main" id="{168B7423-24DD-230A-9609-379BD445CF83}"/>
              </a:ext>
            </a:extLst>
          </p:cNvPr>
          <p:cNvPicPr>
            <a:picLocks noChangeAspect="1"/>
          </p:cNvPicPr>
          <p:nvPr/>
        </p:nvPicPr>
        <p:blipFill>
          <a:blip r:embed="rId6"/>
          <a:stretch>
            <a:fillRect/>
          </a:stretch>
        </p:blipFill>
        <p:spPr>
          <a:xfrm>
            <a:off x="11818251" y="1279479"/>
            <a:ext cx="3680882" cy="5311449"/>
          </a:xfrm>
          <a:prstGeom prst="rect">
            <a:avLst/>
          </a:prstGeom>
          <a:solidFill>
            <a:srgbClr val="8FCC94"/>
          </a:solidFill>
        </p:spPr>
      </p:pic>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invX="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1" presetClass="entr" presetSubtype="1" fill="hold" grpId="0" nodeType="after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wheel(1)">
                                      <p:cBhvr>
                                        <p:cTn id="13" dur="2000"/>
                                        <p:tgtEl>
                                          <p:spTgt spid="15"/>
                                        </p:tgtEl>
                                      </p:cBhvr>
                                    </p:animEffect>
                                  </p:childTnLst>
                                </p:cTn>
                              </p:par>
                            </p:childTnLst>
                          </p:cTn>
                        </p:par>
                        <p:par>
                          <p:cTn id="14" fill="hold">
                            <p:stCondLst>
                              <p:cond delay="3000"/>
                            </p:stCondLst>
                            <p:childTnLst>
                              <p:par>
                                <p:cTn id="15" presetID="53" presetClass="entr" presetSubtype="16" fill="hold" nodeType="afterEffect">
                                  <p:stCondLst>
                                    <p:cond delay="0"/>
                                  </p:stCondLst>
                                  <p:childTnLst>
                                    <p:set>
                                      <p:cBhvr>
                                        <p:cTn id="16" dur="1" fill="hold">
                                          <p:stCondLst>
                                            <p:cond delay="0"/>
                                          </p:stCondLst>
                                        </p:cTn>
                                        <p:tgtEl>
                                          <p:spTgt spid="18"/>
                                        </p:tgtEl>
                                        <p:attrNameLst>
                                          <p:attrName>style.visibility</p:attrName>
                                        </p:attrNameLst>
                                      </p:cBhvr>
                                      <p:to>
                                        <p:strVal val="visible"/>
                                      </p:to>
                                    </p:set>
                                    <p:anim calcmode="lin" valueType="num">
                                      <p:cBhvr>
                                        <p:cTn id="17" dur="500" fill="hold"/>
                                        <p:tgtEl>
                                          <p:spTgt spid="18"/>
                                        </p:tgtEl>
                                        <p:attrNameLst>
                                          <p:attrName>ppt_w</p:attrName>
                                        </p:attrNameLst>
                                      </p:cBhvr>
                                      <p:tavLst>
                                        <p:tav tm="0">
                                          <p:val>
                                            <p:fltVal val="0"/>
                                          </p:val>
                                        </p:tav>
                                        <p:tav tm="100000">
                                          <p:val>
                                            <p:strVal val="#ppt_w"/>
                                          </p:val>
                                        </p:tav>
                                      </p:tavLst>
                                    </p:anim>
                                    <p:anim calcmode="lin" valueType="num">
                                      <p:cBhvr>
                                        <p:cTn id="18" dur="500" fill="hold"/>
                                        <p:tgtEl>
                                          <p:spTgt spid="18"/>
                                        </p:tgtEl>
                                        <p:attrNameLst>
                                          <p:attrName>ppt_h</p:attrName>
                                        </p:attrNameLst>
                                      </p:cBhvr>
                                      <p:tavLst>
                                        <p:tav tm="0">
                                          <p:val>
                                            <p:fltVal val="0"/>
                                          </p:val>
                                        </p:tav>
                                        <p:tav tm="100000">
                                          <p:val>
                                            <p:strVal val="#ppt_h"/>
                                          </p:val>
                                        </p:tav>
                                      </p:tavLst>
                                    </p:anim>
                                    <p:animEffect transition="in" filter="fade">
                                      <p:cBhvr>
                                        <p:cTn id="19" dur="500"/>
                                        <p:tgtEl>
                                          <p:spTgt spid="18"/>
                                        </p:tgtEl>
                                      </p:cBhvr>
                                    </p:animEffect>
                                  </p:childTnLst>
                                </p:cTn>
                              </p:par>
                            </p:childTnLst>
                          </p:cTn>
                        </p:par>
                        <p:par>
                          <p:cTn id="20" fill="hold">
                            <p:stCondLst>
                              <p:cond delay="3500"/>
                            </p:stCondLst>
                            <p:childTnLst>
                              <p:par>
                                <p:cTn id="21" presetID="41" presetClass="entr" presetSubtype="0" fill="hold" grpId="0" nodeType="afterEffect">
                                  <p:stCondLst>
                                    <p:cond delay="0"/>
                                  </p:stCondLst>
                                  <p:iterate type="lt">
                                    <p:tmPct val="10000"/>
                                  </p:iterate>
                                  <p:childTnLst>
                                    <p:set>
                                      <p:cBhvr>
                                        <p:cTn id="22" dur="1" fill="hold">
                                          <p:stCondLst>
                                            <p:cond delay="0"/>
                                          </p:stCondLst>
                                        </p:cTn>
                                        <p:tgtEl>
                                          <p:spTgt spid="6"/>
                                        </p:tgtEl>
                                        <p:attrNameLst>
                                          <p:attrName>style.visibility</p:attrName>
                                        </p:attrNameLst>
                                      </p:cBhvr>
                                      <p:to>
                                        <p:strVal val="visible"/>
                                      </p:to>
                                    </p:set>
                                    <p:anim calcmode="lin" valueType="num">
                                      <p:cBhvr>
                                        <p:cTn id="23"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6"/>
                                        </p:tgtEl>
                                        <p:attrNameLst>
                                          <p:attrName>ppt_y</p:attrName>
                                        </p:attrNameLst>
                                      </p:cBhvr>
                                      <p:tavLst>
                                        <p:tav tm="0">
                                          <p:val>
                                            <p:strVal val="#ppt_y"/>
                                          </p:val>
                                        </p:tav>
                                        <p:tav tm="100000">
                                          <p:val>
                                            <p:strVal val="#ppt_y"/>
                                          </p:val>
                                        </p:tav>
                                      </p:tavLst>
                                    </p:anim>
                                    <p:anim calcmode="lin" valueType="num">
                                      <p:cBhvr>
                                        <p:cTn id="25"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6"/>
                                        </p:tgtEl>
                                      </p:cBhvr>
                                    </p:animEffect>
                                  </p:childTnLst>
                                </p:cTn>
                              </p:par>
                            </p:childTnLst>
                          </p:cTn>
                        </p:par>
                        <p:par>
                          <p:cTn id="28" fill="hold">
                            <p:stCondLst>
                              <p:cond delay="4150"/>
                            </p:stCondLst>
                            <p:childTnLst>
                              <p:par>
                                <p:cTn id="29" presetID="41" presetClass="entr" presetSubtype="0" fill="hold" grpId="0" nodeType="afterEffect">
                                  <p:stCondLst>
                                    <p:cond delay="0"/>
                                  </p:stCondLst>
                                  <p:iterate type="lt">
                                    <p:tmPct val="10000"/>
                                  </p:iterate>
                                  <p:childTnLst>
                                    <p:set>
                                      <p:cBhvr>
                                        <p:cTn id="30" dur="1" fill="hold">
                                          <p:stCondLst>
                                            <p:cond delay="0"/>
                                          </p:stCondLst>
                                        </p:cTn>
                                        <p:tgtEl>
                                          <p:spTgt spid="16"/>
                                        </p:tgtEl>
                                        <p:attrNameLst>
                                          <p:attrName>style.visibility</p:attrName>
                                        </p:attrNameLst>
                                      </p:cBhvr>
                                      <p:to>
                                        <p:strVal val="visible"/>
                                      </p:to>
                                    </p:set>
                                    <p:anim calcmode="lin" valueType="num">
                                      <p:cBhvr>
                                        <p:cTn id="31"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32" dur="500" fill="hold"/>
                                        <p:tgtEl>
                                          <p:spTgt spid="16"/>
                                        </p:tgtEl>
                                        <p:attrNameLst>
                                          <p:attrName>ppt_y</p:attrName>
                                        </p:attrNameLst>
                                      </p:cBhvr>
                                      <p:tavLst>
                                        <p:tav tm="0">
                                          <p:val>
                                            <p:strVal val="#ppt_y"/>
                                          </p:val>
                                        </p:tav>
                                        <p:tav tm="100000">
                                          <p:val>
                                            <p:strVal val="#ppt_y"/>
                                          </p:val>
                                        </p:tav>
                                      </p:tavLst>
                                    </p:anim>
                                    <p:anim calcmode="lin" valueType="num">
                                      <p:cBhvr>
                                        <p:cTn id="33"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34"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35" dur="500" tmFilter="0,0; .5, 1; 1, 1"/>
                                        <p:tgtEl>
                                          <p:spTgt spid="16"/>
                                        </p:tgtEl>
                                      </p:cBhvr>
                                    </p:animEffect>
                                  </p:childTnLst>
                                </p:cTn>
                              </p:par>
                            </p:childTnLst>
                          </p:cTn>
                        </p:par>
                        <p:par>
                          <p:cTn id="36" fill="hold">
                            <p:stCondLst>
                              <p:cond delay="5650"/>
                            </p:stCondLst>
                            <p:childTnLst>
                              <p:par>
                                <p:cTn id="37" presetID="22" presetClass="entr" presetSubtype="4" fill="hold" grpId="0" nodeType="after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wipe(down)">
                                      <p:cBhvr>
                                        <p:cTn id="39" dur="500"/>
                                        <p:tgtEl>
                                          <p:spTgt spid="14"/>
                                        </p:tgtEl>
                                      </p:cBhvr>
                                    </p:animEffect>
                                  </p:childTnLst>
                                </p:cTn>
                              </p:par>
                            </p:childTnLst>
                          </p:cTn>
                        </p:par>
                        <p:par>
                          <p:cTn id="40" fill="hold">
                            <p:stCondLst>
                              <p:cond delay="6150"/>
                            </p:stCondLst>
                            <p:childTnLst>
                              <p:par>
                                <p:cTn id="41" presetID="53" presetClass="entr" presetSubtype="16" fill="hold" nodeType="afterEffect">
                                  <p:stCondLst>
                                    <p:cond delay="0"/>
                                  </p:stCondLst>
                                  <p:childTnLst>
                                    <p:set>
                                      <p:cBhvr>
                                        <p:cTn id="42" dur="1" fill="hold">
                                          <p:stCondLst>
                                            <p:cond delay="0"/>
                                          </p:stCondLst>
                                        </p:cTn>
                                        <p:tgtEl>
                                          <p:spTgt spid="7"/>
                                        </p:tgtEl>
                                        <p:attrNameLst>
                                          <p:attrName>style.visibility</p:attrName>
                                        </p:attrNameLst>
                                      </p:cBhvr>
                                      <p:to>
                                        <p:strVal val="visible"/>
                                      </p:to>
                                    </p:set>
                                    <p:anim calcmode="lin" valueType="num">
                                      <p:cBhvr>
                                        <p:cTn id="43" dur="500" fill="hold"/>
                                        <p:tgtEl>
                                          <p:spTgt spid="7"/>
                                        </p:tgtEl>
                                        <p:attrNameLst>
                                          <p:attrName>ppt_w</p:attrName>
                                        </p:attrNameLst>
                                      </p:cBhvr>
                                      <p:tavLst>
                                        <p:tav tm="0">
                                          <p:val>
                                            <p:fltVal val="0"/>
                                          </p:val>
                                        </p:tav>
                                        <p:tav tm="100000">
                                          <p:val>
                                            <p:strVal val="#ppt_w"/>
                                          </p:val>
                                        </p:tav>
                                      </p:tavLst>
                                    </p:anim>
                                    <p:anim calcmode="lin" valueType="num">
                                      <p:cBhvr>
                                        <p:cTn id="44" dur="500" fill="hold"/>
                                        <p:tgtEl>
                                          <p:spTgt spid="7"/>
                                        </p:tgtEl>
                                        <p:attrNameLst>
                                          <p:attrName>ppt_h</p:attrName>
                                        </p:attrNameLst>
                                      </p:cBhvr>
                                      <p:tavLst>
                                        <p:tav tm="0">
                                          <p:val>
                                            <p:fltVal val="0"/>
                                          </p:val>
                                        </p:tav>
                                        <p:tav tm="100000">
                                          <p:val>
                                            <p:strVal val="#ppt_h"/>
                                          </p:val>
                                        </p:tav>
                                      </p:tavLst>
                                    </p:anim>
                                    <p:animEffect transition="in" filter="fade">
                                      <p:cBhvr>
                                        <p:cTn id="45" dur="500"/>
                                        <p:tgtEl>
                                          <p:spTgt spid="7"/>
                                        </p:tgtEl>
                                      </p:cBhvr>
                                    </p:animEffect>
                                  </p:childTnLst>
                                </p:cTn>
                              </p:par>
                            </p:childTnLst>
                          </p:cTn>
                        </p:par>
                        <p:par>
                          <p:cTn id="46" fill="hold">
                            <p:stCondLst>
                              <p:cond delay="6650"/>
                            </p:stCondLst>
                            <p:childTnLst>
                              <p:par>
                                <p:cTn id="47" presetID="2" presetClass="entr" presetSubtype="4" fill="hold" grpId="0" nodeType="afterEffect">
                                  <p:stCondLst>
                                    <p:cond delay="0"/>
                                  </p:stCondLst>
                                  <p:childTnLst>
                                    <p:set>
                                      <p:cBhvr>
                                        <p:cTn id="48" dur="1" fill="hold">
                                          <p:stCondLst>
                                            <p:cond delay="0"/>
                                          </p:stCondLst>
                                        </p:cTn>
                                        <p:tgtEl>
                                          <p:spTgt spid="9"/>
                                        </p:tgtEl>
                                        <p:attrNameLst>
                                          <p:attrName>style.visibility</p:attrName>
                                        </p:attrNameLst>
                                      </p:cBhvr>
                                      <p:to>
                                        <p:strVal val="visible"/>
                                      </p:to>
                                    </p:set>
                                    <p:anim calcmode="lin" valueType="num">
                                      <p:cBhvr additive="base">
                                        <p:cTn id="49" dur="500" fill="hold"/>
                                        <p:tgtEl>
                                          <p:spTgt spid="9"/>
                                        </p:tgtEl>
                                        <p:attrNameLst>
                                          <p:attrName>ppt_x</p:attrName>
                                        </p:attrNameLst>
                                      </p:cBhvr>
                                      <p:tavLst>
                                        <p:tav tm="0">
                                          <p:val>
                                            <p:strVal val="#ppt_x"/>
                                          </p:val>
                                        </p:tav>
                                        <p:tav tm="100000">
                                          <p:val>
                                            <p:strVal val="#ppt_x"/>
                                          </p:val>
                                        </p:tav>
                                      </p:tavLst>
                                    </p:anim>
                                    <p:anim calcmode="lin" valueType="num">
                                      <p:cBhvr additive="base">
                                        <p:cTn id="50" dur="500" fill="hold"/>
                                        <p:tgtEl>
                                          <p:spTgt spid="9"/>
                                        </p:tgtEl>
                                        <p:attrNameLst>
                                          <p:attrName>ppt_y</p:attrName>
                                        </p:attrNameLst>
                                      </p:cBhvr>
                                      <p:tavLst>
                                        <p:tav tm="0">
                                          <p:val>
                                            <p:strVal val="1+#ppt_h/2"/>
                                          </p:val>
                                        </p:tav>
                                        <p:tav tm="100000">
                                          <p:val>
                                            <p:strVal val="#ppt_y"/>
                                          </p:val>
                                        </p:tav>
                                      </p:tavLst>
                                    </p:anim>
                                  </p:childTnLst>
                                </p:cTn>
                              </p:par>
                            </p:childTnLst>
                          </p:cTn>
                        </p:par>
                        <p:par>
                          <p:cTn id="51" fill="hold">
                            <p:stCondLst>
                              <p:cond delay="7150"/>
                            </p:stCondLst>
                            <p:childTnLst>
                              <p:par>
                                <p:cTn id="52" presetID="26" presetClass="emph" presetSubtype="0" fill="hold" grpId="1" nodeType="afterEffect">
                                  <p:stCondLst>
                                    <p:cond delay="0"/>
                                  </p:stCondLst>
                                  <p:childTnLst>
                                    <p:animEffect transition="out" filter="fade">
                                      <p:cBhvr>
                                        <p:cTn id="53" dur="500" tmFilter="0, 0; .2, .5; .8, .5; 1, 0"/>
                                        <p:tgtEl>
                                          <p:spTgt spid="9"/>
                                        </p:tgtEl>
                                      </p:cBhvr>
                                    </p:animEffect>
                                    <p:animScale>
                                      <p:cBhvr>
                                        <p:cTn id="54" dur="250" autoRev="1" fill="hold"/>
                                        <p:tgtEl>
                                          <p:spTgt spid="9"/>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9" grpId="0"/>
      <p:bldP spid="9" grpId="1"/>
      <p:bldP spid="15" grpId="0" animBg="1"/>
      <p:bldP spid="14" grpId="0" animBg="1"/>
      <p:bldP spid="1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659FF02E-FF86-2639-CD70-3CB35C950E19}"/>
              </a:ext>
            </a:extLst>
          </p:cNvPr>
          <p:cNvSpPr/>
          <p:nvPr/>
        </p:nvSpPr>
        <p:spPr>
          <a:xfrm>
            <a:off x="589279" y="424740"/>
            <a:ext cx="13655041" cy="753820"/>
          </a:xfrm>
          <a:prstGeom prst="rect">
            <a:avLst/>
          </a:prstGeom>
          <a:ln/>
        </p:spPr>
        <p:style>
          <a:lnRef idx="0">
            <a:schemeClr val="accent6"/>
          </a:lnRef>
          <a:fillRef idx="3">
            <a:schemeClr val="accent6"/>
          </a:fillRef>
          <a:effectRef idx="3">
            <a:schemeClr val="accent6"/>
          </a:effectRef>
          <a:fontRef idx="minor">
            <a:schemeClr val="lt1"/>
          </a:fontRef>
        </p:style>
        <p:txBody>
          <a:bodyPr rtlCol="0" anchor="ctr"/>
          <a:lstStyle/>
          <a:p>
            <a:pPr algn="ctr"/>
            <a:r>
              <a:rPr lang="zh-CN" altLang="en-US" sz="3599" dirty="0"/>
              <a:t>陶瓷产品设计师国家职业标准</a:t>
            </a:r>
          </a:p>
        </p:txBody>
      </p:sp>
      <p:sp>
        <p:nvSpPr>
          <p:cNvPr id="3" name="矩形: 单圆角 2">
            <a:extLst>
              <a:ext uri="{FF2B5EF4-FFF2-40B4-BE49-F238E27FC236}">
                <a16:creationId xmlns:a16="http://schemas.microsoft.com/office/drawing/2014/main" id="{3A77D000-7E5D-A098-7700-F62DAE6810BC}"/>
              </a:ext>
            </a:extLst>
          </p:cNvPr>
          <p:cNvSpPr/>
          <p:nvPr/>
        </p:nvSpPr>
        <p:spPr>
          <a:xfrm>
            <a:off x="589280" y="1767840"/>
            <a:ext cx="17048480" cy="7823200"/>
          </a:xfrm>
          <a:prstGeom prst="round1Rect">
            <a:avLst>
              <a:gd name="adj" fmla="val 8334"/>
            </a:avLst>
          </a:prstGeom>
        </p:spPr>
        <p:style>
          <a:lnRef idx="0">
            <a:schemeClr val="accent4"/>
          </a:lnRef>
          <a:fillRef idx="3">
            <a:schemeClr val="accent4"/>
          </a:fillRef>
          <a:effectRef idx="3">
            <a:schemeClr val="accent4"/>
          </a:effectRef>
          <a:fontRef idx="minor">
            <a:schemeClr val="lt1"/>
          </a:fontRef>
        </p:style>
        <p:txBody>
          <a:bodyPr rtlCol="0" anchor="ctr"/>
          <a:lstStyle/>
          <a:p>
            <a:pPr>
              <a:lnSpc>
                <a:spcPct val="150000"/>
              </a:lnSpc>
            </a:pPr>
            <a:r>
              <a:rPr lang="zh-CN" altLang="en-US" sz="2400" b="1" dirty="0"/>
              <a:t>        本标准对四级陶瓷产品设计师、三级陶瓷产品设计师、二级陶瓷产品设计师和一级陶瓷产品设计师的能力要求依次递进，高级别涵盖低级别的要求。</a:t>
            </a:r>
          </a:p>
          <a:p>
            <a:pPr>
              <a:lnSpc>
                <a:spcPct val="150000"/>
              </a:lnSpc>
            </a:pPr>
            <a:endParaRPr lang="en-US" altLang="zh-CN" sz="2000" dirty="0"/>
          </a:p>
          <a:p>
            <a:pPr>
              <a:lnSpc>
                <a:spcPct val="150000"/>
              </a:lnSpc>
            </a:pPr>
            <a:r>
              <a:rPr lang="en-US" altLang="zh-CN" sz="2000" dirty="0"/>
              <a:t>3.1  </a:t>
            </a:r>
            <a:r>
              <a:rPr lang="zh-CN" altLang="en-US" sz="2000" dirty="0"/>
              <a:t>四级陶瓷产品设计师</a:t>
            </a:r>
            <a:r>
              <a:rPr lang="en-US" altLang="zh-CN" sz="2000" dirty="0"/>
              <a:t>(</a:t>
            </a:r>
            <a:r>
              <a:rPr lang="zh-CN" altLang="en-US" sz="2000" dirty="0"/>
              <a:t>根据所从事工作，“造型设计”选择“一、二、三、四”职业功能进行考核</a:t>
            </a:r>
            <a:r>
              <a:rPr lang="en-US" altLang="zh-CN" sz="2000" dirty="0"/>
              <a:t>;“</a:t>
            </a:r>
            <a:r>
              <a:rPr lang="zh-CN" altLang="en-US" sz="2000" dirty="0"/>
              <a:t>纹样设计”选择“一、五”职业功能进行考核</a:t>
            </a:r>
            <a:r>
              <a:rPr lang="en-US" altLang="zh-CN" sz="2000" dirty="0"/>
              <a:t>;“</a:t>
            </a:r>
            <a:r>
              <a:rPr lang="zh-CN" altLang="en-US" sz="2000" dirty="0"/>
              <a:t>色泥、色釉使用”选择“一、六”职业功能进行考核</a:t>
            </a:r>
            <a:r>
              <a:rPr lang="en-US" altLang="zh-CN" sz="2000" dirty="0"/>
              <a:t>)</a:t>
            </a:r>
          </a:p>
          <a:p>
            <a:pPr>
              <a:lnSpc>
                <a:spcPct val="150000"/>
              </a:lnSpc>
            </a:pPr>
            <a:r>
              <a:rPr lang="en-US" altLang="zh-CN" sz="2000" dirty="0"/>
              <a:t>3.2  </a:t>
            </a:r>
            <a:r>
              <a:rPr lang="zh-CN" altLang="en-US" sz="2000" dirty="0"/>
              <a:t>三级陶瓷产品设计师</a:t>
            </a:r>
            <a:r>
              <a:rPr lang="en-US" altLang="zh-CN" sz="2000" dirty="0"/>
              <a:t>(</a:t>
            </a:r>
            <a:r>
              <a:rPr lang="zh-CN" altLang="en-US" sz="2000" dirty="0"/>
              <a:t>根据所从事工作，“造型设计”选择“一、二、三”职业功能进行考核</a:t>
            </a:r>
            <a:r>
              <a:rPr lang="en-US" altLang="zh-CN" sz="2000" dirty="0"/>
              <a:t>;“</a:t>
            </a:r>
            <a:r>
              <a:rPr lang="zh-CN" altLang="en-US" sz="2000" dirty="0"/>
              <a:t>装饰纹样设计”选择“一、四”职业功能进行考核</a:t>
            </a:r>
            <a:r>
              <a:rPr lang="en-US" altLang="zh-CN" sz="2000" dirty="0"/>
              <a:t>;“</a:t>
            </a:r>
            <a:r>
              <a:rPr lang="zh-CN" altLang="en-US" sz="2000" dirty="0"/>
              <a:t>色泥、色釉装饰”选择“一、五”职业功能进行考核</a:t>
            </a:r>
            <a:r>
              <a:rPr lang="en-US" altLang="zh-CN" sz="2000" dirty="0"/>
              <a:t>;“</a:t>
            </a:r>
            <a:r>
              <a:rPr lang="zh-CN" altLang="en-US" sz="2000" dirty="0"/>
              <a:t>刻、堆、捏、印装饰”选择“一、六”职业功能进行考核</a:t>
            </a:r>
            <a:r>
              <a:rPr lang="en-US" altLang="zh-CN" sz="2000" dirty="0"/>
              <a:t>)</a:t>
            </a:r>
          </a:p>
          <a:p>
            <a:pPr>
              <a:lnSpc>
                <a:spcPct val="150000"/>
              </a:lnSpc>
            </a:pPr>
            <a:r>
              <a:rPr lang="en-US" altLang="zh-CN" sz="2000" dirty="0"/>
              <a:t>3.3  </a:t>
            </a:r>
            <a:r>
              <a:rPr lang="zh-CN" altLang="en-US" sz="2000" dirty="0"/>
              <a:t>二级陶瓷产品设计师</a:t>
            </a:r>
            <a:r>
              <a:rPr lang="en-US" altLang="zh-CN" sz="2000" dirty="0"/>
              <a:t>(</a:t>
            </a:r>
            <a:r>
              <a:rPr lang="zh-CN" altLang="en-US" sz="2000" dirty="0"/>
              <a:t>根据所从事工作，“造型设计”选择“一、二、三、五、六”职业功能进行考核</a:t>
            </a:r>
            <a:r>
              <a:rPr lang="en-US" altLang="zh-CN" sz="2000" dirty="0"/>
              <a:t>;“</a:t>
            </a:r>
            <a:r>
              <a:rPr lang="zh-CN" altLang="en-US" sz="2000" dirty="0"/>
              <a:t>装饰设计”选择“一、二、四、五、六”职业功能进行考核</a:t>
            </a:r>
            <a:r>
              <a:rPr lang="en-US" altLang="zh-CN" sz="2000" dirty="0"/>
              <a:t>)</a:t>
            </a:r>
          </a:p>
          <a:p>
            <a:pPr>
              <a:lnSpc>
                <a:spcPct val="150000"/>
              </a:lnSpc>
            </a:pPr>
            <a:r>
              <a:rPr lang="en-US" altLang="zh-CN" sz="2000" dirty="0"/>
              <a:t>3.4  </a:t>
            </a:r>
            <a:r>
              <a:rPr lang="zh-CN" altLang="en-US" sz="2000" dirty="0"/>
              <a:t>一级陶瓷产品设计师</a:t>
            </a:r>
            <a:endParaRPr lang="en-US" altLang="zh-CN" sz="2000" dirty="0"/>
          </a:p>
          <a:p>
            <a:pPr>
              <a:lnSpc>
                <a:spcPct val="150000"/>
              </a:lnSpc>
            </a:pPr>
            <a:endParaRPr lang="en-US" altLang="zh-CN" sz="2000" dirty="0"/>
          </a:p>
          <a:p>
            <a:pPr>
              <a:lnSpc>
                <a:spcPct val="150000"/>
              </a:lnSpc>
            </a:pPr>
            <a:endParaRPr lang="en-US" altLang="zh-CN" sz="2000" dirty="0"/>
          </a:p>
          <a:p>
            <a:pPr>
              <a:lnSpc>
                <a:spcPct val="150000"/>
              </a:lnSpc>
            </a:pPr>
            <a:endParaRPr lang="en-US" altLang="zh-CN" sz="2000" dirty="0"/>
          </a:p>
          <a:p>
            <a:pPr>
              <a:lnSpc>
                <a:spcPct val="150000"/>
              </a:lnSpc>
            </a:pPr>
            <a:endParaRPr lang="en-US" altLang="zh-CN" sz="2000" dirty="0"/>
          </a:p>
        </p:txBody>
      </p:sp>
      <p:sp>
        <p:nvSpPr>
          <p:cNvPr id="6" name="矩形: 圆角 5">
            <a:extLst>
              <a:ext uri="{FF2B5EF4-FFF2-40B4-BE49-F238E27FC236}">
                <a16:creationId xmlns:a16="http://schemas.microsoft.com/office/drawing/2014/main" id="{A0857AB8-23BF-5634-E835-CBAF83722018}"/>
              </a:ext>
            </a:extLst>
          </p:cNvPr>
          <p:cNvSpPr/>
          <p:nvPr/>
        </p:nvSpPr>
        <p:spPr>
          <a:xfrm>
            <a:off x="7071360" y="1402080"/>
            <a:ext cx="4124960" cy="753820"/>
          </a:xfrm>
          <a:prstGeom prst="round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r>
              <a:rPr lang="en-US" altLang="zh-CN" sz="2400"/>
              <a:t>3.</a:t>
            </a:r>
            <a:r>
              <a:rPr lang="zh-CN" altLang="en-US" sz="2400"/>
              <a:t>工作要求</a:t>
            </a:r>
            <a:endParaRPr lang="zh-CN" altLang="en-US" sz="2400" dirty="0"/>
          </a:p>
        </p:txBody>
      </p:sp>
    </p:spTree>
    <p:extLst>
      <p:ext uri="{BB962C8B-B14F-4D97-AF65-F5344CB8AC3E}">
        <p14:creationId xmlns:p14="http://schemas.microsoft.com/office/powerpoint/2010/main" val="151723047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invX="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ppt_w</p:attrName>
                                        </p:attrNameLst>
                                      </p:cBhvr>
                                      <p:tavLst>
                                        <p:tav tm="0">
                                          <p:val>
                                            <p:fltVal val="0"/>
                                          </p:val>
                                        </p:tav>
                                        <p:tav tm="100000">
                                          <p:val>
                                            <p:strVal val="#ppt_w"/>
                                          </p:val>
                                        </p:tav>
                                      </p:tavLst>
                                    </p:anim>
                                    <p:anim calcmode="lin" valueType="num">
                                      <p:cBhvr>
                                        <p:cTn id="14" dur="500" fill="hold"/>
                                        <p:tgtEl>
                                          <p:spTgt spid="6"/>
                                        </p:tgtEl>
                                        <p:attrNameLst>
                                          <p:attrName>ppt_h</p:attrName>
                                        </p:attrNameLst>
                                      </p:cBhvr>
                                      <p:tavLst>
                                        <p:tav tm="0">
                                          <p:val>
                                            <p:fltVal val="0"/>
                                          </p:val>
                                        </p:tav>
                                        <p:tav tm="100000">
                                          <p:val>
                                            <p:strVal val="#ppt_h"/>
                                          </p:val>
                                        </p:tav>
                                      </p:tavLst>
                                    </p:anim>
                                    <p:animEffect transition="in" filter="fade">
                                      <p:cBhvr>
                                        <p:cTn id="15" dur="500"/>
                                        <p:tgtEl>
                                          <p:spTgt spid="6"/>
                                        </p:tgtEl>
                                      </p:cBhvr>
                                    </p:animEffect>
                                  </p:childTnLst>
                                </p:cTn>
                              </p:par>
                            </p:childTnLst>
                          </p:cTn>
                        </p:par>
                      </p:childTnLst>
                    </p:cTn>
                  </p:par>
                  <p:par>
                    <p:cTn id="16" fill="hold">
                      <p:stCondLst>
                        <p:cond delay="indefinite"/>
                      </p:stCondLst>
                      <p:childTnLst>
                        <p:par>
                          <p:cTn id="17" fill="hold">
                            <p:stCondLst>
                              <p:cond delay="0"/>
                            </p:stCondLst>
                            <p:childTnLst>
                              <p:par>
                                <p:cTn id="18" presetID="14" presetClass="entr" presetSubtype="10" fill="hold" grpId="0" nodeType="click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randombar(horizontal)">
                                      <p:cBhvr>
                                        <p:cTn id="2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3" grpId="0" animBg="1"/>
      <p:bldP spid="6"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extLst>
              <a:ext uri="{FF2B5EF4-FFF2-40B4-BE49-F238E27FC236}">
                <a16:creationId xmlns:a16="http://schemas.microsoft.com/office/drawing/2014/main" id="{55DD5C36-BA78-CE69-4004-EB427DCFBFBE}"/>
              </a:ext>
            </a:extLst>
          </p:cNvPr>
          <p:cNvSpPr/>
          <p:nvPr/>
        </p:nvSpPr>
        <p:spPr>
          <a:xfrm>
            <a:off x="0" y="0"/>
            <a:ext cx="18288000" cy="10288588"/>
          </a:xfrm>
          <a:prstGeom prst="rect">
            <a:avLst/>
          </a:prstGeom>
          <a:solidFill>
            <a:srgbClr val="DBEEE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extLst>
              <a:ext uri="{FF2B5EF4-FFF2-40B4-BE49-F238E27FC236}">
                <a16:creationId xmlns:a16="http://schemas.microsoft.com/office/drawing/2014/main" id="{659FF02E-FF86-2639-CD70-3CB35C950E19}"/>
              </a:ext>
            </a:extLst>
          </p:cNvPr>
          <p:cNvSpPr/>
          <p:nvPr/>
        </p:nvSpPr>
        <p:spPr>
          <a:xfrm>
            <a:off x="589279" y="424740"/>
            <a:ext cx="13655041" cy="753820"/>
          </a:xfrm>
          <a:prstGeom prst="rect">
            <a:avLst/>
          </a:prstGeom>
          <a:ln/>
        </p:spPr>
        <p:style>
          <a:lnRef idx="0">
            <a:schemeClr val="accent3"/>
          </a:lnRef>
          <a:fillRef idx="3">
            <a:schemeClr val="accent3"/>
          </a:fillRef>
          <a:effectRef idx="3">
            <a:schemeClr val="accent3"/>
          </a:effectRef>
          <a:fontRef idx="minor">
            <a:schemeClr val="lt1"/>
          </a:fontRef>
        </p:style>
        <p:txBody>
          <a:bodyPr rtlCol="0" anchor="ctr"/>
          <a:lstStyle/>
          <a:p>
            <a:pPr algn="ctr"/>
            <a:r>
              <a:rPr lang="zh-CN" altLang="en-US" sz="3599" dirty="0"/>
              <a:t>陶瓷产品设计师国家职业标准</a:t>
            </a:r>
          </a:p>
        </p:txBody>
      </p:sp>
      <p:sp>
        <p:nvSpPr>
          <p:cNvPr id="6" name="矩形: 圆角 5">
            <a:extLst>
              <a:ext uri="{FF2B5EF4-FFF2-40B4-BE49-F238E27FC236}">
                <a16:creationId xmlns:a16="http://schemas.microsoft.com/office/drawing/2014/main" id="{A0857AB8-23BF-5634-E835-CBAF83722018}"/>
              </a:ext>
            </a:extLst>
          </p:cNvPr>
          <p:cNvSpPr/>
          <p:nvPr/>
        </p:nvSpPr>
        <p:spPr>
          <a:xfrm>
            <a:off x="7071360" y="1706880"/>
            <a:ext cx="4124960" cy="753820"/>
          </a:xfrm>
          <a:prstGeom prst="roundRect">
            <a:avLst/>
          </a:prstGeom>
        </p:spPr>
        <p:style>
          <a:lnRef idx="0">
            <a:schemeClr val="accent4"/>
          </a:lnRef>
          <a:fillRef idx="3">
            <a:schemeClr val="accent4"/>
          </a:fillRef>
          <a:effectRef idx="3">
            <a:schemeClr val="accent4"/>
          </a:effectRef>
          <a:fontRef idx="minor">
            <a:schemeClr val="lt1"/>
          </a:fontRef>
        </p:style>
        <p:txBody>
          <a:bodyPr rtlCol="0" anchor="ctr"/>
          <a:lstStyle/>
          <a:p>
            <a:pPr algn="ctr"/>
            <a:r>
              <a:rPr lang="en-US" altLang="zh-CN" sz="2400" dirty="0"/>
              <a:t>4.</a:t>
            </a:r>
            <a:r>
              <a:rPr lang="zh-CN" altLang="en-US" sz="2400" dirty="0"/>
              <a:t>比重表</a:t>
            </a:r>
          </a:p>
        </p:txBody>
      </p:sp>
      <p:pic>
        <p:nvPicPr>
          <p:cNvPr id="5" name="图片 4">
            <a:extLst>
              <a:ext uri="{FF2B5EF4-FFF2-40B4-BE49-F238E27FC236}">
                <a16:creationId xmlns:a16="http://schemas.microsoft.com/office/drawing/2014/main" id="{6BA807F6-B026-602E-BF17-DD1D073C823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351185" y="2759790"/>
            <a:ext cx="8191502" cy="5366421"/>
          </a:xfrm>
          <a:prstGeom prst="rect">
            <a:avLst/>
          </a:prstGeom>
        </p:spPr>
      </p:pic>
      <p:pic>
        <p:nvPicPr>
          <p:cNvPr id="8" name="图片 7">
            <a:extLst>
              <a:ext uri="{FF2B5EF4-FFF2-40B4-BE49-F238E27FC236}">
                <a16:creationId xmlns:a16="http://schemas.microsoft.com/office/drawing/2014/main" id="{A1165C6E-FD6D-8D49-08E0-61D6267A821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6628" y="2759790"/>
            <a:ext cx="8154492" cy="6612417"/>
          </a:xfrm>
          <a:prstGeom prst="rect">
            <a:avLst/>
          </a:prstGeom>
        </p:spPr>
      </p:pic>
    </p:spTree>
    <p:extLst>
      <p:ext uri="{BB962C8B-B14F-4D97-AF65-F5344CB8AC3E}">
        <p14:creationId xmlns:p14="http://schemas.microsoft.com/office/powerpoint/2010/main" val="135486351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invX="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ppt_w</p:attrName>
                                        </p:attrNameLst>
                                      </p:cBhvr>
                                      <p:tavLst>
                                        <p:tav tm="0">
                                          <p:val>
                                            <p:fltVal val="0"/>
                                          </p:val>
                                        </p:tav>
                                        <p:tav tm="100000">
                                          <p:val>
                                            <p:strVal val="#ppt_w"/>
                                          </p:val>
                                        </p:tav>
                                      </p:tavLst>
                                    </p:anim>
                                    <p:anim calcmode="lin" valueType="num">
                                      <p:cBhvr>
                                        <p:cTn id="14" dur="500" fill="hold"/>
                                        <p:tgtEl>
                                          <p:spTgt spid="6"/>
                                        </p:tgtEl>
                                        <p:attrNameLst>
                                          <p:attrName>ppt_h</p:attrName>
                                        </p:attrNameLst>
                                      </p:cBhvr>
                                      <p:tavLst>
                                        <p:tav tm="0">
                                          <p:val>
                                            <p:fltVal val="0"/>
                                          </p:val>
                                        </p:tav>
                                        <p:tav tm="100000">
                                          <p:val>
                                            <p:strVal val="#ppt_h"/>
                                          </p:val>
                                        </p:tav>
                                      </p:tavLst>
                                    </p:anim>
                                    <p:animEffect transition="in" filter="fade">
                                      <p:cBhvr>
                                        <p:cTn id="15" dur="500"/>
                                        <p:tgtEl>
                                          <p:spTgt spid="6"/>
                                        </p:tgtEl>
                                      </p:cBhvr>
                                    </p:animEffect>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nodeType="click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fade">
                                      <p:cBhvr>
                                        <p:cTn id="20" dur="1000"/>
                                        <p:tgtEl>
                                          <p:spTgt spid="8"/>
                                        </p:tgtEl>
                                      </p:cBhvr>
                                    </p:animEffect>
                                    <p:anim calcmode="lin" valueType="num">
                                      <p:cBhvr>
                                        <p:cTn id="21" dur="1000" fill="hold"/>
                                        <p:tgtEl>
                                          <p:spTgt spid="8"/>
                                        </p:tgtEl>
                                        <p:attrNameLst>
                                          <p:attrName>ppt_x</p:attrName>
                                        </p:attrNameLst>
                                      </p:cBhvr>
                                      <p:tavLst>
                                        <p:tav tm="0">
                                          <p:val>
                                            <p:strVal val="#ppt_x"/>
                                          </p:val>
                                        </p:tav>
                                        <p:tav tm="100000">
                                          <p:val>
                                            <p:strVal val="#ppt_x"/>
                                          </p:val>
                                        </p:tav>
                                      </p:tavLst>
                                    </p:anim>
                                    <p:anim calcmode="lin" valueType="num">
                                      <p:cBhvr>
                                        <p:cTn id="22"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nodeType="click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fade">
                                      <p:cBhvr>
                                        <p:cTn id="27" dur="1000"/>
                                        <p:tgtEl>
                                          <p:spTgt spid="5"/>
                                        </p:tgtEl>
                                      </p:cBhvr>
                                    </p:animEffect>
                                    <p:anim calcmode="lin" valueType="num">
                                      <p:cBhvr>
                                        <p:cTn id="28" dur="1000" fill="hold"/>
                                        <p:tgtEl>
                                          <p:spTgt spid="5"/>
                                        </p:tgtEl>
                                        <p:attrNameLst>
                                          <p:attrName>ppt_x</p:attrName>
                                        </p:attrNameLst>
                                      </p:cBhvr>
                                      <p:tavLst>
                                        <p:tav tm="0">
                                          <p:val>
                                            <p:strVal val="#ppt_x"/>
                                          </p:val>
                                        </p:tav>
                                        <p:tav tm="100000">
                                          <p:val>
                                            <p:strVal val="#ppt_x"/>
                                          </p:val>
                                        </p:tav>
                                      </p:tavLst>
                                    </p:anim>
                                    <p:anim calcmode="lin" valueType="num">
                                      <p:cBhvr>
                                        <p:cTn id="2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单圆角 2">
            <a:extLst>
              <a:ext uri="{FF2B5EF4-FFF2-40B4-BE49-F238E27FC236}">
                <a16:creationId xmlns:a16="http://schemas.microsoft.com/office/drawing/2014/main" id="{3A77D000-7E5D-A098-7700-F62DAE6810BC}"/>
              </a:ext>
            </a:extLst>
          </p:cNvPr>
          <p:cNvSpPr/>
          <p:nvPr/>
        </p:nvSpPr>
        <p:spPr>
          <a:xfrm>
            <a:off x="1013350" y="3369586"/>
            <a:ext cx="7640320" cy="6075680"/>
          </a:xfrm>
          <a:prstGeom prst="round1Rect">
            <a:avLst>
              <a:gd name="adj" fmla="val 8334"/>
            </a:avLst>
          </a:prstGeom>
          <a:ln/>
        </p:spPr>
        <p:style>
          <a:lnRef idx="3">
            <a:schemeClr val="lt1"/>
          </a:lnRef>
          <a:fillRef idx="1">
            <a:schemeClr val="accent6"/>
          </a:fillRef>
          <a:effectRef idx="1">
            <a:schemeClr val="accent6"/>
          </a:effectRef>
          <a:fontRef idx="minor">
            <a:schemeClr val="lt1"/>
          </a:fontRef>
        </p:style>
        <p:txBody>
          <a:bodyPr lIns="720000" rtlCol="0" anchor="ctr"/>
          <a:lstStyle/>
          <a:p>
            <a:pPr>
              <a:lnSpc>
                <a:spcPct val="150000"/>
              </a:lnSpc>
            </a:pPr>
            <a:r>
              <a:rPr lang="en-US" altLang="zh-CN" sz="2000" dirty="0">
                <a:latin typeface="思源黑体 CN Heavy" panose="020B0A00000000000000" pitchFamily="34" charset="-122"/>
                <a:ea typeface="思源黑体 CN Heavy" panose="020B0A00000000000000" pitchFamily="34" charset="-122"/>
              </a:rPr>
              <a:t>1.</a:t>
            </a:r>
            <a:r>
              <a:rPr lang="zh-CN" altLang="en-US" sz="2000" dirty="0">
                <a:latin typeface="思源黑体 CN Heavy" panose="020B0A00000000000000" pitchFamily="34" charset="-122"/>
                <a:ea typeface="思源黑体 CN Heavy" panose="020B0A00000000000000" pitchFamily="34" charset="-122"/>
              </a:rPr>
              <a:t>职业概况</a:t>
            </a:r>
          </a:p>
          <a:p>
            <a:pPr>
              <a:lnSpc>
                <a:spcPct val="150000"/>
              </a:lnSpc>
            </a:pPr>
            <a:r>
              <a:rPr lang="en-US" altLang="zh-CN" sz="2000" dirty="0"/>
              <a:t>       1.1</a:t>
            </a:r>
            <a:r>
              <a:rPr lang="zh-CN" altLang="en-US" sz="2000" dirty="0"/>
              <a:t>职业名称</a:t>
            </a:r>
            <a:r>
              <a:rPr lang="en-US" altLang="zh-CN" sz="2000" dirty="0"/>
              <a:t>·············································111</a:t>
            </a:r>
          </a:p>
          <a:p>
            <a:pPr>
              <a:lnSpc>
                <a:spcPct val="150000"/>
              </a:lnSpc>
            </a:pPr>
            <a:r>
              <a:rPr lang="en-US" altLang="zh-CN" sz="2000" dirty="0"/>
              <a:t>       1.2</a:t>
            </a:r>
            <a:r>
              <a:rPr lang="zh-CN" altLang="en-US" sz="2000" dirty="0"/>
              <a:t>职业定义</a:t>
            </a:r>
            <a:r>
              <a:rPr lang="en-US" altLang="zh-CN" sz="2000" dirty="0"/>
              <a:t>·············································111</a:t>
            </a:r>
          </a:p>
          <a:p>
            <a:pPr>
              <a:lnSpc>
                <a:spcPct val="150000"/>
              </a:lnSpc>
            </a:pPr>
            <a:r>
              <a:rPr lang="en-US" altLang="zh-CN" sz="2000" dirty="0"/>
              <a:t>       1.3</a:t>
            </a:r>
            <a:r>
              <a:rPr lang="zh-CN" altLang="en-US" sz="2000" dirty="0"/>
              <a:t>职业等级</a:t>
            </a:r>
            <a:r>
              <a:rPr lang="en-US" altLang="zh-CN" sz="2000" dirty="0"/>
              <a:t>·············································111</a:t>
            </a:r>
          </a:p>
          <a:p>
            <a:pPr>
              <a:lnSpc>
                <a:spcPct val="150000"/>
              </a:lnSpc>
            </a:pPr>
            <a:r>
              <a:rPr lang="en-US" altLang="zh-CN" sz="2000" dirty="0"/>
              <a:t>       1.4</a:t>
            </a:r>
            <a:r>
              <a:rPr lang="zh-CN" altLang="en-US" sz="2000" dirty="0"/>
              <a:t>职业环境</a:t>
            </a:r>
            <a:r>
              <a:rPr lang="en-US" altLang="zh-CN" sz="2000" dirty="0"/>
              <a:t>·············································111</a:t>
            </a:r>
          </a:p>
          <a:p>
            <a:pPr>
              <a:lnSpc>
                <a:spcPct val="150000"/>
              </a:lnSpc>
            </a:pPr>
            <a:r>
              <a:rPr lang="en-US" altLang="zh-CN" sz="2000" dirty="0"/>
              <a:t>       1.5</a:t>
            </a:r>
            <a:r>
              <a:rPr lang="zh-CN" altLang="en-US" sz="2000" dirty="0"/>
              <a:t>职业能力特征</a:t>
            </a:r>
            <a:r>
              <a:rPr lang="en-US" altLang="zh-CN" sz="2000" dirty="0"/>
              <a:t>·····································111</a:t>
            </a:r>
          </a:p>
          <a:p>
            <a:pPr>
              <a:lnSpc>
                <a:spcPct val="150000"/>
              </a:lnSpc>
            </a:pPr>
            <a:r>
              <a:rPr lang="en-US" altLang="zh-CN" sz="2000" dirty="0"/>
              <a:t>       1.6</a:t>
            </a:r>
            <a:r>
              <a:rPr lang="zh-CN" altLang="en-US" sz="2000" dirty="0"/>
              <a:t>基本文化程度</a:t>
            </a:r>
            <a:r>
              <a:rPr lang="en-US" altLang="zh-CN" sz="2000" dirty="0"/>
              <a:t>·····································111</a:t>
            </a:r>
          </a:p>
          <a:p>
            <a:pPr>
              <a:lnSpc>
                <a:spcPct val="150000"/>
              </a:lnSpc>
            </a:pPr>
            <a:r>
              <a:rPr lang="en-US" altLang="zh-CN" sz="2000" dirty="0"/>
              <a:t>       1.7</a:t>
            </a:r>
            <a:r>
              <a:rPr lang="zh-CN" altLang="en-US" sz="2000" dirty="0"/>
              <a:t>培训要求</a:t>
            </a:r>
            <a:r>
              <a:rPr lang="en-US" altLang="zh-CN" sz="2000" dirty="0"/>
              <a:t>·············································111</a:t>
            </a:r>
          </a:p>
          <a:p>
            <a:pPr>
              <a:lnSpc>
                <a:spcPct val="150000"/>
              </a:lnSpc>
            </a:pPr>
            <a:r>
              <a:rPr lang="en-US" altLang="zh-CN" sz="2000" dirty="0"/>
              <a:t>       1.8</a:t>
            </a:r>
            <a:r>
              <a:rPr lang="zh-CN" altLang="en-US" sz="2000" dirty="0"/>
              <a:t>鉴定要求</a:t>
            </a:r>
            <a:r>
              <a:rPr lang="en-US" altLang="zh-CN" sz="2000" dirty="0"/>
              <a:t>·············································111</a:t>
            </a:r>
          </a:p>
          <a:p>
            <a:pPr>
              <a:lnSpc>
                <a:spcPct val="150000"/>
              </a:lnSpc>
            </a:pPr>
            <a:r>
              <a:rPr lang="en-US" altLang="zh-CN" sz="2000" dirty="0">
                <a:latin typeface="思源黑体 CN Heavy" panose="020B0A00000000000000" pitchFamily="34" charset="-122"/>
                <a:ea typeface="思源黑体 CN Heavy" panose="020B0A00000000000000" pitchFamily="34" charset="-122"/>
              </a:rPr>
              <a:t>2.</a:t>
            </a:r>
            <a:r>
              <a:rPr lang="zh-CN" altLang="en-US" sz="2000" dirty="0">
                <a:latin typeface="思源黑体 CN Heavy" panose="020B0A00000000000000" pitchFamily="34" charset="-122"/>
                <a:ea typeface="思源黑体 CN Heavy" panose="020B0A00000000000000" pitchFamily="34" charset="-122"/>
              </a:rPr>
              <a:t>基本要求</a:t>
            </a:r>
          </a:p>
          <a:p>
            <a:pPr>
              <a:lnSpc>
                <a:spcPct val="150000"/>
              </a:lnSpc>
            </a:pPr>
            <a:r>
              <a:rPr lang="en-US" altLang="zh-CN" sz="2000" dirty="0"/>
              <a:t>       2.1</a:t>
            </a:r>
            <a:r>
              <a:rPr lang="zh-CN" altLang="en-US" sz="2000" dirty="0"/>
              <a:t>职业道德</a:t>
            </a:r>
            <a:r>
              <a:rPr lang="en-US" altLang="zh-CN" sz="2000" dirty="0"/>
              <a:t>·············································113</a:t>
            </a:r>
          </a:p>
          <a:p>
            <a:pPr>
              <a:lnSpc>
                <a:spcPct val="150000"/>
              </a:lnSpc>
            </a:pPr>
            <a:r>
              <a:rPr lang="en-US" altLang="zh-CN" sz="2000" dirty="0"/>
              <a:t>       2.2</a:t>
            </a:r>
            <a:r>
              <a:rPr lang="zh-CN" altLang="en-US" sz="2000" dirty="0"/>
              <a:t>基础知识</a:t>
            </a:r>
            <a:r>
              <a:rPr lang="en-US" altLang="zh-CN" sz="2000" dirty="0"/>
              <a:t>·············································113</a:t>
            </a:r>
          </a:p>
        </p:txBody>
      </p:sp>
      <p:sp>
        <p:nvSpPr>
          <p:cNvPr id="2" name="矩形 1">
            <a:extLst>
              <a:ext uri="{FF2B5EF4-FFF2-40B4-BE49-F238E27FC236}">
                <a16:creationId xmlns:a16="http://schemas.microsoft.com/office/drawing/2014/main" id="{06644F65-910B-2095-F2BF-9C646A6F8C50}"/>
              </a:ext>
            </a:extLst>
          </p:cNvPr>
          <p:cNvSpPr/>
          <p:nvPr/>
        </p:nvSpPr>
        <p:spPr>
          <a:xfrm>
            <a:off x="0" y="0"/>
            <a:ext cx="18288000" cy="2804160"/>
          </a:xfrm>
          <a:prstGeom prst="rect">
            <a:avLst/>
          </a:prstGeom>
          <a:solidFill>
            <a:schemeClr val="accent5"/>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CN" altLang="en-US"/>
          </a:p>
        </p:txBody>
      </p:sp>
      <p:sp>
        <p:nvSpPr>
          <p:cNvPr id="5" name="文本框 4">
            <a:extLst>
              <a:ext uri="{FF2B5EF4-FFF2-40B4-BE49-F238E27FC236}">
                <a16:creationId xmlns:a16="http://schemas.microsoft.com/office/drawing/2014/main" id="{610D878E-6A7F-B0D6-8179-68D1BB3C69C4}"/>
              </a:ext>
            </a:extLst>
          </p:cNvPr>
          <p:cNvSpPr txBox="1"/>
          <p:nvPr/>
        </p:nvSpPr>
        <p:spPr>
          <a:xfrm>
            <a:off x="1224280" y="436722"/>
            <a:ext cx="4241800" cy="1569660"/>
          </a:xfrm>
          <a:prstGeom prst="rect">
            <a:avLst/>
          </a:prstGeom>
          <a:noFill/>
        </p:spPr>
        <p:txBody>
          <a:bodyPr wrap="square">
            <a:spAutoFit/>
          </a:bodyPr>
          <a:lstStyle/>
          <a:p>
            <a:r>
              <a:rPr lang="zh-CN" altLang="en-US" sz="9600" b="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汉仪粗黑简" panose="02010609000101010101" pitchFamily="49" charset="-122"/>
                <a:ea typeface="汉仪粗黑简" panose="02010609000101010101" pitchFamily="49" charset="-122"/>
              </a:rPr>
              <a:t>附录</a:t>
            </a:r>
            <a:r>
              <a:rPr lang="en-US" altLang="zh-CN" sz="9600" b="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汉仪粗黑简" panose="02010609000101010101" pitchFamily="49" charset="-122"/>
                <a:ea typeface="汉仪粗黑简" panose="02010609000101010101" pitchFamily="49" charset="-122"/>
              </a:rPr>
              <a:t>.</a:t>
            </a:r>
            <a:endParaRPr lang="zh-CN" altLang="en-US" sz="9600" b="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汉仪粗黑简" panose="02010609000101010101" pitchFamily="49" charset="-122"/>
              <a:ea typeface="汉仪粗黑简" panose="02010609000101010101" pitchFamily="49" charset="-122"/>
            </a:endParaRPr>
          </a:p>
        </p:txBody>
      </p:sp>
      <p:sp>
        <p:nvSpPr>
          <p:cNvPr id="7" name="文本框 6">
            <a:extLst>
              <a:ext uri="{FF2B5EF4-FFF2-40B4-BE49-F238E27FC236}">
                <a16:creationId xmlns:a16="http://schemas.microsoft.com/office/drawing/2014/main" id="{1A8D2FA3-3D0C-0636-F714-EB9A882E29C7}"/>
              </a:ext>
            </a:extLst>
          </p:cNvPr>
          <p:cNvSpPr txBox="1"/>
          <p:nvPr/>
        </p:nvSpPr>
        <p:spPr>
          <a:xfrm>
            <a:off x="1224280" y="2220605"/>
            <a:ext cx="7005320" cy="523220"/>
          </a:xfrm>
          <a:prstGeom prst="rect">
            <a:avLst/>
          </a:prstGeom>
          <a:noFill/>
        </p:spPr>
        <p:txBody>
          <a:bodyPr wrap="square">
            <a:spAutoFit/>
          </a:bodyPr>
          <a:lstStyle/>
          <a:p>
            <a:r>
              <a:rPr lang="zh-CN" altLang="en-US" sz="2800" dirty="0">
                <a:latin typeface="方正中雅宋简体" panose="02000000000000000000" pitchFamily="2" charset="-122"/>
                <a:ea typeface="方正中雅宋简体" panose="02000000000000000000" pitchFamily="2" charset="-122"/>
              </a:rPr>
              <a:t>陶瓷产品设计师国家职业标准</a:t>
            </a:r>
          </a:p>
        </p:txBody>
      </p:sp>
      <p:sp>
        <p:nvSpPr>
          <p:cNvPr id="8" name="矩形: 单圆角 7">
            <a:extLst>
              <a:ext uri="{FF2B5EF4-FFF2-40B4-BE49-F238E27FC236}">
                <a16:creationId xmlns:a16="http://schemas.microsoft.com/office/drawing/2014/main" id="{EEF54B76-D881-5E95-7133-6B821FBE0BEE}"/>
              </a:ext>
            </a:extLst>
          </p:cNvPr>
          <p:cNvSpPr/>
          <p:nvPr/>
        </p:nvSpPr>
        <p:spPr>
          <a:xfrm>
            <a:off x="9521246" y="3369586"/>
            <a:ext cx="7640320" cy="6075680"/>
          </a:xfrm>
          <a:prstGeom prst="round1Rect">
            <a:avLst>
              <a:gd name="adj" fmla="val 8334"/>
            </a:avLst>
          </a:prstGeom>
          <a:ln/>
        </p:spPr>
        <p:style>
          <a:lnRef idx="3">
            <a:schemeClr val="lt1"/>
          </a:lnRef>
          <a:fillRef idx="1">
            <a:schemeClr val="accent6"/>
          </a:fillRef>
          <a:effectRef idx="1">
            <a:schemeClr val="accent6"/>
          </a:effectRef>
          <a:fontRef idx="minor">
            <a:schemeClr val="lt1"/>
          </a:fontRef>
        </p:style>
        <p:txBody>
          <a:bodyPr lIns="720000" rtlCol="0" anchor="ctr"/>
          <a:lstStyle/>
          <a:p>
            <a:pPr>
              <a:lnSpc>
                <a:spcPct val="150000"/>
              </a:lnSpc>
            </a:pPr>
            <a:r>
              <a:rPr lang="en-US" altLang="zh-CN" sz="2000" dirty="0">
                <a:latin typeface="思源黑体 CN Heavy" panose="020B0A00000000000000" pitchFamily="34" charset="-122"/>
                <a:ea typeface="思源黑体 CN Heavy" panose="020B0A00000000000000" pitchFamily="34" charset="-122"/>
              </a:rPr>
              <a:t>3.</a:t>
            </a:r>
            <a:r>
              <a:rPr lang="zh-CN" altLang="en-US" sz="2000" dirty="0">
                <a:latin typeface="思源黑体 CN Heavy" panose="020B0A00000000000000" pitchFamily="34" charset="-122"/>
                <a:ea typeface="思源黑体 CN Heavy" panose="020B0A00000000000000" pitchFamily="34" charset="-122"/>
              </a:rPr>
              <a:t>工作要求</a:t>
            </a:r>
          </a:p>
          <a:p>
            <a:pPr>
              <a:lnSpc>
                <a:spcPct val="150000"/>
              </a:lnSpc>
            </a:pPr>
            <a:r>
              <a:rPr lang="en-US" altLang="zh-CN" sz="2000" dirty="0"/>
              <a:t>       3.1</a:t>
            </a:r>
            <a:r>
              <a:rPr lang="zh-CN" altLang="en-US" sz="2000" dirty="0"/>
              <a:t>四级陶瓷产品设计师</a:t>
            </a:r>
            <a:r>
              <a:rPr lang="en-US" altLang="zh-CN" sz="2000" dirty="0"/>
              <a:t>············································· 114</a:t>
            </a:r>
          </a:p>
          <a:p>
            <a:pPr>
              <a:lnSpc>
                <a:spcPct val="150000"/>
              </a:lnSpc>
            </a:pPr>
            <a:r>
              <a:rPr lang="en-US" altLang="zh-CN" sz="2000" dirty="0"/>
              <a:t>       3.2</a:t>
            </a:r>
            <a:r>
              <a:rPr lang="zh-CN" altLang="en-US" sz="2000" dirty="0"/>
              <a:t>三级陶瓷产品设计师</a:t>
            </a:r>
            <a:r>
              <a:rPr lang="en-US" altLang="zh-CN" sz="2000" dirty="0"/>
              <a:t>············································· 115</a:t>
            </a:r>
          </a:p>
          <a:p>
            <a:pPr>
              <a:lnSpc>
                <a:spcPct val="150000"/>
              </a:lnSpc>
            </a:pPr>
            <a:r>
              <a:rPr lang="en-US" altLang="zh-CN" sz="2000" dirty="0"/>
              <a:t>       3.3</a:t>
            </a:r>
            <a:r>
              <a:rPr lang="zh-CN" altLang="en-US" sz="2000" dirty="0"/>
              <a:t>二级陶瓷产品设计师</a:t>
            </a:r>
            <a:r>
              <a:rPr lang="en-US" altLang="zh-CN" sz="2000" dirty="0"/>
              <a:t>············································· 116</a:t>
            </a:r>
          </a:p>
          <a:p>
            <a:pPr>
              <a:lnSpc>
                <a:spcPct val="150000"/>
              </a:lnSpc>
            </a:pPr>
            <a:r>
              <a:rPr lang="en-US" altLang="zh-CN" sz="2000" dirty="0"/>
              <a:t>       3.4</a:t>
            </a:r>
            <a:r>
              <a:rPr lang="zh-CN" altLang="en-US" sz="2000" dirty="0"/>
              <a:t>一级陶瓷产品设计师</a:t>
            </a:r>
            <a:r>
              <a:rPr lang="en-US" altLang="zh-CN" sz="2000" dirty="0"/>
              <a:t>············································· 118</a:t>
            </a:r>
          </a:p>
          <a:p>
            <a:pPr>
              <a:lnSpc>
                <a:spcPct val="150000"/>
              </a:lnSpc>
            </a:pPr>
            <a:r>
              <a:rPr lang="en-US" altLang="zh-CN" sz="2000" dirty="0">
                <a:latin typeface="思源黑体 CN Heavy" panose="020B0A00000000000000" pitchFamily="34" charset="-122"/>
                <a:ea typeface="思源黑体 CN Heavy" panose="020B0A00000000000000" pitchFamily="34" charset="-122"/>
              </a:rPr>
              <a:t>4.</a:t>
            </a:r>
            <a:r>
              <a:rPr lang="zh-CN" altLang="en-US" sz="2000" dirty="0">
                <a:latin typeface="思源黑体 CN Heavy" panose="020B0A00000000000000" pitchFamily="34" charset="-122"/>
                <a:ea typeface="思源黑体 CN Heavy" panose="020B0A00000000000000" pitchFamily="34" charset="-122"/>
              </a:rPr>
              <a:t>比重表</a:t>
            </a:r>
          </a:p>
          <a:p>
            <a:pPr>
              <a:lnSpc>
                <a:spcPct val="150000"/>
              </a:lnSpc>
            </a:pPr>
            <a:r>
              <a:rPr lang="en-US" altLang="zh-CN" sz="2000" dirty="0"/>
              <a:t>       4.1</a:t>
            </a:r>
            <a:r>
              <a:rPr lang="zh-CN" altLang="en-US" sz="2000" dirty="0"/>
              <a:t>理论知识</a:t>
            </a:r>
            <a:r>
              <a:rPr lang="en-US" altLang="zh-CN" sz="2000" dirty="0"/>
              <a:t>··································································120</a:t>
            </a:r>
          </a:p>
          <a:p>
            <a:pPr>
              <a:lnSpc>
                <a:spcPct val="150000"/>
              </a:lnSpc>
            </a:pPr>
            <a:r>
              <a:rPr lang="en-US" altLang="zh-CN" sz="2000" dirty="0"/>
              <a:t>       4.2</a:t>
            </a:r>
            <a:r>
              <a:rPr lang="zh-CN" altLang="en-US" sz="2000" dirty="0"/>
              <a:t>专业能力</a:t>
            </a:r>
            <a:r>
              <a:rPr lang="en-US" altLang="zh-CN" sz="2000" dirty="0"/>
              <a:t>··································································121</a:t>
            </a:r>
          </a:p>
          <a:p>
            <a:pPr>
              <a:lnSpc>
                <a:spcPct val="150000"/>
              </a:lnSpc>
            </a:pPr>
            <a:endParaRPr lang="en-US" altLang="zh-CN" sz="2000" dirty="0"/>
          </a:p>
          <a:p>
            <a:pPr>
              <a:lnSpc>
                <a:spcPct val="150000"/>
              </a:lnSpc>
            </a:pPr>
            <a:endParaRPr lang="en-US" altLang="zh-CN" sz="2000" dirty="0"/>
          </a:p>
          <a:p>
            <a:pPr>
              <a:lnSpc>
                <a:spcPct val="150000"/>
              </a:lnSpc>
            </a:pPr>
            <a:endParaRPr lang="zh-CN" altLang="en-US" sz="2000" dirty="0"/>
          </a:p>
        </p:txBody>
      </p:sp>
    </p:spTree>
    <p:extLst>
      <p:ext uri="{BB962C8B-B14F-4D97-AF65-F5344CB8AC3E}">
        <p14:creationId xmlns:p14="http://schemas.microsoft.com/office/powerpoint/2010/main" val="56258593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invX="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p:cTn id="11" dur="500" fill="hold"/>
                                        <p:tgtEl>
                                          <p:spTgt spid="5"/>
                                        </p:tgtEl>
                                        <p:attrNameLst>
                                          <p:attrName>ppt_w</p:attrName>
                                        </p:attrNameLst>
                                      </p:cBhvr>
                                      <p:tavLst>
                                        <p:tav tm="0">
                                          <p:val>
                                            <p:fltVal val="0"/>
                                          </p:val>
                                        </p:tav>
                                        <p:tav tm="100000">
                                          <p:val>
                                            <p:strVal val="#ppt_w"/>
                                          </p:val>
                                        </p:tav>
                                      </p:tavLst>
                                    </p:anim>
                                    <p:anim calcmode="lin" valueType="num">
                                      <p:cBhvr>
                                        <p:cTn id="12" dur="500" fill="hold"/>
                                        <p:tgtEl>
                                          <p:spTgt spid="5"/>
                                        </p:tgtEl>
                                        <p:attrNameLst>
                                          <p:attrName>ppt_h</p:attrName>
                                        </p:attrNameLst>
                                      </p:cBhvr>
                                      <p:tavLst>
                                        <p:tav tm="0">
                                          <p:val>
                                            <p:fltVal val="0"/>
                                          </p:val>
                                        </p:tav>
                                        <p:tav tm="100000">
                                          <p:val>
                                            <p:strVal val="#ppt_h"/>
                                          </p:val>
                                        </p:tav>
                                      </p:tavLst>
                                    </p:anim>
                                    <p:animEffect transition="in" filter="fade">
                                      <p:cBhvr>
                                        <p:cTn id="13" dur="500"/>
                                        <p:tgtEl>
                                          <p:spTgt spid="5"/>
                                        </p:tgtEl>
                                      </p:cBhvr>
                                    </p:animEffect>
                                  </p:childTnLst>
                                </p:cTn>
                              </p:par>
                            </p:childTnLst>
                          </p:cTn>
                        </p:par>
                        <p:par>
                          <p:cTn id="14" fill="hold">
                            <p:stCondLst>
                              <p:cond delay="10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7"/>
                                        </p:tgtEl>
                                        <p:attrNameLst>
                                          <p:attrName>style.visibility</p:attrName>
                                        </p:attrNameLst>
                                      </p:cBhvr>
                                      <p:to>
                                        <p:strVal val="visible"/>
                                      </p:to>
                                    </p:set>
                                    <p:anim calcmode="lin" valueType="num">
                                      <p:cBhvr>
                                        <p:cTn id="17"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7"/>
                                        </p:tgtEl>
                                        <p:attrNameLst>
                                          <p:attrName>ppt_y</p:attrName>
                                        </p:attrNameLst>
                                      </p:cBhvr>
                                      <p:tavLst>
                                        <p:tav tm="0">
                                          <p:val>
                                            <p:strVal val="#ppt_y"/>
                                          </p:val>
                                        </p:tav>
                                        <p:tav tm="100000">
                                          <p:val>
                                            <p:strVal val="#ppt_y"/>
                                          </p:val>
                                        </p:tav>
                                      </p:tavLst>
                                    </p:anim>
                                    <p:anim calcmode="lin" valueType="num">
                                      <p:cBhvr>
                                        <p:cTn id="19"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7"/>
                                        </p:tgtEl>
                                      </p:cBhvr>
                                    </p:animEffect>
                                  </p:childTnLst>
                                </p:cTn>
                              </p:par>
                            </p:childTnLst>
                          </p:cTn>
                        </p:par>
                      </p:childTnLst>
                    </p:cTn>
                  </p:par>
                  <p:par>
                    <p:cTn id="22" fill="hold">
                      <p:stCondLst>
                        <p:cond delay="indefinite"/>
                      </p:stCondLst>
                      <p:childTnLst>
                        <p:par>
                          <p:cTn id="23" fill="hold">
                            <p:stCondLst>
                              <p:cond delay="0"/>
                            </p:stCondLst>
                            <p:childTnLst>
                              <p:par>
                                <p:cTn id="24" presetID="14" presetClass="entr" presetSubtype="10" fill="hold" grpId="0" nodeType="click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randombar(horizontal)">
                                      <p:cBhvr>
                                        <p:cTn id="26" dur="500"/>
                                        <p:tgtEl>
                                          <p:spTgt spid="3"/>
                                        </p:tgtEl>
                                      </p:cBhvr>
                                    </p:animEffect>
                                  </p:childTnLst>
                                </p:cTn>
                              </p:par>
                            </p:childTnLst>
                          </p:cTn>
                        </p:par>
                      </p:childTnLst>
                    </p:cTn>
                  </p:par>
                  <p:par>
                    <p:cTn id="27" fill="hold">
                      <p:stCondLst>
                        <p:cond delay="indefinite"/>
                      </p:stCondLst>
                      <p:childTnLst>
                        <p:par>
                          <p:cTn id="28" fill="hold">
                            <p:stCondLst>
                              <p:cond delay="0"/>
                            </p:stCondLst>
                            <p:childTnLst>
                              <p:par>
                                <p:cTn id="29" presetID="14" presetClass="entr" presetSubtype="10"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randombar(horizontal)">
                                      <p:cBhvr>
                                        <p:cTn id="3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 grpId="0" animBg="1"/>
      <p:bldP spid="5" grpId="0"/>
      <p:bldP spid="7" grpId="0"/>
      <p:bldP spid="8"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screen">
            <a:extLst>
              <a:ext uri="{28A0092B-C50C-407E-A947-70E740481C1C}">
                <a14:useLocalDpi xmlns:a14="http://schemas.microsoft.com/office/drawing/2010/main" val="0"/>
              </a:ext>
            </a:extLst>
          </a:blip>
          <a:srcRect l="17632" r="49845" b="47264"/>
          <a:stretch>
            <a:fillRect/>
          </a:stretch>
        </p:blipFill>
        <p:spPr>
          <a:xfrm>
            <a:off x="2062194" y="0"/>
            <a:ext cx="2524230" cy="4297680"/>
          </a:xfrm>
          <a:prstGeom prst="rect">
            <a:avLst/>
          </a:prstGeom>
        </p:spPr>
      </p:pic>
      <p:sp>
        <p:nvSpPr>
          <p:cNvPr id="13" name="矩形 12">
            <a:extLst>
              <a:ext uri="{FF2B5EF4-FFF2-40B4-BE49-F238E27FC236}">
                <a16:creationId xmlns:a16="http://schemas.microsoft.com/office/drawing/2014/main" id="{AA435508-716F-5724-F8BF-E0E357001FD6}"/>
              </a:ext>
            </a:extLst>
          </p:cNvPr>
          <p:cNvSpPr/>
          <p:nvPr/>
        </p:nvSpPr>
        <p:spPr>
          <a:xfrm>
            <a:off x="1800317" y="5144294"/>
            <a:ext cx="14687366" cy="1866056"/>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599"/>
          </a:p>
        </p:txBody>
      </p:sp>
      <p:sp>
        <p:nvSpPr>
          <p:cNvPr id="2" name="矩形 1">
            <a:extLst>
              <a:ext uri="{FF2B5EF4-FFF2-40B4-BE49-F238E27FC236}">
                <a16:creationId xmlns:a16="http://schemas.microsoft.com/office/drawing/2014/main" id="{B6C7E12A-2147-77E9-69F8-9032ACE584E8}"/>
              </a:ext>
            </a:extLst>
          </p:cNvPr>
          <p:cNvSpPr/>
          <p:nvPr/>
        </p:nvSpPr>
        <p:spPr>
          <a:xfrm>
            <a:off x="4809744" y="3969834"/>
            <a:ext cx="8891834" cy="260084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PA_文本框 6">
            <a:extLst>
              <a:ext uri="{FF2B5EF4-FFF2-40B4-BE49-F238E27FC236}">
                <a16:creationId xmlns:a16="http://schemas.microsoft.com/office/drawing/2014/main" id="{13EC3153-9759-4DDC-FFE9-DAFA2D16FB0E}"/>
              </a:ext>
            </a:extLst>
          </p:cNvPr>
          <p:cNvSpPr txBox="1"/>
          <p:nvPr>
            <p:custDataLst>
              <p:tags r:id="rId1"/>
            </p:custDataLst>
          </p:nvPr>
        </p:nvSpPr>
        <p:spPr>
          <a:xfrm>
            <a:off x="5100811" y="3530165"/>
            <a:ext cx="8348255" cy="2796278"/>
          </a:xfrm>
          <a:prstGeom prst="rect">
            <a:avLst/>
          </a:prstGeom>
          <a:noFill/>
        </p:spPr>
        <p:txBody>
          <a:bodyPr wrap="square" rtlCol="0" anchor="ctr">
            <a:spAutoFit/>
          </a:bodyPr>
          <a:lstStyle/>
          <a:p>
            <a:pPr>
              <a:lnSpc>
                <a:spcPct val="120000"/>
              </a:lnSpc>
            </a:pPr>
            <a:r>
              <a:rPr lang="zh-CN" altLang="en-US" sz="15998" dirty="0">
                <a:ln w="0"/>
                <a:solidFill>
                  <a:srgbClr val="8FCC94"/>
                </a:solidFill>
                <a:effectLst>
                  <a:outerShdw blurRad="38100" dist="25400" dir="5400000" algn="ctr" rotWithShape="0">
                    <a:srgbClr val="6E747A">
                      <a:alpha val="43000"/>
                    </a:srgbClr>
                  </a:outerShdw>
                </a:effectLst>
                <a:latin typeface="方正剪纸_GBK" panose="02000000000000000000" pitchFamily="2" charset="-122"/>
                <a:ea typeface="方正剪纸_GBK" panose="02000000000000000000" pitchFamily="2" charset="-122"/>
              </a:rPr>
              <a:t>谢谢观看</a:t>
            </a:r>
          </a:p>
        </p:txBody>
      </p:sp>
    </p:spTree>
    <p:extLst>
      <p:ext uri="{BB962C8B-B14F-4D97-AF65-F5344CB8AC3E}">
        <p14:creationId xmlns:p14="http://schemas.microsoft.com/office/powerpoint/2010/main" val="349465739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invX="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1" presetClass="entr" presetSubtype="1" fill="hold" grpId="0" nodeType="after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wheel(1)">
                                      <p:cBhvr>
                                        <p:cTn id="13" dur="2000"/>
                                        <p:tgtEl>
                                          <p:spTgt spid="13"/>
                                        </p:tgtEl>
                                      </p:cBhvr>
                                    </p:animEffect>
                                  </p:childTnLst>
                                </p:cTn>
                              </p:par>
                            </p:childTnLst>
                          </p:cTn>
                        </p:par>
                        <p:par>
                          <p:cTn id="14" fill="hold">
                            <p:stCondLst>
                              <p:cond delay="3000"/>
                            </p:stCondLst>
                            <p:childTnLst>
                              <p:par>
                                <p:cTn id="15" presetID="53" presetClass="entr" presetSubtype="16" fill="hold" grpId="0" nodeType="after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p:cTn id="17" dur="500" fill="hold"/>
                                        <p:tgtEl>
                                          <p:spTgt spid="15"/>
                                        </p:tgtEl>
                                        <p:attrNameLst>
                                          <p:attrName>ppt_w</p:attrName>
                                        </p:attrNameLst>
                                      </p:cBhvr>
                                      <p:tavLst>
                                        <p:tav tm="0">
                                          <p:val>
                                            <p:fltVal val="0"/>
                                          </p:val>
                                        </p:tav>
                                        <p:tav tm="100000">
                                          <p:val>
                                            <p:strVal val="#ppt_w"/>
                                          </p:val>
                                        </p:tav>
                                      </p:tavLst>
                                    </p:anim>
                                    <p:anim calcmode="lin" valueType="num">
                                      <p:cBhvr>
                                        <p:cTn id="18" dur="500" fill="hold"/>
                                        <p:tgtEl>
                                          <p:spTgt spid="15"/>
                                        </p:tgtEl>
                                        <p:attrNameLst>
                                          <p:attrName>ppt_h</p:attrName>
                                        </p:attrNameLst>
                                      </p:cBhvr>
                                      <p:tavLst>
                                        <p:tav tm="0">
                                          <p:val>
                                            <p:fltVal val="0"/>
                                          </p:val>
                                        </p:tav>
                                        <p:tav tm="100000">
                                          <p:val>
                                            <p:strVal val="#ppt_h"/>
                                          </p:val>
                                        </p:tav>
                                      </p:tavLst>
                                    </p:anim>
                                    <p:animEffect transition="in" filter="fade">
                                      <p:cBhvr>
                                        <p:cTn id="19"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Freeform 5"/>
          <p:cNvSpPr>
            <a:spLocks/>
          </p:cNvSpPr>
          <p:nvPr/>
        </p:nvSpPr>
        <p:spPr bwMode="auto">
          <a:xfrm>
            <a:off x="1900342" y="2890915"/>
            <a:ext cx="3288355" cy="3734816"/>
          </a:xfrm>
          <a:custGeom>
            <a:avLst/>
            <a:gdLst>
              <a:gd name="T0" fmla="*/ 6935 w 12812"/>
              <a:gd name="T1" fmla="*/ 195 h 14572"/>
              <a:gd name="T2" fmla="*/ 9609 w 12812"/>
              <a:gd name="T3" fmla="*/ 1739 h 14572"/>
              <a:gd name="T4" fmla="*/ 12283 w 12812"/>
              <a:gd name="T5" fmla="*/ 3282 h 14572"/>
              <a:gd name="T6" fmla="*/ 12812 w 12812"/>
              <a:gd name="T7" fmla="*/ 4199 h 14572"/>
              <a:gd name="T8" fmla="*/ 12812 w 12812"/>
              <a:gd name="T9" fmla="*/ 7286 h 14572"/>
              <a:gd name="T10" fmla="*/ 12812 w 12812"/>
              <a:gd name="T11" fmla="*/ 10374 h 14572"/>
              <a:gd name="T12" fmla="*/ 12283 w 12812"/>
              <a:gd name="T13" fmla="*/ 11290 h 14572"/>
              <a:gd name="T14" fmla="*/ 9609 w 12812"/>
              <a:gd name="T15" fmla="*/ 12834 h 14572"/>
              <a:gd name="T16" fmla="*/ 6935 w 12812"/>
              <a:gd name="T17" fmla="*/ 14378 h 14572"/>
              <a:gd name="T18" fmla="*/ 5877 w 12812"/>
              <a:gd name="T19" fmla="*/ 14378 h 14572"/>
              <a:gd name="T20" fmla="*/ 3203 w 12812"/>
              <a:gd name="T21" fmla="*/ 12834 h 14572"/>
              <a:gd name="T22" fmla="*/ 529 w 12812"/>
              <a:gd name="T23" fmla="*/ 11290 h 14572"/>
              <a:gd name="T24" fmla="*/ 0 w 12812"/>
              <a:gd name="T25" fmla="*/ 10374 h 14572"/>
              <a:gd name="T26" fmla="*/ 0 w 12812"/>
              <a:gd name="T27" fmla="*/ 7286 h 14572"/>
              <a:gd name="T28" fmla="*/ 0 w 12812"/>
              <a:gd name="T29" fmla="*/ 4199 h 14572"/>
              <a:gd name="T30" fmla="*/ 529 w 12812"/>
              <a:gd name="T31" fmla="*/ 3282 h 14572"/>
              <a:gd name="T32" fmla="*/ 3203 w 12812"/>
              <a:gd name="T33" fmla="*/ 1739 h 14572"/>
              <a:gd name="T34" fmla="*/ 5877 w 12812"/>
              <a:gd name="T35" fmla="*/ 195 h 14572"/>
              <a:gd name="T36" fmla="*/ 6935 w 12812"/>
              <a:gd name="T37" fmla="*/ 195 h 145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812" h="14572">
                <a:moveTo>
                  <a:pt x="6935" y="195"/>
                </a:moveTo>
                <a:lnTo>
                  <a:pt x="9609" y="1739"/>
                </a:lnTo>
                <a:lnTo>
                  <a:pt x="12283" y="3282"/>
                </a:lnTo>
                <a:cubicBezTo>
                  <a:pt x="12620" y="3477"/>
                  <a:pt x="12812" y="3810"/>
                  <a:pt x="12812" y="4199"/>
                </a:cubicBezTo>
                <a:lnTo>
                  <a:pt x="12812" y="7286"/>
                </a:lnTo>
                <a:lnTo>
                  <a:pt x="12812" y="10374"/>
                </a:lnTo>
                <a:cubicBezTo>
                  <a:pt x="12812" y="10763"/>
                  <a:pt x="12620" y="11096"/>
                  <a:pt x="12283" y="11290"/>
                </a:cubicBezTo>
                <a:lnTo>
                  <a:pt x="9609" y="12834"/>
                </a:lnTo>
                <a:lnTo>
                  <a:pt x="6935" y="14378"/>
                </a:lnTo>
                <a:cubicBezTo>
                  <a:pt x="6599" y="14572"/>
                  <a:pt x="6213" y="14572"/>
                  <a:pt x="5877" y="14378"/>
                </a:cubicBezTo>
                <a:lnTo>
                  <a:pt x="3203" y="12834"/>
                </a:lnTo>
                <a:lnTo>
                  <a:pt x="529" y="11290"/>
                </a:lnTo>
                <a:cubicBezTo>
                  <a:pt x="193" y="11096"/>
                  <a:pt x="0" y="10763"/>
                  <a:pt x="0" y="10374"/>
                </a:cubicBezTo>
                <a:lnTo>
                  <a:pt x="0" y="7286"/>
                </a:lnTo>
                <a:lnTo>
                  <a:pt x="0" y="4199"/>
                </a:lnTo>
                <a:cubicBezTo>
                  <a:pt x="0" y="3810"/>
                  <a:pt x="193" y="3477"/>
                  <a:pt x="529" y="3282"/>
                </a:cubicBezTo>
                <a:lnTo>
                  <a:pt x="3203" y="1739"/>
                </a:lnTo>
                <a:lnTo>
                  <a:pt x="5877" y="195"/>
                </a:lnTo>
                <a:cubicBezTo>
                  <a:pt x="6213" y="0"/>
                  <a:pt x="6599" y="0"/>
                  <a:pt x="6935" y="195"/>
                </a:cubicBezTo>
                <a:close/>
              </a:path>
            </a:pathLst>
          </a:cu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lIns="137139" tIns="68569" rIns="137139" bIns="68569" rtlCol="0" anchor="ctr"/>
          <a:lstStyle/>
          <a:p>
            <a:pPr algn="ctr"/>
            <a:endParaRPr lang="zh-CN" altLang="en-US" sz="3599"/>
          </a:p>
        </p:txBody>
      </p:sp>
      <p:sp>
        <p:nvSpPr>
          <p:cNvPr id="50" name="矩形 49"/>
          <p:cNvSpPr/>
          <p:nvPr/>
        </p:nvSpPr>
        <p:spPr>
          <a:xfrm>
            <a:off x="9262246" y="595246"/>
            <a:ext cx="8667061" cy="8141309"/>
          </a:xfrm>
          <a:prstGeom prst="rect">
            <a:avLst/>
          </a:prstGeom>
        </p:spPr>
        <p:txBody>
          <a:bodyPr wrap="square" lIns="137139" tIns="68569" rIns="137139" bIns="68569">
            <a:spAutoFit/>
          </a:bodyPr>
          <a:lstStyle/>
          <a:p>
            <a:pPr>
              <a:lnSpc>
                <a:spcPct val="295000"/>
              </a:lnSpc>
              <a:defRPr/>
            </a:pPr>
            <a:r>
              <a:rPr lang="zh-CN" altLang="en-US" sz="3000" b="1" kern="100" spc="600" dirty="0">
                <a:latin typeface="方正兰亭超细黑简体" pitchFamily="2" charset="-122"/>
                <a:ea typeface="方正兰亭超细黑简体" pitchFamily="2" charset="-122"/>
                <a:cs typeface="Times New Roman" panose="02020603050405020304" pitchFamily="18" charset="0"/>
              </a:rPr>
              <a:t>第一章  陶艺概述</a:t>
            </a:r>
            <a:endParaRPr lang="en-US" altLang="zh-CN" sz="3000" b="1" kern="100" spc="600" dirty="0">
              <a:latin typeface="方正兰亭超细黑简体" pitchFamily="2" charset="-122"/>
              <a:ea typeface="方正兰亭超细黑简体" pitchFamily="2" charset="-122"/>
              <a:cs typeface="Times New Roman" panose="02020603050405020304" pitchFamily="18" charset="0"/>
            </a:endParaRPr>
          </a:p>
          <a:p>
            <a:pPr>
              <a:lnSpc>
                <a:spcPct val="295000"/>
              </a:lnSpc>
              <a:defRPr/>
            </a:pPr>
            <a:r>
              <a:rPr lang="zh-CN" altLang="en-US" sz="3000" b="1" kern="100" spc="600" dirty="0">
                <a:solidFill>
                  <a:srgbClr val="FF0000"/>
                </a:solidFill>
                <a:latin typeface="方正兰亭超细黑简体" pitchFamily="2" charset="-122"/>
                <a:ea typeface="方正兰亭超细黑简体" pitchFamily="2" charset="-122"/>
                <a:cs typeface="Times New Roman" panose="02020603050405020304" pitchFamily="18" charset="0"/>
              </a:rPr>
              <a:t>第二章  陶瓷原料</a:t>
            </a:r>
            <a:endParaRPr lang="en-US" altLang="zh-CN" sz="3000" b="1" kern="100" spc="600" dirty="0">
              <a:solidFill>
                <a:srgbClr val="FF0000"/>
              </a:solidFill>
              <a:latin typeface="方正兰亭超细黑简体" pitchFamily="2" charset="-122"/>
              <a:ea typeface="方正兰亭超细黑简体" pitchFamily="2" charset="-122"/>
              <a:cs typeface="Times New Roman" panose="02020603050405020304" pitchFamily="18" charset="0"/>
            </a:endParaRPr>
          </a:p>
          <a:p>
            <a:pPr>
              <a:lnSpc>
                <a:spcPct val="295000"/>
              </a:lnSpc>
              <a:defRPr/>
            </a:pPr>
            <a:r>
              <a:rPr lang="zh-CN" altLang="en-US" sz="3000" b="1" kern="100" spc="600" dirty="0">
                <a:latin typeface="方正兰亭超细黑简体" pitchFamily="2" charset="-122"/>
                <a:ea typeface="方正兰亭超细黑简体" pitchFamily="2" charset="-122"/>
                <a:cs typeface="Times New Roman" panose="02020603050405020304" pitchFamily="18" charset="0"/>
              </a:rPr>
              <a:t>第三章  陶瓷成型工艺</a:t>
            </a:r>
            <a:endParaRPr lang="en-US" altLang="zh-CN" sz="3000" b="1" kern="100" spc="600" dirty="0">
              <a:latin typeface="方正兰亭超细黑简体" pitchFamily="2" charset="-122"/>
              <a:ea typeface="方正兰亭超细黑简体" pitchFamily="2" charset="-122"/>
              <a:cs typeface="Times New Roman" panose="02020603050405020304" pitchFamily="18" charset="0"/>
            </a:endParaRPr>
          </a:p>
          <a:p>
            <a:pPr>
              <a:lnSpc>
                <a:spcPct val="295000"/>
              </a:lnSpc>
              <a:defRPr/>
            </a:pPr>
            <a:r>
              <a:rPr lang="zh-CN" altLang="en-US" sz="3000" b="1" kern="100" spc="600" dirty="0">
                <a:solidFill>
                  <a:srgbClr val="FF0000"/>
                </a:solidFill>
                <a:latin typeface="方正兰亭超细黑简体" pitchFamily="2" charset="-122"/>
                <a:ea typeface="方正兰亭超细黑简体" pitchFamily="2" charset="-122"/>
                <a:cs typeface="Times New Roman" panose="02020603050405020304" pitchFamily="18" charset="0"/>
              </a:rPr>
              <a:t>第四章  陶瓷装饰技法</a:t>
            </a:r>
            <a:endParaRPr lang="en-US" altLang="zh-CN" sz="3000" b="1" kern="100" spc="600" dirty="0">
              <a:solidFill>
                <a:srgbClr val="FF0000"/>
              </a:solidFill>
              <a:latin typeface="方正兰亭超细黑简体" pitchFamily="2" charset="-122"/>
              <a:ea typeface="方正兰亭超细黑简体" pitchFamily="2" charset="-122"/>
              <a:cs typeface="Times New Roman" panose="02020603050405020304" pitchFamily="18" charset="0"/>
            </a:endParaRPr>
          </a:p>
          <a:p>
            <a:pPr>
              <a:lnSpc>
                <a:spcPct val="295000"/>
              </a:lnSpc>
              <a:defRPr/>
            </a:pPr>
            <a:r>
              <a:rPr lang="zh-CN" altLang="en-US" sz="3000" b="1" kern="100" spc="600" dirty="0">
                <a:latin typeface="方正兰亭超细黑简体" pitchFamily="2" charset="-122"/>
                <a:ea typeface="方正兰亭超细黑简体" pitchFamily="2" charset="-122"/>
                <a:cs typeface="Times New Roman" panose="02020603050405020304" pitchFamily="18" charset="0"/>
              </a:rPr>
              <a:t>第五章  陶瓷烧制</a:t>
            </a:r>
            <a:endParaRPr lang="en-US" altLang="zh-CN" sz="3000" b="1" kern="100" spc="600" dirty="0">
              <a:latin typeface="方正兰亭超细黑简体" pitchFamily="2" charset="-122"/>
              <a:ea typeface="方正兰亭超细黑简体" pitchFamily="2" charset="-122"/>
              <a:cs typeface="Times New Roman" panose="02020603050405020304" pitchFamily="18" charset="0"/>
            </a:endParaRPr>
          </a:p>
          <a:p>
            <a:pPr>
              <a:lnSpc>
                <a:spcPct val="295000"/>
              </a:lnSpc>
              <a:defRPr/>
            </a:pPr>
            <a:r>
              <a:rPr lang="zh-CN" altLang="en-US" sz="3000" b="1" kern="100" spc="600" dirty="0">
                <a:solidFill>
                  <a:srgbClr val="FF0000"/>
                </a:solidFill>
                <a:latin typeface="方正兰亭超细黑简体" pitchFamily="2" charset="-122"/>
                <a:ea typeface="方正兰亭超细黑简体" pitchFamily="2" charset="-122"/>
                <a:cs typeface="Times New Roman" panose="02020603050405020304" pitchFamily="18" charset="0"/>
              </a:rPr>
              <a:t>第六章  </a:t>
            </a:r>
            <a:r>
              <a:rPr lang="zh-CN" altLang="en-US" sz="3200" b="1" kern="100" spc="600" dirty="0">
                <a:solidFill>
                  <a:srgbClr val="C00000"/>
                </a:solidFill>
                <a:latin typeface="方正兰亭超细黑简体" pitchFamily="2" charset="-122"/>
                <a:ea typeface="方正兰亭超细黑简体" pitchFamily="2" charset="-122"/>
                <a:cs typeface="Times New Roman" panose="02020603050405020304" pitchFamily="18" charset="0"/>
              </a:rPr>
              <a:t>陶瓷产品设计师国家职业标准</a:t>
            </a:r>
            <a:endParaRPr lang="en-US" altLang="zh-CN" sz="3000" b="1" kern="100" spc="600" dirty="0">
              <a:solidFill>
                <a:srgbClr val="FF0000"/>
              </a:solidFill>
              <a:latin typeface="方正兰亭超细黑简体" pitchFamily="2" charset="-122"/>
              <a:ea typeface="方正兰亭超细黑简体" pitchFamily="2" charset="-122"/>
              <a:cs typeface="Times New Roman" panose="02020603050405020304" pitchFamily="18" charset="0"/>
            </a:endParaRPr>
          </a:p>
        </p:txBody>
      </p:sp>
      <p:sp>
        <p:nvSpPr>
          <p:cNvPr id="15" name="Freeform 5"/>
          <p:cNvSpPr>
            <a:spLocks/>
          </p:cNvSpPr>
          <p:nvPr/>
        </p:nvSpPr>
        <p:spPr bwMode="auto">
          <a:xfrm>
            <a:off x="1530328" y="3416369"/>
            <a:ext cx="3541174" cy="4021959"/>
          </a:xfrm>
          <a:custGeom>
            <a:avLst/>
            <a:gdLst>
              <a:gd name="T0" fmla="*/ 6935 w 12812"/>
              <a:gd name="T1" fmla="*/ 195 h 14572"/>
              <a:gd name="T2" fmla="*/ 9609 w 12812"/>
              <a:gd name="T3" fmla="*/ 1739 h 14572"/>
              <a:gd name="T4" fmla="*/ 12283 w 12812"/>
              <a:gd name="T5" fmla="*/ 3282 h 14572"/>
              <a:gd name="T6" fmla="*/ 12812 w 12812"/>
              <a:gd name="T7" fmla="*/ 4199 h 14572"/>
              <a:gd name="T8" fmla="*/ 12812 w 12812"/>
              <a:gd name="T9" fmla="*/ 7286 h 14572"/>
              <a:gd name="T10" fmla="*/ 12812 w 12812"/>
              <a:gd name="T11" fmla="*/ 10374 h 14572"/>
              <a:gd name="T12" fmla="*/ 12283 w 12812"/>
              <a:gd name="T13" fmla="*/ 11290 h 14572"/>
              <a:gd name="T14" fmla="*/ 9609 w 12812"/>
              <a:gd name="T15" fmla="*/ 12834 h 14572"/>
              <a:gd name="T16" fmla="*/ 6935 w 12812"/>
              <a:gd name="T17" fmla="*/ 14378 h 14572"/>
              <a:gd name="T18" fmla="*/ 5877 w 12812"/>
              <a:gd name="T19" fmla="*/ 14378 h 14572"/>
              <a:gd name="T20" fmla="*/ 3203 w 12812"/>
              <a:gd name="T21" fmla="*/ 12834 h 14572"/>
              <a:gd name="T22" fmla="*/ 529 w 12812"/>
              <a:gd name="T23" fmla="*/ 11290 h 14572"/>
              <a:gd name="T24" fmla="*/ 0 w 12812"/>
              <a:gd name="T25" fmla="*/ 10374 h 14572"/>
              <a:gd name="T26" fmla="*/ 0 w 12812"/>
              <a:gd name="T27" fmla="*/ 7286 h 14572"/>
              <a:gd name="T28" fmla="*/ 0 w 12812"/>
              <a:gd name="T29" fmla="*/ 4199 h 14572"/>
              <a:gd name="T30" fmla="*/ 529 w 12812"/>
              <a:gd name="T31" fmla="*/ 3282 h 14572"/>
              <a:gd name="T32" fmla="*/ 3203 w 12812"/>
              <a:gd name="T33" fmla="*/ 1739 h 14572"/>
              <a:gd name="T34" fmla="*/ 5877 w 12812"/>
              <a:gd name="T35" fmla="*/ 195 h 14572"/>
              <a:gd name="T36" fmla="*/ 6935 w 12812"/>
              <a:gd name="T37" fmla="*/ 195 h 145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812" h="14572">
                <a:moveTo>
                  <a:pt x="6935" y="195"/>
                </a:moveTo>
                <a:lnTo>
                  <a:pt x="9609" y="1739"/>
                </a:lnTo>
                <a:lnTo>
                  <a:pt x="12283" y="3282"/>
                </a:lnTo>
                <a:cubicBezTo>
                  <a:pt x="12620" y="3477"/>
                  <a:pt x="12812" y="3810"/>
                  <a:pt x="12812" y="4199"/>
                </a:cubicBezTo>
                <a:lnTo>
                  <a:pt x="12812" y="7286"/>
                </a:lnTo>
                <a:lnTo>
                  <a:pt x="12812" y="10374"/>
                </a:lnTo>
                <a:cubicBezTo>
                  <a:pt x="12812" y="10763"/>
                  <a:pt x="12620" y="11096"/>
                  <a:pt x="12283" y="11290"/>
                </a:cubicBezTo>
                <a:lnTo>
                  <a:pt x="9609" y="12834"/>
                </a:lnTo>
                <a:lnTo>
                  <a:pt x="6935" y="14378"/>
                </a:lnTo>
                <a:cubicBezTo>
                  <a:pt x="6599" y="14572"/>
                  <a:pt x="6213" y="14572"/>
                  <a:pt x="5877" y="14378"/>
                </a:cubicBezTo>
                <a:lnTo>
                  <a:pt x="3203" y="12834"/>
                </a:lnTo>
                <a:lnTo>
                  <a:pt x="529" y="11290"/>
                </a:lnTo>
                <a:cubicBezTo>
                  <a:pt x="193" y="11096"/>
                  <a:pt x="0" y="10763"/>
                  <a:pt x="0" y="10374"/>
                </a:cubicBezTo>
                <a:lnTo>
                  <a:pt x="0" y="7286"/>
                </a:lnTo>
                <a:lnTo>
                  <a:pt x="0" y="4199"/>
                </a:lnTo>
                <a:cubicBezTo>
                  <a:pt x="0" y="3810"/>
                  <a:pt x="193" y="3477"/>
                  <a:pt x="529" y="3282"/>
                </a:cubicBezTo>
                <a:lnTo>
                  <a:pt x="3203" y="1739"/>
                </a:lnTo>
                <a:lnTo>
                  <a:pt x="5877" y="195"/>
                </a:lnTo>
                <a:cubicBezTo>
                  <a:pt x="6213" y="0"/>
                  <a:pt x="6599" y="0"/>
                  <a:pt x="6935" y="195"/>
                </a:cubicBezTo>
                <a:close/>
              </a:path>
            </a:pathLst>
          </a:custGeom>
          <a:solidFill>
            <a:schemeClr val="accent1">
              <a:lumMod val="7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137139" tIns="68569" rIns="137139" bIns="68569" rtlCol="0" anchor="ctr"/>
          <a:lstStyle/>
          <a:p>
            <a:pPr algn="ctr"/>
            <a:endParaRPr lang="zh-CN" altLang="en-US" sz="3599"/>
          </a:p>
        </p:txBody>
      </p:sp>
      <p:sp>
        <p:nvSpPr>
          <p:cNvPr id="45" name="TextBox 59"/>
          <p:cNvSpPr txBox="1">
            <a:spLocks noChangeArrowheads="1"/>
          </p:cNvSpPr>
          <p:nvPr/>
        </p:nvSpPr>
        <p:spPr bwMode="auto">
          <a:xfrm flipH="1">
            <a:off x="1642303" y="4628615"/>
            <a:ext cx="3326293" cy="1431011"/>
          </a:xfrm>
          <a:prstGeom prst="rect">
            <a:avLst/>
          </a:prstGeom>
          <a:noFill/>
          <a:ln>
            <a:noFill/>
          </a:ln>
        </p:spPr>
        <p:txBody>
          <a:bodyPr wrap="square" lIns="137139" tIns="68569" rIns="137139" bIns="68569">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defRPr/>
            </a:pPr>
            <a:r>
              <a:rPr lang="zh-CN" altLang="en-US" sz="5399" b="1" kern="0" dirty="0">
                <a:solidFill>
                  <a:schemeClr val="bg1"/>
                </a:solidFill>
                <a:latin typeface="方正兰亭粗黑简体" panose="02000000000000000000" pitchFamily="2" charset="-122"/>
                <a:ea typeface="方正兰亭粗黑简体" panose="02000000000000000000" pitchFamily="2" charset="-122"/>
              </a:rPr>
              <a:t>目录</a:t>
            </a:r>
            <a:endParaRPr lang="en-US" altLang="zh-CN" sz="5399" b="1" kern="0" dirty="0">
              <a:solidFill>
                <a:schemeClr val="bg1"/>
              </a:solidFill>
              <a:latin typeface="方正兰亭粗黑简体" panose="02000000000000000000" pitchFamily="2" charset="-122"/>
              <a:ea typeface="方正兰亭粗黑简体" panose="02000000000000000000" pitchFamily="2" charset="-122"/>
            </a:endParaRPr>
          </a:p>
          <a:p>
            <a:pPr algn="ctr">
              <a:defRPr/>
            </a:pPr>
            <a:r>
              <a:rPr lang="en-US" altLang="zh-CN" sz="3000" b="1" kern="0" dirty="0">
                <a:solidFill>
                  <a:schemeClr val="bg1"/>
                </a:solidFill>
                <a:latin typeface="方正兰亭超细黑简体" pitchFamily="2" charset="-122"/>
                <a:ea typeface="方正兰亭超细黑简体" pitchFamily="2" charset="-122"/>
              </a:rPr>
              <a:t>CONTENTS</a:t>
            </a:r>
            <a:endParaRPr lang="en-US" altLang="ko-KR" sz="3000" b="1" kern="0" dirty="0">
              <a:solidFill>
                <a:schemeClr val="bg1"/>
              </a:solidFill>
              <a:latin typeface="方正兰亭超细黑简体" pitchFamily="2" charset="-122"/>
              <a:ea typeface="方正兰亭超细黑简体" pitchFamily="2" charset="-122"/>
            </a:endParaRPr>
          </a:p>
        </p:txBody>
      </p:sp>
      <p:sp>
        <p:nvSpPr>
          <p:cNvPr id="9" name="í$liḍé">
            <a:extLst>
              <a:ext uri="{FF2B5EF4-FFF2-40B4-BE49-F238E27FC236}">
                <a16:creationId xmlns:a16="http://schemas.microsoft.com/office/drawing/2014/main" id="{9BC13CA6-822A-030D-81E0-6D26280819E4}"/>
              </a:ext>
            </a:extLst>
          </p:cNvPr>
          <p:cNvSpPr/>
          <p:nvPr/>
        </p:nvSpPr>
        <p:spPr bwMode="auto">
          <a:xfrm rot="16200000">
            <a:off x="3017022" y="4091670"/>
            <a:ext cx="6794682" cy="1934278"/>
          </a:xfrm>
          <a:prstGeom prst="trapezoid">
            <a:avLst>
              <a:gd name="adj" fmla="val 107370"/>
            </a:avLst>
          </a:prstGeom>
          <a:gradFill>
            <a:gsLst>
              <a:gs pos="0">
                <a:schemeClr val="tx2">
                  <a:lumMod val="31000"/>
                  <a:lumOff val="69000"/>
                </a:schemeClr>
              </a:gs>
              <a:gs pos="100000">
                <a:schemeClr val="tx2">
                  <a:alpha val="0"/>
                  <a:lumMod val="19000"/>
                  <a:lumOff val="81000"/>
                </a:schemeClr>
              </a:gs>
            </a:gsLst>
            <a:lin ang="5400000" scaled="1"/>
          </a:gradFill>
          <a:ln w="19050">
            <a:noFill/>
            <a:round/>
            <a:headEnd/>
            <a:tailEnd/>
          </a:ln>
        </p:spPr>
        <p:txBody>
          <a:bodyPr anchor="ctr"/>
          <a:lstStyle/>
          <a:p>
            <a:pPr algn="ctr"/>
            <a:endParaRPr sz="3599">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nvGrpSpPr>
          <p:cNvPr id="2" name="组合 1">
            <a:extLst>
              <a:ext uri="{FF2B5EF4-FFF2-40B4-BE49-F238E27FC236}">
                <a16:creationId xmlns:a16="http://schemas.microsoft.com/office/drawing/2014/main" id="{746E2769-391D-531A-FAC4-895B7D740A10}"/>
              </a:ext>
            </a:extLst>
          </p:cNvPr>
          <p:cNvGrpSpPr/>
          <p:nvPr/>
        </p:nvGrpSpPr>
        <p:grpSpPr>
          <a:xfrm>
            <a:off x="8166651" y="489972"/>
            <a:ext cx="668132" cy="9046132"/>
            <a:chOff x="8166651" y="489972"/>
            <a:chExt cx="668132" cy="9046132"/>
          </a:xfrm>
        </p:grpSpPr>
        <p:cxnSp>
          <p:nvCxnSpPr>
            <p:cNvPr id="5" name="直接连接符 4">
              <a:extLst>
                <a:ext uri="{FF2B5EF4-FFF2-40B4-BE49-F238E27FC236}">
                  <a16:creationId xmlns:a16="http://schemas.microsoft.com/office/drawing/2014/main" id="{C3DF4920-D200-981E-B440-65A91F58D61A}"/>
                </a:ext>
              </a:extLst>
            </p:cNvPr>
            <p:cNvCxnSpPr>
              <a:cxnSpLocks/>
            </p:cNvCxnSpPr>
            <p:nvPr/>
          </p:nvCxnSpPr>
          <p:spPr>
            <a:xfrm>
              <a:off x="8494594" y="489972"/>
              <a:ext cx="0" cy="9046132"/>
            </a:xfrm>
            <a:prstGeom prst="line">
              <a:avLst/>
            </a:prstGeom>
            <a:solidFill>
              <a:schemeClr val="accent1">
                <a:lumMod val="60000"/>
                <a:lumOff val="40000"/>
              </a:schemeClr>
            </a:solidFill>
            <a:ln w="12700"/>
          </p:spPr>
          <p:style>
            <a:lnRef idx="1">
              <a:schemeClr val="accent1"/>
            </a:lnRef>
            <a:fillRef idx="0">
              <a:schemeClr val="accent1"/>
            </a:fillRef>
            <a:effectRef idx="0">
              <a:schemeClr val="accent1"/>
            </a:effectRef>
            <a:fontRef idx="minor">
              <a:schemeClr val="tx1"/>
            </a:fontRef>
          </p:style>
        </p:cxnSp>
        <p:grpSp>
          <p:nvGrpSpPr>
            <p:cNvPr id="6" name="组合 5">
              <a:extLst>
                <a:ext uri="{FF2B5EF4-FFF2-40B4-BE49-F238E27FC236}">
                  <a16:creationId xmlns:a16="http://schemas.microsoft.com/office/drawing/2014/main" id="{3E610D44-2B8E-7A47-BF8B-84E942CDF8F0}"/>
                </a:ext>
              </a:extLst>
            </p:cNvPr>
            <p:cNvGrpSpPr/>
            <p:nvPr/>
          </p:nvGrpSpPr>
          <p:grpSpPr>
            <a:xfrm>
              <a:off x="8166651" y="1280022"/>
              <a:ext cx="668132" cy="7329207"/>
              <a:chOff x="4493647" y="-82639"/>
              <a:chExt cx="430793" cy="4767808"/>
            </a:xfrm>
            <a:solidFill>
              <a:schemeClr val="accent1">
                <a:lumMod val="60000"/>
                <a:lumOff val="40000"/>
              </a:schemeClr>
            </a:solidFill>
          </p:grpSpPr>
          <p:sp>
            <p:nvSpPr>
              <p:cNvPr id="10" name="iṧ1ïďê">
                <a:extLst>
                  <a:ext uri="{FF2B5EF4-FFF2-40B4-BE49-F238E27FC236}">
                    <a16:creationId xmlns:a16="http://schemas.microsoft.com/office/drawing/2014/main" id="{C0C871FB-FAF3-56FF-B026-A51AC7875D3B}"/>
                  </a:ext>
                </a:extLst>
              </p:cNvPr>
              <p:cNvSpPr/>
              <p:nvPr/>
            </p:nvSpPr>
            <p:spPr>
              <a:xfrm>
                <a:off x="4493647" y="-82639"/>
                <a:ext cx="430793" cy="420350"/>
              </a:xfrm>
              <a:prstGeom prst="ellipse">
                <a:avLst/>
              </a:prstGeom>
              <a:grp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defPPr>
                  <a:defRPr lang="zh-CN"/>
                </a:defPPr>
                <a:lvl1pPr marL="0" algn="l" defTabSz="914377" rtl="0" eaLnBrk="1" latinLnBrk="0" hangingPunct="1">
                  <a:defRPr sz="1800" kern="1200">
                    <a:solidFill>
                      <a:schemeClr val="lt1"/>
                    </a:solidFill>
                  </a:defRPr>
                </a:lvl1pPr>
                <a:lvl2pPr marL="457189" algn="l" defTabSz="914377" rtl="0" eaLnBrk="1" latinLnBrk="0" hangingPunct="1">
                  <a:defRPr sz="1800" kern="1200">
                    <a:solidFill>
                      <a:schemeClr val="lt1"/>
                    </a:solidFill>
                  </a:defRPr>
                </a:lvl2pPr>
                <a:lvl3pPr marL="914377" algn="l" defTabSz="914377" rtl="0" eaLnBrk="1" latinLnBrk="0" hangingPunct="1">
                  <a:defRPr sz="1800" kern="1200">
                    <a:solidFill>
                      <a:schemeClr val="lt1"/>
                    </a:solidFill>
                  </a:defRPr>
                </a:lvl3pPr>
                <a:lvl4pPr marL="1371566" algn="l" defTabSz="914377" rtl="0" eaLnBrk="1" latinLnBrk="0" hangingPunct="1">
                  <a:defRPr sz="1800" kern="1200">
                    <a:solidFill>
                      <a:schemeClr val="lt1"/>
                    </a:solidFill>
                  </a:defRPr>
                </a:lvl4pPr>
                <a:lvl5pPr marL="1828754" algn="l" defTabSz="914377" rtl="0" eaLnBrk="1" latinLnBrk="0" hangingPunct="1">
                  <a:defRPr sz="1800" kern="1200">
                    <a:solidFill>
                      <a:schemeClr val="lt1"/>
                    </a:solidFill>
                  </a:defRPr>
                </a:lvl5pPr>
                <a:lvl6pPr marL="2285943" algn="l" defTabSz="914377" rtl="0" eaLnBrk="1" latinLnBrk="0" hangingPunct="1">
                  <a:defRPr sz="1800" kern="1200">
                    <a:solidFill>
                      <a:schemeClr val="lt1"/>
                    </a:solidFill>
                  </a:defRPr>
                </a:lvl6pPr>
                <a:lvl7pPr marL="2743131" algn="l" defTabSz="914377" rtl="0" eaLnBrk="1" latinLnBrk="0" hangingPunct="1">
                  <a:defRPr sz="1800" kern="1200">
                    <a:solidFill>
                      <a:schemeClr val="lt1"/>
                    </a:solidFill>
                  </a:defRPr>
                </a:lvl7pPr>
                <a:lvl8pPr marL="3200320" algn="l" defTabSz="914377" rtl="0" eaLnBrk="1" latinLnBrk="0" hangingPunct="1">
                  <a:defRPr sz="1800" kern="1200">
                    <a:solidFill>
                      <a:schemeClr val="lt1"/>
                    </a:solidFill>
                  </a:defRPr>
                </a:lvl8pPr>
                <a:lvl9pPr marL="3657509" algn="l" defTabSz="914377" rtl="0" eaLnBrk="1" latinLnBrk="0" hangingPunct="1">
                  <a:defRPr sz="1800" kern="1200">
                    <a:solidFill>
                      <a:schemeClr val="lt1"/>
                    </a:solidFill>
                  </a:defRPr>
                </a:lvl9pPr>
              </a:lstStyle>
              <a:p>
                <a:pPr algn="ctr"/>
                <a:r>
                  <a:rPr lang="en-US" altLang="zh-CN" sz="3200" b="1" dirty="0">
                    <a:solidFill>
                      <a:schemeClr val="bg1"/>
                    </a:solidFill>
                    <a:latin typeface="字魂59号-创粗黑" panose="00000500000000000000" pitchFamily="2" charset="-122"/>
                    <a:ea typeface="字魂59号-创粗黑" panose="00000500000000000000" pitchFamily="2" charset="-122"/>
                    <a:sym typeface="字魂59号-创粗黑" panose="00000500000000000000" pitchFamily="2" charset="-122"/>
                  </a:rPr>
                  <a:t>1</a:t>
                </a:r>
                <a:endParaRPr lang="zh-CN" altLang="en-US" sz="3200" b="1" dirty="0">
                  <a:solidFill>
                    <a:schemeClr val="bg1"/>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11" name="iś1îḓé">
                <a:extLst>
                  <a:ext uri="{FF2B5EF4-FFF2-40B4-BE49-F238E27FC236}">
                    <a16:creationId xmlns:a16="http://schemas.microsoft.com/office/drawing/2014/main" id="{8698FCDD-C862-5981-3366-7AF50E75457B}"/>
                  </a:ext>
                </a:extLst>
              </p:cNvPr>
              <p:cNvSpPr/>
              <p:nvPr/>
            </p:nvSpPr>
            <p:spPr>
              <a:xfrm>
                <a:off x="4493647" y="770581"/>
                <a:ext cx="430793" cy="420350"/>
              </a:xfrm>
              <a:prstGeom prst="ellipse">
                <a:avLst/>
              </a:prstGeom>
              <a:grp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defPPr>
                  <a:defRPr lang="zh-CN"/>
                </a:defPPr>
                <a:lvl1pPr marL="0" algn="l" defTabSz="914377" rtl="0" eaLnBrk="1" latinLnBrk="0" hangingPunct="1">
                  <a:defRPr sz="1800" kern="1200">
                    <a:solidFill>
                      <a:schemeClr val="lt1"/>
                    </a:solidFill>
                  </a:defRPr>
                </a:lvl1pPr>
                <a:lvl2pPr marL="457189" algn="l" defTabSz="914377" rtl="0" eaLnBrk="1" latinLnBrk="0" hangingPunct="1">
                  <a:defRPr sz="1800" kern="1200">
                    <a:solidFill>
                      <a:schemeClr val="lt1"/>
                    </a:solidFill>
                  </a:defRPr>
                </a:lvl2pPr>
                <a:lvl3pPr marL="914377" algn="l" defTabSz="914377" rtl="0" eaLnBrk="1" latinLnBrk="0" hangingPunct="1">
                  <a:defRPr sz="1800" kern="1200">
                    <a:solidFill>
                      <a:schemeClr val="lt1"/>
                    </a:solidFill>
                  </a:defRPr>
                </a:lvl3pPr>
                <a:lvl4pPr marL="1371566" algn="l" defTabSz="914377" rtl="0" eaLnBrk="1" latinLnBrk="0" hangingPunct="1">
                  <a:defRPr sz="1800" kern="1200">
                    <a:solidFill>
                      <a:schemeClr val="lt1"/>
                    </a:solidFill>
                  </a:defRPr>
                </a:lvl4pPr>
                <a:lvl5pPr marL="1828754" algn="l" defTabSz="914377" rtl="0" eaLnBrk="1" latinLnBrk="0" hangingPunct="1">
                  <a:defRPr sz="1800" kern="1200">
                    <a:solidFill>
                      <a:schemeClr val="lt1"/>
                    </a:solidFill>
                  </a:defRPr>
                </a:lvl5pPr>
                <a:lvl6pPr marL="2285943" algn="l" defTabSz="914377" rtl="0" eaLnBrk="1" latinLnBrk="0" hangingPunct="1">
                  <a:defRPr sz="1800" kern="1200">
                    <a:solidFill>
                      <a:schemeClr val="lt1"/>
                    </a:solidFill>
                  </a:defRPr>
                </a:lvl6pPr>
                <a:lvl7pPr marL="2743131" algn="l" defTabSz="914377" rtl="0" eaLnBrk="1" latinLnBrk="0" hangingPunct="1">
                  <a:defRPr sz="1800" kern="1200">
                    <a:solidFill>
                      <a:schemeClr val="lt1"/>
                    </a:solidFill>
                  </a:defRPr>
                </a:lvl7pPr>
                <a:lvl8pPr marL="3200320" algn="l" defTabSz="914377" rtl="0" eaLnBrk="1" latinLnBrk="0" hangingPunct="1">
                  <a:defRPr sz="1800" kern="1200">
                    <a:solidFill>
                      <a:schemeClr val="lt1"/>
                    </a:solidFill>
                  </a:defRPr>
                </a:lvl8pPr>
                <a:lvl9pPr marL="3657509" algn="l" defTabSz="914377" rtl="0" eaLnBrk="1" latinLnBrk="0" hangingPunct="1">
                  <a:defRPr sz="1800" kern="1200">
                    <a:solidFill>
                      <a:schemeClr val="lt1"/>
                    </a:solidFill>
                  </a:defRPr>
                </a:lvl9pPr>
              </a:lstStyle>
              <a:p>
                <a:pPr algn="ctr"/>
                <a:r>
                  <a:rPr lang="en-US" altLang="zh-CN" sz="3200" b="1" dirty="0">
                    <a:solidFill>
                      <a:schemeClr val="bg1"/>
                    </a:solidFill>
                    <a:latin typeface="字魂59号-创粗黑" panose="00000500000000000000" pitchFamily="2" charset="-122"/>
                    <a:ea typeface="字魂59号-创粗黑" panose="00000500000000000000" pitchFamily="2" charset="-122"/>
                    <a:sym typeface="字魂59号-创粗黑" panose="00000500000000000000" pitchFamily="2" charset="-122"/>
                  </a:rPr>
                  <a:t>2</a:t>
                </a:r>
                <a:endParaRPr lang="zh-CN" altLang="en-US" sz="3200" b="1" dirty="0">
                  <a:solidFill>
                    <a:schemeClr val="bg1"/>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12" name="ïšḻîdé">
                <a:extLst>
                  <a:ext uri="{FF2B5EF4-FFF2-40B4-BE49-F238E27FC236}">
                    <a16:creationId xmlns:a16="http://schemas.microsoft.com/office/drawing/2014/main" id="{801940A0-A9C8-9FEA-5DC2-AA06E0F7E2AD}"/>
                  </a:ext>
                </a:extLst>
              </p:cNvPr>
              <p:cNvSpPr/>
              <p:nvPr/>
            </p:nvSpPr>
            <p:spPr>
              <a:xfrm>
                <a:off x="4493647" y="1621529"/>
                <a:ext cx="430793" cy="420350"/>
              </a:xfrm>
              <a:prstGeom prst="ellipse">
                <a:avLst/>
              </a:prstGeom>
              <a:grp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defPPr>
                  <a:defRPr lang="zh-CN"/>
                </a:defPPr>
                <a:lvl1pPr marL="0" algn="l" defTabSz="914377" rtl="0" eaLnBrk="1" latinLnBrk="0" hangingPunct="1">
                  <a:defRPr sz="1800" kern="1200">
                    <a:solidFill>
                      <a:schemeClr val="lt1"/>
                    </a:solidFill>
                  </a:defRPr>
                </a:lvl1pPr>
                <a:lvl2pPr marL="457189" algn="l" defTabSz="914377" rtl="0" eaLnBrk="1" latinLnBrk="0" hangingPunct="1">
                  <a:defRPr sz="1800" kern="1200">
                    <a:solidFill>
                      <a:schemeClr val="lt1"/>
                    </a:solidFill>
                  </a:defRPr>
                </a:lvl2pPr>
                <a:lvl3pPr marL="914377" algn="l" defTabSz="914377" rtl="0" eaLnBrk="1" latinLnBrk="0" hangingPunct="1">
                  <a:defRPr sz="1800" kern="1200">
                    <a:solidFill>
                      <a:schemeClr val="lt1"/>
                    </a:solidFill>
                  </a:defRPr>
                </a:lvl3pPr>
                <a:lvl4pPr marL="1371566" algn="l" defTabSz="914377" rtl="0" eaLnBrk="1" latinLnBrk="0" hangingPunct="1">
                  <a:defRPr sz="1800" kern="1200">
                    <a:solidFill>
                      <a:schemeClr val="lt1"/>
                    </a:solidFill>
                  </a:defRPr>
                </a:lvl4pPr>
                <a:lvl5pPr marL="1828754" algn="l" defTabSz="914377" rtl="0" eaLnBrk="1" latinLnBrk="0" hangingPunct="1">
                  <a:defRPr sz="1800" kern="1200">
                    <a:solidFill>
                      <a:schemeClr val="lt1"/>
                    </a:solidFill>
                  </a:defRPr>
                </a:lvl5pPr>
                <a:lvl6pPr marL="2285943" algn="l" defTabSz="914377" rtl="0" eaLnBrk="1" latinLnBrk="0" hangingPunct="1">
                  <a:defRPr sz="1800" kern="1200">
                    <a:solidFill>
                      <a:schemeClr val="lt1"/>
                    </a:solidFill>
                  </a:defRPr>
                </a:lvl6pPr>
                <a:lvl7pPr marL="2743131" algn="l" defTabSz="914377" rtl="0" eaLnBrk="1" latinLnBrk="0" hangingPunct="1">
                  <a:defRPr sz="1800" kern="1200">
                    <a:solidFill>
                      <a:schemeClr val="lt1"/>
                    </a:solidFill>
                  </a:defRPr>
                </a:lvl7pPr>
                <a:lvl8pPr marL="3200320" algn="l" defTabSz="914377" rtl="0" eaLnBrk="1" latinLnBrk="0" hangingPunct="1">
                  <a:defRPr sz="1800" kern="1200">
                    <a:solidFill>
                      <a:schemeClr val="lt1"/>
                    </a:solidFill>
                  </a:defRPr>
                </a:lvl8pPr>
                <a:lvl9pPr marL="3657509" algn="l" defTabSz="914377" rtl="0" eaLnBrk="1" latinLnBrk="0" hangingPunct="1">
                  <a:defRPr sz="1800" kern="1200">
                    <a:solidFill>
                      <a:schemeClr val="lt1"/>
                    </a:solidFill>
                  </a:defRPr>
                </a:lvl9pPr>
              </a:lstStyle>
              <a:p>
                <a:pPr algn="ctr"/>
                <a:r>
                  <a:rPr lang="en-US" altLang="zh-CN" sz="3200" b="1" dirty="0">
                    <a:solidFill>
                      <a:schemeClr val="bg1"/>
                    </a:solidFill>
                    <a:latin typeface="字魂59号-创粗黑" panose="00000500000000000000" pitchFamily="2" charset="-122"/>
                    <a:ea typeface="字魂59号-创粗黑" panose="00000500000000000000" pitchFamily="2" charset="-122"/>
                    <a:sym typeface="字魂59号-创粗黑" panose="00000500000000000000" pitchFamily="2" charset="-122"/>
                  </a:rPr>
                  <a:t>3</a:t>
                </a:r>
                <a:endParaRPr lang="zh-CN" altLang="en-US" sz="3200" b="1" dirty="0">
                  <a:solidFill>
                    <a:schemeClr val="bg1"/>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14" name="îṩḻïḓè">
                <a:extLst>
                  <a:ext uri="{FF2B5EF4-FFF2-40B4-BE49-F238E27FC236}">
                    <a16:creationId xmlns:a16="http://schemas.microsoft.com/office/drawing/2014/main" id="{774F4467-90C9-2898-96A4-7DAED3BBCA76}"/>
                  </a:ext>
                </a:extLst>
              </p:cNvPr>
              <p:cNvSpPr/>
              <p:nvPr/>
            </p:nvSpPr>
            <p:spPr>
              <a:xfrm>
                <a:off x="4493647" y="2472477"/>
                <a:ext cx="430793" cy="420350"/>
              </a:xfrm>
              <a:prstGeom prst="ellipse">
                <a:avLst/>
              </a:prstGeom>
              <a:grp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defPPr>
                  <a:defRPr lang="zh-CN"/>
                </a:defPPr>
                <a:lvl1pPr marL="0" algn="l" defTabSz="914377" rtl="0" eaLnBrk="1" latinLnBrk="0" hangingPunct="1">
                  <a:defRPr sz="1800" kern="1200">
                    <a:solidFill>
                      <a:schemeClr val="lt1"/>
                    </a:solidFill>
                  </a:defRPr>
                </a:lvl1pPr>
                <a:lvl2pPr marL="457189" algn="l" defTabSz="914377" rtl="0" eaLnBrk="1" latinLnBrk="0" hangingPunct="1">
                  <a:defRPr sz="1800" kern="1200">
                    <a:solidFill>
                      <a:schemeClr val="lt1"/>
                    </a:solidFill>
                  </a:defRPr>
                </a:lvl2pPr>
                <a:lvl3pPr marL="914377" algn="l" defTabSz="914377" rtl="0" eaLnBrk="1" latinLnBrk="0" hangingPunct="1">
                  <a:defRPr sz="1800" kern="1200">
                    <a:solidFill>
                      <a:schemeClr val="lt1"/>
                    </a:solidFill>
                  </a:defRPr>
                </a:lvl3pPr>
                <a:lvl4pPr marL="1371566" algn="l" defTabSz="914377" rtl="0" eaLnBrk="1" latinLnBrk="0" hangingPunct="1">
                  <a:defRPr sz="1800" kern="1200">
                    <a:solidFill>
                      <a:schemeClr val="lt1"/>
                    </a:solidFill>
                  </a:defRPr>
                </a:lvl4pPr>
                <a:lvl5pPr marL="1828754" algn="l" defTabSz="914377" rtl="0" eaLnBrk="1" latinLnBrk="0" hangingPunct="1">
                  <a:defRPr sz="1800" kern="1200">
                    <a:solidFill>
                      <a:schemeClr val="lt1"/>
                    </a:solidFill>
                  </a:defRPr>
                </a:lvl5pPr>
                <a:lvl6pPr marL="2285943" algn="l" defTabSz="914377" rtl="0" eaLnBrk="1" latinLnBrk="0" hangingPunct="1">
                  <a:defRPr sz="1800" kern="1200">
                    <a:solidFill>
                      <a:schemeClr val="lt1"/>
                    </a:solidFill>
                  </a:defRPr>
                </a:lvl6pPr>
                <a:lvl7pPr marL="2743131" algn="l" defTabSz="914377" rtl="0" eaLnBrk="1" latinLnBrk="0" hangingPunct="1">
                  <a:defRPr sz="1800" kern="1200">
                    <a:solidFill>
                      <a:schemeClr val="lt1"/>
                    </a:solidFill>
                  </a:defRPr>
                </a:lvl7pPr>
                <a:lvl8pPr marL="3200320" algn="l" defTabSz="914377" rtl="0" eaLnBrk="1" latinLnBrk="0" hangingPunct="1">
                  <a:defRPr sz="1800" kern="1200">
                    <a:solidFill>
                      <a:schemeClr val="lt1"/>
                    </a:solidFill>
                  </a:defRPr>
                </a:lvl8pPr>
                <a:lvl9pPr marL="3657509" algn="l" defTabSz="914377" rtl="0" eaLnBrk="1" latinLnBrk="0" hangingPunct="1">
                  <a:defRPr sz="1800" kern="1200">
                    <a:solidFill>
                      <a:schemeClr val="lt1"/>
                    </a:solidFill>
                  </a:defRPr>
                </a:lvl9pPr>
              </a:lstStyle>
              <a:p>
                <a:pPr algn="ctr"/>
                <a:r>
                  <a:rPr lang="en-US" altLang="zh-CN" sz="3200" b="1" dirty="0">
                    <a:solidFill>
                      <a:schemeClr val="bg1"/>
                    </a:solidFill>
                    <a:latin typeface="字魂59号-创粗黑" panose="00000500000000000000" pitchFamily="2" charset="-122"/>
                    <a:ea typeface="字魂59号-创粗黑" panose="00000500000000000000" pitchFamily="2" charset="-122"/>
                    <a:sym typeface="字魂59号-创粗黑" panose="00000500000000000000" pitchFamily="2" charset="-122"/>
                  </a:rPr>
                  <a:t>4</a:t>
                </a:r>
                <a:endParaRPr lang="zh-CN" altLang="en-US" sz="3200" b="1" dirty="0">
                  <a:solidFill>
                    <a:schemeClr val="bg1"/>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16" name="îṩḻïḓè">
                <a:extLst>
                  <a:ext uri="{FF2B5EF4-FFF2-40B4-BE49-F238E27FC236}">
                    <a16:creationId xmlns:a16="http://schemas.microsoft.com/office/drawing/2014/main" id="{7AAF749F-B85F-78A0-883E-B426DA510DB1}"/>
                  </a:ext>
                </a:extLst>
              </p:cNvPr>
              <p:cNvSpPr/>
              <p:nvPr/>
            </p:nvSpPr>
            <p:spPr>
              <a:xfrm>
                <a:off x="4493647" y="3368648"/>
                <a:ext cx="430793" cy="420350"/>
              </a:xfrm>
              <a:prstGeom prst="ellipse">
                <a:avLst/>
              </a:prstGeom>
              <a:grp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defPPr>
                  <a:defRPr lang="zh-CN"/>
                </a:defPPr>
                <a:lvl1pPr marL="0" algn="l" defTabSz="914377" rtl="0" eaLnBrk="1" latinLnBrk="0" hangingPunct="1">
                  <a:defRPr sz="1800" kern="1200">
                    <a:solidFill>
                      <a:schemeClr val="lt1"/>
                    </a:solidFill>
                  </a:defRPr>
                </a:lvl1pPr>
                <a:lvl2pPr marL="457189" algn="l" defTabSz="914377" rtl="0" eaLnBrk="1" latinLnBrk="0" hangingPunct="1">
                  <a:defRPr sz="1800" kern="1200">
                    <a:solidFill>
                      <a:schemeClr val="lt1"/>
                    </a:solidFill>
                  </a:defRPr>
                </a:lvl2pPr>
                <a:lvl3pPr marL="914377" algn="l" defTabSz="914377" rtl="0" eaLnBrk="1" latinLnBrk="0" hangingPunct="1">
                  <a:defRPr sz="1800" kern="1200">
                    <a:solidFill>
                      <a:schemeClr val="lt1"/>
                    </a:solidFill>
                  </a:defRPr>
                </a:lvl3pPr>
                <a:lvl4pPr marL="1371566" algn="l" defTabSz="914377" rtl="0" eaLnBrk="1" latinLnBrk="0" hangingPunct="1">
                  <a:defRPr sz="1800" kern="1200">
                    <a:solidFill>
                      <a:schemeClr val="lt1"/>
                    </a:solidFill>
                  </a:defRPr>
                </a:lvl4pPr>
                <a:lvl5pPr marL="1828754" algn="l" defTabSz="914377" rtl="0" eaLnBrk="1" latinLnBrk="0" hangingPunct="1">
                  <a:defRPr sz="1800" kern="1200">
                    <a:solidFill>
                      <a:schemeClr val="lt1"/>
                    </a:solidFill>
                  </a:defRPr>
                </a:lvl5pPr>
                <a:lvl6pPr marL="2285943" algn="l" defTabSz="914377" rtl="0" eaLnBrk="1" latinLnBrk="0" hangingPunct="1">
                  <a:defRPr sz="1800" kern="1200">
                    <a:solidFill>
                      <a:schemeClr val="lt1"/>
                    </a:solidFill>
                  </a:defRPr>
                </a:lvl6pPr>
                <a:lvl7pPr marL="2743131" algn="l" defTabSz="914377" rtl="0" eaLnBrk="1" latinLnBrk="0" hangingPunct="1">
                  <a:defRPr sz="1800" kern="1200">
                    <a:solidFill>
                      <a:schemeClr val="lt1"/>
                    </a:solidFill>
                  </a:defRPr>
                </a:lvl7pPr>
                <a:lvl8pPr marL="3200320" algn="l" defTabSz="914377" rtl="0" eaLnBrk="1" latinLnBrk="0" hangingPunct="1">
                  <a:defRPr sz="1800" kern="1200">
                    <a:solidFill>
                      <a:schemeClr val="lt1"/>
                    </a:solidFill>
                  </a:defRPr>
                </a:lvl8pPr>
                <a:lvl9pPr marL="3657509" algn="l" defTabSz="914377" rtl="0" eaLnBrk="1" latinLnBrk="0" hangingPunct="1">
                  <a:defRPr sz="1800" kern="1200">
                    <a:solidFill>
                      <a:schemeClr val="lt1"/>
                    </a:solidFill>
                  </a:defRPr>
                </a:lvl9pPr>
              </a:lstStyle>
              <a:p>
                <a:pPr algn="ctr"/>
                <a:r>
                  <a:rPr lang="en-US" altLang="zh-CN" sz="3200" b="1" dirty="0">
                    <a:solidFill>
                      <a:schemeClr val="bg1"/>
                    </a:solidFill>
                    <a:latin typeface="字魂59号-创粗黑" panose="00000500000000000000" pitchFamily="2" charset="-122"/>
                    <a:ea typeface="字魂59号-创粗黑" panose="00000500000000000000" pitchFamily="2" charset="-122"/>
                    <a:sym typeface="字魂59号-创粗黑" panose="00000500000000000000" pitchFamily="2" charset="-122"/>
                  </a:rPr>
                  <a:t>5</a:t>
                </a:r>
                <a:endParaRPr lang="zh-CN" altLang="en-US" sz="3200" b="1" dirty="0">
                  <a:solidFill>
                    <a:schemeClr val="bg1"/>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17" name="îṩḻïḓè">
                <a:extLst>
                  <a:ext uri="{FF2B5EF4-FFF2-40B4-BE49-F238E27FC236}">
                    <a16:creationId xmlns:a16="http://schemas.microsoft.com/office/drawing/2014/main" id="{740167B8-069D-ADD6-8326-E83D843CD2E6}"/>
                  </a:ext>
                </a:extLst>
              </p:cNvPr>
              <p:cNvSpPr/>
              <p:nvPr/>
            </p:nvSpPr>
            <p:spPr>
              <a:xfrm>
                <a:off x="4493647" y="4264819"/>
                <a:ext cx="430793" cy="420350"/>
              </a:xfrm>
              <a:prstGeom prst="ellipse">
                <a:avLst/>
              </a:prstGeom>
              <a:grp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defPPr>
                  <a:defRPr lang="zh-CN"/>
                </a:defPPr>
                <a:lvl1pPr marL="0" algn="l" defTabSz="914377" rtl="0" eaLnBrk="1" latinLnBrk="0" hangingPunct="1">
                  <a:defRPr sz="1800" kern="1200">
                    <a:solidFill>
                      <a:schemeClr val="lt1"/>
                    </a:solidFill>
                  </a:defRPr>
                </a:lvl1pPr>
                <a:lvl2pPr marL="457189" algn="l" defTabSz="914377" rtl="0" eaLnBrk="1" latinLnBrk="0" hangingPunct="1">
                  <a:defRPr sz="1800" kern="1200">
                    <a:solidFill>
                      <a:schemeClr val="lt1"/>
                    </a:solidFill>
                  </a:defRPr>
                </a:lvl2pPr>
                <a:lvl3pPr marL="914377" algn="l" defTabSz="914377" rtl="0" eaLnBrk="1" latinLnBrk="0" hangingPunct="1">
                  <a:defRPr sz="1800" kern="1200">
                    <a:solidFill>
                      <a:schemeClr val="lt1"/>
                    </a:solidFill>
                  </a:defRPr>
                </a:lvl3pPr>
                <a:lvl4pPr marL="1371566" algn="l" defTabSz="914377" rtl="0" eaLnBrk="1" latinLnBrk="0" hangingPunct="1">
                  <a:defRPr sz="1800" kern="1200">
                    <a:solidFill>
                      <a:schemeClr val="lt1"/>
                    </a:solidFill>
                  </a:defRPr>
                </a:lvl4pPr>
                <a:lvl5pPr marL="1828754" algn="l" defTabSz="914377" rtl="0" eaLnBrk="1" latinLnBrk="0" hangingPunct="1">
                  <a:defRPr sz="1800" kern="1200">
                    <a:solidFill>
                      <a:schemeClr val="lt1"/>
                    </a:solidFill>
                  </a:defRPr>
                </a:lvl5pPr>
                <a:lvl6pPr marL="2285943" algn="l" defTabSz="914377" rtl="0" eaLnBrk="1" latinLnBrk="0" hangingPunct="1">
                  <a:defRPr sz="1800" kern="1200">
                    <a:solidFill>
                      <a:schemeClr val="lt1"/>
                    </a:solidFill>
                  </a:defRPr>
                </a:lvl6pPr>
                <a:lvl7pPr marL="2743131" algn="l" defTabSz="914377" rtl="0" eaLnBrk="1" latinLnBrk="0" hangingPunct="1">
                  <a:defRPr sz="1800" kern="1200">
                    <a:solidFill>
                      <a:schemeClr val="lt1"/>
                    </a:solidFill>
                  </a:defRPr>
                </a:lvl7pPr>
                <a:lvl8pPr marL="3200320" algn="l" defTabSz="914377" rtl="0" eaLnBrk="1" latinLnBrk="0" hangingPunct="1">
                  <a:defRPr sz="1800" kern="1200">
                    <a:solidFill>
                      <a:schemeClr val="lt1"/>
                    </a:solidFill>
                  </a:defRPr>
                </a:lvl8pPr>
                <a:lvl9pPr marL="3657509" algn="l" defTabSz="914377" rtl="0" eaLnBrk="1" latinLnBrk="0" hangingPunct="1">
                  <a:defRPr sz="1800" kern="1200">
                    <a:solidFill>
                      <a:schemeClr val="lt1"/>
                    </a:solidFill>
                  </a:defRPr>
                </a:lvl9pPr>
              </a:lstStyle>
              <a:p>
                <a:pPr algn="ctr"/>
                <a:r>
                  <a:rPr lang="en-US" altLang="zh-CN" sz="3200" b="1" dirty="0">
                    <a:solidFill>
                      <a:schemeClr val="bg1"/>
                    </a:solidFill>
                    <a:latin typeface="字魂59号-创粗黑" panose="00000500000000000000" pitchFamily="2" charset="-122"/>
                    <a:ea typeface="字魂59号-创粗黑" panose="00000500000000000000" pitchFamily="2" charset="-122"/>
                    <a:sym typeface="字魂59号-创粗黑" panose="00000500000000000000" pitchFamily="2" charset="-122"/>
                  </a:rPr>
                  <a:t>6</a:t>
                </a:r>
                <a:endParaRPr lang="zh-CN" altLang="en-US" sz="3200" b="1" dirty="0">
                  <a:solidFill>
                    <a:schemeClr val="bg1"/>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grpSp>
    </p:spTree>
    <p:extLst>
      <p:ext uri="{BB962C8B-B14F-4D97-AF65-F5344CB8AC3E}">
        <p14:creationId xmlns:p14="http://schemas.microsoft.com/office/powerpoint/2010/main" val="321694051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invX="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250" fill="hold"/>
                                        <p:tgtEl>
                                          <p:spTgt spid="15"/>
                                        </p:tgtEl>
                                        <p:attrNameLst>
                                          <p:attrName>ppt_w</p:attrName>
                                        </p:attrNameLst>
                                      </p:cBhvr>
                                      <p:tavLst>
                                        <p:tav tm="0">
                                          <p:val>
                                            <p:fltVal val="0"/>
                                          </p:val>
                                        </p:tav>
                                        <p:tav tm="100000">
                                          <p:val>
                                            <p:strVal val="#ppt_w"/>
                                          </p:val>
                                        </p:tav>
                                      </p:tavLst>
                                    </p:anim>
                                    <p:anim calcmode="lin" valueType="num">
                                      <p:cBhvr>
                                        <p:cTn id="8" dur="250" fill="hold"/>
                                        <p:tgtEl>
                                          <p:spTgt spid="15"/>
                                        </p:tgtEl>
                                        <p:attrNameLst>
                                          <p:attrName>ppt_h</p:attrName>
                                        </p:attrNameLst>
                                      </p:cBhvr>
                                      <p:tavLst>
                                        <p:tav tm="0">
                                          <p:val>
                                            <p:fltVal val="0"/>
                                          </p:val>
                                        </p:tav>
                                        <p:tav tm="100000">
                                          <p:val>
                                            <p:strVal val="#ppt_h"/>
                                          </p:val>
                                        </p:tav>
                                      </p:tavLst>
                                    </p:anim>
                                    <p:animEffect transition="in" filter="fade">
                                      <p:cBhvr>
                                        <p:cTn id="9" dur="250"/>
                                        <p:tgtEl>
                                          <p:spTgt spid="15"/>
                                        </p:tgtEl>
                                      </p:cBhvr>
                                    </p:animEffect>
                                  </p:childTnLst>
                                </p:cTn>
                              </p:par>
                            </p:childTnLst>
                          </p:cTn>
                        </p:par>
                        <p:par>
                          <p:cTn id="10" fill="hold">
                            <p:stCondLst>
                              <p:cond delay="250"/>
                            </p:stCondLst>
                            <p:childTnLst>
                              <p:par>
                                <p:cTn id="11" presetID="6" presetClass="emph" presetSubtype="0" decel="100000" fill="hold" grpId="1" nodeType="afterEffect">
                                  <p:stCondLst>
                                    <p:cond delay="0"/>
                                  </p:stCondLst>
                                  <p:childTnLst>
                                    <p:animScale>
                                      <p:cBhvr>
                                        <p:cTn id="12" dur="250" fill="hold"/>
                                        <p:tgtEl>
                                          <p:spTgt spid="15"/>
                                        </p:tgtEl>
                                      </p:cBhvr>
                                      <p:by x="120000" y="120000"/>
                                    </p:animScale>
                                  </p:childTnLst>
                                </p:cTn>
                              </p:par>
                            </p:childTnLst>
                          </p:cTn>
                        </p:par>
                        <p:par>
                          <p:cTn id="13" fill="hold">
                            <p:stCondLst>
                              <p:cond delay="500"/>
                            </p:stCondLst>
                            <p:childTnLst>
                              <p:par>
                                <p:cTn id="14" presetID="6" presetClass="emph" presetSubtype="0" decel="100000" fill="hold" grpId="2" nodeType="afterEffect">
                                  <p:stCondLst>
                                    <p:cond delay="0"/>
                                  </p:stCondLst>
                                  <p:childTnLst>
                                    <p:animScale>
                                      <p:cBhvr>
                                        <p:cTn id="15" dur="250" fill="hold"/>
                                        <p:tgtEl>
                                          <p:spTgt spid="15"/>
                                        </p:tgtEl>
                                      </p:cBhvr>
                                      <p:by x="83000" y="83000"/>
                                    </p:animScale>
                                  </p:childTnLst>
                                </p:cTn>
                              </p:par>
                            </p:childTnLst>
                          </p:cTn>
                        </p:par>
                        <p:par>
                          <p:cTn id="16" fill="hold">
                            <p:stCondLst>
                              <p:cond delay="750"/>
                            </p:stCondLst>
                            <p:childTnLst>
                              <p:par>
                                <p:cTn id="17" presetID="53" presetClass="entr" presetSubtype="16"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p:cTn id="19" dur="250" fill="hold"/>
                                        <p:tgtEl>
                                          <p:spTgt spid="13"/>
                                        </p:tgtEl>
                                        <p:attrNameLst>
                                          <p:attrName>ppt_w</p:attrName>
                                        </p:attrNameLst>
                                      </p:cBhvr>
                                      <p:tavLst>
                                        <p:tav tm="0">
                                          <p:val>
                                            <p:fltVal val="0"/>
                                          </p:val>
                                        </p:tav>
                                        <p:tav tm="100000">
                                          <p:val>
                                            <p:strVal val="#ppt_w"/>
                                          </p:val>
                                        </p:tav>
                                      </p:tavLst>
                                    </p:anim>
                                    <p:anim calcmode="lin" valueType="num">
                                      <p:cBhvr>
                                        <p:cTn id="20" dur="250" fill="hold"/>
                                        <p:tgtEl>
                                          <p:spTgt spid="13"/>
                                        </p:tgtEl>
                                        <p:attrNameLst>
                                          <p:attrName>ppt_h</p:attrName>
                                        </p:attrNameLst>
                                      </p:cBhvr>
                                      <p:tavLst>
                                        <p:tav tm="0">
                                          <p:val>
                                            <p:fltVal val="0"/>
                                          </p:val>
                                        </p:tav>
                                        <p:tav tm="100000">
                                          <p:val>
                                            <p:strVal val="#ppt_h"/>
                                          </p:val>
                                        </p:tav>
                                      </p:tavLst>
                                    </p:anim>
                                    <p:animEffect transition="in" filter="fade">
                                      <p:cBhvr>
                                        <p:cTn id="21" dur="250"/>
                                        <p:tgtEl>
                                          <p:spTgt spid="13"/>
                                        </p:tgtEl>
                                      </p:cBhvr>
                                    </p:animEffect>
                                  </p:childTnLst>
                                </p:cTn>
                              </p:par>
                            </p:childTnLst>
                          </p:cTn>
                        </p:par>
                        <p:par>
                          <p:cTn id="22" fill="hold">
                            <p:stCondLst>
                              <p:cond delay="1000"/>
                            </p:stCondLst>
                            <p:childTnLst>
                              <p:par>
                                <p:cTn id="23" presetID="6" presetClass="emph" presetSubtype="0" decel="100000" fill="hold" grpId="1" nodeType="afterEffect">
                                  <p:stCondLst>
                                    <p:cond delay="0"/>
                                  </p:stCondLst>
                                  <p:childTnLst>
                                    <p:animScale>
                                      <p:cBhvr>
                                        <p:cTn id="24" dur="250" fill="hold"/>
                                        <p:tgtEl>
                                          <p:spTgt spid="13"/>
                                        </p:tgtEl>
                                      </p:cBhvr>
                                      <p:by x="120000" y="120000"/>
                                    </p:animScale>
                                  </p:childTnLst>
                                </p:cTn>
                              </p:par>
                            </p:childTnLst>
                          </p:cTn>
                        </p:par>
                        <p:par>
                          <p:cTn id="25" fill="hold">
                            <p:stCondLst>
                              <p:cond delay="1250"/>
                            </p:stCondLst>
                            <p:childTnLst>
                              <p:par>
                                <p:cTn id="26" presetID="6" presetClass="emph" presetSubtype="0" decel="100000" fill="hold" grpId="2" nodeType="afterEffect">
                                  <p:stCondLst>
                                    <p:cond delay="0"/>
                                  </p:stCondLst>
                                  <p:childTnLst>
                                    <p:animScale>
                                      <p:cBhvr>
                                        <p:cTn id="27" dur="250" fill="hold"/>
                                        <p:tgtEl>
                                          <p:spTgt spid="13"/>
                                        </p:tgtEl>
                                      </p:cBhvr>
                                      <p:by x="83000" y="83000"/>
                                    </p:animScale>
                                  </p:childTnLst>
                                </p:cTn>
                              </p:par>
                            </p:childTnLst>
                          </p:cTn>
                        </p:par>
                        <p:par>
                          <p:cTn id="28" fill="hold">
                            <p:stCondLst>
                              <p:cond delay="1500"/>
                            </p:stCondLst>
                            <p:childTnLst>
                              <p:par>
                                <p:cTn id="29" presetID="53" presetClass="entr" presetSubtype="16" fill="hold" grpId="0" nodeType="afterEffect">
                                  <p:stCondLst>
                                    <p:cond delay="0"/>
                                  </p:stCondLst>
                                  <p:childTnLst>
                                    <p:set>
                                      <p:cBhvr>
                                        <p:cTn id="30" dur="1" fill="hold">
                                          <p:stCondLst>
                                            <p:cond delay="0"/>
                                          </p:stCondLst>
                                        </p:cTn>
                                        <p:tgtEl>
                                          <p:spTgt spid="45"/>
                                        </p:tgtEl>
                                        <p:attrNameLst>
                                          <p:attrName>style.visibility</p:attrName>
                                        </p:attrNameLst>
                                      </p:cBhvr>
                                      <p:to>
                                        <p:strVal val="visible"/>
                                      </p:to>
                                    </p:set>
                                    <p:anim calcmode="lin" valueType="num">
                                      <p:cBhvr>
                                        <p:cTn id="31" dur="250" fill="hold"/>
                                        <p:tgtEl>
                                          <p:spTgt spid="45"/>
                                        </p:tgtEl>
                                        <p:attrNameLst>
                                          <p:attrName>ppt_w</p:attrName>
                                        </p:attrNameLst>
                                      </p:cBhvr>
                                      <p:tavLst>
                                        <p:tav tm="0">
                                          <p:val>
                                            <p:fltVal val="0"/>
                                          </p:val>
                                        </p:tav>
                                        <p:tav tm="100000">
                                          <p:val>
                                            <p:strVal val="#ppt_w"/>
                                          </p:val>
                                        </p:tav>
                                      </p:tavLst>
                                    </p:anim>
                                    <p:anim calcmode="lin" valueType="num">
                                      <p:cBhvr>
                                        <p:cTn id="32" dur="250" fill="hold"/>
                                        <p:tgtEl>
                                          <p:spTgt spid="45"/>
                                        </p:tgtEl>
                                        <p:attrNameLst>
                                          <p:attrName>ppt_h</p:attrName>
                                        </p:attrNameLst>
                                      </p:cBhvr>
                                      <p:tavLst>
                                        <p:tav tm="0">
                                          <p:val>
                                            <p:fltVal val="0"/>
                                          </p:val>
                                        </p:tav>
                                        <p:tav tm="100000">
                                          <p:val>
                                            <p:strVal val="#ppt_h"/>
                                          </p:val>
                                        </p:tav>
                                      </p:tavLst>
                                    </p:anim>
                                    <p:animEffect transition="in" filter="fade">
                                      <p:cBhvr>
                                        <p:cTn id="33" dur="250"/>
                                        <p:tgtEl>
                                          <p:spTgt spid="45"/>
                                        </p:tgtEl>
                                      </p:cBhvr>
                                    </p:animEffect>
                                  </p:childTnLst>
                                </p:cTn>
                              </p:par>
                            </p:childTnLst>
                          </p:cTn>
                        </p:par>
                        <p:par>
                          <p:cTn id="34" fill="hold">
                            <p:stCondLst>
                              <p:cond delay="1750"/>
                            </p:stCondLst>
                            <p:childTnLst>
                              <p:par>
                                <p:cTn id="35" presetID="6" presetClass="emph" presetSubtype="0" decel="100000" fill="hold" grpId="1" nodeType="afterEffect">
                                  <p:stCondLst>
                                    <p:cond delay="0"/>
                                  </p:stCondLst>
                                  <p:childTnLst>
                                    <p:animScale>
                                      <p:cBhvr>
                                        <p:cTn id="36" dur="250" fill="hold"/>
                                        <p:tgtEl>
                                          <p:spTgt spid="45"/>
                                        </p:tgtEl>
                                      </p:cBhvr>
                                      <p:by x="120000" y="120000"/>
                                    </p:animScale>
                                  </p:childTnLst>
                                </p:cTn>
                              </p:par>
                            </p:childTnLst>
                          </p:cTn>
                        </p:par>
                        <p:par>
                          <p:cTn id="37" fill="hold">
                            <p:stCondLst>
                              <p:cond delay="2000"/>
                            </p:stCondLst>
                            <p:childTnLst>
                              <p:par>
                                <p:cTn id="38" presetID="6" presetClass="emph" presetSubtype="0" decel="100000" fill="hold" grpId="2" nodeType="afterEffect">
                                  <p:stCondLst>
                                    <p:cond delay="0"/>
                                  </p:stCondLst>
                                  <p:childTnLst>
                                    <p:animScale>
                                      <p:cBhvr>
                                        <p:cTn id="39" dur="250" fill="hold"/>
                                        <p:tgtEl>
                                          <p:spTgt spid="45"/>
                                        </p:tgtEl>
                                      </p:cBhvr>
                                      <p:by x="83000" y="83000"/>
                                    </p:animScale>
                                  </p:childTnLst>
                                </p:cTn>
                              </p:par>
                            </p:childTnLst>
                          </p:cTn>
                        </p:par>
                        <p:par>
                          <p:cTn id="40" fill="hold">
                            <p:stCondLst>
                              <p:cond delay="2250"/>
                            </p:stCondLst>
                            <p:childTnLst>
                              <p:par>
                                <p:cTn id="41" presetID="22" presetClass="entr" presetSubtype="8" fill="hold" grpId="0" nodeType="afterEffect">
                                  <p:stCondLst>
                                    <p:cond delay="0"/>
                                  </p:stCondLst>
                                  <p:childTnLst>
                                    <p:set>
                                      <p:cBhvr>
                                        <p:cTn id="42" dur="1" fill="hold">
                                          <p:stCondLst>
                                            <p:cond delay="0"/>
                                          </p:stCondLst>
                                        </p:cTn>
                                        <p:tgtEl>
                                          <p:spTgt spid="9"/>
                                        </p:tgtEl>
                                        <p:attrNameLst>
                                          <p:attrName>style.visibility</p:attrName>
                                        </p:attrNameLst>
                                      </p:cBhvr>
                                      <p:to>
                                        <p:strVal val="visible"/>
                                      </p:to>
                                    </p:set>
                                    <p:animEffect transition="in" filter="wipe(left)">
                                      <p:cBhvr>
                                        <p:cTn id="43" dur="500"/>
                                        <p:tgtEl>
                                          <p:spTgt spid="9"/>
                                        </p:tgtEl>
                                      </p:cBhvr>
                                    </p:animEffect>
                                  </p:childTnLst>
                                </p:cTn>
                              </p:par>
                            </p:childTnLst>
                          </p:cTn>
                        </p:par>
                        <p:par>
                          <p:cTn id="44" fill="hold">
                            <p:stCondLst>
                              <p:cond delay="2750"/>
                            </p:stCondLst>
                            <p:childTnLst>
                              <p:par>
                                <p:cTn id="45" presetID="22" presetClass="entr" presetSubtype="8" fill="hold" nodeType="afterEffect">
                                  <p:stCondLst>
                                    <p:cond delay="0"/>
                                  </p:stCondLst>
                                  <p:childTnLst>
                                    <p:set>
                                      <p:cBhvr>
                                        <p:cTn id="46" dur="1" fill="hold">
                                          <p:stCondLst>
                                            <p:cond delay="0"/>
                                          </p:stCondLst>
                                        </p:cTn>
                                        <p:tgtEl>
                                          <p:spTgt spid="2"/>
                                        </p:tgtEl>
                                        <p:attrNameLst>
                                          <p:attrName>style.visibility</p:attrName>
                                        </p:attrNameLst>
                                      </p:cBhvr>
                                      <p:to>
                                        <p:strVal val="visible"/>
                                      </p:to>
                                    </p:set>
                                    <p:animEffect transition="in" filter="wipe(left)">
                                      <p:cBhvr>
                                        <p:cTn id="47" dur="500"/>
                                        <p:tgtEl>
                                          <p:spTgt spid="2"/>
                                        </p:tgtEl>
                                      </p:cBhvr>
                                    </p:animEffect>
                                  </p:childTnLst>
                                </p:cTn>
                              </p:par>
                            </p:childTnLst>
                          </p:cTn>
                        </p:par>
                        <p:par>
                          <p:cTn id="48" fill="hold">
                            <p:stCondLst>
                              <p:cond delay="3250"/>
                            </p:stCondLst>
                            <p:childTnLst>
                              <p:par>
                                <p:cTn id="49" presetID="50" presetClass="entr" presetSubtype="0" decel="100000" fill="hold" grpId="0" nodeType="afterEffect">
                                  <p:stCondLst>
                                    <p:cond delay="500"/>
                                  </p:stCondLst>
                                  <p:iterate type="lt">
                                    <p:tmPct val="10000"/>
                                  </p:iterate>
                                  <p:childTnLst>
                                    <p:set>
                                      <p:cBhvr>
                                        <p:cTn id="50" dur="1" fill="hold">
                                          <p:stCondLst>
                                            <p:cond delay="0"/>
                                          </p:stCondLst>
                                        </p:cTn>
                                        <p:tgtEl>
                                          <p:spTgt spid="50"/>
                                        </p:tgtEl>
                                        <p:attrNameLst>
                                          <p:attrName>style.visibility</p:attrName>
                                        </p:attrNameLst>
                                      </p:cBhvr>
                                      <p:to>
                                        <p:strVal val="visible"/>
                                      </p:to>
                                    </p:set>
                                    <p:anim calcmode="lin" valueType="num">
                                      <p:cBhvr>
                                        <p:cTn id="51" dur="500" fill="hold"/>
                                        <p:tgtEl>
                                          <p:spTgt spid="50"/>
                                        </p:tgtEl>
                                        <p:attrNameLst>
                                          <p:attrName>ppt_w</p:attrName>
                                        </p:attrNameLst>
                                      </p:cBhvr>
                                      <p:tavLst>
                                        <p:tav tm="0">
                                          <p:val>
                                            <p:strVal val="#ppt_w+.3"/>
                                          </p:val>
                                        </p:tav>
                                        <p:tav tm="100000">
                                          <p:val>
                                            <p:strVal val="#ppt_w"/>
                                          </p:val>
                                        </p:tav>
                                      </p:tavLst>
                                    </p:anim>
                                    <p:anim calcmode="lin" valueType="num">
                                      <p:cBhvr>
                                        <p:cTn id="52" dur="500" fill="hold"/>
                                        <p:tgtEl>
                                          <p:spTgt spid="50"/>
                                        </p:tgtEl>
                                        <p:attrNameLst>
                                          <p:attrName>ppt_h</p:attrName>
                                        </p:attrNameLst>
                                      </p:cBhvr>
                                      <p:tavLst>
                                        <p:tav tm="0">
                                          <p:val>
                                            <p:strVal val="#ppt_h"/>
                                          </p:val>
                                        </p:tav>
                                        <p:tav tm="100000">
                                          <p:val>
                                            <p:strVal val="#ppt_h"/>
                                          </p:val>
                                        </p:tav>
                                      </p:tavLst>
                                    </p:anim>
                                    <p:animEffect transition="in" filter="fade">
                                      <p:cBhvr>
                                        <p:cTn id="53"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3" grpId="1" animBg="1"/>
      <p:bldP spid="13" grpId="2" animBg="1"/>
      <p:bldP spid="50" grpId="0"/>
      <p:bldP spid="15" grpId="0" animBg="1"/>
      <p:bldP spid="15" grpId="1" animBg="1"/>
      <p:bldP spid="15" grpId="2" animBg="1"/>
      <p:bldP spid="45" grpId="0"/>
      <p:bldP spid="45" grpId="1"/>
      <p:bldP spid="45" grpId="2"/>
      <p:bldP spid="9"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2"/>
          <p:cNvSpPr txBox="1">
            <a:spLocks noChangeArrowheads="1"/>
          </p:cNvSpPr>
          <p:nvPr/>
        </p:nvSpPr>
        <p:spPr bwMode="auto">
          <a:xfrm>
            <a:off x="2971800" y="4782856"/>
            <a:ext cx="12256477" cy="2600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37139" tIns="68569" rIns="137139" bIns="68569">
            <a:spAutoFit/>
          </a:bodyPr>
          <a:lstStyle>
            <a:lvl1pPr>
              <a:defRPr sz="1300">
                <a:solidFill>
                  <a:schemeClr val="tx1"/>
                </a:solidFill>
                <a:latin typeface="方正正黑简体" pitchFamily="2" charset="-122"/>
                <a:ea typeface="方正正黑简体" pitchFamily="2" charset="-122"/>
              </a:defRPr>
            </a:lvl1pPr>
            <a:lvl2pPr marL="742950" indent="-285750">
              <a:defRPr sz="1300">
                <a:solidFill>
                  <a:schemeClr val="tx1"/>
                </a:solidFill>
                <a:latin typeface="方正正黑简体" pitchFamily="2" charset="-122"/>
                <a:ea typeface="方正正黑简体" pitchFamily="2" charset="-122"/>
              </a:defRPr>
            </a:lvl2pPr>
            <a:lvl3pPr marL="1143000" indent="-228600">
              <a:defRPr sz="1300">
                <a:solidFill>
                  <a:schemeClr val="tx1"/>
                </a:solidFill>
                <a:latin typeface="方正正黑简体" pitchFamily="2" charset="-122"/>
                <a:ea typeface="方正正黑简体" pitchFamily="2" charset="-122"/>
              </a:defRPr>
            </a:lvl3pPr>
            <a:lvl4pPr marL="1600200" indent="-228600">
              <a:defRPr sz="1300">
                <a:solidFill>
                  <a:schemeClr val="tx1"/>
                </a:solidFill>
                <a:latin typeface="方正正黑简体" pitchFamily="2" charset="-122"/>
                <a:ea typeface="方正正黑简体" pitchFamily="2" charset="-122"/>
              </a:defRPr>
            </a:lvl4pPr>
            <a:lvl5pPr marL="2057400" indent="-228600">
              <a:defRPr sz="1300">
                <a:solidFill>
                  <a:schemeClr val="tx1"/>
                </a:solidFill>
                <a:latin typeface="方正正黑简体" pitchFamily="2" charset="-122"/>
                <a:ea typeface="方正正黑简体" pitchFamily="2" charset="-122"/>
              </a:defRPr>
            </a:lvl5pPr>
            <a:lvl6pPr marL="2514600" indent="-228600" defTabSz="685800" fontAlgn="base">
              <a:spcBef>
                <a:spcPct val="0"/>
              </a:spcBef>
              <a:spcAft>
                <a:spcPct val="0"/>
              </a:spcAft>
              <a:defRPr sz="1300">
                <a:solidFill>
                  <a:schemeClr val="tx1"/>
                </a:solidFill>
                <a:latin typeface="方正正黑简体" pitchFamily="2" charset="-122"/>
                <a:ea typeface="方正正黑简体" pitchFamily="2" charset="-122"/>
              </a:defRPr>
            </a:lvl6pPr>
            <a:lvl7pPr marL="2971800" indent="-228600" defTabSz="685800" fontAlgn="base">
              <a:spcBef>
                <a:spcPct val="0"/>
              </a:spcBef>
              <a:spcAft>
                <a:spcPct val="0"/>
              </a:spcAft>
              <a:defRPr sz="1300">
                <a:solidFill>
                  <a:schemeClr val="tx1"/>
                </a:solidFill>
                <a:latin typeface="方正正黑简体" pitchFamily="2" charset="-122"/>
                <a:ea typeface="方正正黑简体" pitchFamily="2" charset="-122"/>
              </a:defRPr>
            </a:lvl7pPr>
            <a:lvl8pPr marL="3429000" indent="-228600" defTabSz="685800" fontAlgn="base">
              <a:spcBef>
                <a:spcPct val="0"/>
              </a:spcBef>
              <a:spcAft>
                <a:spcPct val="0"/>
              </a:spcAft>
              <a:defRPr sz="1300">
                <a:solidFill>
                  <a:schemeClr val="tx1"/>
                </a:solidFill>
                <a:latin typeface="方正正黑简体" pitchFamily="2" charset="-122"/>
                <a:ea typeface="方正正黑简体" pitchFamily="2" charset="-122"/>
              </a:defRPr>
            </a:lvl8pPr>
            <a:lvl9pPr marL="3886200" indent="-228600" defTabSz="685800" fontAlgn="base">
              <a:spcBef>
                <a:spcPct val="0"/>
              </a:spcBef>
              <a:spcAft>
                <a:spcPct val="0"/>
              </a:spcAft>
              <a:defRPr sz="1300">
                <a:solidFill>
                  <a:schemeClr val="tx1"/>
                </a:solidFill>
                <a:latin typeface="方正正黑简体" pitchFamily="2" charset="-122"/>
                <a:ea typeface="方正正黑简体" pitchFamily="2" charset="-122"/>
              </a:defRPr>
            </a:lvl9pPr>
          </a:lstStyle>
          <a:p>
            <a:pPr algn="ctr"/>
            <a:r>
              <a:rPr lang="zh-CN" altLang="en-US" sz="7999" b="1" kern="100" spc="600" dirty="0">
                <a:solidFill>
                  <a:srgbClr val="C00000"/>
                </a:solidFill>
                <a:latin typeface="方正兰亭超细黑简体" pitchFamily="2" charset="-122"/>
                <a:ea typeface="方正兰亭超细黑简体" pitchFamily="2" charset="-122"/>
                <a:cs typeface="Times New Roman" panose="02020603050405020304" pitchFamily="18" charset="0"/>
              </a:rPr>
              <a:t>第六章  陶瓷产品设计师 国家职业标准</a:t>
            </a:r>
          </a:p>
        </p:txBody>
      </p:sp>
      <p:sp>
        <p:nvSpPr>
          <p:cNvPr id="26" name="文本框 12"/>
          <p:cNvSpPr txBox="1">
            <a:spLocks noChangeArrowheads="1"/>
          </p:cNvSpPr>
          <p:nvPr/>
        </p:nvSpPr>
        <p:spPr bwMode="auto">
          <a:xfrm>
            <a:off x="10347343" y="2211745"/>
            <a:ext cx="2014283" cy="29080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37139" tIns="68569" rIns="137139" bIns="68569">
            <a:spAutoFit/>
          </a:bodyPr>
          <a:lstStyle>
            <a:lvl1pPr>
              <a:defRPr sz="1300">
                <a:solidFill>
                  <a:schemeClr val="tx1"/>
                </a:solidFill>
                <a:latin typeface="方正正黑简体" pitchFamily="2" charset="-122"/>
                <a:ea typeface="方正正黑简体" pitchFamily="2" charset="-122"/>
              </a:defRPr>
            </a:lvl1pPr>
            <a:lvl2pPr marL="742950" indent="-285750">
              <a:defRPr sz="1300">
                <a:solidFill>
                  <a:schemeClr val="tx1"/>
                </a:solidFill>
                <a:latin typeface="方正正黑简体" pitchFamily="2" charset="-122"/>
                <a:ea typeface="方正正黑简体" pitchFamily="2" charset="-122"/>
              </a:defRPr>
            </a:lvl2pPr>
            <a:lvl3pPr marL="1143000" indent="-228600">
              <a:defRPr sz="1300">
                <a:solidFill>
                  <a:schemeClr val="tx1"/>
                </a:solidFill>
                <a:latin typeface="方正正黑简体" pitchFamily="2" charset="-122"/>
                <a:ea typeface="方正正黑简体" pitchFamily="2" charset="-122"/>
              </a:defRPr>
            </a:lvl3pPr>
            <a:lvl4pPr marL="1600200" indent="-228600">
              <a:defRPr sz="1300">
                <a:solidFill>
                  <a:schemeClr val="tx1"/>
                </a:solidFill>
                <a:latin typeface="方正正黑简体" pitchFamily="2" charset="-122"/>
                <a:ea typeface="方正正黑简体" pitchFamily="2" charset="-122"/>
              </a:defRPr>
            </a:lvl4pPr>
            <a:lvl5pPr marL="2057400" indent="-228600">
              <a:defRPr sz="1300">
                <a:solidFill>
                  <a:schemeClr val="tx1"/>
                </a:solidFill>
                <a:latin typeface="方正正黑简体" pitchFamily="2" charset="-122"/>
                <a:ea typeface="方正正黑简体" pitchFamily="2" charset="-122"/>
              </a:defRPr>
            </a:lvl5pPr>
            <a:lvl6pPr marL="2514600" indent="-228600" defTabSz="685800" fontAlgn="base">
              <a:spcBef>
                <a:spcPct val="0"/>
              </a:spcBef>
              <a:spcAft>
                <a:spcPct val="0"/>
              </a:spcAft>
              <a:defRPr sz="1300">
                <a:solidFill>
                  <a:schemeClr val="tx1"/>
                </a:solidFill>
                <a:latin typeface="方正正黑简体" pitchFamily="2" charset="-122"/>
                <a:ea typeface="方正正黑简体" pitchFamily="2" charset="-122"/>
              </a:defRPr>
            </a:lvl6pPr>
            <a:lvl7pPr marL="2971800" indent="-228600" defTabSz="685800" fontAlgn="base">
              <a:spcBef>
                <a:spcPct val="0"/>
              </a:spcBef>
              <a:spcAft>
                <a:spcPct val="0"/>
              </a:spcAft>
              <a:defRPr sz="1300">
                <a:solidFill>
                  <a:schemeClr val="tx1"/>
                </a:solidFill>
                <a:latin typeface="方正正黑简体" pitchFamily="2" charset="-122"/>
                <a:ea typeface="方正正黑简体" pitchFamily="2" charset="-122"/>
              </a:defRPr>
            </a:lvl7pPr>
            <a:lvl8pPr marL="3429000" indent="-228600" defTabSz="685800" fontAlgn="base">
              <a:spcBef>
                <a:spcPct val="0"/>
              </a:spcBef>
              <a:spcAft>
                <a:spcPct val="0"/>
              </a:spcAft>
              <a:defRPr sz="1300">
                <a:solidFill>
                  <a:schemeClr val="tx1"/>
                </a:solidFill>
                <a:latin typeface="方正正黑简体" pitchFamily="2" charset="-122"/>
                <a:ea typeface="方正正黑简体" pitchFamily="2" charset="-122"/>
              </a:defRPr>
            </a:lvl8pPr>
            <a:lvl9pPr marL="3886200" indent="-228600" defTabSz="685800" fontAlgn="base">
              <a:spcBef>
                <a:spcPct val="0"/>
              </a:spcBef>
              <a:spcAft>
                <a:spcPct val="0"/>
              </a:spcAft>
              <a:defRPr sz="1300">
                <a:solidFill>
                  <a:schemeClr val="tx1"/>
                </a:solidFill>
                <a:latin typeface="方正正黑简体" pitchFamily="2" charset="-122"/>
                <a:ea typeface="方正正黑简体" pitchFamily="2" charset="-122"/>
              </a:defRPr>
            </a:lvl9pPr>
          </a:lstStyle>
          <a:p>
            <a:pPr algn="ctr"/>
            <a:r>
              <a:rPr lang="en-US" altLang="zh-CN" sz="17997" dirty="0">
                <a:solidFill>
                  <a:schemeClr val="tx1">
                    <a:lumMod val="50000"/>
                    <a:lumOff val="50000"/>
                  </a:schemeClr>
                </a:solidFill>
                <a:latin typeface="AgencyFB" panose="02000806040000020003" pitchFamily="2" charset="0"/>
                <a:ea typeface="微软雅黑" pitchFamily="34" charset="-122"/>
              </a:rPr>
              <a:t>6</a:t>
            </a:r>
            <a:endParaRPr lang="zh-CN" altLang="en-US" sz="17997" dirty="0">
              <a:solidFill>
                <a:schemeClr val="tx1">
                  <a:lumMod val="50000"/>
                  <a:lumOff val="50000"/>
                </a:schemeClr>
              </a:solidFill>
              <a:latin typeface="AgencyFB" panose="02000806040000020003" pitchFamily="2" charset="0"/>
              <a:ea typeface="微软雅黑" pitchFamily="34" charset="-122"/>
            </a:endParaRPr>
          </a:p>
        </p:txBody>
      </p:sp>
      <p:sp>
        <p:nvSpPr>
          <p:cNvPr id="16" name="文本框 14"/>
          <p:cNvSpPr txBox="1">
            <a:spLocks noChangeArrowheads="1"/>
          </p:cNvSpPr>
          <p:nvPr/>
        </p:nvSpPr>
        <p:spPr bwMode="auto">
          <a:xfrm>
            <a:off x="8280037" y="3680254"/>
            <a:ext cx="2757271" cy="5693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37139" tIns="68569" rIns="137139" bIns="68569">
            <a:spAutoFit/>
          </a:bodyPr>
          <a:lstStyle>
            <a:lvl1pPr>
              <a:defRPr sz="1300">
                <a:solidFill>
                  <a:schemeClr val="tx1"/>
                </a:solidFill>
                <a:latin typeface="方正正黑简体" pitchFamily="2" charset="-122"/>
                <a:ea typeface="方正正黑简体" pitchFamily="2" charset="-122"/>
              </a:defRPr>
            </a:lvl1pPr>
            <a:lvl2pPr marL="742950" indent="-285750">
              <a:defRPr sz="1300">
                <a:solidFill>
                  <a:schemeClr val="tx1"/>
                </a:solidFill>
                <a:latin typeface="方正正黑简体" pitchFamily="2" charset="-122"/>
                <a:ea typeface="方正正黑简体" pitchFamily="2" charset="-122"/>
              </a:defRPr>
            </a:lvl2pPr>
            <a:lvl3pPr marL="1143000" indent="-228600">
              <a:defRPr sz="1300">
                <a:solidFill>
                  <a:schemeClr val="tx1"/>
                </a:solidFill>
                <a:latin typeface="方正正黑简体" pitchFamily="2" charset="-122"/>
                <a:ea typeface="方正正黑简体" pitchFamily="2" charset="-122"/>
              </a:defRPr>
            </a:lvl3pPr>
            <a:lvl4pPr marL="1600200" indent="-228600">
              <a:defRPr sz="1300">
                <a:solidFill>
                  <a:schemeClr val="tx1"/>
                </a:solidFill>
                <a:latin typeface="方正正黑简体" pitchFamily="2" charset="-122"/>
                <a:ea typeface="方正正黑简体" pitchFamily="2" charset="-122"/>
              </a:defRPr>
            </a:lvl4pPr>
            <a:lvl5pPr marL="2057400" indent="-228600">
              <a:defRPr sz="1300">
                <a:solidFill>
                  <a:schemeClr val="tx1"/>
                </a:solidFill>
                <a:latin typeface="方正正黑简体" pitchFamily="2" charset="-122"/>
                <a:ea typeface="方正正黑简体" pitchFamily="2" charset="-122"/>
              </a:defRPr>
            </a:lvl5pPr>
            <a:lvl6pPr marL="2514600" indent="-228600" defTabSz="685800" fontAlgn="base">
              <a:spcBef>
                <a:spcPct val="0"/>
              </a:spcBef>
              <a:spcAft>
                <a:spcPct val="0"/>
              </a:spcAft>
              <a:defRPr sz="1300">
                <a:solidFill>
                  <a:schemeClr val="tx1"/>
                </a:solidFill>
                <a:latin typeface="方正正黑简体" pitchFamily="2" charset="-122"/>
                <a:ea typeface="方正正黑简体" pitchFamily="2" charset="-122"/>
              </a:defRPr>
            </a:lvl6pPr>
            <a:lvl7pPr marL="2971800" indent="-228600" defTabSz="685800" fontAlgn="base">
              <a:spcBef>
                <a:spcPct val="0"/>
              </a:spcBef>
              <a:spcAft>
                <a:spcPct val="0"/>
              </a:spcAft>
              <a:defRPr sz="1300">
                <a:solidFill>
                  <a:schemeClr val="tx1"/>
                </a:solidFill>
                <a:latin typeface="方正正黑简体" pitchFamily="2" charset="-122"/>
                <a:ea typeface="方正正黑简体" pitchFamily="2" charset="-122"/>
              </a:defRPr>
            </a:lvl7pPr>
            <a:lvl8pPr marL="3429000" indent="-228600" defTabSz="685800" fontAlgn="base">
              <a:spcBef>
                <a:spcPct val="0"/>
              </a:spcBef>
              <a:spcAft>
                <a:spcPct val="0"/>
              </a:spcAft>
              <a:defRPr sz="1300">
                <a:solidFill>
                  <a:schemeClr val="tx1"/>
                </a:solidFill>
                <a:latin typeface="方正正黑简体" pitchFamily="2" charset="-122"/>
                <a:ea typeface="方正正黑简体" pitchFamily="2" charset="-122"/>
              </a:defRPr>
            </a:lvl8pPr>
            <a:lvl9pPr marL="3886200" indent="-228600" defTabSz="685800" fontAlgn="base">
              <a:spcBef>
                <a:spcPct val="0"/>
              </a:spcBef>
              <a:spcAft>
                <a:spcPct val="0"/>
              </a:spcAft>
              <a:defRPr sz="1300">
                <a:solidFill>
                  <a:schemeClr val="tx1"/>
                </a:solidFill>
                <a:latin typeface="方正正黑简体" pitchFamily="2" charset="-122"/>
                <a:ea typeface="方正正黑简体" pitchFamily="2" charset="-122"/>
              </a:defRPr>
            </a:lvl9pPr>
          </a:lstStyle>
          <a:p>
            <a:pPr algn="ctr" eaLnBrk="1" hangingPunct="1"/>
            <a:r>
              <a:rPr lang="en-US" altLang="zh-CN" sz="2800" dirty="0">
                <a:solidFill>
                  <a:schemeClr val="tx1">
                    <a:lumMod val="50000"/>
                    <a:lumOff val="50000"/>
                  </a:schemeClr>
                </a:solidFill>
                <a:latin typeface="微软雅黑" pitchFamily="34" charset="-122"/>
                <a:ea typeface="微软雅黑" pitchFamily="34" charset="-122"/>
              </a:rPr>
              <a:t>PART ONE</a:t>
            </a:r>
            <a:endParaRPr lang="zh-CN" altLang="en-US" sz="2800" dirty="0">
              <a:solidFill>
                <a:schemeClr val="tx1">
                  <a:lumMod val="50000"/>
                  <a:lumOff val="50000"/>
                </a:schemeClr>
              </a:solidFill>
              <a:latin typeface="微软雅黑" pitchFamily="34" charset="-122"/>
              <a:ea typeface="微软雅黑" pitchFamily="34" charset="-122"/>
            </a:endParaRPr>
          </a:p>
        </p:txBody>
      </p:sp>
      <p:pic>
        <p:nvPicPr>
          <p:cNvPr id="9" name="图片 8"/>
          <p:cNvPicPr>
            <a:picLocks noChangeAspect="1"/>
          </p:cNvPicPr>
          <p:nvPr/>
        </p:nvPicPr>
        <p:blipFill>
          <a:blip r:embed="rId4" cstate="screen">
            <a:extLst>
              <a:ext uri="{28A0092B-C50C-407E-A947-70E740481C1C}">
                <a14:useLocalDpi xmlns:a14="http://schemas.microsoft.com/office/drawing/2010/main" val="0"/>
              </a:ext>
            </a:extLst>
          </a:blip>
          <a:srcRect l="17632" r="49845" b="47264"/>
          <a:stretch>
            <a:fillRect/>
          </a:stretch>
        </p:blipFill>
        <p:spPr>
          <a:xfrm flipH="1">
            <a:off x="5417478" y="-20899"/>
            <a:ext cx="3150548" cy="4586632"/>
          </a:xfrm>
          <a:prstGeom prst="rect">
            <a:avLst/>
          </a:prstGeom>
        </p:spPr>
      </p:pic>
      <p:sp>
        <p:nvSpPr>
          <p:cNvPr id="10" name="PA_半闭框 7"/>
          <p:cNvSpPr/>
          <p:nvPr>
            <p:custDataLst>
              <p:tags r:id="rId1"/>
            </p:custDataLst>
          </p:nvPr>
        </p:nvSpPr>
        <p:spPr>
          <a:xfrm flipH="1">
            <a:off x="9876875" y="2592374"/>
            <a:ext cx="2591888" cy="1439938"/>
          </a:xfrm>
          <a:prstGeom prst="halfFrame">
            <a:avLst>
              <a:gd name="adj1" fmla="val 889"/>
              <a:gd name="adj2" fmla="val 1333"/>
            </a:avLst>
          </a:prstGeom>
          <a:solidFill>
            <a:srgbClr val="65686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599">
              <a:solidFill>
                <a:schemeClr val="tx1"/>
              </a:solidFill>
            </a:endParaRPr>
          </a:p>
        </p:txBody>
      </p:sp>
    </p:spTree>
    <p:extLst>
      <p:ext uri="{BB962C8B-B14F-4D97-AF65-F5344CB8AC3E}">
        <p14:creationId xmlns:p14="http://schemas.microsoft.com/office/powerpoint/2010/main" val="340656565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invX="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26"/>
                                        </p:tgtEl>
                                        <p:attrNameLst>
                                          <p:attrName>style.visibility</p:attrName>
                                        </p:attrNameLst>
                                      </p:cBhvr>
                                      <p:to>
                                        <p:strVal val="visible"/>
                                      </p:to>
                                    </p:set>
                                    <p:anim calcmode="lin" valueType="num">
                                      <p:cBhvr>
                                        <p:cTn id="13" dur="250" fill="hold"/>
                                        <p:tgtEl>
                                          <p:spTgt spid="26"/>
                                        </p:tgtEl>
                                        <p:attrNameLst>
                                          <p:attrName>ppt_w</p:attrName>
                                        </p:attrNameLst>
                                      </p:cBhvr>
                                      <p:tavLst>
                                        <p:tav tm="0">
                                          <p:val>
                                            <p:fltVal val="0"/>
                                          </p:val>
                                        </p:tav>
                                        <p:tav tm="100000">
                                          <p:val>
                                            <p:strVal val="#ppt_w"/>
                                          </p:val>
                                        </p:tav>
                                      </p:tavLst>
                                    </p:anim>
                                    <p:anim calcmode="lin" valueType="num">
                                      <p:cBhvr>
                                        <p:cTn id="14" dur="250" fill="hold"/>
                                        <p:tgtEl>
                                          <p:spTgt spid="26"/>
                                        </p:tgtEl>
                                        <p:attrNameLst>
                                          <p:attrName>ppt_h</p:attrName>
                                        </p:attrNameLst>
                                      </p:cBhvr>
                                      <p:tavLst>
                                        <p:tav tm="0">
                                          <p:val>
                                            <p:fltVal val="0"/>
                                          </p:val>
                                        </p:tav>
                                        <p:tav tm="100000">
                                          <p:val>
                                            <p:strVal val="#ppt_h"/>
                                          </p:val>
                                        </p:tav>
                                      </p:tavLst>
                                    </p:anim>
                                    <p:animEffect transition="in" filter="fade">
                                      <p:cBhvr>
                                        <p:cTn id="15" dur="250"/>
                                        <p:tgtEl>
                                          <p:spTgt spid="26"/>
                                        </p:tgtEl>
                                      </p:cBhvr>
                                    </p:animEffect>
                                  </p:childTnLst>
                                </p:cTn>
                              </p:par>
                            </p:childTnLst>
                          </p:cTn>
                        </p:par>
                        <p:par>
                          <p:cTn id="16" fill="hold">
                            <p:stCondLst>
                              <p:cond delay="1250"/>
                            </p:stCondLst>
                            <p:childTnLst>
                              <p:par>
                                <p:cTn id="17" presetID="6" presetClass="emph" presetSubtype="0" decel="100000" fill="hold" grpId="1" nodeType="afterEffect">
                                  <p:stCondLst>
                                    <p:cond delay="0"/>
                                  </p:stCondLst>
                                  <p:childTnLst>
                                    <p:animScale>
                                      <p:cBhvr>
                                        <p:cTn id="18" dur="250" fill="hold"/>
                                        <p:tgtEl>
                                          <p:spTgt spid="26"/>
                                        </p:tgtEl>
                                      </p:cBhvr>
                                      <p:by x="120000" y="120000"/>
                                    </p:animScale>
                                  </p:childTnLst>
                                </p:cTn>
                              </p:par>
                            </p:childTnLst>
                          </p:cTn>
                        </p:par>
                        <p:par>
                          <p:cTn id="19" fill="hold">
                            <p:stCondLst>
                              <p:cond delay="1500"/>
                            </p:stCondLst>
                            <p:childTnLst>
                              <p:par>
                                <p:cTn id="20" presetID="6" presetClass="emph" presetSubtype="0" decel="100000" fill="hold" grpId="2" nodeType="afterEffect">
                                  <p:stCondLst>
                                    <p:cond delay="0"/>
                                  </p:stCondLst>
                                  <p:childTnLst>
                                    <p:animScale>
                                      <p:cBhvr>
                                        <p:cTn id="21" dur="250" fill="hold"/>
                                        <p:tgtEl>
                                          <p:spTgt spid="26"/>
                                        </p:tgtEl>
                                      </p:cBhvr>
                                      <p:by x="83000" y="83000"/>
                                    </p:animScale>
                                  </p:childTnLst>
                                </p:cTn>
                              </p:par>
                            </p:childTnLst>
                          </p:cTn>
                        </p:par>
                        <p:par>
                          <p:cTn id="22" fill="hold">
                            <p:stCondLst>
                              <p:cond delay="1750"/>
                            </p:stCondLst>
                            <p:childTnLst>
                              <p:par>
                                <p:cTn id="23" presetID="10" presetClass="entr" presetSubtype="0" fill="hold" grpId="0" nodeType="after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fade">
                                      <p:cBhvr>
                                        <p:cTn id="25" dur="500"/>
                                        <p:tgtEl>
                                          <p:spTgt spid="16"/>
                                        </p:tgtEl>
                                      </p:cBhvr>
                                    </p:animEffect>
                                  </p:childTnLst>
                                </p:cTn>
                              </p:par>
                            </p:childTnLst>
                          </p:cTn>
                        </p:par>
                        <p:par>
                          <p:cTn id="26" fill="hold">
                            <p:stCondLst>
                              <p:cond delay="2250"/>
                            </p:stCondLst>
                            <p:childTnLst>
                              <p:par>
                                <p:cTn id="27" presetID="22" presetClass="entr" presetSubtype="1" fill="hold" grpId="0" nodeType="after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wipe(up)">
                                      <p:cBhvr>
                                        <p:cTn id="29" dur="500"/>
                                        <p:tgtEl>
                                          <p:spTgt spid="10"/>
                                        </p:tgtEl>
                                      </p:cBhvr>
                                    </p:animEffect>
                                  </p:childTnLst>
                                </p:cTn>
                              </p:par>
                            </p:childTnLst>
                          </p:cTn>
                        </p:par>
                        <p:par>
                          <p:cTn id="30" fill="hold">
                            <p:stCondLst>
                              <p:cond delay="2750"/>
                            </p:stCondLst>
                            <p:childTnLst>
                              <p:par>
                                <p:cTn id="31" presetID="53" presetClass="entr" presetSubtype="16" fill="hold" grpId="0" nodeType="afterEffect">
                                  <p:stCondLst>
                                    <p:cond delay="0"/>
                                  </p:stCondLst>
                                  <p:childTnLst>
                                    <p:set>
                                      <p:cBhvr>
                                        <p:cTn id="32" dur="1" fill="hold">
                                          <p:stCondLst>
                                            <p:cond delay="0"/>
                                          </p:stCondLst>
                                        </p:cTn>
                                        <p:tgtEl>
                                          <p:spTgt spid="15"/>
                                        </p:tgtEl>
                                        <p:attrNameLst>
                                          <p:attrName>style.visibility</p:attrName>
                                        </p:attrNameLst>
                                      </p:cBhvr>
                                      <p:to>
                                        <p:strVal val="visible"/>
                                      </p:to>
                                    </p:set>
                                    <p:anim calcmode="lin" valueType="num">
                                      <p:cBhvr>
                                        <p:cTn id="33" dur="500" fill="hold"/>
                                        <p:tgtEl>
                                          <p:spTgt spid="15"/>
                                        </p:tgtEl>
                                        <p:attrNameLst>
                                          <p:attrName>ppt_w</p:attrName>
                                        </p:attrNameLst>
                                      </p:cBhvr>
                                      <p:tavLst>
                                        <p:tav tm="0">
                                          <p:val>
                                            <p:fltVal val="0"/>
                                          </p:val>
                                        </p:tav>
                                        <p:tav tm="100000">
                                          <p:val>
                                            <p:strVal val="#ppt_w"/>
                                          </p:val>
                                        </p:tav>
                                      </p:tavLst>
                                    </p:anim>
                                    <p:anim calcmode="lin" valueType="num">
                                      <p:cBhvr>
                                        <p:cTn id="34" dur="500" fill="hold"/>
                                        <p:tgtEl>
                                          <p:spTgt spid="15"/>
                                        </p:tgtEl>
                                        <p:attrNameLst>
                                          <p:attrName>ppt_h</p:attrName>
                                        </p:attrNameLst>
                                      </p:cBhvr>
                                      <p:tavLst>
                                        <p:tav tm="0">
                                          <p:val>
                                            <p:fltVal val="0"/>
                                          </p:val>
                                        </p:tav>
                                        <p:tav tm="100000">
                                          <p:val>
                                            <p:strVal val="#ppt_h"/>
                                          </p:val>
                                        </p:tav>
                                      </p:tavLst>
                                    </p:anim>
                                    <p:animEffect transition="in" filter="fade">
                                      <p:cBhvr>
                                        <p:cTn id="3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6" grpId="0"/>
      <p:bldP spid="26" grpId="1"/>
      <p:bldP spid="26" grpId="2"/>
      <p:bldP spid="16" grpId="0"/>
      <p:bldP spid="10"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659FF02E-FF86-2639-CD70-3CB35C950E19}"/>
              </a:ext>
            </a:extLst>
          </p:cNvPr>
          <p:cNvSpPr/>
          <p:nvPr/>
        </p:nvSpPr>
        <p:spPr>
          <a:xfrm>
            <a:off x="589279" y="424740"/>
            <a:ext cx="13655041" cy="753820"/>
          </a:xfrm>
          <a:prstGeom prst="rect">
            <a:avLst/>
          </a:prstGeom>
          <a:ln/>
        </p:spPr>
        <p:style>
          <a:lnRef idx="0">
            <a:schemeClr val="accent5"/>
          </a:lnRef>
          <a:fillRef idx="3">
            <a:schemeClr val="accent5"/>
          </a:fillRef>
          <a:effectRef idx="3">
            <a:schemeClr val="accent5"/>
          </a:effectRef>
          <a:fontRef idx="minor">
            <a:schemeClr val="lt1"/>
          </a:fontRef>
        </p:style>
        <p:txBody>
          <a:bodyPr rtlCol="0" anchor="ctr"/>
          <a:lstStyle/>
          <a:p>
            <a:pPr algn="ctr"/>
            <a:r>
              <a:rPr lang="zh-CN" altLang="en-US" sz="3599" dirty="0"/>
              <a:t>陶瓷产品设计师国家职业标准</a:t>
            </a:r>
          </a:p>
        </p:txBody>
      </p:sp>
      <p:sp>
        <p:nvSpPr>
          <p:cNvPr id="3" name="矩形: 单圆角 2">
            <a:extLst>
              <a:ext uri="{FF2B5EF4-FFF2-40B4-BE49-F238E27FC236}">
                <a16:creationId xmlns:a16="http://schemas.microsoft.com/office/drawing/2014/main" id="{3A77D000-7E5D-A098-7700-F62DAE6810BC}"/>
              </a:ext>
            </a:extLst>
          </p:cNvPr>
          <p:cNvSpPr/>
          <p:nvPr/>
        </p:nvSpPr>
        <p:spPr>
          <a:xfrm>
            <a:off x="589280" y="1767840"/>
            <a:ext cx="17048480" cy="7823200"/>
          </a:xfrm>
          <a:prstGeom prst="round1Rect">
            <a:avLst>
              <a:gd name="adj" fmla="val 8334"/>
            </a:avLst>
          </a:prstGeom>
        </p:spPr>
        <p:style>
          <a:lnRef idx="0">
            <a:schemeClr val="accent3"/>
          </a:lnRef>
          <a:fillRef idx="3">
            <a:schemeClr val="accent3"/>
          </a:fillRef>
          <a:effectRef idx="3">
            <a:schemeClr val="accent3"/>
          </a:effectRef>
          <a:fontRef idx="minor">
            <a:schemeClr val="lt1"/>
          </a:fontRef>
        </p:style>
        <p:txBody>
          <a:bodyPr rtlCol="0" anchor="ctr"/>
          <a:lstStyle/>
          <a:p>
            <a:pPr>
              <a:lnSpc>
                <a:spcPct val="150000"/>
              </a:lnSpc>
            </a:pPr>
            <a:r>
              <a:rPr lang="en-US" altLang="zh-CN" sz="2000" b="1" dirty="0"/>
              <a:t>1.1</a:t>
            </a:r>
            <a:r>
              <a:rPr lang="zh-CN" altLang="en-US" sz="2000" b="1" dirty="0"/>
              <a:t>职业名称</a:t>
            </a:r>
          </a:p>
          <a:p>
            <a:pPr>
              <a:lnSpc>
                <a:spcPct val="150000"/>
              </a:lnSpc>
            </a:pPr>
            <a:r>
              <a:rPr lang="zh-CN" altLang="en-US" sz="2000" dirty="0"/>
              <a:t>陶瓷产品设计师。</a:t>
            </a:r>
          </a:p>
          <a:p>
            <a:pPr>
              <a:lnSpc>
                <a:spcPct val="150000"/>
              </a:lnSpc>
            </a:pPr>
            <a:r>
              <a:rPr lang="en-US" altLang="zh-CN" sz="2000" b="1" dirty="0"/>
              <a:t>1.2</a:t>
            </a:r>
            <a:r>
              <a:rPr lang="zh-CN" altLang="en-US" sz="2000" b="1" dirty="0"/>
              <a:t>职业定义</a:t>
            </a:r>
          </a:p>
          <a:p>
            <a:pPr>
              <a:lnSpc>
                <a:spcPct val="150000"/>
              </a:lnSpc>
            </a:pPr>
            <a:r>
              <a:rPr lang="zh-CN" altLang="en-US" sz="2000" dirty="0"/>
              <a:t>根据陶瓷产品使用功能及审美需求，对陶瓷产品进行设计、制作的人员。</a:t>
            </a:r>
          </a:p>
          <a:p>
            <a:pPr>
              <a:lnSpc>
                <a:spcPct val="150000"/>
              </a:lnSpc>
            </a:pPr>
            <a:r>
              <a:rPr lang="en-US" altLang="zh-CN" sz="2000" b="1" dirty="0"/>
              <a:t>1.3</a:t>
            </a:r>
            <a:r>
              <a:rPr lang="zh-CN" altLang="en-US" sz="2000" b="1" dirty="0"/>
              <a:t>职业等级</a:t>
            </a:r>
          </a:p>
          <a:p>
            <a:pPr>
              <a:lnSpc>
                <a:spcPct val="150000"/>
              </a:lnSpc>
            </a:pPr>
            <a:r>
              <a:rPr lang="zh-CN" altLang="en-US" sz="2000" dirty="0"/>
              <a:t>本职业共设四个等级，分别为</a:t>
            </a:r>
            <a:r>
              <a:rPr lang="en-US" altLang="zh-CN" sz="2000" dirty="0"/>
              <a:t>:</a:t>
            </a:r>
            <a:r>
              <a:rPr lang="zh-CN" altLang="en-US" sz="2000" dirty="0"/>
              <a:t>四级陶瓷产品设计师</a:t>
            </a:r>
            <a:r>
              <a:rPr lang="en-US" altLang="zh-CN" sz="2000" dirty="0"/>
              <a:t>(</a:t>
            </a:r>
            <a:r>
              <a:rPr lang="zh-CN" altLang="en-US" sz="2000" dirty="0"/>
              <a:t>国家职业资格四级</a:t>
            </a:r>
            <a:r>
              <a:rPr lang="en-US" altLang="zh-CN" sz="2000" dirty="0"/>
              <a:t>)</a:t>
            </a:r>
            <a:r>
              <a:rPr lang="zh-CN" altLang="en-US" sz="2000" dirty="0"/>
              <a:t>、三级陶瓷产品设计师</a:t>
            </a:r>
            <a:r>
              <a:rPr lang="en-US" altLang="zh-CN" sz="2000" dirty="0"/>
              <a:t>(</a:t>
            </a:r>
            <a:r>
              <a:rPr lang="zh-CN" altLang="en-US" sz="2000" dirty="0"/>
              <a:t>国家职业资格三级</a:t>
            </a:r>
            <a:r>
              <a:rPr lang="en-US" altLang="zh-CN" sz="2000" dirty="0"/>
              <a:t>)</a:t>
            </a:r>
            <a:r>
              <a:rPr lang="zh-CN" altLang="en-US" sz="2000" dirty="0"/>
              <a:t>、二级陶瓷产品设计师</a:t>
            </a:r>
            <a:r>
              <a:rPr lang="en-US" altLang="zh-CN" sz="2000" dirty="0"/>
              <a:t>(</a:t>
            </a:r>
            <a:r>
              <a:rPr lang="zh-CN" altLang="en-US" sz="2000" dirty="0"/>
              <a:t>国家职业资格二级</a:t>
            </a:r>
            <a:r>
              <a:rPr lang="en-US" altLang="zh-CN" sz="2000" dirty="0"/>
              <a:t>)</a:t>
            </a:r>
            <a:r>
              <a:rPr lang="zh-CN" altLang="en-US" sz="2000" dirty="0"/>
              <a:t>、一级陶瓷产品设计师</a:t>
            </a:r>
            <a:r>
              <a:rPr lang="en-US" altLang="zh-CN" sz="2000" dirty="0"/>
              <a:t>(</a:t>
            </a:r>
            <a:r>
              <a:rPr lang="zh-CN" altLang="en-US" sz="2000" dirty="0"/>
              <a:t>国家职业资格一级</a:t>
            </a:r>
            <a:r>
              <a:rPr lang="en-US" altLang="zh-CN" sz="2000" dirty="0"/>
              <a:t>)</a:t>
            </a:r>
            <a:r>
              <a:rPr lang="zh-CN" altLang="en-US" sz="2000" dirty="0"/>
              <a:t>。</a:t>
            </a:r>
          </a:p>
          <a:p>
            <a:pPr>
              <a:lnSpc>
                <a:spcPct val="150000"/>
              </a:lnSpc>
            </a:pPr>
            <a:r>
              <a:rPr lang="en-US" altLang="zh-CN" sz="2000" b="1" dirty="0"/>
              <a:t>1.4</a:t>
            </a:r>
            <a:r>
              <a:rPr lang="zh-CN" altLang="en-US" sz="2000" b="1" dirty="0"/>
              <a:t>职业环境</a:t>
            </a:r>
          </a:p>
          <a:p>
            <a:pPr>
              <a:lnSpc>
                <a:spcPct val="150000"/>
              </a:lnSpc>
            </a:pPr>
            <a:r>
              <a:rPr lang="zh-CN" altLang="en-US" sz="2000" dirty="0"/>
              <a:t>室内、外，常温。</a:t>
            </a:r>
          </a:p>
          <a:p>
            <a:pPr>
              <a:lnSpc>
                <a:spcPct val="150000"/>
              </a:lnSpc>
            </a:pPr>
            <a:r>
              <a:rPr lang="en-US" altLang="zh-CN" sz="2000" b="1" dirty="0"/>
              <a:t>1.5</a:t>
            </a:r>
            <a:r>
              <a:rPr lang="zh-CN" altLang="en-US" sz="2000" b="1" dirty="0"/>
              <a:t>职业能力特征</a:t>
            </a:r>
          </a:p>
          <a:p>
            <a:pPr>
              <a:lnSpc>
                <a:spcPct val="150000"/>
              </a:lnSpc>
            </a:pPr>
            <a:r>
              <a:rPr lang="zh-CN" altLang="en-US" sz="2000" dirty="0"/>
              <a:t>具有较强的形体空间感和颜色辨别能力，形象思维能力强。</a:t>
            </a:r>
          </a:p>
          <a:p>
            <a:pPr>
              <a:lnSpc>
                <a:spcPct val="150000"/>
              </a:lnSpc>
            </a:pPr>
            <a:r>
              <a:rPr lang="en-US" altLang="zh-CN" sz="2000" b="1" dirty="0"/>
              <a:t>1.6</a:t>
            </a:r>
            <a:r>
              <a:rPr lang="zh-CN" altLang="en-US" sz="2000" b="1" dirty="0"/>
              <a:t>基本文化程度</a:t>
            </a:r>
          </a:p>
          <a:p>
            <a:pPr>
              <a:lnSpc>
                <a:spcPct val="150000"/>
              </a:lnSpc>
            </a:pPr>
            <a:r>
              <a:rPr lang="zh-CN" altLang="en-US" sz="2000" dirty="0"/>
              <a:t>高中毕业</a:t>
            </a:r>
            <a:r>
              <a:rPr lang="en-US" altLang="zh-CN" sz="2000" dirty="0"/>
              <a:t>(</a:t>
            </a:r>
            <a:r>
              <a:rPr lang="zh-CN" altLang="en-US" sz="2000" dirty="0"/>
              <a:t>或同等学历</a:t>
            </a:r>
            <a:r>
              <a:rPr lang="en-US" altLang="zh-CN" sz="2000" dirty="0"/>
              <a:t>)</a:t>
            </a:r>
            <a:r>
              <a:rPr lang="zh-CN" altLang="en-US" sz="2000" dirty="0"/>
              <a:t>。</a:t>
            </a:r>
          </a:p>
          <a:p>
            <a:pPr>
              <a:lnSpc>
                <a:spcPct val="150000"/>
              </a:lnSpc>
            </a:pPr>
            <a:r>
              <a:rPr lang="en-US" altLang="zh-CN" sz="2000" b="1" dirty="0"/>
              <a:t>1.7</a:t>
            </a:r>
            <a:r>
              <a:rPr lang="zh-CN" altLang="en-US" sz="2000" b="1" dirty="0"/>
              <a:t>培训要求</a:t>
            </a:r>
          </a:p>
          <a:p>
            <a:pPr>
              <a:lnSpc>
                <a:spcPct val="150000"/>
              </a:lnSpc>
            </a:pPr>
            <a:r>
              <a:rPr lang="en-US" altLang="zh-CN" sz="2000" dirty="0"/>
              <a:t>1.7.1</a:t>
            </a:r>
            <a:r>
              <a:rPr lang="zh-CN" altLang="en-US" sz="2000" dirty="0"/>
              <a:t>培训期限</a:t>
            </a:r>
          </a:p>
          <a:p>
            <a:pPr>
              <a:lnSpc>
                <a:spcPct val="150000"/>
              </a:lnSpc>
            </a:pPr>
            <a:r>
              <a:rPr lang="zh-CN" altLang="en-US" sz="2000" dirty="0"/>
              <a:t>全日制职业学校教育，根据其培养目标和教学计划确定。晋级培训期限</a:t>
            </a:r>
            <a:r>
              <a:rPr lang="en-US" altLang="zh-CN" sz="2000" dirty="0"/>
              <a:t>:</a:t>
            </a:r>
            <a:r>
              <a:rPr lang="zh-CN" altLang="en-US" sz="2000" dirty="0"/>
              <a:t>四级陶瓷产品设计师不少于</a:t>
            </a:r>
            <a:r>
              <a:rPr lang="en-US" altLang="zh-CN" sz="2000" dirty="0"/>
              <a:t>200</a:t>
            </a:r>
            <a:r>
              <a:rPr lang="zh-CN" altLang="en-US" sz="2000" dirty="0"/>
              <a:t>标准学时</a:t>
            </a:r>
            <a:r>
              <a:rPr lang="en-US" altLang="zh-CN" sz="2000" dirty="0"/>
              <a:t>;</a:t>
            </a:r>
            <a:r>
              <a:rPr lang="zh-CN" altLang="en-US" sz="2000" dirty="0"/>
              <a:t>三级陶瓷产品设计师不少于</a:t>
            </a:r>
            <a:r>
              <a:rPr lang="en-US" altLang="zh-CN" sz="2000" dirty="0"/>
              <a:t>200</a:t>
            </a:r>
            <a:r>
              <a:rPr lang="zh-CN" altLang="en-US" sz="2000" dirty="0"/>
              <a:t>标准学时</a:t>
            </a:r>
            <a:r>
              <a:rPr lang="en-US" altLang="zh-CN" sz="2000" dirty="0"/>
              <a:t>;</a:t>
            </a:r>
            <a:r>
              <a:rPr lang="zh-CN" altLang="en-US" sz="2000" dirty="0"/>
              <a:t>二级陶瓷产品设计师不少于</a:t>
            </a:r>
            <a:r>
              <a:rPr lang="en-US" altLang="zh-CN" sz="2000" dirty="0"/>
              <a:t>300</a:t>
            </a:r>
            <a:r>
              <a:rPr lang="zh-CN" altLang="en-US" sz="2000" dirty="0"/>
              <a:t>标准学时</a:t>
            </a:r>
            <a:r>
              <a:rPr lang="en-US" altLang="zh-CN" sz="2000" dirty="0"/>
              <a:t>;</a:t>
            </a:r>
            <a:r>
              <a:rPr lang="zh-CN" altLang="en-US" sz="2000" dirty="0"/>
              <a:t>一级陶瓷产品设计师不少于</a:t>
            </a:r>
            <a:r>
              <a:rPr lang="en-US" altLang="zh-CN" sz="2000" dirty="0"/>
              <a:t>200</a:t>
            </a:r>
            <a:r>
              <a:rPr lang="zh-CN" altLang="en-US" sz="2000" dirty="0"/>
              <a:t>标准学时。</a:t>
            </a:r>
          </a:p>
        </p:txBody>
      </p:sp>
      <p:sp>
        <p:nvSpPr>
          <p:cNvPr id="6" name="矩形: 圆角 5">
            <a:extLst>
              <a:ext uri="{FF2B5EF4-FFF2-40B4-BE49-F238E27FC236}">
                <a16:creationId xmlns:a16="http://schemas.microsoft.com/office/drawing/2014/main" id="{A0857AB8-23BF-5634-E835-CBAF83722018}"/>
              </a:ext>
            </a:extLst>
          </p:cNvPr>
          <p:cNvSpPr/>
          <p:nvPr/>
        </p:nvSpPr>
        <p:spPr>
          <a:xfrm>
            <a:off x="7071360" y="1402080"/>
            <a:ext cx="4124960" cy="753820"/>
          </a:xfrm>
          <a:prstGeom prst="roundRect">
            <a:avLst/>
          </a:prstGeom>
        </p:spPr>
        <p:style>
          <a:lnRef idx="0">
            <a:schemeClr val="accent4"/>
          </a:lnRef>
          <a:fillRef idx="3">
            <a:schemeClr val="accent4"/>
          </a:fillRef>
          <a:effectRef idx="3">
            <a:schemeClr val="accent4"/>
          </a:effectRef>
          <a:fontRef idx="minor">
            <a:schemeClr val="lt1"/>
          </a:fontRef>
        </p:style>
        <p:txBody>
          <a:bodyPr rtlCol="0" anchor="ctr"/>
          <a:lstStyle/>
          <a:p>
            <a:pPr algn="ctr"/>
            <a:r>
              <a:rPr lang="en-US" altLang="zh-CN" sz="2400" dirty="0"/>
              <a:t>1.</a:t>
            </a:r>
            <a:r>
              <a:rPr lang="zh-CN" altLang="en-US" sz="2400" dirty="0"/>
              <a:t>职业概况</a:t>
            </a:r>
          </a:p>
        </p:txBody>
      </p:sp>
    </p:spTree>
    <p:extLst>
      <p:ext uri="{BB962C8B-B14F-4D97-AF65-F5344CB8AC3E}">
        <p14:creationId xmlns:p14="http://schemas.microsoft.com/office/powerpoint/2010/main" val="133968651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invX="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ppt_w</p:attrName>
                                        </p:attrNameLst>
                                      </p:cBhvr>
                                      <p:tavLst>
                                        <p:tav tm="0">
                                          <p:val>
                                            <p:fltVal val="0"/>
                                          </p:val>
                                        </p:tav>
                                        <p:tav tm="100000">
                                          <p:val>
                                            <p:strVal val="#ppt_w"/>
                                          </p:val>
                                        </p:tav>
                                      </p:tavLst>
                                    </p:anim>
                                    <p:anim calcmode="lin" valueType="num">
                                      <p:cBhvr>
                                        <p:cTn id="14" dur="500" fill="hold"/>
                                        <p:tgtEl>
                                          <p:spTgt spid="6"/>
                                        </p:tgtEl>
                                        <p:attrNameLst>
                                          <p:attrName>ppt_h</p:attrName>
                                        </p:attrNameLst>
                                      </p:cBhvr>
                                      <p:tavLst>
                                        <p:tav tm="0">
                                          <p:val>
                                            <p:fltVal val="0"/>
                                          </p:val>
                                        </p:tav>
                                        <p:tav tm="100000">
                                          <p:val>
                                            <p:strVal val="#ppt_h"/>
                                          </p:val>
                                        </p:tav>
                                      </p:tavLst>
                                    </p:anim>
                                    <p:animEffect transition="in" filter="fade">
                                      <p:cBhvr>
                                        <p:cTn id="15" dur="500"/>
                                        <p:tgtEl>
                                          <p:spTgt spid="6"/>
                                        </p:tgtEl>
                                      </p:cBhvr>
                                    </p:animEffect>
                                  </p:childTnLst>
                                </p:cTn>
                              </p:par>
                            </p:childTnLst>
                          </p:cTn>
                        </p:par>
                      </p:childTnLst>
                    </p:cTn>
                  </p:par>
                  <p:par>
                    <p:cTn id="16" fill="hold">
                      <p:stCondLst>
                        <p:cond delay="indefinite"/>
                      </p:stCondLst>
                      <p:childTnLst>
                        <p:par>
                          <p:cTn id="17" fill="hold">
                            <p:stCondLst>
                              <p:cond delay="0"/>
                            </p:stCondLst>
                            <p:childTnLst>
                              <p:par>
                                <p:cTn id="18" presetID="14" presetClass="entr" presetSubtype="10" fill="hold" grpId="0" nodeType="click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randombar(horizontal)">
                                      <p:cBhvr>
                                        <p:cTn id="2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3" grpId="0" animBg="1"/>
      <p:bldP spid="6"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单圆角 2">
            <a:extLst>
              <a:ext uri="{FF2B5EF4-FFF2-40B4-BE49-F238E27FC236}">
                <a16:creationId xmlns:a16="http://schemas.microsoft.com/office/drawing/2014/main" id="{3A77D000-7E5D-A098-7700-F62DAE6810BC}"/>
              </a:ext>
            </a:extLst>
          </p:cNvPr>
          <p:cNvSpPr/>
          <p:nvPr/>
        </p:nvSpPr>
        <p:spPr>
          <a:xfrm>
            <a:off x="589280" y="1198880"/>
            <a:ext cx="17048480" cy="8392160"/>
          </a:xfrm>
          <a:prstGeom prst="round1Rect">
            <a:avLst>
              <a:gd name="adj" fmla="val 8334"/>
            </a:avLst>
          </a:prstGeom>
        </p:spPr>
        <p:style>
          <a:lnRef idx="0">
            <a:schemeClr val="accent3"/>
          </a:lnRef>
          <a:fillRef idx="3">
            <a:schemeClr val="accent3"/>
          </a:fillRef>
          <a:effectRef idx="3">
            <a:schemeClr val="accent3"/>
          </a:effectRef>
          <a:fontRef idx="minor">
            <a:schemeClr val="lt1"/>
          </a:fontRef>
        </p:style>
        <p:txBody>
          <a:bodyPr rtlCol="0" anchor="ctr"/>
          <a:lstStyle/>
          <a:p>
            <a:pPr>
              <a:lnSpc>
                <a:spcPct val="150000"/>
              </a:lnSpc>
            </a:pPr>
            <a:r>
              <a:rPr lang="en-US" altLang="zh-CN" sz="2000" dirty="0"/>
              <a:t>1.7.2</a:t>
            </a:r>
            <a:r>
              <a:rPr lang="zh-CN" altLang="en-US" sz="2000" dirty="0"/>
              <a:t>培训教师</a:t>
            </a:r>
          </a:p>
          <a:p>
            <a:pPr>
              <a:lnSpc>
                <a:spcPct val="150000"/>
              </a:lnSpc>
            </a:pPr>
            <a:r>
              <a:rPr lang="zh-CN" altLang="en-US" sz="2000" dirty="0"/>
              <a:t>培训四级、三级陶瓷产品设计师的教师应具有二级陶瓷产品设计师以上职业资格证书或相关专业中级及以上专业技术职务任职资格</a:t>
            </a:r>
            <a:r>
              <a:rPr lang="en-US" altLang="zh-CN" sz="2000" dirty="0"/>
              <a:t>;</a:t>
            </a:r>
            <a:r>
              <a:rPr lang="zh-CN" altLang="en-US" sz="2000" dirty="0"/>
              <a:t>培训二级陶瓷产品设计师的教师应具有一级陶瓷产品设计师职业资格证书或相关专业高级专业技术职务任职资格</a:t>
            </a:r>
            <a:r>
              <a:rPr lang="en-US" altLang="zh-CN" sz="2000" dirty="0"/>
              <a:t>;</a:t>
            </a:r>
            <a:r>
              <a:rPr lang="zh-CN" altLang="en-US" sz="2000" dirty="0"/>
              <a:t>培训一级陶瓷产品设计师的教师应具有一级陶瓷产品设计师职业资格证书</a:t>
            </a:r>
            <a:r>
              <a:rPr lang="en-US" altLang="zh-CN" sz="2000" dirty="0"/>
              <a:t>3</a:t>
            </a:r>
            <a:r>
              <a:rPr lang="zh-CN" altLang="en-US" sz="2000" dirty="0"/>
              <a:t>年以上或相关专业高级专业技术职务任职资格。</a:t>
            </a:r>
          </a:p>
          <a:p>
            <a:pPr>
              <a:lnSpc>
                <a:spcPct val="150000"/>
              </a:lnSpc>
            </a:pPr>
            <a:r>
              <a:rPr lang="en-US" altLang="zh-CN" sz="2000" dirty="0"/>
              <a:t>1.7.3</a:t>
            </a:r>
            <a:r>
              <a:rPr lang="zh-CN" altLang="en-US" sz="2000" dirty="0"/>
              <a:t>培训场地设备</a:t>
            </a:r>
          </a:p>
          <a:p>
            <a:pPr>
              <a:lnSpc>
                <a:spcPct val="150000"/>
              </a:lnSpc>
            </a:pPr>
            <a:r>
              <a:rPr lang="zh-CN" altLang="en-US" sz="2000" dirty="0"/>
              <a:t>满足教学需要的标准教室和具有必要的陶瓷产品原材料及成型、烧成、装饰设备的场所。</a:t>
            </a:r>
          </a:p>
          <a:p>
            <a:pPr>
              <a:lnSpc>
                <a:spcPct val="150000"/>
              </a:lnSpc>
            </a:pPr>
            <a:r>
              <a:rPr lang="en-US" altLang="zh-CN" sz="2000" b="1" dirty="0"/>
              <a:t>1.8</a:t>
            </a:r>
            <a:r>
              <a:rPr lang="zh-CN" altLang="en-US" sz="2000" b="1" dirty="0"/>
              <a:t>鉴定要求</a:t>
            </a:r>
          </a:p>
          <a:p>
            <a:pPr>
              <a:lnSpc>
                <a:spcPct val="150000"/>
              </a:lnSpc>
            </a:pPr>
            <a:r>
              <a:rPr lang="en-US" altLang="zh-CN" sz="2000" dirty="0"/>
              <a:t>1.8.1</a:t>
            </a:r>
            <a:r>
              <a:rPr lang="zh-CN" altLang="en-US" sz="2000" dirty="0"/>
              <a:t>适用对象</a:t>
            </a:r>
          </a:p>
          <a:p>
            <a:pPr>
              <a:lnSpc>
                <a:spcPct val="150000"/>
              </a:lnSpc>
            </a:pPr>
            <a:r>
              <a:rPr lang="zh-CN" altLang="en-US" sz="2000" dirty="0"/>
              <a:t>从事或准备从事本职业的人员。</a:t>
            </a:r>
            <a:endParaRPr lang="en-US" altLang="zh-CN" sz="2000" dirty="0"/>
          </a:p>
          <a:p>
            <a:pPr>
              <a:lnSpc>
                <a:spcPct val="150000"/>
              </a:lnSpc>
            </a:pPr>
            <a:r>
              <a:rPr lang="en-US" altLang="zh-CN" sz="2000" dirty="0"/>
              <a:t>1.8.2</a:t>
            </a:r>
            <a:r>
              <a:rPr lang="zh-CN" altLang="en-US" sz="2000" dirty="0"/>
              <a:t>中报条件</a:t>
            </a:r>
          </a:p>
          <a:p>
            <a:pPr>
              <a:lnSpc>
                <a:spcPct val="150000"/>
              </a:lnSpc>
            </a:pPr>
            <a:r>
              <a:rPr lang="en-US" altLang="zh-CN" sz="2000" dirty="0"/>
              <a:t>——</a:t>
            </a:r>
            <a:r>
              <a:rPr lang="zh-CN" altLang="en-US" sz="2000" dirty="0"/>
              <a:t>四级陶瓷产品设计师</a:t>
            </a:r>
            <a:r>
              <a:rPr lang="en-US" altLang="zh-CN" sz="2000" dirty="0"/>
              <a:t>(</a:t>
            </a:r>
            <a:r>
              <a:rPr lang="zh-CN" altLang="en-US" sz="2000" dirty="0"/>
              <a:t>具备以下条件之一者</a:t>
            </a:r>
            <a:r>
              <a:rPr lang="en-US" altLang="zh-CN" sz="2000" dirty="0"/>
              <a:t>)</a:t>
            </a:r>
          </a:p>
          <a:p>
            <a:pPr>
              <a:lnSpc>
                <a:spcPct val="150000"/>
              </a:lnSpc>
            </a:pPr>
            <a:r>
              <a:rPr lang="en-US" altLang="zh-CN" sz="2000" dirty="0"/>
              <a:t>(1)</a:t>
            </a:r>
            <a:r>
              <a:rPr lang="zh-CN" altLang="en-US" sz="2000" dirty="0"/>
              <a:t>连续从事本职业工作</a:t>
            </a:r>
            <a:r>
              <a:rPr lang="en-US" altLang="zh-CN" sz="2000" dirty="0"/>
              <a:t>1</a:t>
            </a:r>
            <a:r>
              <a:rPr lang="zh-CN" altLang="en-US" sz="2000" dirty="0"/>
              <a:t>年以上。</a:t>
            </a:r>
          </a:p>
          <a:p>
            <a:pPr>
              <a:lnSpc>
                <a:spcPct val="150000"/>
              </a:lnSpc>
            </a:pPr>
            <a:r>
              <a:rPr lang="en-US" altLang="zh-CN" sz="2000" dirty="0"/>
              <a:t>(2)</a:t>
            </a:r>
            <a:r>
              <a:rPr lang="zh-CN" altLang="en-US" sz="2000" dirty="0"/>
              <a:t>具有中等职业学校本专业</a:t>
            </a:r>
            <a:r>
              <a:rPr lang="en-US" altLang="zh-CN" sz="2000" dirty="0"/>
              <a:t>(</a:t>
            </a:r>
            <a:r>
              <a:rPr lang="zh-CN" altLang="en-US" sz="2000" dirty="0"/>
              <a:t>职业</a:t>
            </a:r>
            <a:r>
              <a:rPr lang="en-US" altLang="zh-CN" sz="2000" dirty="0"/>
              <a:t>)</a:t>
            </a:r>
            <a:r>
              <a:rPr lang="zh-CN" altLang="en-US" sz="2000" dirty="0"/>
              <a:t>或相关专业</a:t>
            </a:r>
            <a:r>
              <a:rPr lang="en-US" altLang="zh-CN" sz="2000" dirty="0"/>
              <a:t>"</a:t>
            </a:r>
            <a:r>
              <a:rPr lang="zh-CN" altLang="en-US" sz="2000" dirty="0"/>
              <a:t>毕业证书。</a:t>
            </a:r>
          </a:p>
          <a:p>
            <a:pPr>
              <a:lnSpc>
                <a:spcPct val="150000"/>
              </a:lnSpc>
            </a:pPr>
            <a:r>
              <a:rPr lang="en-US" altLang="zh-CN" sz="2000" dirty="0"/>
              <a:t>(3)</a:t>
            </a:r>
            <a:r>
              <a:rPr lang="zh-CN" altLang="en-US" sz="2000" dirty="0"/>
              <a:t>经四级陶瓷产品设计师正规培训达规定标准学时数，并取得结业证书。</a:t>
            </a:r>
          </a:p>
          <a:p>
            <a:pPr>
              <a:lnSpc>
                <a:spcPct val="150000"/>
              </a:lnSpc>
            </a:pPr>
            <a:r>
              <a:rPr lang="en-US" altLang="zh-CN" sz="2000" dirty="0"/>
              <a:t>——</a:t>
            </a:r>
            <a:r>
              <a:rPr lang="zh-CN" altLang="en-US" sz="2000" dirty="0"/>
              <a:t>三级陶瓷产品设计师</a:t>
            </a:r>
            <a:r>
              <a:rPr lang="en-US" altLang="zh-CN" sz="2000" dirty="0"/>
              <a:t>(</a:t>
            </a:r>
            <a:r>
              <a:rPr lang="zh-CN" altLang="en-US" sz="2000" dirty="0"/>
              <a:t>具备以下条件之一者</a:t>
            </a:r>
            <a:r>
              <a:rPr lang="en-US" altLang="zh-CN" sz="2000" dirty="0"/>
              <a:t>)</a:t>
            </a:r>
          </a:p>
          <a:p>
            <a:pPr>
              <a:lnSpc>
                <a:spcPct val="150000"/>
              </a:lnSpc>
            </a:pPr>
            <a:r>
              <a:rPr lang="en-US" altLang="zh-CN" sz="2000" dirty="0"/>
              <a:t>(1)</a:t>
            </a:r>
            <a:r>
              <a:rPr lang="zh-CN" altLang="en-US" sz="2000" dirty="0"/>
              <a:t>连续从事本职业工作</a:t>
            </a:r>
            <a:r>
              <a:rPr lang="en-US" altLang="zh-CN" sz="2000" dirty="0"/>
              <a:t>6</a:t>
            </a:r>
            <a:r>
              <a:rPr lang="zh-CN" altLang="en-US" sz="2000" dirty="0"/>
              <a:t>年以上</a:t>
            </a:r>
          </a:p>
          <a:p>
            <a:pPr>
              <a:lnSpc>
                <a:spcPct val="150000"/>
              </a:lnSpc>
            </a:pPr>
            <a:r>
              <a:rPr lang="en-US" altLang="zh-CN" sz="2000" dirty="0"/>
              <a:t>(2)</a:t>
            </a:r>
            <a:r>
              <a:rPr lang="zh-CN" altLang="en-US" sz="2000" dirty="0"/>
              <a:t>具有以高级技能为培养目标的技工学校、技师学院和职业技术学院本专业或相关专业毕业证书。</a:t>
            </a:r>
            <a:endParaRPr lang="en-US" altLang="zh-CN" sz="2000" dirty="0"/>
          </a:p>
          <a:p>
            <a:pPr>
              <a:lnSpc>
                <a:spcPct val="150000"/>
              </a:lnSpc>
            </a:pPr>
            <a:r>
              <a:rPr lang="en-US" altLang="zh-CN" sz="2000" dirty="0"/>
              <a:t>(3)</a:t>
            </a:r>
            <a:r>
              <a:rPr lang="zh-CN" altLang="en-US" sz="2000" dirty="0"/>
              <a:t>取得四级陶瓷产品设计师职业资格证书后，连续从事本职业工作</a:t>
            </a:r>
            <a:r>
              <a:rPr lang="en-US" altLang="zh-CN" sz="2000" dirty="0"/>
              <a:t>4</a:t>
            </a:r>
            <a:r>
              <a:rPr lang="zh-CN" altLang="en-US" sz="2000" dirty="0"/>
              <a:t>年以上。</a:t>
            </a:r>
          </a:p>
        </p:txBody>
      </p:sp>
    </p:spTree>
    <p:extLst>
      <p:ext uri="{BB962C8B-B14F-4D97-AF65-F5344CB8AC3E}">
        <p14:creationId xmlns:p14="http://schemas.microsoft.com/office/powerpoint/2010/main" val="288765944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invX="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单圆角 2">
            <a:extLst>
              <a:ext uri="{FF2B5EF4-FFF2-40B4-BE49-F238E27FC236}">
                <a16:creationId xmlns:a16="http://schemas.microsoft.com/office/drawing/2014/main" id="{3A77D000-7E5D-A098-7700-F62DAE6810BC}"/>
              </a:ext>
            </a:extLst>
          </p:cNvPr>
          <p:cNvSpPr/>
          <p:nvPr/>
        </p:nvSpPr>
        <p:spPr>
          <a:xfrm>
            <a:off x="589280" y="1198880"/>
            <a:ext cx="17048480" cy="8392160"/>
          </a:xfrm>
          <a:prstGeom prst="round1Rect">
            <a:avLst>
              <a:gd name="adj" fmla="val 8334"/>
            </a:avLst>
          </a:prstGeom>
        </p:spPr>
        <p:style>
          <a:lnRef idx="0">
            <a:schemeClr val="accent3"/>
          </a:lnRef>
          <a:fillRef idx="3">
            <a:schemeClr val="accent3"/>
          </a:fillRef>
          <a:effectRef idx="3">
            <a:schemeClr val="accent3"/>
          </a:effectRef>
          <a:fontRef idx="minor">
            <a:schemeClr val="lt1"/>
          </a:fontRef>
        </p:style>
        <p:txBody>
          <a:bodyPr rtlCol="0" anchor="ctr"/>
          <a:lstStyle/>
          <a:p>
            <a:pPr>
              <a:lnSpc>
                <a:spcPct val="150000"/>
              </a:lnSpc>
            </a:pPr>
            <a:r>
              <a:rPr lang="en-US" altLang="zh-CN" sz="2000" dirty="0"/>
              <a:t>(4)</a:t>
            </a:r>
            <a:r>
              <a:rPr lang="zh-CN" altLang="en-US" sz="2000" dirty="0"/>
              <a:t>取得四级陶瓷产品设计师职业资格证书后，连续从事本职业工作</a:t>
            </a:r>
            <a:r>
              <a:rPr lang="en-US" altLang="zh-CN" sz="2000" dirty="0"/>
              <a:t>3</a:t>
            </a:r>
            <a:r>
              <a:rPr lang="zh-CN" altLang="en-US" sz="2000" dirty="0"/>
              <a:t>年以上，经三级陶瓷产品设计师正规培训达规定标准学时数，并取得结业证书。</a:t>
            </a:r>
          </a:p>
          <a:p>
            <a:pPr>
              <a:lnSpc>
                <a:spcPct val="150000"/>
              </a:lnSpc>
            </a:pPr>
            <a:r>
              <a:rPr lang="en-US" altLang="zh-CN" sz="2000" dirty="0"/>
              <a:t>(5)</a:t>
            </a:r>
            <a:r>
              <a:rPr lang="zh-CN" altLang="en-US" sz="2000" dirty="0"/>
              <a:t>具有本专业或相关专业大学专科及以上学历证书。</a:t>
            </a:r>
          </a:p>
          <a:p>
            <a:pPr>
              <a:lnSpc>
                <a:spcPct val="150000"/>
              </a:lnSpc>
            </a:pPr>
            <a:r>
              <a:rPr lang="en-US" altLang="zh-CN" sz="2000" dirty="0"/>
              <a:t>(6)</a:t>
            </a:r>
            <a:r>
              <a:rPr lang="zh-CN" altLang="en-US" sz="2000" dirty="0"/>
              <a:t>具有其他专业大学专科及以上学历证书，连续从事本职业工作</a:t>
            </a:r>
            <a:r>
              <a:rPr lang="en-US" altLang="zh-CN" sz="2000" dirty="0"/>
              <a:t>1</a:t>
            </a:r>
            <a:r>
              <a:rPr lang="zh-CN" altLang="en-US" sz="2000" dirty="0"/>
              <a:t>年以上。</a:t>
            </a:r>
          </a:p>
          <a:p>
            <a:pPr>
              <a:lnSpc>
                <a:spcPct val="150000"/>
              </a:lnSpc>
            </a:pPr>
            <a:r>
              <a:rPr lang="en-US" altLang="zh-CN" sz="2000" dirty="0"/>
              <a:t>(7)</a:t>
            </a:r>
            <a:r>
              <a:rPr lang="zh-CN" altLang="en-US" sz="2000" dirty="0"/>
              <a:t>具有其他专业大学专科及以上学历证书，经三级陶瓷产品设计师正规培训达规定标准学时数，并取得结业证书。</a:t>
            </a:r>
          </a:p>
          <a:p>
            <a:pPr>
              <a:lnSpc>
                <a:spcPct val="150000"/>
              </a:lnSpc>
            </a:pPr>
            <a:r>
              <a:rPr lang="en-US" altLang="zh-CN" sz="2000" dirty="0"/>
              <a:t>——</a:t>
            </a:r>
            <a:r>
              <a:rPr lang="zh-CN" altLang="en-US" sz="2000" dirty="0"/>
              <a:t>二级陶瓷产品设计师</a:t>
            </a:r>
            <a:r>
              <a:rPr lang="en-US" altLang="zh-CN" sz="2000" dirty="0"/>
              <a:t>(</a:t>
            </a:r>
            <a:r>
              <a:rPr lang="zh-CN" altLang="en-US" sz="2000" dirty="0"/>
              <a:t>具备以下条件之一者</a:t>
            </a:r>
            <a:r>
              <a:rPr lang="en-US" altLang="zh-CN" sz="2000" dirty="0"/>
              <a:t>)</a:t>
            </a:r>
          </a:p>
          <a:p>
            <a:pPr>
              <a:lnSpc>
                <a:spcPct val="150000"/>
              </a:lnSpc>
            </a:pPr>
            <a:r>
              <a:rPr lang="en-US" altLang="zh-CN" sz="2000" dirty="0"/>
              <a:t>(1)</a:t>
            </a:r>
            <a:r>
              <a:rPr lang="zh-CN" altLang="en-US" sz="2000" dirty="0"/>
              <a:t>连续从事本职业工作</a:t>
            </a:r>
            <a:r>
              <a:rPr lang="en-US" altLang="zh-CN" sz="2000" dirty="0"/>
              <a:t>13</a:t>
            </a:r>
            <a:r>
              <a:rPr lang="zh-CN" altLang="en-US" sz="2000" dirty="0"/>
              <a:t>年以上。</a:t>
            </a:r>
          </a:p>
          <a:p>
            <a:pPr>
              <a:lnSpc>
                <a:spcPct val="150000"/>
              </a:lnSpc>
            </a:pPr>
            <a:r>
              <a:rPr lang="en-US" altLang="zh-CN" sz="2000" dirty="0"/>
              <a:t>(2)</a:t>
            </a:r>
            <a:r>
              <a:rPr lang="zh-CN" altLang="en-US" sz="2000" dirty="0"/>
              <a:t>取得三级陶瓷产品设计师职业资格证书后，连续从事本职业工作</a:t>
            </a:r>
            <a:r>
              <a:rPr lang="en-US" altLang="zh-CN" sz="2000" dirty="0"/>
              <a:t>5</a:t>
            </a:r>
            <a:r>
              <a:rPr lang="zh-CN" altLang="en-US" sz="2000" dirty="0"/>
              <a:t>年以上。</a:t>
            </a:r>
          </a:p>
          <a:p>
            <a:pPr>
              <a:lnSpc>
                <a:spcPct val="150000"/>
              </a:lnSpc>
            </a:pPr>
            <a:r>
              <a:rPr lang="en-US" altLang="zh-CN" sz="2000" dirty="0"/>
              <a:t>(3)</a:t>
            </a:r>
            <a:r>
              <a:rPr lang="zh-CN" altLang="en-US" sz="2000" dirty="0"/>
              <a:t>取得三级陶瓷产品设计师职业资格证书后，连续从事本职业工作</a:t>
            </a:r>
            <a:r>
              <a:rPr lang="en-US" altLang="zh-CN" sz="2000" dirty="0"/>
              <a:t>4</a:t>
            </a:r>
            <a:r>
              <a:rPr lang="zh-CN" altLang="en-US" sz="2000" dirty="0"/>
              <a:t>年以上，经二级陶瓷产品设计师正规培训达规定标准学时数，并取得结业证书。</a:t>
            </a:r>
          </a:p>
          <a:p>
            <a:pPr>
              <a:lnSpc>
                <a:spcPct val="150000"/>
              </a:lnSpc>
            </a:pPr>
            <a:r>
              <a:rPr lang="en-US" altLang="zh-CN" sz="2000" dirty="0"/>
              <a:t>(4)</a:t>
            </a:r>
            <a:r>
              <a:rPr lang="zh-CN" altLang="en-US" sz="2000" dirty="0"/>
              <a:t>取得本专业或相关专业大学本科学历证书后，连续从事本职业工作</a:t>
            </a:r>
            <a:r>
              <a:rPr lang="en-US" altLang="zh-CN" sz="2000" dirty="0"/>
              <a:t>5</a:t>
            </a:r>
            <a:r>
              <a:rPr lang="zh-CN" altLang="en-US" sz="2000" dirty="0"/>
              <a:t>年以上。</a:t>
            </a:r>
          </a:p>
          <a:p>
            <a:pPr>
              <a:lnSpc>
                <a:spcPct val="150000"/>
              </a:lnSpc>
            </a:pPr>
            <a:r>
              <a:rPr lang="en-US" altLang="zh-CN" sz="2000" dirty="0"/>
              <a:t>(5)</a:t>
            </a:r>
            <a:r>
              <a:rPr lang="zh-CN" altLang="en-US" sz="2000" dirty="0"/>
              <a:t>具有本专业或相关专业大学本科学历证书，取得三级陶瓷产品设计师职业资格证书后，连续从事本职业工作</a:t>
            </a:r>
            <a:r>
              <a:rPr lang="en-US" altLang="zh-CN" sz="2000" dirty="0"/>
              <a:t>4</a:t>
            </a:r>
            <a:r>
              <a:rPr lang="zh-CN" altLang="en-US" sz="2000" dirty="0"/>
              <a:t>年以上。</a:t>
            </a:r>
          </a:p>
          <a:p>
            <a:pPr>
              <a:lnSpc>
                <a:spcPct val="150000"/>
              </a:lnSpc>
            </a:pPr>
            <a:r>
              <a:rPr lang="en-US" altLang="zh-CN" sz="2000" dirty="0"/>
              <a:t>(6)</a:t>
            </a:r>
            <a:r>
              <a:rPr lang="zh-CN" altLang="en-US" sz="2000" dirty="0"/>
              <a:t>具有本专业或相关专业大学本科学历证书，取得三级陶瓷产品设计师职业资格证书后，连续从事本职业工作</a:t>
            </a:r>
            <a:r>
              <a:rPr lang="en-US" altLang="zh-CN" sz="2000" dirty="0"/>
              <a:t>3</a:t>
            </a:r>
            <a:r>
              <a:rPr lang="zh-CN" altLang="en-US" sz="2000" dirty="0"/>
              <a:t>年以上，经二级陶瓷产品设计师正规培训达规定标准学时数，并取得结业证书。</a:t>
            </a:r>
          </a:p>
          <a:p>
            <a:pPr>
              <a:lnSpc>
                <a:spcPct val="150000"/>
              </a:lnSpc>
            </a:pPr>
            <a:r>
              <a:rPr lang="en-US" altLang="zh-CN" sz="2000" dirty="0"/>
              <a:t>(7)</a:t>
            </a:r>
            <a:r>
              <a:rPr lang="zh-CN" altLang="en-US" sz="2000" dirty="0"/>
              <a:t>取得硕士研究生及以上学历证书后，连续从事本职业工作</a:t>
            </a:r>
            <a:r>
              <a:rPr lang="en-US" altLang="zh-CN" sz="2000" dirty="0"/>
              <a:t>2</a:t>
            </a:r>
            <a:r>
              <a:rPr lang="zh-CN" altLang="en-US" sz="2000" dirty="0"/>
              <a:t>年以上。</a:t>
            </a:r>
          </a:p>
          <a:p>
            <a:pPr>
              <a:lnSpc>
                <a:spcPct val="150000"/>
              </a:lnSpc>
            </a:pPr>
            <a:r>
              <a:rPr lang="en-US" altLang="zh-CN" sz="2000" dirty="0"/>
              <a:t>——</a:t>
            </a:r>
            <a:r>
              <a:rPr lang="zh-CN" altLang="en-US" sz="2000" dirty="0"/>
              <a:t>级陶瓷产品设计师</a:t>
            </a:r>
            <a:r>
              <a:rPr lang="en-US" altLang="zh-CN" sz="2000" dirty="0"/>
              <a:t>(</a:t>
            </a:r>
            <a:r>
              <a:rPr lang="zh-CN" altLang="en-US" sz="2000" dirty="0"/>
              <a:t>具备以下条件之一者</a:t>
            </a:r>
            <a:r>
              <a:rPr lang="en-US" altLang="zh-CN" sz="2000" dirty="0"/>
              <a:t>)</a:t>
            </a:r>
          </a:p>
          <a:p>
            <a:pPr>
              <a:lnSpc>
                <a:spcPct val="150000"/>
              </a:lnSpc>
            </a:pPr>
            <a:r>
              <a:rPr lang="en-US" altLang="zh-CN" sz="2000" dirty="0"/>
              <a:t>(1)</a:t>
            </a:r>
            <a:r>
              <a:rPr lang="zh-CN" altLang="en-US" sz="2000" dirty="0"/>
              <a:t>连续从事本职业工作</a:t>
            </a:r>
            <a:r>
              <a:rPr lang="en-US" altLang="zh-CN" sz="2000" dirty="0"/>
              <a:t>19</a:t>
            </a:r>
            <a:r>
              <a:rPr lang="zh-CN" altLang="en-US" sz="2000" dirty="0"/>
              <a:t>年以上。</a:t>
            </a:r>
          </a:p>
          <a:p>
            <a:pPr>
              <a:lnSpc>
                <a:spcPct val="150000"/>
              </a:lnSpc>
            </a:pPr>
            <a:r>
              <a:rPr lang="en-US" altLang="zh-CN" sz="2000" dirty="0"/>
              <a:t>(2)</a:t>
            </a:r>
            <a:r>
              <a:rPr lang="zh-CN" altLang="en-US" sz="2000" dirty="0"/>
              <a:t>取得二级陶瓷产品设计师职业资格证书后，连续从事本职业工作</a:t>
            </a:r>
            <a:r>
              <a:rPr lang="en-US" altLang="zh-CN" sz="2000" dirty="0"/>
              <a:t>4</a:t>
            </a:r>
            <a:r>
              <a:rPr lang="zh-CN" altLang="en-US" sz="2000" dirty="0"/>
              <a:t>年以上。</a:t>
            </a:r>
          </a:p>
          <a:p>
            <a:pPr>
              <a:lnSpc>
                <a:spcPct val="150000"/>
              </a:lnSpc>
            </a:pPr>
            <a:r>
              <a:rPr lang="en-US" altLang="zh-CN" sz="2000" dirty="0"/>
              <a:t>(3)</a:t>
            </a:r>
            <a:r>
              <a:rPr lang="zh-CN" altLang="en-US" sz="2000" dirty="0"/>
              <a:t>取得二级陶瓷产品设计师职业资格证书后，连续从事本职业工作</a:t>
            </a:r>
            <a:r>
              <a:rPr lang="en-US" altLang="zh-CN" sz="2000" dirty="0"/>
              <a:t>3</a:t>
            </a:r>
            <a:r>
              <a:rPr lang="zh-CN" altLang="en-US" sz="2000" dirty="0"/>
              <a:t>年以上，经一级陶瓷产品设计师正规培训达规定标准学时数，并取得结业证书。</a:t>
            </a:r>
          </a:p>
          <a:p>
            <a:pPr>
              <a:lnSpc>
                <a:spcPct val="150000"/>
              </a:lnSpc>
            </a:pPr>
            <a:r>
              <a:rPr lang="zh-CN" altLang="en-US" sz="2000" dirty="0"/>
              <a:t>新职业试行期间：</a:t>
            </a:r>
            <a:endParaRPr lang="en-US" altLang="zh-CN" sz="2000" dirty="0"/>
          </a:p>
        </p:txBody>
      </p:sp>
    </p:spTree>
    <p:extLst>
      <p:ext uri="{BB962C8B-B14F-4D97-AF65-F5344CB8AC3E}">
        <p14:creationId xmlns:p14="http://schemas.microsoft.com/office/powerpoint/2010/main" val="1243186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invX="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单圆角 2">
            <a:extLst>
              <a:ext uri="{FF2B5EF4-FFF2-40B4-BE49-F238E27FC236}">
                <a16:creationId xmlns:a16="http://schemas.microsoft.com/office/drawing/2014/main" id="{3A77D000-7E5D-A098-7700-F62DAE6810BC}"/>
              </a:ext>
            </a:extLst>
          </p:cNvPr>
          <p:cNvSpPr/>
          <p:nvPr/>
        </p:nvSpPr>
        <p:spPr>
          <a:xfrm>
            <a:off x="589280" y="1198880"/>
            <a:ext cx="17048480" cy="8392160"/>
          </a:xfrm>
          <a:prstGeom prst="round1Rect">
            <a:avLst>
              <a:gd name="adj" fmla="val 8334"/>
            </a:avLst>
          </a:prstGeom>
        </p:spPr>
        <p:style>
          <a:lnRef idx="0">
            <a:schemeClr val="accent3"/>
          </a:lnRef>
          <a:fillRef idx="3">
            <a:schemeClr val="accent3"/>
          </a:fillRef>
          <a:effectRef idx="3">
            <a:schemeClr val="accent3"/>
          </a:effectRef>
          <a:fontRef idx="minor">
            <a:schemeClr val="lt1"/>
          </a:fontRef>
        </p:style>
        <p:txBody>
          <a:bodyPr rtlCol="0" anchor="ctr"/>
          <a:lstStyle/>
          <a:p>
            <a:pPr>
              <a:lnSpc>
                <a:spcPct val="150000"/>
              </a:lnSpc>
            </a:pPr>
            <a:r>
              <a:rPr lang="en-US" altLang="zh-CN" sz="2000" dirty="0"/>
              <a:t>(4)</a:t>
            </a:r>
            <a:r>
              <a:rPr lang="zh-CN" altLang="en-US" sz="2000" dirty="0"/>
              <a:t>取得本专业或相关专业大学本科学历证书后，连续从事本职业或相关职业工作</a:t>
            </a:r>
            <a:r>
              <a:rPr lang="en-US" altLang="zh-CN" sz="2000" dirty="0"/>
              <a:t>13</a:t>
            </a:r>
            <a:r>
              <a:rPr lang="zh-CN" altLang="en-US" sz="2000" dirty="0"/>
              <a:t>年以上。</a:t>
            </a:r>
            <a:endParaRPr lang="en-US" altLang="zh-CN" sz="2000" dirty="0"/>
          </a:p>
          <a:p>
            <a:pPr>
              <a:lnSpc>
                <a:spcPct val="150000"/>
              </a:lnSpc>
            </a:pPr>
            <a:r>
              <a:rPr lang="en-US" altLang="zh-CN" sz="2000" dirty="0"/>
              <a:t>(5)</a:t>
            </a:r>
            <a:r>
              <a:rPr lang="zh-CN" altLang="en-US" sz="2000" dirty="0"/>
              <a:t>具有硕士、博士研究生学历证书，连续从事本职业或相关职业工作</a:t>
            </a:r>
            <a:r>
              <a:rPr lang="en-US" altLang="zh-CN" sz="2000" dirty="0"/>
              <a:t>10</a:t>
            </a:r>
            <a:r>
              <a:rPr lang="zh-CN" altLang="en-US" sz="2000" dirty="0"/>
              <a:t>年以上。</a:t>
            </a:r>
          </a:p>
          <a:p>
            <a:pPr>
              <a:lnSpc>
                <a:spcPct val="150000"/>
              </a:lnSpc>
            </a:pPr>
            <a:r>
              <a:rPr lang="en-US" altLang="zh-CN" sz="2000" dirty="0"/>
              <a:t>1.8.3</a:t>
            </a:r>
            <a:r>
              <a:rPr lang="zh-CN" altLang="en-US" sz="2000" dirty="0"/>
              <a:t>鉴定方式</a:t>
            </a:r>
          </a:p>
          <a:p>
            <a:pPr>
              <a:lnSpc>
                <a:spcPct val="150000"/>
              </a:lnSpc>
            </a:pPr>
            <a:r>
              <a:rPr lang="zh-CN" altLang="en-US" sz="2000" dirty="0"/>
              <a:t>分为理论知识考试和专业能力考核。理论知识考试采用闭卷笔答方式，专业能力考核采用现场实际操作方式进行。理论知识考试和专业能力考核均实行百分制，成绩皆达</a:t>
            </a:r>
            <a:r>
              <a:rPr lang="en-US" altLang="zh-CN" sz="2000" dirty="0"/>
              <a:t>60</a:t>
            </a:r>
            <a:r>
              <a:rPr lang="zh-CN" altLang="en-US" sz="2000" dirty="0"/>
              <a:t>分及以上者为合格。二级陶瓷产品设计师、一级陶瓷产品设计师还须进行综合评审。</a:t>
            </a:r>
          </a:p>
          <a:p>
            <a:pPr>
              <a:lnSpc>
                <a:spcPct val="150000"/>
              </a:lnSpc>
            </a:pPr>
            <a:r>
              <a:rPr lang="en-US" altLang="zh-CN" sz="2000" dirty="0"/>
              <a:t>1.8.4</a:t>
            </a:r>
            <a:r>
              <a:rPr lang="zh-CN" altLang="en-US" sz="2000" dirty="0"/>
              <a:t>考评人员与考生配比</a:t>
            </a:r>
          </a:p>
          <a:p>
            <a:pPr>
              <a:lnSpc>
                <a:spcPct val="150000"/>
              </a:lnSpc>
            </a:pPr>
            <a:r>
              <a:rPr lang="zh-CN" altLang="en-US" sz="2000" dirty="0"/>
              <a:t>理论知识考试考评人员与考生配比为</a:t>
            </a:r>
            <a:r>
              <a:rPr lang="en-US" altLang="zh-CN" sz="2000" dirty="0"/>
              <a:t>1:20</a:t>
            </a:r>
            <a:r>
              <a:rPr lang="zh-CN" altLang="en-US" sz="2000" dirty="0"/>
              <a:t>，每个标准教室不少于</a:t>
            </a:r>
            <a:r>
              <a:rPr lang="en-US" altLang="zh-CN" sz="2000" dirty="0"/>
              <a:t>2</a:t>
            </a:r>
            <a:r>
              <a:rPr lang="zh-CN" altLang="en-US" sz="2000" dirty="0"/>
              <a:t>名考评人员</a:t>
            </a:r>
            <a:r>
              <a:rPr lang="en-US" altLang="zh-CN" sz="2000" dirty="0"/>
              <a:t>;</a:t>
            </a:r>
            <a:r>
              <a:rPr lang="zh-CN" altLang="en-US" sz="2000" dirty="0"/>
              <a:t>专业能力考核考评员与考生配比为</a:t>
            </a:r>
            <a:r>
              <a:rPr lang="en-US" altLang="zh-CN" sz="2000" dirty="0"/>
              <a:t>1:5</a:t>
            </a:r>
            <a:r>
              <a:rPr lang="zh-CN" altLang="en-US" sz="2000" dirty="0"/>
              <a:t>，且不少于</a:t>
            </a:r>
            <a:r>
              <a:rPr lang="en-US" altLang="zh-CN" sz="2000" dirty="0"/>
              <a:t>5</a:t>
            </a:r>
            <a:r>
              <a:rPr lang="zh-CN" altLang="en-US" sz="2000" dirty="0"/>
              <a:t>名考评员；综合评审委员不少于</a:t>
            </a:r>
            <a:r>
              <a:rPr lang="en-US" altLang="zh-CN" sz="2000" dirty="0"/>
              <a:t>5</a:t>
            </a:r>
            <a:r>
              <a:rPr lang="zh-CN" altLang="en-US" sz="2000" dirty="0"/>
              <a:t>人。</a:t>
            </a:r>
          </a:p>
          <a:p>
            <a:pPr>
              <a:lnSpc>
                <a:spcPct val="150000"/>
              </a:lnSpc>
            </a:pPr>
            <a:r>
              <a:rPr lang="en-US" altLang="zh-CN" sz="2000" dirty="0"/>
              <a:t>1.8.5</a:t>
            </a:r>
            <a:r>
              <a:rPr lang="zh-CN" altLang="en-US" sz="2000" dirty="0"/>
              <a:t>鉴定时间</a:t>
            </a:r>
          </a:p>
          <a:p>
            <a:pPr>
              <a:lnSpc>
                <a:spcPct val="150000"/>
              </a:lnSpc>
            </a:pPr>
            <a:r>
              <a:rPr lang="zh-CN" altLang="en-US" sz="2000" dirty="0"/>
              <a:t>理论知识考试时间为</a:t>
            </a:r>
            <a:r>
              <a:rPr lang="en-US" altLang="zh-CN" sz="2000" dirty="0"/>
              <a:t>90</a:t>
            </a:r>
            <a:r>
              <a:rPr lang="zh-CN" altLang="en-US" sz="2000" dirty="0"/>
              <a:t>分钟</a:t>
            </a:r>
            <a:r>
              <a:rPr lang="en-US" altLang="zh-CN" sz="2000" dirty="0"/>
              <a:t>;</a:t>
            </a:r>
            <a:r>
              <a:rPr lang="zh-CN" altLang="en-US" sz="2000" dirty="0"/>
              <a:t>专业能力考核时间不少于</a:t>
            </a:r>
            <a:r>
              <a:rPr lang="en-US" altLang="zh-CN" sz="2000" dirty="0"/>
              <a:t>180</a:t>
            </a:r>
            <a:r>
              <a:rPr lang="zh-CN" altLang="en-US" sz="2000" dirty="0"/>
              <a:t>分钟</a:t>
            </a:r>
            <a:r>
              <a:rPr lang="en-US" altLang="zh-CN" sz="2000" dirty="0"/>
              <a:t>;</a:t>
            </a:r>
            <a:r>
              <a:rPr lang="zh-CN" altLang="en-US" sz="2000" dirty="0"/>
              <a:t>综合评审时间不少于</a:t>
            </a:r>
            <a:r>
              <a:rPr lang="en-US" altLang="zh-CN" sz="2000" dirty="0"/>
              <a:t>30</a:t>
            </a:r>
            <a:r>
              <a:rPr lang="zh-CN" altLang="en-US" sz="2000" dirty="0"/>
              <a:t>分钟。</a:t>
            </a:r>
            <a:endParaRPr lang="en-US" altLang="zh-CN" sz="2000" dirty="0"/>
          </a:p>
          <a:p>
            <a:pPr>
              <a:lnSpc>
                <a:spcPct val="150000"/>
              </a:lnSpc>
            </a:pPr>
            <a:r>
              <a:rPr lang="en-US" altLang="zh-CN" sz="2000" dirty="0"/>
              <a:t>1.8.6</a:t>
            </a:r>
            <a:r>
              <a:rPr lang="zh-CN" altLang="en-US" sz="2000" dirty="0"/>
              <a:t>鉴定场所设备</a:t>
            </a:r>
          </a:p>
          <a:p>
            <a:pPr>
              <a:lnSpc>
                <a:spcPct val="150000"/>
              </a:lnSpc>
            </a:pPr>
            <a:r>
              <a:rPr lang="zh-CN" altLang="en-US" sz="2000" dirty="0"/>
              <a:t>理论知识考试在标准教室进行</a:t>
            </a:r>
            <a:r>
              <a:rPr lang="en-US" altLang="zh-CN" sz="2000" dirty="0"/>
              <a:t>;</a:t>
            </a:r>
            <a:r>
              <a:rPr lang="zh-CN" altLang="en-US" sz="2000" dirty="0"/>
              <a:t>专业能力考核在具有必要的原材料和成型、烧成、装饰设备的场地进行。</a:t>
            </a:r>
            <a:endParaRPr lang="en-US" altLang="zh-CN" sz="2000" dirty="0"/>
          </a:p>
          <a:p>
            <a:pPr>
              <a:lnSpc>
                <a:spcPct val="150000"/>
              </a:lnSpc>
            </a:pPr>
            <a:endParaRPr lang="en-US" altLang="zh-CN" sz="2000" dirty="0"/>
          </a:p>
          <a:p>
            <a:pPr>
              <a:lnSpc>
                <a:spcPct val="150000"/>
              </a:lnSpc>
            </a:pPr>
            <a:endParaRPr lang="en-US" altLang="zh-CN" sz="2000" dirty="0"/>
          </a:p>
          <a:p>
            <a:pPr>
              <a:lnSpc>
                <a:spcPct val="150000"/>
              </a:lnSpc>
            </a:pPr>
            <a:endParaRPr lang="en-US" altLang="zh-CN" sz="2000" dirty="0"/>
          </a:p>
          <a:p>
            <a:pPr>
              <a:lnSpc>
                <a:spcPct val="150000"/>
              </a:lnSpc>
            </a:pPr>
            <a:endParaRPr lang="en-US" altLang="zh-CN" sz="2000" dirty="0"/>
          </a:p>
          <a:p>
            <a:pPr>
              <a:lnSpc>
                <a:spcPct val="150000"/>
              </a:lnSpc>
            </a:pPr>
            <a:endParaRPr lang="zh-CN" altLang="en-US" sz="2000" dirty="0"/>
          </a:p>
          <a:p>
            <a:pPr>
              <a:lnSpc>
                <a:spcPct val="150000"/>
              </a:lnSpc>
            </a:pPr>
            <a:endParaRPr lang="zh-CN" altLang="en-US" sz="2000" dirty="0"/>
          </a:p>
        </p:txBody>
      </p:sp>
    </p:spTree>
    <p:extLst>
      <p:ext uri="{BB962C8B-B14F-4D97-AF65-F5344CB8AC3E}">
        <p14:creationId xmlns:p14="http://schemas.microsoft.com/office/powerpoint/2010/main" val="146942423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invX="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659FF02E-FF86-2639-CD70-3CB35C950E19}"/>
              </a:ext>
            </a:extLst>
          </p:cNvPr>
          <p:cNvSpPr/>
          <p:nvPr/>
        </p:nvSpPr>
        <p:spPr>
          <a:xfrm>
            <a:off x="589279" y="424740"/>
            <a:ext cx="13655041" cy="753820"/>
          </a:xfrm>
          <a:prstGeom prst="rect">
            <a:avLst/>
          </a:prstGeom>
          <a:ln/>
        </p:spPr>
        <p:style>
          <a:lnRef idx="0">
            <a:schemeClr val="accent4"/>
          </a:lnRef>
          <a:fillRef idx="3">
            <a:schemeClr val="accent4"/>
          </a:fillRef>
          <a:effectRef idx="3">
            <a:schemeClr val="accent4"/>
          </a:effectRef>
          <a:fontRef idx="minor">
            <a:schemeClr val="lt1"/>
          </a:fontRef>
        </p:style>
        <p:txBody>
          <a:bodyPr rtlCol="0" anchor="ctr"/>
          <a:lstStyle/>
          <a:p>
            <a:pPr algn="ctr"/>
            <a:r>
              <a:rPr lang="zh-CN" altLang="en-US" sz="3599" dirty="0"/>
              <a:t>陶瓷产品设计师国家职业标准</a:t>
            </a:r>
          </a:p>
        </p:txBody>
      </p:sp>
      <p:sp>
        <p:nvSpPr>
          <p:cNvPr id="3" name="矩形: 单圆角 2">
            <a:extLst>
              <a:ext uri="{FF2B5EF4-FFF2-40B4-BE49-F238E27FC236}">
                <a16:creationId xmlns:a16="http://schemas.microsoft.com/office/drawing/2014/main" id="{3A77D000-7E5D-A098-7700-F62DAE6810BC}"/>
              </a:ext>
            </a:extLst>
          </p:cNvPr>
          <p:cNvSpPr/>
          <p:nvPr/>
        </p:nvSpPr>
        <p:spPr>
          <a:xfrm>
            <a:off x="589280" y="1767840"/>
            <a:ext cx="17048480" cy="7823200"/>
          </a:xfrm>
          <a:prstGeom prst="round1Rect">
            <a:avLst>
              <a:gd name="adj" fmla="val 8334"/>
            </a:avLst>
          </a:prstGeom>
        </p:spPr>
        <p:style>
          <a:lnRef idx="0">
            <a:schemeClr val="accent1"/>
          </a:lnRef>
          <a:fillRef idx="3">
            <a:schemeClr val="accent1"/>
          </a:fillRef>
          <a:effectRef idx="3">
            <a:schemeClr val="accent1"/>
          </a:effectRef>
          <a:fontRef idx="minor">
            <a:schemeClr val="lt1"/>
          </a:fontRef>
        </p:style>
        <p:txBody>
          <a:bodyPr rtlCol="0" anchor="ctr"/>
          <a:lstStyle/>
          <a:p>
            <a:pPr>
              <a:lnSpc>
                <a:spcPct val="150000"/>
              </a:lnSpc>
            </a:pPr>
            <a:r>
              <a:rPr lang="en-US" altLang="zh-CN" sz="2000" b="1" dirty="0"/>
              <a:t>2.1  </a:t>
            </a:r>
            <a:r>
              <a:rPr lang="zh-CN" altLang="en-US" sz="2000" b="1" dirty="0"/>
              <a:t>职业道德</a:t>
            </a:r>
          </a:p>
          <a:p>
            <a:pPr>
              <a:lnSpc>
                <a:spcPct val="150000"/>
              </a:lnSpc>
            </a:pPr>
            <a:r>
              <a:rPr lang="en-US" altLang="zh-CN" sz="2000" dirty="0"/>
              <a:t>2.1.1</a:t>
            </a:r>
            <a:r>
              <a:rPr lang="zh-CN" altLang="en-US" sz="2000" dirty="0"/>
              <a:t>职业道德基本知识</a:t>
            </a:r>
          </a:p>
          <a:p>
            <a:pPr>
              <a:lnSpc>
                <a:spcPct val="150000"/>
              </a:lnSpc>
            </a:pPr>
            <a:r>
              <a:rPr lang="en-US" altLang="zh-CN" sz="2000" dirty="0"/>
              <a:t>2.1.2</a:t>
            </a:r>
            <a:r>
              <a:rPr lang="zh-CN" altLang="en-US" sz="2000" dirty="0"/>
              <a:t>职业守则</a:t>
            </a:r>
          </a:p>
          <a:p>
            <a:pPr>
              <a:lnSpc>
                <a:spcPct val="150000"/>
              </a:lnSpc>
            </a:pPr>
            <a:r>
              <a:rPr lang="en-US" altLang="zh-CN" sz="2000" dirty="0"/>
              <a:t>(1)</a:t>
            </a:r>
            <a:r>
              <a:rPr lang="zh-CN" altLang="en-US" sz="2000" dirty="0"/>
              <a:t>遵守法律、法规和有关规定。</a:t>
            </a:r>
          </a:p>
          <a:p>
            <a:pPr>
              <a:lnSpc>
                <a:spcPct val="150000"/>
              </a:lnSpc>
            </a:pPr>
            <a:r>
              <a:rPr lang="en-US" altLang="zh-CN" sz="2000" dirty="0"/>
              <a:t>(2)</a:t>
            </a:r>
            <a:r>
              <a:rPr lang="zh-CN" altLang="en-US" sz="2000" dirty="0"/>
              <a:t>爱岗敬业，具有高度的责任心。</a:t>
            </a:r>
          </a:p>
          <a:p>
            <a:pPr>
              <a:lnSpc>
                <a:spcPct val="150000"/>
              </a:lnSpc>
            </a:pPr>
            <a:r>
              <a:rPr lang="en-US" altLang="zh-CN" sz="2000" dirty="0"/>
              <a:t>(3)</a:t>
            </a:r>
            <a:r>
              <a:rPr lang="zh-CN" altLang="en-US" sz="2000" dirty="0"/>
              <a:t>严格执行工作程序、工作规范、工艺文件和安全操作规程。</a:t>
            </a:r>
          </a:p>
          <a:p>
            <a:pPr>
              <a:lnSpc>
                <a:spcPct val="150000"/>
              </a:lnSpc>
            </a:pPr>
            <a:r>
              <a:rPr lang="en-US" altLang="zh-CN" sz="2000" dirty="0"/>
              <a:t>(4)</a:t>
            </a:r>
            <a:r>
              <a:rPr lang="zh-CN" altLang="en-US" sz="2000" dirty="0"/>
              <a:t>爱护设备及工具、刀具、夹具、量具。</a:t>
            </a:r>
          </a:p>
          <a:p>
            <a:pPr>
              <a:lnSpc>
                <a:spcPct val="150000"/>
              </a:lnSpc>
            </a:pPr>
            <a:r>
              <a:rPr lang="en-US" altLang="zh-CN" sz="2000" dirty="0"/>
              <a:t>(5)</a:t>
            </a:r>
            <a:r>
              <a:rPr lang="zh-CN" altLang="en-US" sz="2000" dirty="0"/>
              <a:t>工作认真负责，团结合作。</a:t>
            </a:r>
          </a:p>
          <a:p>
            <a:pPr>
              <a:lnSpc>
                <a:spcPct val="150000"/>
              </a:lnSpc>
            </a:pPr>
            <a:r>
              <a:rPr lang="en-US" altLang="zh-CN" sz="2000" dirty="0"/>
              <a:t>(6)</a:t>
            </a:r>
            <a:r>
              <a:rPr lang="zh-CN" altLang="en-US" sz="2000" dirty="0"/>
              <a:t>保持工作环境清洁有序，文明生产。</a:t>
            </a:r>
          </a:p>
          <a:p>
            <a:pPr>
              <a:lnSpc>
                <a:spcPct val="150000"/>
              </a:lnSpc>
            </a:pPr>
            <a:r>
              <a:rPr lang="en-US" altLang="zh-CN" sz="2000" dirty="0"/>
              <a:t>(7)</a:t>
            </a:r>
            <a:r>
              <a:rPr lang="zh-CN" altLang="en-US" sz="2000" dirty="0"/>
              <a:t>着装整洁，符合规定。</a:t>
            </a:r>
          </a:p>
          <a:p>
            <a:pPr>
              <a:lnSpc>
                <a:spcPct val="150000"/>
              </a:lnSpc>
            </a:pPr>
            <a:r>
              <a:rPr lang="en-US" altLang="zh-CN" sz="2000" b="1" dirty="0"/>
              <a:t>2.2  </a:t>
            </a:r>
            <a:r>
              <a:rPr lang="zh-CN" altLang="en-US" sz="2000" b="1" dirty="0"/>
              <a:t>基础知识</a:t>
            </a:r>
          </a:p>
          <a:p>
            <a:pPr>
              <a:lnSpc>
                <a:spcPct val="150000"/>
              </a:lnSpc>
            </a:pPr>
            <a:r>
              <a:rPr lang="en-US" altLang="zh-CN" sz="2000" dirty="0"/>
              <a:t>2.2.1</a:t>
            </a:r>
            <a:r>
              <a:rPr lang="zh-CN" altLang="en-US" sz="2000" dirty="0"/>
              <a:t>基础理论知识</a:t>
            </a:r>
          </a:p>
          <a:p>
            <a:pPr>
              <a:lnSpc>
                <a:spcPct val="150000"/>
              </a:lnSpc>
            </a:pPr>
            <a:r>
              <a:rPr lang="en-US" altLang="zh-CN" sz="2000" dirty="0"/>
              <a:t>(1)</a:t>
            </a:r>
            <a:r>
              <a:rPr lang="zh-CN" altLang="en-US" sz="2000" dirty="0"/>
              <a:t>素描、设计素描、设计速写基础知识。</a:t>
            </a:r>
          </a:p>
          <a:p>
            <a:pPr>
              <a:lnSpc>
                <a:spcPct val="150000"/>
              </a:lnSpc>
            </a:pPr>
            <a:r>
              <a:rPr lang="en-US" altLang="zh-CN" sz="2000" dirty="0"/>
              <a:t>(2)</a:t>
            </a:r>
            <a:r>
              <a:rPr lang="zh-CN" altLang="en-US" sz="2000" dirty="0"/>
              <a:t>色彩基础知识。</a:t>
            </a:r>
          </a:p>
          <a:p>
            <a:pPr>
              <a:lnSpc>
                <a:spcPct val="150000"/>
              </a:lnSpc>
            </a:pPr>
            <a:r>
              <a:rPr lang="en-US" altLang="zh-CN" sz="2000" dirty="0"/>
              <a:t>(3)</a:t>
            </a:r>
            <a:r>
              <a:rPr lang="zh-CN" altLang="en-US" sz="2000" dirty="0"/>
              <a:t>图案基础知识。</a:t>
            </a:r>
          </a:p>
          <a:p>
            <a:pPr>
              <a:lnSpc>
                <a:spcPct val="150000"/>
              </a:lnSpc>
            </a:pPr>
            <a:r>
              <a:rPr lang="en-US" altLang="zh-CN" sz="2000" dirty="0"/>
              <a:t>(4)</a:t>
            </a:r>
            <a:r>
              <a:rPr lang="zh-CN" altLang="en-US" sz="2000" dirty="0"/>
              <a:t>造型基础知识。</a:t>
            </a:r>
          </a:p>
        </p:txBody>
      </p:sp>
      <p:sp>
        <p:nvSpPr>
          <p:cNvPr id="6" name="矩形: 圆角 5">
            <a:extLst>
              <a:ext uri="{FF2B5EF4-FFF2-40B4-BE49-F238E27FC236}">
                <a16:creationId xmlns:a16="http://schemas.microsoft.com/office/drawing/2014/main" id="{A0857AB8-23BF-5634-E835-CBAF83722018}"/>
              </a:ext>
            </a:extLst>
          </p:cNvPr>
          <p:cNvSpPr/>
          <p:nvPr/>
        </p:nvSpPr>
        <p:spPr>
          <a:xfrm>
            <a:off x="7071360" y="1402080"/>
            <a:ext cx="4124960" cy="753820"/>
          </a:xfrm>
          <a:prstGeom prst="round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en-US" altLang="zh-CN" sz="2400" dirty="0"/>
              <a:t>2.</a:t>
            </a:r>
            <a:r>
              <a:rPr lang="zh-CN" altLang="en-US" sz="2400" dirty="0"/>
              <a:t>基本要求</a:t>
            </a:r>
          </a:p>
        </p:txBody>
      </p:sp>
    </p:spTree>
    <p:extLst>
      <p:ext uri="{BB962C8B-B14F-4D97-AF65-F5344CB8AC3E}">
        <p14:creationId xmlns:p14="http://schemas.microsoft.com/office/powerpoint/2010/main" val="608259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invX="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ppt_w</p:attrName>
                                        </p:attrNameLst>
                                      </p:cBhvr>
                                      <p:tavLst>
                                        <p:tav tm="0">
                                          <p:val>
                                            <p:fltVal val="0"/>
                                          </p:val>
                                        </p:tav>
                                        <p:tav tm="100000">
                                          <p:val>
                                            <p:strVal val="#ppt_w"/>
                                          </p:val>
                                        </p:tav>
                                      </p:tavLst>
                                    </p:anim>
                                    <p:anim calcmode="lin" valueType="num">
                                      <p:cBhvr>
                                        <p:cTn id="14" dur="500" fill="hold"/>
                                        <p:tgtEl>
                                          <p:spTgt spid="6"/>
                                        </p:tgtEl>
                                        <p:attrNameLst>
                                          <p:attrName>ppt_h</p:attrName>
                                        </p:attrNameLst>
                                      </p:cBhvr>
                                      <p:tavLst>
                                        <p:tav tm="0">
                                          <p:val>
                                            <p:fltVal val="0"/>
                                          </p:val>
                                        </p:tav>
                                        <p:tav tm="100000">
                                          <p:val>
                                            <p:strVal val="#ppt_h"/>
                                          </p:val>
                                        </p:tav>
                                      </p:tavLst>
                                    </p:anim>
                                    <p:animEffect transition="in" filter="fade">
                                      <p:cBhvr>
                                        <p:cTn id="15" dur="500"/>
                                        <p:tgtEl>
                                          <p:spTgt spid="6"/>
                                        </p:tgtEl>
                                      </p:cBhvr>
                                    </p:animEffect>
                                  </p:childTnLst>
                                </p:cTn>
                              </p:par>
                            </p:childTnLst>
                          </p:cTn>
                        </p:par>
                      </p:childTnLst>
                    </p:cTn>
                  </p:par>
                  <p:par>
                    <p:cTn id="16" fill="hold">
                      <p:stCondLst>
                        <p:cond delay="indefinite"/>
                      </p:stCondLst>
                      <p:childTnLst>
                        <p:par>
                          <p:cTn id="17" fill="hold">
                            <p:stCondLst>
                              <p:cond delay="0"/>
                            </p:stCondLst>
                            <p:childTnLst>
                              <p:par>
                                <p:cTn id="18" presetID="14" presetClass="entr" presetSubtype="10" fill="hold" grpId="0" nodeType="click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randombar(horizontal)">
                                      <p:cBhvr>
                                        <p:cTn id="2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3" grpId="0" animBg="1"/>
      <p:bldP spid="6"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单圆角 2">
            <a:extLst>
              <a:ext uri="{FF2B5EF4-FFF2-40B4-BE49-F238E27FC236}">
                <a16:creationId xmlns:a16="http://schemas.microsoft.com/office/drawing/2014/main" id="{3A77D000-7E5D-A098-7700-F62DAE6810BC}"/>
              </a:ext>
            </a:extLst>
          </p:cNvPr>
          <p:cNvSpPr/>
          <p:nvPr/>
        </p:nvSpPr>
        <p:spPr>
          <a:xfrm>
            <a:off x="589280" y="1198880"/>
            <a:ext cx="17048480" cy="8392160"/>
          </a:xfrm>
          <a:prstGeom prst="round1Rect">
            <a:avLst>
              <a:gd name="adj" fmla="val 8334"/>
            </a:avLst>
          </a:prstGeom>
        </p:spPr>
        <p:style>
          <a:lnRef idx="0">
            <a:schemeClr val="accent1"/>
          </a:lnRef>
          <a:fillRef idx="3">
            <a:schemeClr val="accent1"/>
          </a:fillRef>
          <a:effectRef idx="3">
            <a:schemeClr val="accent1"/>
          </a:effectRef>
          <a:fontRef idx="minor">
            <a:schemeClr val="lt1"/>
          </a:fontRef>
        </p:style>
        <p:txBody>
          <a:bodyPr rtlCol="0" anchor="ctr"/>
          <a:lstStyle/>
          <a:p>
            <a:pPr>
              <a:lnSpc>
                <a:spcPct val="150000"/>
              </a:lnSpc>
            </a:pPr>
            <a:r>
              <a:rPr lang="en-US" altLang="zh-CN" sz="2000" dirty="0"/>
              <a:t>(5)</a:t>
            </a:r>
            <a:r>
              <a:rPr lang="zh-CN" altLang="en-US" sz="2000" dirty="0"/>
              <a:t>陶瓷发展史。</a:t>
            </a:r>
          </a:p>
          <a:p>
            <a:pPr>
              <a:lnSpc>
                <a:spcPct val="150000"/>
              </a:lnSpc>
            </a:pPr>
            <a:r>
              <a:rPr lang="en-US" altLang="zh-CN" sz="2000" dirty="0"/>
              <a:t>(6)</a:t>
            </a:r>
            <a:r>
              <a:rPr lang="zh-CN" altLang="en-US" sz="2000" dirty="0"/>
              <a:t>陶瓷装饰基础知识。</a:t>
            </a:r>
          </a:p>
          <a:p>
            <a:pPr>
              <a:lnSpc>
                <a:spcPct val="150000"/>
              </a:lnSpc>
            </a:pPr>
            <a:r>
              <a:rPr lang="en-US" altLang="zh-CN" sz="2000" dirty="0"/>
              <a:t>(7)</a:t>
            </a:r>
            <a:r>
              <a:rPr lang="zh-CN" altLang="en-US" sz="2000" dirty="0"/>
              <a:t>陶瓷材料知识。</a:t>
            </a:r>
          </a:p>
          <a:p>
            <a:pPr>
              <a:lnSpc>
                <a:spcPct val="150000"/>
              </a:lnSpc>
            </a:pPr>
            <a:r>
              <a:rPr lang="en-US" altLang="zh-CN" sz="2000" dirty="0"/>
              <a:t>(8)</a:t>
            </a:r>
            <a:r>
              <a:rPr lang="zh-CN" altLang="en-US" sz="2000" dirty="0"/>
              <a:t>设计程序与方法。</a:t>
            </a:r>
            <a:endParaRPr lang="en-US" altLang="zh-CN" sz="2000" dirty="0"/>
          </a:p>
          <a:p>
            <a:pPr>
              <a:lnSpc>
                <a:spcPct val="150000"/>
              </a:lnSpc>
            </a:pPr>
            <a:r>
              <a:rPr lang="en-US" altLang="zh-CN" sz="2000" dirty="0"/>
              <a:t>(9)</a:t>
            </a:r>
            <a:r>
              <a:rPr lang="zh-CN" altLang="en-US" sz="2000" dirty="0"/>
              <a:t>陶瓷生产工艺流程知识。</a:t>
            </a:r>
          </a:p>
          <a:p>
            <a:pPr>
              <a:lnSpc>
                <a:spcPct val="150000"/>
              </a:lnSpc>
            </a:pPr>
            <a:r>
              <a:rPr lang="en-US" altLang="zh-CN" sz="2000" dirty="0"/>
              <a:t>(10)</a:t>
            </a:r>
            <a:r>
              <a:rPr lang="zh-CN" altLang="en-US" sz="2000" dirty="0"/>
              <a:t>计算机基础知识。</a:t>
            </a:r>
          </a:p>
          <a:p>
            <a:pPr>
              <a:lnSpc>
                <a:spcPct val="150000"/>
              </a:lnSpc>
            </a:pPr>
            <a:r>
              <a:rPr lang="en-US" altLang="zh-CN" sz="2000" dirty="0"/>
              <a:t>2.2.2</a:t>
            </a:r>
            <a:r>
              <a:rPr lang="zh-CN" altLang="en-US" sz="2000" dirty="0"/>
              <a:t>安全文明生产与环境保护知识</a:t>
            </a:r>
          </a:p>
          <a:p>
            <a:pPr>
              <a:lnSpc>
                <a:spcPct val="150000"/>
              </a:lnSpc>
            </a:pPr>
            <a:r>
              <a:rPr lang="en-US" altLang="zh-CN" sz="2000" dirty="0"/>
              <a:t>(1)</a:t>
            </a:r>
            <a:r>
              <a:rPr lang="zh-CN" altLang="en-US" sz="2000" dirty="0"/>
              <a:t>安全文明生产操作规程。</a:t>
            </a:r>
          </a:p>
          <a:p>
            <a:pPr>
              <a:lnSpc>
                <a:spcPct val="150000"/>
              </a:lnSpc>
            </a:pPr>
            <a:r>
              <a:rPr lang="en-US" altLang="zh-CN" sz="2000" dirty="0"/>
              <a:t>(2)</a:t>
            </a:r>
            <a:r>
              <a:rPr lang="zh-CN" altLang="en-US" sz="2000" dirty="0"/>
              <a:t>环境保护知识。</a:t>
            </a:r>
          </a:p>
          <a:p>
            <a:pPr>
              <a:lnSpc>
                <a:spcPct val="150000"/>
              </a:lnSpc>
            </a:pPr>
            <a:r>
              <a:rPr lang="en-US" altLang="zh-CN" sz="2000" dirty="0"/>
              <a:t>2.2.3</a:t>
            </a:r>
            <a:r>
              <a:rPr lang="zh-CN" altLang="en-US" sz="2000" dirty="0"/>
              <a:t>质量管理基本知识</a:t>
            </a:r>
          </a:p>
          <a:p>
            <a:pPr>
              <a:lnSpc>
                <a:spcPct val="150000"/>
              </a:lnSpc>
            </a:pPr>
            <a:r>
              <a:rPr lang="en-US" altLang="zh-CN" sz="2000" dirty="0"/>
              <a:t>2.2.4</a:t>
            </a:r>
            <a:r>
              <a:rPr lang="zh-CN" altLang="en-US" sz="2000" dirty="0"/>
              <a:t>相关法律、法规知识</a:t>
            </a:r>
            <a:endParaRPr lang="en-US" altLang="zh-CN" sz="2000" dirty="0"/>
          </a:p>
          <a:p>
            <a:pPr>
              <a:lnSpc>
                <a:spcPct val="150000"/>
              </a:lnSpc>
            </a:pPr>
            <a:r>
              <a:rPr lang="en-US" altLang="zh-CN" sz="2000" dirty="0"/>
              <a:t>(1)</a:t>
            </a:r>
            <a:r>
              <a:rPr lang="zh-CN" altLang="en-US" sz="2000" dirty="0"/>
              <a:t>劳动法相关知识。</a:t>
            </a:r>
          </a:p>
          <a:p>
            <a:pPr>
              <a:lnSpc>
                <a:spcPct val="150000"/>
              </a:lnSpc>
            </a:pPr>
            <a:r>
              <a:rPr lang="en-US" altLang="zh-CN" sz="2000" dirty="0"/>
              <a:t>(2)</a:t>
            </a:r>
            <a:r>
              <a:rPr lang="zh-CN" altLang="en-US" sz="2000" dirty="0"/>
              <a:t>知识产权法相关知识。</a:t>
            </a:r>
          </a:p>
          <a:p>
            <a:pPr>
              <a:lnSpc>
                <a:spcPct val="150000"/>
              </a:lnSpc>
            </a:pPr>
            <a:r>
              <a:rPr lang="en-US" altLang="zh-CN" sz="2000" dirty="0"/>
              <a:t>(3)</a:t>
            </a:r>
            <a:r>
              <a:rPr lang="zh-CN" altLang="en-US" sz="2000" dirty="0"/>
              <a:t>合同法相关知识。</a:t>
            </a:r>
          </a:p>
          <a:p>
            <a:pPr>
              <a:lnSpc>
                <a:spcPct val="150000"/>
              </a:lnSpc>
            </a:pPr>
            <a:r>
              <a:rPr lang="en-US" altLang="zh-CN" sz="2000" dirty="0"/>
              <a:t>(4)</a:t>
            </a:r>
            <a:r>
              <a:rPr lang="zh-CN" altLang="en-US" sz="2000" dirty="0"/>
              <a:t>环境保护法相关知识。</a:t>
            </a:r>
          </a:p>
          <a:p>
            <a:pPr>
              <a:lnSpc>
                <a:spcPct val="150000"/>
              </a:lnSpc>
            </a:pPr>
            <a:endParaRPr lang="en-US" altLang="zh-CN" sz="2000" dirty="0"/>
          </a:p>
          <a:p>
            <a:pPr>
              <a:lnSpc>
                <a:spcPct val="150000"/>
              </a:lnSpc>
            </a:pPr>
            <a:endParaRPr lang="en-US" altLang="zh-CN" sz="2000" dirty="0"/>
          </a:p>
          <a:p>
            <a:pPr>
              <a:lnSpc>
                <a:spcPct val="150000"/>
              </a:lnSpc>
            </a:pPr>
            <a:endParaRPr lang="zh-CN" altLang="en-US" sz="2000" dirty="0"/>
          </a:p>
        </p:txBody>
      </p:sp>
    </p:spTree>
    <p:extLst>
      <p:ext uri="{BB962C8B-B14F-4D97-AF65-F5344CB8AC3E}">
        <p14:creationId xmlns:p14="http://schemas.microsoft.com/office/powerpoint/2010/main" val="222716845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invX="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Презентация PowerPoint"/>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ags/tag4.xml><?xml version="1.0" encoding="utf-8"?>
<p:tagLst xmlns:a="http://schemas.openxmlformats.org/drawingml/2006/main" xmlns:r="http://schemas.openxmlformats.org/officeDocument/2006/relationships" xmlns:p="http://schemas.openxmlformats.org/presentationml/2006/main">
  <p:tag name="PA" val="v3.0.1"/>
</p:tagLst>
</file>

<file path=ppt/tags/tag5.xml><?xml version="1.0" encoding="utf-8"?>
<p:tagLst xmlns:a="http://schemas.openxmlformats.org/drawingml/2006/main" xmlns:r="http://schemas.openxmlformats.org/officeDocument/2006/relationships" xmlns:p="http://schemas.openxmlformats.org/presentationml/2006/main">
  <p:tag name="PA" val="v3.0.1"/>
</p:tagLst>
</file>

<file path=ppt/tags/tag6.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Специальное оформление">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Другая 17">
      <a:majorFont>
        <a:latin typeface="PT Sans"/>
        <a:ea typeface=""/>
        <a:cs typeface=""/>
      </a:majorFont>
      <a:minorFont>
        <a:latin typeface="Roboto Light"/>
        <a:ea typeface=""/>
        <a:cs typeface=""/>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spPr>
      <a:bodyPr rtlCol="0" anchor="ctr"/>
      <a:lstStyle>
        <a:defPPr algn="l">
          <a:lnSpc>
            <a:spcPct val="150000"/>
          </a:lnSpc>
          <a:defRPr sz="2000" dirty="0">
            <a:latin typeface="思源黑体 CN Heavy" panose="020B0A00000000000000" pitchFamily="34" charset="-122"/>
            <a:ea typeface="思源黑体 CN Heavy" panose="020B0A00000000000000" pitchFamily="34" charset="-122"/>
          </a:defRPr>
        </a:defPPr>
      </a:lstStyle>
      <a:style>
        <a:lnRef idx="3">
          <a:schemeClr val="lt1"/>
        </a:lnRef>
        <a:fillRef idx="1">
          <a:schemeClr val="accent6"/>
        </a:fillRef>
        <a:effectRef idx="1">
          <a:schemeClr val="accent6"/>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6712</TotalTime>
  <Words>1798</Words>
  <Application>Microsoft Office PowerPoint</Application>
  <PresentationFormat>自定义</PresentationFormat>
  <Paragraphs>158</Paragraphs>
  <Slides>13</Slides>
  <Notes>2</Notes>
  <HiddenSlides>0</HiddenSlides>
  <MMClips>0</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13</vt:i4>
      </vt:variant>
    </vt:vector>
  </HeadingPairs>
  <TitlesOfParts>
    <vt:vector size="29" baseType="lpstr">
      <vt:lpstr>AgencyFB</vt:lpstr>
      <vt:lpstr>方正剪纸_GBK</vt:lpstr>
      <vt:lpstr>方正兰亭超细黑简体</vt:lpstr>
      <vt:lpstr>方正兰亭粗黑简体</vt:lpstr>
      <vt:lpstr>方正宋黑_GBK</vt:lpstr>
      <vt:lpstr>方正中雅宋简体</vt:lpstr>
      <vt:lpstr>汉仪粗黑简</vt:lpstr>
      <vt:lpstr>思源黑体 CN Heavy</vt:lpstr>
      <vt:lpstr>微软雅黑</vt:lpstr>
      <vt:lpstr>字魂59号-创粗黑</vt:lpstr>
      <vt:lpstr>Arial</vt:lpstr>
      <vt:lpstr>Calibri</vt:lpstr>
      <vt:lpstr>Poppins Light</vt:lpstr>
      <vt:lpstr>PT Sans</vt:lpstr>
      <vt:lpstr>Roboto Light</vt:lpstr>
      <vt:lpstr>Специальное оформление</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SPecialiST RePack</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RePack by Diakov</dc:creator>
  <cp:lastModifiedBy>dabaofree521@outlook.com</cp:lastModifiedBy>
  <cp:revision>181</cp:revision>
  <dcterms:created xsi:type="dcterms:W3CDTF">2017-06-12T02:35:05Z</dcterms:created>
  <dcterms:modified xsi:type="dcterms:W3CDTF">2022-07-22T00:53:49Z</dcterms:modified>
</cp:coreProperties>
</file>