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17">
  <p:sldMasterIdLst>
    <p:sldMasterId id="2147483660" r:id="rId1"/>
  </p:sldMasterIdLst>
  <p:notesMasterIdLst>
    <p:notesMasterId r:id="rId35"/>
  </p:notesMasterIdLst>
  <p:sldIdLst>
    <p:sldId id="336" r:id="rId2"/>
    <p:sldId id="260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292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0" autoAdjust="0"/>
    <p:restoredTop sz="94660"/>
  </p:normalViewPr>
  <p:slideViewPr>
    <p:cSldViewPr snapToGrid="0">
      <p:cViewPr>
        <p:scale>
          <a:sx n="110" d="100"/>
          <a:sy n="110" d="100"/>
        </p:scale>
        <p:origin x="-1098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  <a:pPr/>
              <a:t>2021/9/27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926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6160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1738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>
            <a:spLocks/>
          </p:cNvSpPr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84634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384979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CONTENTS</a:t>
            </a: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 PAGE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1076325" y="714375"/>
            <a:ext cx="10353675" cy="5362575"/>
          </a:xfrm>
          <a:prstGeom prst="rect">
            <a:avLst/>
          </a:prstGeom>
        </p:spPr>
        <p:txBody>
          <a:bodyPr/>
          <a:lstStyle>
            <a:lvl1pPr indent="360000">
              <a:lnSpc>
                <a:spcPct val="150000"/>
              </a:lnSpc>
              <a:spcBef>
                <a:spcPts val="0"/>
              </a:spcBef>
              <a:buNone/>
              <a:defRPr sz="1800">
                <a:latin typeface="Times New Roman" pitchFamily="18" charset="0"/>
                <a:cs typeface="Times New Roman" pitchFamily="18" charset="0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519530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</a:p>
        </p:txBody>
      </p:sp>
    </p:spTree>
    <p:extLst>
      <p:ext uri="{BB962C8B-B14F-4D97-AF65-F5344CB8AC3E}">
        <p14:creationId xmlns:p14="http://schemas.microsoft.com/office/powerpoint/2010/main" xmlns="" val="7655365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51877" y="213385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项目十一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0223736" y="78410"/>
            <a:ext cx="1107996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综合实战</a:t>
            </a:r>
            <a:endParaRPr lang="zh-CN" altLang="en-US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9894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1974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人事管理与人力资源管理</a:t>
            </a: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30271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第三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84105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第四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69195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第五章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4927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375512" y="90688"/>
            <a:ext cx="594465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32827" y="1"/>
            <a:ext cx="1079839" cy="3429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EF1883-7A0E-4F66-9932-E581691AD397}" type="slidenum">
              <a:rPr lang="zh-CN" altLang="en-US" sz="1600">
                <a:solidFill>
                  <a:prstClr val="white"/>
                </a:solidFill>
              </a:rPr>
              <a:pPr/>
              <a:t>‹#›</a:t>
            </a:fld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47151" y="6307998"/>
            <a:ext cx="3028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dobe 仿宋 Std R" pitchFamily="18" charset="-122"/>
                <a:ea typeface="Adobe 仿宋 Std R" pitchFamily="18" charset="-122"/>
              </a:rPr>
              <a:t>C</a:t>
            </a:r>
            <a:r>
              <a:rPr lang="zh-CN" altLang="en-US" sz="2000" dirty="0" smtClean="0">
                <a:solidFill>
                  <a:schemeClr val="bg1"/>
                </a:solidFill>
                <a:latin typeface="Adobe 仿宋 Std R" pitchFamily="18" charset="-122"/>
                <a:ea typeface="Adobe 仿宋 Std R" pitchFamily="18" charset="-122"/>
              </a:rPr>
              <a:t>语言程序设计</a:t>
            </a:r>
            <a:endParaRPr lang="zh-CN" altLang="en-US" sz="2000" dirty="0">
              <a:solidFill>
                <a:schemeClr val="bg1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649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0" r:id="rId8"/>
    <p:sldLayoutId id="2147483671" r:id="rId9"/>
    <p:sldLayoutId id="2147483673" r:id="rId10"/>
  </p:sldLayoutIdLst>
  <p:transition spd="med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87096" y="2091809"/>
            <a:ext cx="3233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/>
              <a:t>项目十一</a:t>
            </a:r>
            <a:r>
              <a:rPr lang="en-US" altLang="zh-CN" sz="2800" b="1" dirty="0" smtClean="0"/>
              <a:t>  </a:t>
            </a:r>
            <a:r>
              <a:rPr lang="zh-CN" altLang="zh-CN" sz="2800" b="1" dirty="0" smtClean="0"/>
              <a:t>综合实战</a:t>
            </a:r>
            <a:endParaRPr lang="zh-CN" altLang="zh-CN" sz="28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b="1" dirty="0" smtClean="0"/>
              <a:t>实训四：请编程完成进制转换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void hex(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);/*</a:t>
            </a:r>
            <a:r>
              <a:rPr lang="zh-CN" altLang="zh-CN" dirty="0" smtClean="0"/>
              <a:t>函数原型声明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主函数，打印控制菜单，并按用户输入调用功能函数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 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a;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打印控制菜单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do</a:t>
            </a:r>
            <a:endParaRPr lang="zh-CN" altLang="zh-CN" dirty="0" smtClean="0"/>
          </a:p>
          <a:p>
            <a:r>
              <a:rPr lang="en-US" altLang="zh-CN" dirty="0" smtClean="0"/>
              <a:t> { 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("\n0</a:t>
            </a:r>
            <a:r>
              <a:rPr lang="zh-CN" altLang="zh-CN" dirty="0" smtClean="0"/>
              <a:t>、退出</a:t>
            </a:r>
            <a:r>
              <a:rPr lang="en-US" altLang="zh-CN" dirty="0" smtClean="0"/>
              <a:t>\n1</a:t>
            </a:r>
            <a:r>
              <a:rPr lang="zh-CN" altLang="zh-CN" dirty="0" smtClean="0"/>
              <a:t>、十进制</a:t>
            </a:r>
            <a:r>
              <a:rPr lang="en-US" altLang="zh-CN" dirty="0" smtClean="0"/>
              <a:t>-&gt;</a:t>
            </a:r>
            <a:r>
              <a:rPr lang="zh-CN" altLang="zh-CN" dirty="0" smtClean="0"/>
              <a:t>二进制</a:t>
            </a:r>
            <a:r>
              <a:rPr lang="en-US" altLang="zh-CN" dirty="0" smtClean="0"/>
              <a:t>\n2</a:t>
            </a:r>
            <a:r>
              <a:rPr lang="zh-CN" altLang="zh-CN" dirty="0" smtClean="0"/>
              <a:t>、十进制</a:t>
            </a:r>
            <a:r>
              <a:rPr lang="en-US" altLang="zh-CN" dirty="0" smtClean="0"/>
              <a:t>-&gt;</a:t>
            </a:r>
            <a:r>
              <a:rPr lang="zh-CN" altLang="zh-CN" dirty="0" smtClean="0"/>
              <a:t>八进制</a:t>
            </a:r>
            <a:r>
              <a:rPr lang="en-US" altLang="zh-CN" dirty="0" smtClean="0"/>
              <a:t>\n3</a:t>
            </a:r>
            <a:r>
              <a:rPr lang="zh-CN" altLang="zh-CN" dirty="0" smtClean="0"/>
              <a:t>、十进制</a:t>
            </a:r>
            <a:r>
              <a:rPr lang="en-US" altLang="zh-CN" dirty="0" smtClean="0"/>
              <a:t>-&gt;</a:t>
            </a:r>
            <a:r>
              <a:rPr lang="zh-CN" altLang="zh-CN" dirty="0" smtClean="0"/>
              <a:t>十六进制</a:t>
            </a:r>
            <a:r>
              <a:rPr lang="en-US" altLang="zh-CN" dirty="0" smtClean="0"/>
              <a:t>\n");</a:t>
            </a:r>
            <a:endParaRPr lang="zh-CN" altLang="zh-CN" dirty="0" smtClean="0"/>
          </a:p>
          <a:p>
            <a:r>
              <a:rPr lang="en-US" altLang="zh-CN" dirty="0" smtClean="0"/>
              <a:t> 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</a:t>
            </a:r>
            <a:r>
              <a:rPr lang="zh-CN" altLang="zh-CN" dirty="0" smtClean="0"/>
              <a:t>请选择</a:t>
            </a:r>
            <a:r>
              <a:rPr lang="en-US" altLang="zh-CN" dirty="0" smtClean="0"/>
              <a:t>(0~3)</a:t>
            </a:r>
            <a:r>
              <a:rPr lang="zh-CN" altLang="zh-CN" dirty="0" smtClean="0"/>
              <a:t>：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85850" y="333375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 </a:t>
            </a:r>
            <a:r>
              <a:rPr lang="en-US" altLang="zh-CN" dirty="0" err="1" smtClean="0"/>
              <a:t>fflush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stdin</a:t>
            </a:r>
            <a:r>
              <a:rPr lang="en-US" altLang="zh-CN" dirty="0" smtClean="0"/>
              <a:t>);/*</a:t>
            </a:r>
            <a:r>
              <a:rPr lang="zh-CN" altLang="zh-CN" dirty="0" smtClean="0"/>
              <a:t>清除设备缓存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 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d",&amp;a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  switch(a)</a:t>
            </a:r>
            <a:endParaRPr lang="zh-CN" altLang="zh-CN" dirty="0" smtClean="0"/>
          </a:p>
          <a:p>
            <a:r>
              <a:rPr lang="en-US" altLang="zh-CN" dirty="0" smtClean="0"/>
              <a:t>  {   </a:t>
            </a:r>
            <a:endParaRPr lang="zh-CN" altLang="zh-CN" dirty="0" smtClean="0"/>
          </a:p>
          <a:p>
            <a:r>
              <a:rPr lang="en-US" altLang="zh-CN" dirty="0" smtClean="0"/>
              <a:t>case 0:printf("\n</a:t>
            </a:r>
            <a:r>
              <a:rPr lang="zh-CN" altLang="zh-CN" dirty="0" smtClean="0"/>
              <a:t>退出程序！</a:t>
            </a:r>
            <a:r>
              <a:rPr lang="en-US" altLang="zh-CN" dirty="0" smtClean="0"/>
              <a:t>\n");</a:t>
            </a:r>
            <a:endParaRPr lang="zh-CN" altLang="zh-CN" dirty="0" smtClean="0"/>
          </a:p>
          <a:p>
            <a:r>
              <a:rPr lang="en-US" altLang="zh-CN" dirty="0" smtClean="0"/>
              <a:t>    break;   </a:t>
            </a:r>
            <a:endParaRPr lang="zh-CN" altLang="zh-CN" dirty="0" smtClean="0"/>
          </a:p>
          <a:p>
            <a:r>
              <a:rPr lang="en-US" altLang="zh-CN" dirty="0" smtClean="0"/>
              <a:t>case 1:hex(2);/*</a:t>
            </a:r>
            <a:r>
              <a:rPr lang="zh-CN" altLang="zh-CN" dirty="0" smtClean="0"/>
              <a:t>十进制转二进制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   break;</a:t>
            </a:r>
            <a:endParaRPr lang="zh-CN" altLang="zh-CN" dirty="0" smtClean="0"/>
          </a:p>
          <a:p>
            <a:r>
              <a:rPr lang="en-US" altLang="zh-CN" dirty="0" smtClean="0"/>
              <a:t>   case 2:hex(8);/*</a:t>
            </a:r>
            <a:r>
              <a:rPr lang="zh-CN" altLang="zh-CN" dirty="0" smtClean="0"/>
              <a:t>十进制转八进制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   break;</a:t>
            </a:r>
            <a:endParaRPr lang="zh-CN" altLang="zh-CN" dirty="0" smtClean="0"/>
          </a:p>
          <a:p>
            <a:r>
              <a:rPr lang="en-US" altLang="zh-CN" dirty="0" smtClean="0"/>
              <a:t>   case 3:hex(16);/*</a:t>
            </a:r>
            <a:r>
              <a:rPr lang="zh-CN" altLang="zh-CN" dirty="0" smtClean="0"/>
              <a:t>十进制转十六进制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   break;</a:t>
            </a:r>
            <a:endParaRPr lang="zh-CN" altLang="zh-CN" dirty="0" smtClean="0"/>
          </a:p>
          <a:p>
            <a:r>
              <a:rPr lang="en-US" altLang="zh-CN" dirty="0" err="1" smtClean="0"/>
              <a:t>default:printf</a:t>
            </a:r>
            <a:r>
              <a:rPr lang="en-US" altLang="zh-CN" dirty="0" smtClean="0"/>
              <a:t>("\n</a:t>
            </a:r>
            <a:r>
              <a:rPr lang="zh-CN" altLang="zh-CN" dirty="0" smtClean="0"/>
              <a:t>输入错误！</a:t>
            </a:r>
            <a:r>
              <a:rPr lang="en-US" altLang="zh-CN" dirty="0" smtClean="0"/>
              <a:t>\n");</a:t>
            </a:r>
            <a:endParaRPr lang="zh-CN" altLang="zh-CN" dirty="0" smtClean="0"/>
          </a:p>
          <a:p>
            <a:r>
              <a:rPr lang="en-US" altLang="zh-CN" dirty="0" smtClean="0"/>
              <a:t> }</a:t>
            </a:r>
            <a:endParaRPr lang="zh-CN" altLang="zh-CN" dirty="0" smtClean="0"/>
          </a:p>
          <a:p>
            <a:r>
              <a:rPr lang="en-US" altLang="zh-CN" dirty="0" smtClean="0"/>
              <a:t> }while(a);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85850" y="276225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/*</a:t>
            </a:r>
            <a:r>
              <a:rPr lang="zh-CN" altLang="zh-CN" dirty="0" smtClean="0"/>
              <a:t>功能函数，根据参数不同实现进制转换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void hex(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s)/*</a:t>
            </a:r>
            <a:r>
              <a:rPr lang="zh-CN" altLang="zh-CN" dirty="0" smtClean="0"/>
              <a:t>参数为</a:t>
            </a:r>
            <a:r>
              <a:rPr lang="en-US" altLang="zh-CN" dirty="0" smtClean="0"/>
              <a:t> s</a:t>
            </a:r>
            <a:r>
              <a:rPr lang="zh-CN" altLang="zh-CN" dirty="0" smtClean="0"/>
              <a:t>，即要转换的目标进制数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{ 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p[10],</a:t>
            </a:r>
            <a:r>
              <a:rPr lang="en-US" altLang="zh-CN" dirty="0" err="1" smtClean="0"/>
              <a:t>count,k,i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num;</a:t>
            </a:r>
            <a:endParaRPr lang="zh-CN" altLang="zh-CN" dirty="0" smtClean="0"/>
          </a:p>
          <a:p>
            <a:r>
              <a:rPr lang="en-US" altLang="zh-CN" dirty="0" smtClean="0"/>
              <a:t> k=s;/*</a:t>
            </a:r>
            <a:r>
              <a:rPr lang="zh-CN" altLang="zh-CN" dirty="0" smtClean="0"/>
              <a:t>目标进制数存入</a:t>
            </a:r>
            <a:r>
              <a:rPr lang="en-US" altLang="zh-CN" dirty="0" smtClean="0"/>
              <a:t>k*/</a:t>
            </a:r>
            <a:endParaRPr lang="zh-CN" altLang="zh-CN" dirty="0" smtClean="0"/>
          </a:p>
          <a:p>
            <a:r>
              <a:rPr lang="en-US" altLang="zh-CN" dirty="0" smtClean="0"/>
              <a:t>  /*</a:t>
            </a:r>
            <a:r>
              <a:rPr lang="zh-CN" altLang="zh-CN" dirty="0" smtClean="0"/>
              <a:t>输入要转换进行转换的数据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</a:t>
            </a:r>
            <a:r>
              <a:rPr lang="zh-CN" altLang="zh-CN" dirty="0" smtClean="0"/>
              <a:t>请输入一个十进制整数：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d",&amp;num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 count=0;/*</a:t>
            </a:r>
            <a:r>
              <a:rPr lang="zh-CN" altLang="zh-CN" dirty="0" smtClean="0"/>
              <a:t>控制</a:t>
            </a:r>
            <a:r>
              <a:rPr lang="en-US" altLang="zh-CN" dirty="0" smtClean="0"/>
              <a:t>p</a:t>
            </a:r>
            <a:r>
              <a:rPr lang="zh-CN" altLang="zh-CN" dirty="0" smtClean="0"/>
              <a:t>数组位置用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while(num!=0)/*</a:t>
            </a:r>
            <a:r>
              <a:rPr lang="zh-CN" altLang="zh-CN" dirty="0" smtClean="0"/>
              <a:t>商不为</a:t>
            </a:r>
            <a:r>
              <a:rPr lang="en-US" altLang="zh-CN" dirty="0" smtClean="0"/>
              <a:t>0</a:t>
            </a:r>
            <a:r>
              <a:rPr lang="zh-CN" altLang="zh-CN" dirty="0" smtClean="0"/>
              <a:t>则继续转换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{  </a:t>
            </a:r>
            <a:endParaRPr lang="zh-CN" altLang="zh-CN" dirty="0" smtClean="0"/>
          </a:p>
          <a:p>
            <a:r>
              <a:rPr lang="en-US" altLang="zh-CN" dirty="0" smtClean="0"/>
              <a:t>p[count]=</a:t>
            </a:r>
            <a:r>
              <a:rPr lang="en-US" altLang="zh-CN" dirty="0" err="1" smtClean="0"/>
              <a:t>num%k</a:t>
            </a:r>
            <a:r>
              <a:rPr lang="en-US" altLang="zh-CN" dirty="0" smtClean="0"/>
              <a:t>;/*</a:t>
            </a:r>
            <a:r>
              <a:rPr lang="zh-CN" altLang="zh-CN" dirty="0" smtClean="0"/>
              <a:t>获得一个余数，将余数存入</a:t>
            </a:r>
            <a:r>
              <a:rPr lang="en-US" altLang="zh-CN" dirty="0" smtClean="0"/>
              <a:t>p </a:t>
            </a:r>
            <a:r>
              <a:rPr lang="zh-CN" altLang="zh-CN" dirty="0" smtClean="0"/>
              <a:t>数组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 num=num/k;/*</a:t>
            </a:r>
            <a:r>
              <a:rPr lang="zh-CN" altLang="zh-CN" dirty="0" smtClean="0"/>
              <a:t>将要转换的数据替换为该数据与相应进制的商值，</a:t>
            </a:r>
            <a:r>
              <a:rPr lang="en-US" altLang="zh-CN" dirty="0" smtClean="0"/>
              <a:t>num</a:t>
            </a:r>
            <a:r>
              <a:rPr lang="zh-CN" altLang="zh-CN" dirty="0" smtClean="0"/>
              <a:t>、</a:t>
            </a:r>
            <a:r>
              <a:rPr lang="en-US" altLang="zh-CN" dirty="0" smtClean="0"/>
              <a:t>k</a:t>
            </a:r>
            <a:r>
              <a:rPr lang="zh-CN" altLang="zh-CN" dirty="0" smtClean="0"/>
              <a:t>均为整数</a:t>
            </a:r>
            <a:r>
              <a:rPr lang="en-US" altLang="zh-CN" dirty="0" smtClean="0"/>
              <a:t>*/</a:t>
            </a:r>
            <a:endParaRPr lang="zh-CN" altLang="zh-CN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 /*</a:t>
            </a:r>
            <a:r>
              <a:rPr lang="zh-CN" altLang="zh-CN" dirty="0" smtClean="0"/>
              <a:t>转换为十六进制，如果余数在</a:t>
            </a:r>
            <a:r>
              <a:rPr lang="en-US" altLang="zh-CN" dirty="0" smtClean="0"/>
              <a:t>10-15</a:t>
            </a:r>
            <a:r>
              <a:rPr lang="zh-CN" altLang="zh-CN" dirty="0" smtClean="0"/>
              <a:t>之间，则需要将其转换为相应的字母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if(p[count]&gt;=10)</a:t>
            </a:r>
            <a:endParaRPr lang="zh-CN" altLang="zh-CN" dirty="0" smtClean="0"/>
          </a:p>
          <a:p>
            <a:r>
              <a:rPr lang="en-US" altLang="zh-CN" dirty="0" smtClean="0"/>
              <a:t>  {   </a:t>
            </a:r>
            <a:endParaRPr lang="zh-CN" altLang="zh-CN" dirty="0" smtClean="0"/>
          </a:p>
          <a:p>
            <a:r>
              <a:rPr lang="en-US" altLang="zh-CN" dirty="0" smtClean="0"/>
              <a:t>if(p[count]==10)</a:t>
            </a:r>
            <a:endParaRPr lang="zh-CN" altLang="zh-CN" dirty="0" smtClean="0"/>
          </a:p>
          <a:p>
            <a:r>
              <a:rPr lang="en-US" altLang="zh-CN" dirty="0" smtClean="0"/>
              <a:t>   p[count]=’A’;</a:t>
            </a:r>
            <a:endParaRPr lang="zh-CN" altLang="zh-CN" dirty="0" smtClean="0"/>
          </a:p>
          <a:p>
            <a:r>
              <a:rPr lang="en-US" altLang="zh-CN" dirty="0" smtClean="0"/>
              <a:t>   else</a:t>
            </a:r>
            <a:endParaRPr lang="zh-CN" altLang="zh-CN" dirty="0" smtClean="0"/>
          </a:p>
          <a:p>
            <a:r>
              <a:rPr lang="en-US" altLang="zh-CN" dirty="0" smtClean="0"/>
              <a:t>   p[count]=’A’+(p[count]-10);</a:t>
            </a:r>
            <a:endParaRPr lang="zh-CN" altLang="zh-CN" dirty="0" smtClean="0"/>
          </a:p>
          <a:p>
            <a:r>
              <a:rPr lang="en-US" altLang="zh-CN" dirty="0" smtClean="0"/>
              <a:t>  }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  count++;/*</a:t>
            </a:r>
            <a:r>
              <a:rPr lang="zh-CN" altLang="zh-CN" dirty="0" smtClean="0"/>
              <a:t>数组位置增</a:t>
            </a:r>
            <a:r>
              <a:rPr lang="en-US" altLang="zh-CN" dirty="0" smtClean="0"/>
              <a:t> 1 */</a:t>
            </a:r>
            <a:endParaRPr lang="zh-CN" altLang="zh-CN" dirty="0" smtClean="0"/>
          </a:p>
          <a:p>
            <a:r>
              <a:rPr lang="en-US" altLang="zh-CN" dirty="0" smtClean="0"/>
              <a:t> }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/*</a:t>
            </a:r>
            <a:r>
              <a:rPr lang="zh-CN" altLang="zh-CN" dirty="0" smtClean="0"/>
              <a:t>转换结果输出，也就是数组倒序输出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</a:t>
            </a:r>
            <a:r>
              <a:rPr lang="zh-CN" altLang="zh-CN" dirty="0" smtClean="0"/>
              <a:t>转换为</a:t>
            </a:r>
            <a:r>
              <a:rPr lang="en-US" altLang="zh-CN" dirty="0" smtClean="0"/>
              <a:t> %d </a:t>
            </a:r>
            <a:r>
              <a:rPr lang="zh-CN" altLang="zh-CN" dirty="0" smtClean="0"/>
              <a:t>进制：</a:t>
            </a:r>
            <a:r>
              <a:rPr lang="en-US" altLang="zh-CN" dirty="0" smtClean="0"/>
              <a:t>",k);</a:t>
            </a:r>
            <a:endParaRPr lang="zh-CN" altLang="zh-CN" dirty="0" smtClean="0"/>
          </a:p>
          <a:p>
            <a:r>
              <a:rPr lang="en-US" altLang="zh-CN" dirty="0" smtClean="0"/>
              <a:t> for(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=count-1;i&gt;=0;i--)</a:t>
            </a:r>
            <a:endParaRPr lang="zh-CN" altLang="zh-CN" dirty="0" smtClean="0"/>
          </a:p>
          <a:p>
            <a:r>
              <a:rPr lang="en-US" altLang="zh-CN" dirty="0" smtClean="0"/>
              <a:t> {  </a:t>
            </a:r>
            <a:endParaRPr lang="zh-CN" altLang="zh-CN" dirty="0" smtClean="0"/>
          </a:p>
          <a:p>
            <a:r>
              <a:rPr lang="en-US" altLang="zh-CN" dirty="0" smtClean="0"/>
              <a:t>if(p[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]&gt;=10)</a:t>
            </a:r>
            <a:endParaRPr lang="zh-CN" altLang="zh-CN" dirty="0" smtClean="0"/>
          </a:p>
          <a:p>
            <a:r>
              <a:rPr lang="en-US" altLang="zh-CN" dirty="0" smtClean="0"/>
              <a:t>   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c",p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]);  </a:t>
            </a:r>
            <a:endParaRPr lang="zh-CN" altLang="zh-CN" dirty="0" smtClean="0"/>
          </a:p>
          <a:p>
            <a:r>
              <a:rPr lang="en-US" altLang="zh-CN" dirty="0" smtClean="0"/>
              <a:t>else   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d",p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]);</a:t>
            </a:r>
            <a:endParaRPr lang="zh-CN" altLang="zh-CN" dirty="0" smtClean="0"/>
          </a:p>
          <a:p>
            <a:r>
              <a:rPr lang="en-US" altLang="zh-CN" dirty="0" smtClean="0"/>
              <a:t> }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("\n");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b="1" dirty="0" smtClean="0"/>
              <a:t>实训五：从一个字符串第</a:t>
            </a:r>
            <a:r>
              <a:rPr lang="en-US" altLang="zh-CN" b="1" dirty="0" smtClean="0"/>
              <a:t>k</a:t>
            </a:r>
            <a:r>
              <a:rPr lang="zh-CN" altLang="zh-CN" b="1" dirty="0" smtClean="0"/>
              <a:t>个字符开始复制到另一字符串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string.h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功能函数，操作两个字符串（字符数组）。</a:t>
            </a:r>
          </a:p>
          <a:p>
            <a:r>
              <a:rPr lang="zh-CN" altLang="zh-CN" dirty="0" smtClean="0"/>
              <a:t>第一个字符串从位置</a:t>
            </a:r>
            <a:r>
              <a:rPr lang="en-US" altLang="zh-CN" dirty="0" smtClean="0"/>
              <a:t> p</a:t>
            </a:r>
            <a:r>
              <a:rPr lang="zh-CN" altLang="zh-CN" dirty="0" smtClean="0"/>
              <a:t>开始，第二个字符串从位置</a:t>
            </a:r>
            <a:r>
              <a:rPr lang="en-US" altLang="zh-CN" dirty="0" smtClean="0"/>
              <a:t>q</a:t>
            </a:r>
            <a:r>
              <a:rPr lang="zh-CN" altLang="zh-CN" dirty="0" smtClean="0"/>
              <a:t>开始。</a:t>
            </a:r>
          </a:p>
          <a:p>
            <a:r>
              <a:rPr lang="zh-CN" altLang="zh-CN" dirty="0" smtClean="0"/>
              <a:t>从第二个字符串的第</a:t>
            </a:r>
            <a:r>
              <a:rPr lang="en-US" altLang="zh-CN" dirty="0" smtClean="0"/>
              <a:t>k</a:t>
            </a:r>
            <a:r>
              <a:rPr lang="zh-CN" altLang="zh-CN" dirty="0" smtClean="0"/>
              <a:t>个字母开始，逐个复制到第一个字符串，直到第二个字符串结束（</a:t>
            </a:r>
            <a:r>
              <a:rPr lang="zh-CN" altLang="zh-CN" dirty="0" smtClean="0"/>
              <a:t>遇到</a:t>
            </a:r>
            <a:r>
              <a:rPr lang="en-US" altLang="zh-CN" dirty="0" smtClean="0"/>
              <a:t>'\0'</a:t>
            </a:r>
            <a:r>
              <a:rPr lang="zh-CN" altLang="zh-CN" dirty="0" smtClean="0"/>
              <a:t>）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cpys</a:t>
            </a:r>
            <a:r>
              <a:rPr lang="en-US" altLang="zh-CN" dirty="0" smtClean="0"/>
              <a:t>(char *</a:t>
            </a:r>
            <a:r>
              <a:rPr lang="en-US" altLang="zh-CN" dirty="0" err="1" smtClean="0"/>
              <a:t>p,char</a:t>
            </a:r>
            <a:r>
              <a:rPr lang="en-US" altLang="zh-CN" dirty="0" smtClean="0"/>
              <a:t> *</a:t>
            </a:r>
            <a:r>
              <a:rPr lang="en-US" altLang="zh-CN" dirty="0" err="1" smtClean="0"/>
              <a:t>q,int</a:t>
            </a:r>
            <a:r>
              <a:rPr lang="en-US" altLang="zh-CN" dirty="0" smtClean="0"/>
              <a:t> k)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a=0;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定位到第二个字符串的 第</a:t>
            </a:r>
            <a:r>
              <a:rPr lang="en-US" altLang="zh-CN" dirty="0" smtClean="0"/>
              <a:t>k</a:t>
            </a:r>
            <a:r>
              <a:rPr lang="zh-CN" altLang="zh-CN" dirty="0" smtClean="0"/>
              <a:t>位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while(a&lt;k-1)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q++,a++;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95375" y="247650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/*</a:t>
            </a:r>
            <a:r>
              <a:rPr lang="zh-CN" altLang="zh-CN" dirty="0" smtClean="0"/>
              <a:t>只要没有到第二个字符串的结束位置，就进行操作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while(*q!=’\0’)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*p=*</a:t>
            </a:r>
            <a:r>
              <a:rPr lang="en-US" altLang="zh-CN" dirty="0" err="1" smtClean="0"/>
              <a:t>q;p</a:t>
            </a:r>
            <a:r>
              <a:rPr lang="en-US" altLang="zh-CN" dirty="0" smtClean="0"/>
              <a:t>++;q++;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复制完成，第一个字符串要给结束字符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*p</a:t>
            </a:r>
            <a:r>
              <a:rPr lang="en-US" altLang="zh-CN" dirty="0" smtClean="0"/>
              <a:t>='\0';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主函数，实现输入输出及功能函数的调用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k;</a:t>
            </a:r>
            <a:endParaRPr lang="zh-CN" altLang="zh-CN" dirty="0" smtClean="0"/>
          </a:p>
          <a:p>
            <a:r>
              <a:rPr lang="en-US" altLang="zh-CN" dirty="0" smtClean="0"/>
              <a:t>char str1[50],str2[50];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("please input a string:\n");</a:t>
            </a:r>
            <a:endParaRPr lang="zh-CN" altLang="zh-CN" dirty="0" smtClean="0"/>
          </a:p>
          <a:p>
            <a:r>
              <a:rPr lang="en-US" altLang="zh-CN" dirty="0" smtClean="0"/>
              <a:t>gets(str2);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("please input k:\n");</a:t>
            </a:r>
            <a:endParaRPr lang="zh-CN" altLang="zh-CN" dirty="0" smtClean="0"/>
          </a:p>
          <a:p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d",&amp;k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 /*</a:t>
            </a:r>
            <a:r>
              <a:rPr lang="zh-CN" altLang="zh-CN" dirty="0" smtClean="0"/>
              <a:t>如果输入的起始位置大于字符串的长度，则无法进行操作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if(</a:t>
            </a:r>
            <a:r>
              <a:rPr lang="en-US" altLang="zh-CN" dirty="0" err="1" smtClean="0"/>
              <a:t>strlen</a:t>
            </a:r>
            <a:r>
              <a:rPr lang="en-US" altLang="zh-CN" dirty="0" smtClean="0"/>
              <a:t>(str2)&lt;k)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("error!\n");</a:t>
            </a:r>
            <a:endParaRPr lang="zh-CN" altLang="zh-CN" dirty="0" smtClean="0"/>
          </a:p>
          <a:p>
            <a:r>
              <a:rPr lang="en-US" altLang="zh-CN" dirty="0" smtClean="0"/>
              <a:t>else 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cpys</a:t>
            </a:r>
            <a:r>
              <a:rPr lang="en-US" altLang="zh-CN" dirty="0" smtClean="0"/>
              <a:t>(str1,str2,k);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("last string is:%s\n",str1);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104900" y="266700"/>
            <a:ext cx="10353675" cy="6248400"/>
          </a:xfrm>
        </p:spPr>
        <p:txBody>
          <a:bodyPr/>
          <a:lstStyle/>
          <a:p>
            <a:r>
              <a:rPr lang="zh-CN" altLang="zh-CN" b="1" dirty="0" smtClean="0"/>
              <a:t>实训六：用递归函数解决换酒问题</a:t>
            </a:r>
          </a:p>
          <a:p>
            <a:r>
              <a:rPr lang="en-US" altLang="zh-CN" dirty="0" smtClean="0"/>
              <a:t>#include "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"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换酒函数，递归调用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jiu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p,int</a:t>
            </a:r>
            <a:r>
              <a:rPr lang="en-US" altLang="zh-CN" dirty="0" smtClean="0"/>
              <a:t> g)/*p</a:t>
            </a:r>
            <a:r>
              <a:rPr lang="zh-CN" altLang="zh-CN" dirty="0" smtClean="0"/>
              <a:t>为空瓶数，</a:t>
            </a:r>
            <a:r>
              <a:rPr lang="en-US" altLang="zh-CN" dirty="0" smtClean="0"/>
              <a:t>g</a:t>
            </a:r>
            <a:r>
              <a:rPr lang="zh-CN" altLang="zh-CN" dirty="0" smtClean="0"/>
              <a:t>为瓶盖数量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j;</a:t>
            </a:r>
            <a:endParaRPr lang="zh-CN" altLang="zh-CN" dirty="0" smtClean="0"/>
          </a:p>
          <a:p>
            <a:r>
              <a:rPr lang="en-US" altLang="zh-CN" dirty="0" smtClean="0"/>
              <a:t>   if(p&gt;=2)/*</a:t>
            </a:r>
            <a:r>
              <a:rPr lang="zh-CN" altLang="zh-CN" dirty="0" smtClean="0"/>
              <a:t>有两个或两个以上空瓶（瓶盖先不考虑）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   {</a:t>
            </a:r>
            <a:endParaRPr lang="zh-CN" altLang="zh-CN" dirty="0" smtClean="0"/>
          </a:p>
          <a:p>
            <a:r>
              <a:rPr lang="en-US" altLang="zh-CN" dirty="0" smtClean="0"/>
              <a:t>       j=p/2;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("%d</a:t>
            </a:r>
            <a:r>
              <a:rPr lang="zh-CN" altLang="zh-CN" dirty="0" smtClean="0"/>
              <a:t>个空瓶换</a:t>
            </a:r>
            <a:r>
              <a:rPr lang="en-US" altLang="zh-CN" dirty="0" smtClean="0"/>
              <a:t> %d</a:t>
            </a:r>
            <a:r>
              <a:rPr lang="zh-CN" altLang="zh-CN" dirty="0" smtClean="0"/>
              <a:t>瓶酒，空瓶数量变为</a:t>
            </a:r>
            <a:r>
              <a:rPr lang="en-US" altLang="zh-CN" dirty="0" smtClean="0"/>
              <a:t> %d</a:t>
            </a:r>
            <a:r>
              <a:rPr lang="zh-CN" altLang="zh-CN" dirty="0" smtClean="0"/>
              <a:t>，瓶盖数量变为</a:t>
            </a:r>
            <a:r>
              <a:rPr lang="en-US" altLang="zh-CN" dirty="0" smtClean="0"/>
              <a:t>%d\</a:t>
            </a:r>
            <a:r>
              <a:rPr lang="en-US" altLang="zh-CN" dirty="0" err="1" smtClean="0"/>
              <a:t>n",p,j</a:t>
            </a:r>
            <a:r>
              <a:rPr lang="en-US" altLang="zh-CN" dirty="0" smtClean="0"/>
              <a:t>,(p%2)+</a:t>
            </a:r>
            <a:r>
              <a:rPr lang="en-US" altLang="zh-CN" dirty="0" err="1" smtClean="0"/>
              <a:t>j,g+j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       p=(p%2)+j;</a:t>
            </a:r>
            <a:endParaRPr lang="zh-CN" altLang="zh-CN" dirty="0" smtClean="0"/>
          </a:p>
          <a:p>
            <a:r>
              <a:rPr lang="en-US" altLang="zh-CN" dirty="0" smtClean="0"/>
              <a:t>       g=</a:t>
            </a:r>
            <a:r>
              <a:rPr lang="en-US" altLang="zh-CN" dirty="0" err="1" smtClean="0"/>
              <a:t>g+j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smtClean="0"/>
              <a:t>       return </a:t>
            </a:r>
            <a:r>
              <a:rPr lang="en-US" altLang="zh-CN" dirty="0" err="1" smtClean="0"/>
              <a:t>j+jiu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p,g</a:t>
            </a:r>
            <a:r>
              <a:rPr lang="en-US" altLang="zh-CN" dirty="0" smtClean="0"/>
              <a:t>);/*</a:t>
            </a:r>
            <a:r>
              <a:rPr lang="zh-CN" altLang="zh-CN" dirty="0" smtClean="0"/>
              <a:t>变为新的问题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   }</a:t>
            </a:r>
            <a:endParaRPr lang="zh-CN" altLang="zh-CN" dirty="0" smtClean="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123950" y="304800"/>
            <a:ext cx="10353675" cy="6153150"/>
          </a:xfrm>
        </p:spPr>
        <p:txBody>
          <a:bodyPr/>
          <a:lstStyle/>
          <a:p>
            <a:r>
              <a:rPr lang="en-US" altLang="zh-CN" dirty="0" smtClean="0"/>
              <a:t> else if(p==1)/*</a:t>
            </a:r>
            <a:r>
              <a:rPr lang="zh-CN" altLang="zh-CN" dirty="0" smtClean="0"/>
              <a:t>只有一个空瓶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   {</a:t>
            </a:r>
            <a:endParaRPr lang="zh-CN" altLang="zh-CN" dirty="0" smtClean="0"/>
          </a:p>
          <a:p>
            <a:r>
              <a:rPr lang="en-US" altLang="zh-CN" dirty="0" smtClean="0"/>
              <a:t>       j=1;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借</a:t>
            </a:r>
            <a:r>
              <a:rPr lang="en-US" altLang="zh-CN" dirty="0" smtClean="0"/>
              <a:t>1</a:t>
            </a:r>
            <a:r>
              <a:rPr lang="zh-CN" altLang="zh-CN" dirty="0" smtClean="0"/>
              <a:t>个空瓶换</a:t>
            </a:r>
            <a:r>
              <a:rPr lang="en-US" altLang="zh-CN" dirty="0" smtClean="0"/>
              <a:t> 1</a:t>
            </a:r>
            <a:r>
              <a:rPr lang="zh-CN" altLang="zh-CN" dirty="0" smtClean="0"/>
              <a:t>瓶酒，空瓶数量变为</a:t>
            </a:r>
            <a:r>
              <a:rPr lang="en-US" altLang="zh-CN" dirty="0" smtClean="0"/>
              <a:t> %d</a:t>
            </a:r>
            <a:r>
              <a:rPr lang="zh-CN" altLang="zh-CN" dirty="0" smtClean="0"/>
              <a:t>，瓶盖数量变为</a:t>
            </a:r>
            <a:r>
              <a:rPr lang="en-US" altLang="zh-CN" dirty="0" smtClean="0"/>
              <a:t> %d\n",0,g+1);</a:t>
            </a:r>
            <a:endParaRPr lang="zh-CN" altLang="zh-CN" dirty="0" smtClean="0"/>
          </a:p>
          <a:p>
            <a:r>
              <a:rPr lang="en-US" altLang="zh-CN" dirty="0" smtClean="0"/>
              <a:t>        p=0;</a:t>
            </a:r>
            <a:endParaRPr lang="zh-CN" altLang="zh-CN" dirty="0" smtClean="0"/>
          </a:p>
          <a:p>
            <a:r>
              <a:rPr lang="en-US" altLang="zh-CN" dirty="0" smtClean="0"/>
              <a:t>        g=g+1;</a:t>
            </a:r>
            <a:endParaRPr lang="zh-CN" altLang="zh-CN" dirty="0" smtClean="0"/>
          </a:p>
          <a:p>
            <a:r>
              <a:rPr lang="en-US" altLang="zh-CN" dirty="0" smtClean="0"/>
              <a:t>        return </a:t>
            </a:r>
            <a:r>
              <a:rPr lang="en-US" altLang="zh-CN" dirty="0" err="1" smtClean="0"/>
              <a:t>j+jiu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p,g</a:t>
            </a:r>
            <a:r>
              <a:rPr lang="en-US" altLang="zh-CN" dirty="0" smtClean="0"/>
              <a:t>);/*</a:t>
            </a:r>
            <a:r>
              <a:rPr lang="zh-CN" altLang="zh-CN" dirty="0" smtClean="0"/>
              <a:t>变为新的问题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   }</a:t>
            </a:r>
            <a:endParaRPr lang="zh-CN" altLang="zh-CN" dirty="0" smtClean="0"/>
          </a:p>
          <a:p>
            <a:r>
              <a:rPr lang="en-US" altLang="zh-CN" dirty="0" smtClean="0"/>
              <a:t>   else if(g&gt;=4)/*</a:t>
            </a:r>
            <a:r>
              <a:rPr lang="zh-CN" altLang="zh-CN" dirty="0" smtClean="0"/>
              <a:t>空瓶数为</a:t>
            </a:r>
            <a:r>
              <a:rPr lang="en-US" altLang="zh-CN" dirty="0" smtClean="0"/>
              <a:t>0 */</a:t>
            </a:r>
            <a:endParaRPr lang="zh-CN" altLang="zh-CN" dirty="0" smtClean="0"/>
          </a:p>
          <a:p>
            <a:r>
              <a:rPr lang="en-US" altLang="zh-CN" dirty="0" smtClean="0"/>
              <a:t>   {</a:t>
            </a:r>
            <a:endParaRPr lang="zh-CN" altLang="zh-CN" dirty="0" smtClean="0"/>
          </a:p>
          <a:p>
            <a:r>
              <a:rPr lang="en-US" altLang="zh-CN" dirty="0" smtClean="0"/>
              <a:t>      j=g/4;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("%d</a:t>
            </a:r>
            <a:r>
              <a:rPr lang="zh-CN" altLang="zh-CN" dirty="0" smtClean="0"/>
              <a:t>个瓶盖换</a:t>
            </a:r>
            <a:r>
              <a:rPr lang="en-US" altLang="zh-CN" dirty="0" smtClean="0"/>
              <a:t> %d</a:t>
            </a:r>
            <a:r>
              <a:rPr lang="zh-CN" altLang="zh-CN" dirty="0" smtClean="0"/>
              <a:t>瓶酒，空瓶数量变为</a:t>
            </a:r>
            <a:r>
              <a:rPr lang="en-US" altLang="zh-CN" dirty="0" smtClean="0"/>
              <a:t> %d</a:t>
            </a:r>
            <a:r>
              <a:rPr lang="zh-CN" altLang="zh-CN" dirty="0" smtClean="0"/>
              <a:t>，瓶盖数量变为</a:t>
            </a:r>
            <a:r>
              <a:rPr lang="en-US" altLang="zh-CN" dirty="0" smtClean="0"/>
              <a:t> %d\</a:t>
            </a:r>
            <a:r>
              <a:rPr lang="en-US" altLang="zh-CN" dirty="0" err="1" smtClean="0"/>
              <a:t>n",g,j,p+j</a:t>
            </a:r>
            <a:r>
              <a:rPr lang="en-US" altLang="zh-CN" dirty="0" smtClean="0"/>
              <a:t>,(g%4)+j);</a:t>
            </a:r>
            <a:endParaRPr lang="zh-CN" altLang="zh-CN" dirty="0" smtClean="0"/>
          </a:p>
          <a:p>
            <a:r>
              <a:rPr lang="en-US" altLang="zh-CN" dirty="0" smtClean="0"/>
              <a:t>	  p=</a:t>
            </a:r>
            <a:r>
              <a:rPr lang="en-US" altLang="zh-CN" dirty="0" err="1" smtClean="0"/>
              <a:t>p+j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smtClean="0"/>
              <a:t>	  g=(g%4)+j;</a:t>
            </a:r>
            <a:endParaRPr lang="zh-CN" altLang="zh-CN" dirty="0" smtClean="0"/>
          </a:p>
          <a:p>
            <a:r>
              <a:rPr lang="en-US" altLang="zh-CN" dirty="0" smtClean="0"/>
              <a:t>      return </a:t>
            </a:r>
            <a:r>
              <a:rPr lang="en-US" altLang="zh-CN" dirty="0" err="1" smtClean="0"/>
              <a:t>j+jiu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p,g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   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324225" y="1694397"/>
            <a:ext cx="8058150" cy="3877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项目描述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语言程序设计是一门实践性很强的课程，需要读者手动编程进行大量的上机实践操作。所以我们一定要重视实践环节，反复锤炼，既会编写程序又要会调试程序，并提高代码效率。本着深入浅出的原则，我们安排了七个实训，每一个实训都可以在适当扩充后作为实际应用项目的一个模块。希望读者在学习时既要注意每一个实训问题的解决方法，也要注意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语言的基础知识。熟练应用顺序、选择、循环等结构编写程序代码，体会数组、指针、文件等在具体问题中的应用。</a:t>
            </a:r>
          </a:p>
          <a:p>
            <a:pPr lvl="0">
              <a:buFont typeface="Wingdings" pitchFamily="2" charset="2"/>
              <a:buChar char="Ø"/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项目分析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本项目是综合练习篇，通过实例训练，提高读者分析问题、解决问题的能力，使读者具有初步编程能力。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760" y="1116749"/>
            <a:ext cx="2926768" cy="574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3308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23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19175" y="323850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 else if(g==3)</a:t>
            </a:r>
            <a:endParaRPr lang="zh-CN" altLang="zh-CN" dirty="0" smtClean="0"/>
          </a:p>
          <a:p>
            <a:r>
              <a:rPr lang="en-US" altLang="zh-CN" dirty="0" smtClean="0"/>
              <a:t>   {</a:t>
            </a:r>
            <a:endParaRPr lang="zh-CN" altLang="zh-CN" dirty="0" smtClean="0"/>
          </a:p>
          <a:p>
            <a:r>
              <a:rPr lang="en-US" altLang="zh-CN" dirty="0" smtClean="0"/>
              <a:t>      j=1;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借</a:t>
            </a:r>
            <a:r>
              <a:rPr lang="en-US" altLang="zh-CN" dirty="0" smtClean="0"/>
              <a:t>1</a:t>
            </a:r>
            <a:r>
              <a:rPr lang="zh-CN" altLang="zh-CN" dirty="0" smtClean="0"/>
              <a:t>盖换一瓶酒，喝酒后归还瓶盖，现在空瓶数量为</a:t>
            </a:r>
            <a:r>
              <a:rPr lang="en-US" altLang="zh-CN" dirty="0" smtClean="0"/>
              <a:t> 1</a:t>
            </a:r>
            <a:r>
              <a:rPr lang="zh-CN" altLang="zh-CN" dirty="0" smtClean="0"/>
              <a:t>，瓶盖数量为</a:t>
            </a:r>
            <a:r>
              <a:rPr lang="en-US" altLang="zh-CN" dirty="0" smtClean="0"/>
              <a:t>0\n");</a:t>
            </a:r>
            <a:endParaRPr lang="zh-CN" altLang="zh-CN" dirty="0" smtClean="0"/>
          </a:p>
          <a:p>
            <a:r>
              <a:rPr lang="en-US" altLang="zh-CN" dirty="0" smtClean="0"/>
              <a:t>      p=1;</a:t>
            </a:r>
            <a:endParaRPr lang="zh-CN" altLang="zh-CN" dirty="0" smtClean="0"/>
          </a:p>
          <a:p>
            <a:r>
              <a:rPr lang="en-US" altLang="zh-CN" dirty="0" smtClean="0"/>
              <a:t>      g=0;</a:t>
            </a:r>
            <a:endParaRPr lang="zh-CN" altLang="zh-CN" dirty="0" smtClean="0"/>
          </a:p>
          <a:p>
            <a:r>
              <a:rPr lang="en-US" altLang="zh-CN" dirty="0" smtClean="0"/>
              <a:t>      return </a:t>
            </a:r>
            <a:r>
              <a:rPr lang="en-US" altLang="zh-CN" dirty="0" err="1" smtClean="0"/>
              <a:t>j+jiu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p,g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   }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   else if(g==2)</a:t>
            </a:r>
            <a:endParaRPr lang="zh-CN" altLang="zh-CN" dirty="0" smtClean="0"/>
          </a:p>
          <a:p>
            <a:r>
              <a:rPr lang="en-US" altLang="zh-CN" dirty="0" smtClean="0"/>
              <a:t>   {</a:t>
            </a:r>
            <a:endParaRPr lang="zh-CN" altLang="zh-CN" dirty="0" smtClean="0"/>
          </a:p>
          <a:p>
            <a:r>
              <a:rPr lang="en-US" altLang="zh-CN" dirty="0" smtClean="0"/>
              <a:t>       j=1;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借两个瓶盖，换一瓶酒，喝后还</a:t>
            </a:r>
            <a:r>
              <a:rPr lang="en-US" altLang="zh-CN" dirty="0" smtClean="0"/>
              <a:t> 1 </a:t>
            </a:r>
            <a:r>
              <a:rPr lang="zh-CN" altLang="zh-CN" dirty="0" smtClean="0"/>
              <a:t>个瓶盖，此刻空瓶数量为</a:t>
            </a:r>
            <a:r>
              <a:rPr lang="en-US" altLang="zh-CN" dirty="0" smtClean="0"/>
              <a:t> 1</a:t>
            </a:r>
            <a:r>
              <a:rPr lang="zh-CN" altLang="zh-CN" dirty="0" smtClean="0"/>
              <a:t>，瓶盖数量为</a:t>
            </a:r>
            <a:r>
              <a:rPr lang="en-US" altLang="zh-CN" dirty="0" smtClean="0"/>
              <a:t> -1\n");</a:t>
            </a:r>
            <a:endParaRPr lang="zh-CN" altLang="zh-CN" dirty="0" smtClean="0"/>
          </a:p>
          <a:p>
            <a:r>
              <a:rPr lang="en-US" altLang="zh-CN" dirty="0" smtClean="0"/>
              <a:t>       return </a:t>
            </a:r>
            <a:r>
              <a:rPr lang="en-US" altLang="zh-CN" dirty="0" err="1" smtClean="0"/>
              <a:t>j+jiu</a:t>
            </a:r>
            <a:r>
              <a:rPr lang="en-US" altLang="zh-CN" dirty="0" smtClean="0"/>
              <a:t>(1,-1);</a:t>
            </a:r>
            <a:endParaRPr lang="zh-CN" altLang="zh-CN" dirty="0" smtClean="0"/>
          </a:p>
          <a:p>
            <a:r>
              <a:rPr lang="en-US" altLang="zh-CN" dirty="0" smtClean="0"/>
              <a:t>   }</a:t>
            </a:r>
            <a:endParaRPr lang="zh-CN" altLang="zh-CN" dirty="0" smtClean="0"/>
          </a:p>
          <a:p>
            <a:r>
              <a:rPr lang="en-US" altLang="zh-CN" dirty="0" smtClean="0"/>
              <a:t>   </a:t>
            </a:r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38225" y="114300"/>
            <a:ext cx="10353675" cy="5362575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zh-CN" dirty="0" smtClean="0"/>
              <a:t>else if(g==1 || g==0)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  {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      j=0;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置换完毕，剩余瓶盖</a:t>
            </a:r>
            <a:r>
              <a:rPr lang="en-US" altLang="zh-CN" dirty="0" smtClean="0"/>
              <a:t> %d </a:t>
            </a:r>
            <a:r>
              <a:rPr lang="zh-CN" altLang="zh-CN" dirty="0" smtClean="0"/>
              <a:t>个</a:t>
            </a:r>
            <a:r>
              <a:rPr lang="en-US" altLang="zh-CN" dirty="0" smtClean="0"/>
              <a:t>\</a:t>
            </a:r>
            <a:r>
              <a:rPr lang="en-US" altLang="zh-CN" dirty="0" err="1" smtClean="0"/>
              <a:t>n",g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      return 0;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  }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main()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q,j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请输入钱数</a:t>
            </a:r>
            <a:r>
              <a:rPr lang="en-US" altLang="zh-CN" dirty="0" smtClean="0"/>
              <a:t>:");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d",&amp;q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  if(q%2==1)  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      q=q-1; 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  j=q/2;   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err="1" smtClean="0"/>
              <a:t>printf</a:t>
            </a:r>
            <a:r>
              <a:rPr lang="en-US" altLang="zh-CN" dirty="0" smtClean="0"/>
              <a:t>("%d</a:t>
            </a:r>
            <a:r>
              <a:rPr lang="zh-CN" altLang="zh-CN" dirty="0" smtClean="0"/>
              <a:t>元钱购买</a:t>
            </a:r>
            <a:r>
              <a:rPr lang="en-US" altLang="zh-CN" dirty="0" smtClean="0"/>
              <a:t> %d</a:t>
            </a:r>
            <a:r>
              <a:rPr lang="zh-CN" altLang="zh-CN" dirty="0" smtClean="0"/>
              <a:t>瓶酒，得到空瓶</a:t>
            </a:r>
            <a:r>
              <a:rPr lang="en-US" altLang="zh-CN" dirty="0" smtClean="0"/>
              <a:t> %d</a:t>
            </a:r>
            <a:r>
              <a:rPr lang="zh-CN" altLang="zh-CN" dirty="0" smtClean="0"/>
              <a:t>个，得到瓶盖</a:t>
            </a:r>
            <a:r>
              <a:rPr lang="en-US" altLang="zh-CN" dirty="0" smtClean="0"/>
              <a:t> %d\</a:t>
            </a:r>
            <a:r>
              <a:rPr lang="en-US" altLang="zh-CN" dirty="0" err="1" smtClean="0"/>
              <a:t>n",q,q</a:t>
            </a:r>
            <a:r>
              <a:rPr lang="en-US" altLang="zh-CN" dirty="0" smtClean="0"/>
              <a:t>/2,q/2,q/2);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  j=</a:t>
            </a:r>
            <a:r>
              <a:rPr lang="en-US" altLang="zh-CN" dirty="0" err="1" smtClean="0"/>
              <a:t>j+jiu</a:t>
            </a:r>
            <a:r>
              <a:rPr lang="en-US" altLang="zh-CN" dirty="0" smtClean="0"/>
              <a:t>(q/2,q/2);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err="1" smtClean="0"/>
              <a:t>printf</a:t>
            </a:r>
            <a:r>
              <a:rPr lang="en-US" altLang="zh-CN" dirty="0" smtClean="0"/>
              <a:t>("\</a:t>
            </a:r>
            <a:r>
              <a:rPr lang="en-US" altLang="zh-CN" dirty="0" err="1" smtClean="0"/>
              <a:t>n%d</a:t>
            </a:r>
            <a:r>
              <a:rPr lang="zh-CN" altLang="zh-CN" dirty="0" smtClean="0"/>
              <a:t>元钱可以喝酒</a:t>
            </a:r>
            <a:r>
              <a:rPr lang="en-US" altLang="zh-CN" dirty="0" smtClean="0"/>
              <a:t> %d </a:t>
            </a:r>
            <a:r>
              <a:rPr lang="zh-CN" altLang="zh-CN" dirty="0" smtClean="0"/>
              <a:t>瓶</a:t>
            </a:r>
            <a:r>
              <a:rPr lang="en-US" altLang="zh-CN" dirty="0" smtClean="0"/>
              <a:t>\</a:t>
            </a:r>
            <a:r>
              <a:rPr lang="en-US" altLang="zh-CN" dirty="0" err="1" smtClean="0"/>
              <a:t>n",q,j</a:t>
            </a:r>
            <a:r>
              <a:rPr lang="en-US" altLang="zh-CN" dirty="0" smtClean="0"/>
              <a:t>);   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}</a:t>
            </a:r>
            <a:endParaRPr lang="zh-CN" altLang="en-US" dirty="0" smtClean="0"/>
          </a:p>
          <a:p>
            <a:pPr>
              <a:lnSpc>
                <a:spcPct val="125000"/>
              </a:lnSpc>
            </a:pPr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123950" y="600075"/>
            <a:ext cx="10353675" cy="5362575"/>
          </a:xfrm>
        </p:spPr>
        <p:txBody>
          <a:bodyPr/>
          <a:lstStyle/>
          <a:p>
            <a:r>
              <a:rPr lang="zh-CN" altLang="zh-CN" b="1" dirty="0" smtClean="0"/>
              <a:t>实训七：自动存取款系统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string.h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ctype.h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#include &lt;</a:t>
            </a:r>
            <a:r>
              <a:rPr lang="en-US" altLang="zh-CN" dirty="0" err="1" smtClean="0"/>
              <a:t>time.h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#include &lt;</a:t>
            </a:r>
            <a:r>
              <a:rPr lang="en-US" altLang="zh-CN" dirty="0" err="1" smtClean="0"/>
              <a:t>cstdlib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全局变量，变量值为预存金额，在实际应用中这个值应从文本文件中读取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double total=1000; 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得到并输出系统日期时间，读者可以将其直接应用到自己的项目中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void </a:t>
            </a:r>
            <a:r>
              <a:rPr lang="en-US" altLang="zh-CN" dirty="0" err="1" smtClean="0"/>
              <a:t>dateTime</a:t>
            </a:r>
            <a:r>
              <a:rPr lang="en-US" altLang="zh-CN" dirty="0" smtClean="0"/>
              <a:t>()/*</a:t>
            </a:r>
            <a:r>
              <a:rPr lang="zh-CN" altLang="zh-CN" dirty="0" smtClean="0"/>
              <a:t>取得当前时间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long t;</a:t>
            </a:r>
            <a:endParaRPr lang="zh-CN" altLang="zh-CN" dirty="0" smtClean="0"/>
          </a:p>
          <a:p>
            <a:r>
              <a:rPr lang="en-US" altLang="zh-CN" dirty="0" smtClean="0"/>
              <a:t>   </a:t>
            </a:r>
            <a:r>
              <a:rPr lang="en-US" altLang="zh-CN" dirty="0" err="1" smtClean="0"/>
              <a:t>struct</a:t>
            </a:r>
            <a:r>
              <a:rPr lang="en-US" altLang="zh-CN" dirty="0" smtClean="0"/>
              <a:t> tm *pt ;/*</a:t>
            </a:r>
            <a:r>
              <a:rPr lang="zh-CN" altLang="zh-CN" dirty="0" smtClean="0"/>
              <a:t>结构体变量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   char *pc ;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85850" y="304800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time(&amp;t);</a:t>
            </a:r>
            <a:endParaRPr lang="zh-CN" altLang="zh-CN" dirty="0" smtClean="0"/>
          </a:p>
          <a:p>
            <a:r>
              <a:rPr lang="en-US" altLang="zh-CN" dirty="0" smtClean="0"/>
              <a:t>pt=</a:t>
            </a:r>
            <a:r>
              <a:rPr lang="en-US" altLang="zh-CN" dirty="0" err="1" smtClean="0"/>
              <a:t>localtime</a:t>
            </a:r>
            <a:r>
              <a:rPr lang="en-US" altLang="zh-CN" dirty="0" smtClean="0"/>
              <a:t>(&amp;t); /*</a:t>
            </a:r>
            <a:r>
              <a:rPr lang="zh-CN" altLang="zh-CN" dirty="0" smtClean="0"/>
              <a:t>将秒数转化为本地的日期时间结构体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("%d</a:t>
            </a:r>
            <a:r>
              <a:rPr lang="zh-CN" altLang="zh-CN" dirty="0" smtClean="0"/>
              <a:t>年</a:t>
            </a:r>
            <a:r>
              <a:rPr lang="en-US" altLang="zh-CN" dirty="0" smtClean="0"/>
              <a:t>%d</a:t>
            </a:r>
            <a:r>
              <a:rPr lang="zh-CN" altLang="zh-CN" dirty="0" smtClean="0"/>
              <a:t>月</a:t>
            </a:r>
            <a:r>
              <a:rPr lang="en-US" altLang="zh-CN" dirty="0" smtClean="0"/>
              <a:t>%d</a:t>
            </a:r>
            <a:r>
              <a:rPr lang="zh-CN" altLang="zh-CN" dirty="0" smtClean="0"/>
              <a:t>日</a:t>
            </a:r>
            <a:r>
              <a:rPr lang="en-US" altLang="zh-CN" dirty="0" smtClean="0"/>
              <a:t> %d</a:t>
            </a:r>
            <a:r>
              <a:rPr lang="zh-CN" altLang="zh-CN" dirty="0" smtClean="0"/>
              <a:t>时</a:t>
            </a:r>
            <a:r>
              <a:rPr lang="en-US" altLang="zh-CN" dirty="0" smtClean="0"/>
              <a:t>%d</a:t>
            </a:r>
            <a:r>
              <a:rPr lang="zh-CN" altLang="zh-CN" dirty="0" smtClean="0"/>
              <a:t>分</a:t>
            </a:r>
            <a:r>
              <a:rPr lang="en-US" altLang="zh-CN" dirty="0" smtClean="0"/>
              <a:t>%d</a:t>
            </a:r>
            <a:r>
              <a:rPr lang="zh-CN" altLang="zh-CN" dirty="0" smtClean="0"/>
              <a:t>秒</a:t>
            </a:r>
            <a:r>
              <a:rPr lang="en-US" altLang="zh-CN" dirty="0" smtClean="0"/>
              <a:t>",pt-&gt;tm_year+1900,pt-&gt;tm_mon+1,pt-&gt;</a:t>
            </a:r>
            <a:r>
              <a:rPr lang="en-US" altLang="zh-CN" dirty="0" err="1" smtClean="0"/>
              <a:t>tm_mday,pt</a:t>
            </a:r>
            <a:r>
              <a:rPr lang="en-US" altLang="zh-CN" dirty="0" smtClean="0"/>
              <a:t>-&gt;</a:t>
            </a:r>
            <a:r>
              <a:rPr lang="en-US" altLang="zh-CN" dirty="0" err="1" smtClean="0"/>
              <a:t>tm_hour,pt</a:t>
            </a:r>
            <a:r>
              <a:rPr lang="en-US" altLang="zh-CN" dirty="0" smtClean="0"/>
              <a:t>-&gt;</a:t>
            </a:r>
            <a:r>
              <a:rPr lang="en-US" altLang="zh-CN" dirty="0" err="1" smtClean="0"/>
              <a:t>tm_min,pt</a:t>
            </a:r>
            <a:r>
              <a:rPr lang="en-US" altLang="zh-CN" dirty="0" smtClean="0"/>
              <a:t>-&gt;</a:t>
            </a:r>
            <a:r>
              <a:rPr lang="en-US" altLang="zh-CN" dirty="0" err="1" smtClean="0"/>
              <a:t>tm_sec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 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密码输入函数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void pass()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("---------</a:t>
            </a:r>
            <a:r>
              <a:rPr lang="zh-CN" altLang="zh-CN" dirty="0" smtClean="0"/>
              <a:t>欢迎使用</a:t>
            </a:r>
            <a:r>
              <a:rPr lang="en-US" altLang="zh-CN" dirty="0" smtClean="0"/>
              <a:t>ATM</a:t>
            </a:r>
            <a:r>
              <a:rPr lang="zh-CN" altLang="zh-CN" dirty="0" smtClean="0"/>
              <a:t>自动取款机取款</a:t>
            </a:r>
            <a:r>
              <a:rPr lang="en-US" altLang="zh-CN" dirty="0" smtClean="0"/>
              <a:t>------------\n");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n,password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smtClean="0"/>
              <a:t>	for(n=1;n&lt;=3;n++)/*</a:t>
            </a:r>
            <a:r>
              <a:rPr lang="zh-CN" altLang="zh-CN" dirty="0" smtClean="0"/>
              <a:t>最多输入三次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{</a:t>
            </a:r>
            <a:endParaRPr lang="zh-CN" altLang="zh-CN" dirty="0" smtClean="0"/>
          </a:p>
          <a:p>
            <a:r>
              <a:rPr lang="en-US" altLang="zh-CN" dirty="0" smtClean="0"/>
              <a:t>        /*</a:t>
            </a:r>
            <a:r>
              <a:rPr lang="zh-CN" altLang="zh-CN" dirty="0" smtClean="0"/>
              <a:t>根据输入次数变换提示语句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	if(n==1)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请输入密码，最多</a:t>
            </a:r>
            <a:r>
              <a:rPr lang="en-US" altLang="zh-CN" dirty="0" smtClean="0"/>
              <a:t>3</a:t>
            </a:r>
            <a:r>
              <a:rPr lang="zh-CN" altLang="zh-CN" dirty="0" smtClean="0"/>
              <a:t>次</a:t>
            </a:r>
            <a:r>
              <a:rPr lang="en-US" altLang="zh-CN" dirty="0" smtClean="0"/>
              <a:t>:");</a:t>
            </a:r>
            <a:endParaRPr lang="zh-CN" altLang="zh-CN" dirty="0" smtClean="0"/>
          </a:p>
          <a:p>
            <a:r>
              <a:rPr lang="en-US" altLang="zh-CN" dirty="0" smtClean="0"/>
              <a:t>		else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密码错误</a:t>
            </a:r>
            <a:r>
              <a:rPr lang="en-US" altLang="zh-CN" dirty="0" smtClean="0"/>
              <a:t>,</a:t>
            </a:r>
            <a:r>
              <a:rPr lang="zh-CN" altLang="zh-CN" dirty="0" smtClean="0"/>
              <a:t>请重新输入</a:t>
            </a:r>
            <a:r>
              <a:rPr lang="en-US" altLang="zh-CN" dirty="0" smtClean="0"/>
              <a:t>:");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d",&amp;password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		if(password==12345) break;/*</a:t>
            </a:r>
            <a:r>
              <a:rPr lang="zh-CN" altLang="zh-CN" dirty="0" smtClean="0"/>
              <a:t>只要输入正确随时终止循环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}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	if(n&gt;3)/*</a:t>
            </a:r>
            <a:r>
              <a:rPr lang="zh-CN" altLang="zh-CN" dirty="0" smtClean="0"/>
              <a:t>当</a:t>
            </a:r>
            <a:r>
              <a:rPr lang="en-US" altLang="zh-CN" dirty="0" smtClean="0"/>
              <a:t>n</a:t>
            </a:r>
            <a:r>
              <a:rPr lang="zh-CN" altLang="zh-CN" dirty="0" smtClean="0"/>
              <a:t>值为</a:t>
            </a:r>
            <a:r>
              <a:rPr lang="en-US" altLang="zh-CN" dirty="0" smtClean="0"/>
              <a:t>4 </a:t>
            </a:r>
            <a:r>
              <a:rPr lang="zh-CN" altLang="zh-CN" dirty="0" smtClean="0"/>
              <a:t>时说明用户至少已经错误</a:t>
            </a:r>
            <a:r>
              <a:rPr lang="en-US" altLang="zh-CN" dirty="0" smtClean="0"/>
              <a:t> 3 </a:t>
            </a:r>
            <a:r>
              <a:rPr lang="zh-CN" altLang="zh-CN" dirty="0" smtClean="0"/>
              <a:t>次，则吞卡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{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</a:t>
            </a:r>
            <a:r>
              <a:rPr lang="zh-CN" altLang="zh-CN" dirty="0" smtClean="0"/>
              <a:t>卡于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dateTime</a:t>
            </a:r>
            <a:r>
              <a:rPr lang="en-US" altLang="zh-CN" dirty="0" smtClean="0"/>
              <a:t>(); 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被吞，请与银行工作人员联系</a:t>
            </a:r>
            <a:r>
              <a:rPr lang="en-US" altLang="zh-CN" dirty="0" smtClean="0"/>
              <a:t>\n\n");</a:t>
            </a:r>
            <a:endParaRPr lang="zh-CN" altLang="zh-CN" dirty="0" smtClean="0"/>
          </a:p>
          <a:p>
            <a:r>
              <a:rPr lang="en-US" altLang="zh-CN" dirty="0" smtClean="0"/>
              <a:t>		exit(0);/*</a:t>
            </a:r>
            <a:r>
              <a:rPr lang="zh-CN" altLang="zh-CN" dirty="0" smtClean="0"/>
              <a:t>结束整个程序的运行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}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47750" y="333375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/*</a:t>
            </a:r>
            <a:r>
              <a:rPr lang="zh-CN" altLang="zh-CN" dirty="0" smtClean="0"/>
              <a:t>服务菜单提供函数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service()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select;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("*********</a:t>
            </a:r>
            <a:r>
              <a:rPr lang="zh-CN" altLang="zh-CN" dirty="0" smtClean="0"/>
              <a:t>为您提供如下服务</a:t>
            </a:r>
            <a:r>
              <a:rPr lang="en-US" altLang="zh-CN" dirty="0" smtClean="0"/>
              <a:t>**********\n");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查询余额</a:t>
            </a:r>
            <a:r>
              <a:rPr lang="en-US" altLang="zh-CN" dirty="0" smtClean="0"/>
              <a:t>--1\n");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取款</a:t>
            </a:r>
            <a:r>
              <a:rPr lang="en-US" altLang="zh-CN" dirty="0" smtClean="0"/>
              <a:t>--2\n");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快速取款</a:t>
            </a:r>
            <a:r>
              <a:rPr lang="en-US" altLang="zh-CN" dirty="0" smtClean="0"/>
              <a:t>--3\n");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存款</a:t>
            </a:r>
            <a:r>
              <a:rPr lang="en-US" altLang="zh-CN" dirty="0" smtClean="0"/>
              <a:t>--4\n");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取卡</a:t>
            </a:r>
            <a:r>
              <a:rPr lang="en-US" altLang="zh-CN" dirty="0" smtClean="0"/>
              <a:t>--0\n");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("----------------------------------\n");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请输入选项</a:t>
            </a:r>
            <a:r>
              <a:rPr lang="en-US" altLang="zh-CN" dirty="0" smtClean="0"/>
              <a:t>:");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d",&amp;select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	return select;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/*</a:t>
            </a:r>
            <a:r>
              <a:rPr lang="zh-CN" altLang="zh-CN" dirty="0" smtClean="0"/>
              <a:t>余额显示函数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void </a:t>
            </a:r>
            <a:r>
              <a:rPr lang="en-US" altLang="zh-CN" dirty="0" err="1" smtClean="0"/>
              <a:t>selectmoney</a:t>
            </a:r>
            <a:r>
              <a:rPr lang="en-US" altLang="zh-CN" dirty="0" smtClean="0"/>
              <a:t>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("\n\n </a:t>
            </a:r>
            <a:r>
              <a:rPr lang="zh-CN" altLang="zh-CN" dirty="0" smtClean="0"/>
              <a:t>您的余额</a:t>
            </a:r>
            <a:r>
              <a:rPr lang="en-US" altLang="zh-CN" dirty="0" smtClean="0"/>
              <a:t>:%f </a:t>
            </a:r>
            <a:r>
              <a:rPr lang="zh-CN" altLang="zh-CN" dirty="0" smtClean="0"/>
              <a:t>元</a:t>
            </a:r>
            <a:r>
              <a:rPr lang="en-US" altLang="zh-CN" dirty="0" smtClean="0"/>
              <a:t> \n\</a:t>
            </a:r>
            <a:r>
              <a:rPr lang="en-US" altLang="zh-CN" dirty="0" err="1" smtClean="0"/>
              <a:t>n",total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取款函数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void </a:t>
            </a:r>
            <a:r>
              <a:rPr lang="en-US" altLang="zh-CN" dirty="0" err="1" smtClean="0"/>
              <a:t>getmoney</a:t>
            </a:r>
            <a:r>
              <a:rPr lang="en-US" altLang="zh-CN" dirty="0" smtClean="0"/>
              <a:t>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number;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flag;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取卡金额</a:t>
            </a:r>
            <a:r>
              <a:rPr lang="en-US" altLang="zh-CN" dirty="0" smtClean="0"/>
              <a:t>:");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d",&amp;number</a:t>
            </a:r>
            <a:r>
              <a:rPr lang="en-US" altLang="zh-CN" dirty="0" smtClean="0"/>
              <a:t>);/*</a:t>
            </a:r>
            <a:r>
              <a:rPr lang="zh-CN" altLang="zh-CN" dirty="0" smtClean="0"/>
              <a:t>输入取款金额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114425" y="190500"/>
            <a:ext cx="10353675" cy="5362575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zh-CN" dirty="0" smtClean="0"/>
              <a:t> /*</a:t>
            </a:r>
            <a:r>
              <a:rPr lang="zh-CN" altLang="zh-CN" dirty="0" smtClean="0"/>
              <a:t>如果总金额高于取款额，则可以取款，否则无法取款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if(total&gt;=number)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{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	total=total-number;/*</a:t>
            </a:r>
            <a:r>
              <a:rPr lang="zh-CN" altLang="zh-CN" dirty="0" smtClean="0"/>
              <a:t>余额修改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取走</a:t>
            </a:r>
            <a:r>
              <a:rPr lang="en-US" altLang="zh-CN" dirty="0" smtClean="0"/>
              <a:t> %d </a:t>
            </a:r>
            <a:r>
              <a:rPr lang="zh-CN" altLang="zh-CN" dirty="0" smtClean="0"/>
              <a:t>元</a:t>
            </a:r>
            <a:r>
              <a:rPr lang="en-US" altLang="zh-CN" dirty="0" smtClean="0"/>
              <a:t>\</a:t>
            </a:r>
            <a:r>
              <a:rPr lang="en-US" altLang="zh-CN" dirty="0" err="1" smtClean="0"/>
              <a:t>n",number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 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是否打印凭证</a:t>
            </a:r>
            <a:r>
              <a:rPr lang="en-US" altLang="zh-CN" dirty="0" smtClean="0"/>
              <a:t>(1/0)?");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	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d",&amp;flag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	if(flag==1)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</a:t>
            </a:r>
            <a:r>
              <a:rPr lang="zh-CN" altLang="zh-CN" dirty="0" smtClean="0"/>
              <a:t>您于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		</a:t>
            </a:r>
            <a:r>
              <a:rPr lang="en-US" altLang="zh-CN" dirty="0" err="1" smtClean="0"/>
              <a:t>dateTime</a:t>
            </a:r>
            <a:r>
              <a:rPr lang="en-US" altLang="zh-CN" dirty="0" smtClean="0"/>
              <a:t>();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取款</a:t>
            </a:r>
            <a:r>
              <a:rPr lang="en-US" altLang="zh-CN" dirty="0" smtClean="0"/>
              <a:t> :%d</a:t>
            </a:r>
            <a:r>
              <a:rPr lang="zh-CN" altLang="zh-CN" dirty="0" smtClean="0"/>
              <a:t>元</a:t>
            </a:r>
            <a:r>
              <a:rPr lang="en-US" altLang="zh-CN" dirty="0" smtClean="0"/>
              <a:t>\</a:t>
            </a:r>
            <a:r>
              <a:rPr lang="en-US" altLang="zh-CN" dirty="0" err="1" smtClean="0"/>
              <a:t>n",number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	}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}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else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	{	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余额不足</a:t>
            </a:r>
            <a:r>
              <a:rPr lang="en-US" altLang="zh-CN" dirty="0" smtClean="0"/>
              <a:t>!");	</a:t>
            </a:r>
          </a:p>
          <a:p>
            <a:pPr>
              <a:lnSpc>
                <a:spcPct val="125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}</a:t>
            </a:r>
            <a:endParaRPr lang="zh-CN" altLang="en-US" b="1" dirty="0"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/*</a:t>
            </a:r>
            <a:r>
              <a:rPr lang="zh-CN" altLang="zh-CN" dirty="0" smtClean="0"/>
              <a:t>快速取款函数，可以根据提供的</a:t>
            </a:r>
            <a:r>
              <a:rPr lang="en-US" altLang="zh-CN" dirty="0" smtClean="0"/>
              <a:t>100,200,500,1000</a:t>
            </a:r>
            <a:r>
              <a:rPr lang="zh-CN" altLang="zh-CN" dirty="0" smtClean="0"/>
              <a:t>选项快速取款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void </a:t>
            </a:r>
            <a:r>
              <a:rPr lang="en-US" altLang="zh-CN" dirty="0" err="1" smtClean="0"/>
              <a:t>quickgetmoney</a:t>
            </a:r>
            <a:r>
              <a:rPr lang="en-US" altLang="zh-CN" dirty="0" smtClean="0"/>
              <a:t>()</a:t>
            </a:r>
            <a:endParaRPr lang="zh-CN" altLang="zh-CN" dirty="0" smtClean="0"/>
          </a:p>
          <a:p>
            <a:r>
              <a:rPr lang="en-US" altLang="zh-CN" dirty="0" smtClean="0"/>
              <a:t>{	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select ,number;</a:t>
            </a:r>
            <a:endParaRPr lang="zh-CN" altLang="zh-CN" dirty="0" smtClean="0"/>
          </a:p>
          <a:p>
            <a:r>
              <a:rPr lang="en-US" altLang="zh-CN" dirty="0" smtClean="0"/>
              <a:t>	char flag;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en-US" altLang="zh-CN" dirty="0" smtClean="0"/>
              <a:t>    /*</a:t>
            </a:r>
            <a:r>
              <a:rPr lang="zh-CN" altLang="zh-CN" dirty="0" smtClean="0"/>
              <a:t>选择取款金额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("\t\t----</a:t>
            </a:r>
            <a:r>
              <a:rPr lang="zh-CN" altLang="zh-CN" dirty="0" smtClean="0"/>
              <a:t>选择取款金额</a:t>
            </a:r>
            <a:r>
              <a:rPr lang="en-US" altLang="zh-CN" dirty="0" smtClean="0"/>
              <a:t>\n");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("\t\t100(1)\t\t200(2)\n\t\t500(3)\t\t1000(4)\n");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d",&amp;select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143000" y="200025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 /*</a:t>
            </a:r>
            <a:r>
              <a:rPr lang="zh-CN" altLang="zh-CN" dirty="0" smtClean="0"/>
              <a:t>根据用户选择，设置取款金额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switch(select)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case 1:number=100;break;</a:t>
            </a:r>
            <a:endParaRPr lang="zh-CN" altLang="zh-CN" dirty="0" smtClean="0"/>
          </a:p>
          <a:p>
            <a:r>
              <a:rPr lang="en-US" altLang="zh-CN" dirty="0" smtClean="0"/>
              <a:t>	case 2:number=200;break;</a:t>
            </a:r>
            <a:endParaRPr lang="zh-CN" altLang="zh-CN" dirty="0" smtClean="0"/>
          </a:p>
          <a:p>
            <a:r>
              <a:rPr lang="en-US" altLang="zh-CN" dirty="0" smtClean="0"/>
              <a:t>	case 3:number=500;break;</a:t>
            </a:r>
            <a:endParaRPr lang="zh-CN" altLang="zh-CN" dirty="0" smtClean="0"/>
          </a:p>
          <a:p>
            <a:r>
              <a:rPr lang="en-US" altLang="zh-CN" dirty="0" smtClean="0"/>
              <a:t>	case 4:number=1000;break;</a:t>
            </a:r>
            <a:endParaRPr lang="zh-CN" altLang="zh-CN" dirty="0" smtClean="0"/>
          </a:p>
          <a:p>
            <a:r>
              <a:rPr lang="en-US" altLang="zh-CN" dirty="0" smtClean="0"/>
              <a:t>	}</a:t>
            </a:r>
            <a:endParaRPr lang="zh-CN" altLang="zh-CN" dirty="0" smtClean="0"/>
          </a:p>
          <a:p>
            <a:r>
              <a:rPr lang="en-US" altLang="zh-CN" dirty="0" smtClean="0"/>
              <a:t>if(total&gt;=number)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请取现金</a:t>
            </a:r>
            <a:r>
              <a:rPr lang="en-US" altLang="zh-CN" dirty="0" smtClean="0"/>
              <a:t> %d </a:t>
            </a:r>
            <a:r>
              <a:rPr lang="zh-CN" altLang="zh-CN" dirty="0" smtClean="0"/>
              <a:t>元</a:t>
            </a:r>
            <a:r>
              <a:rPr lang="en-US" altLang="zh-CN" dirty="0" smtClean="0"/>
              <a:t>\</a:t>
            </a:r>
            <a:r>
              <a:rPr lang="en-US" altLang="zh-CN" dirty="0" err="1" smtClean="0"/>
              <a:t>n",number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total=total-number;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else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余额不足</a:t>
            </a:r>
            <a:r>
              <a:rPr lang="en-US" altLang="zh-CN" dirty="0" smtClean="0"/>
              <a:t>!");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38225" y="209550"/>
            <a:ext cx="10353675" cy="5362575"/>
          </a:xfrm>
        </p:spPr>
        <p:txBody>
          <a:bodyPr/>
          <a:lstStyle/>
          <a:p>
            <a:pPr lvl="0"/>
            <a:r>
              <a:rPr lang="zh-CN" altLang="zh-CN" b="1" dirty="0" smtClean="0"/>
              <a:t>项目实训</a:t>
            </a:r>
          </a:p>
          <a:p>
            <a:r>
              <a:rPr lang="zh-CN" altLang="zh-CN" b="1" dirty="0" smtClean="0"/>
              <a:t>实训一：输入一个正整数</a:t>
            </a:r>
            <a:r>
              <a:rPr lang="en-US" altLang="zh-CN" b="1" dirty="0" smtClean="0"/>
              <a:t>a</a:t>
            </a:r>
            <a:r>
              <a:rPr lang="zh-CN" altLang="zh-CN" b="1" dirty="0" smtClean="0"/>
              <a:t>，输出为上面倒三角下面正三角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 </a:t>
            </a:r>
            <a:endParaRPr lang="zh-CN" altLang="zh-CN" dirty="0" smtClean="0"/>
          </a:p>
          <a:p>
            <a:r>
              <a:rPr lang="en-US" altLang="zh-CN" dirty="0" err="1" smtClean="0"/>
              <a:t>intm,n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a,b</a:t>
            </a:r>
            <a:r>
              <a:rPr lang="en-US" altLang="zh-CN" dirty="0" smtClean="0"/>
              <a:t>=0;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输入一个正整数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</a:t>
            </a:r>
            <a:r>
              <a:rPr lang="en-US" altLang="zh-CN" dirty="0" err="1" smtClean="0"/>
              <a:t>nplease</a:t>
            </a:r>
            <a:r>
              <a:rPr lang="en-US" altLang="zh-CN" dirty="0" smtClean="0"/>
              <a:t> input a number</a:t>
            </a:r>
            <a:r>
              <a:rPr lang="zh-CN" altLang="zh-CN" dirty="0" smtClean="0"/>
              <a:t>：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d",&amp;a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 b=a;/*</a:t>
            </a:r>
            <a:r>
              <a:rPr lang="zh-CN" altLang="zh-CN" dirty="0" smtClean="0"/>
              <a:t>指定数据存入</a:t>
            </a:r>
            <a:r>
              <a:rPr lang="en-US" altLang="zh-CN" dirty="0" smtClean="0"/>
              <a:t>b</a:t>
            </a:r>
            <a:r>
              <a:rPr lang="zh-CN" altLang="zh-CN" dirty="0" smtClean="0"/>
              <a:t>变量，</a:t>
            </a:r>
            <a:r>
              <a:rPr lang="en-US" altLang="zh-CN" dirty="0" smtClean="0"/>
              <a:t>a</a:t>
            </a:r>
            <a:r>
              <a:rPr lang="zh-CN" altLang="zh-CN" dirty="0" smtClean="0"/>
              <a:t>变量用于输出时递增递减操作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("\n");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/*</a:t>
            </a:r>
            <a:r>
              <a:rPr lang="zh-CN" altLang="zh-CN" dirty="0" smtClean="0"/>
              <a:t>存款函数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void </a:t>
            </a:r>
            <a:r>
              <a:rPr lang="en-US" altLang="zh-CN" dirty="0" err="1" smtClean="0"/>
              <a:t>savemoney</a:t>
            </a:r>
            <a:r>
              <a:rPr lang="en-US" altLang="zh-CN" dirty="0" smtClean="0"/>
              <a:t>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number;</a:t>
            </a:r>
            <a:endParaRPr lang="zh-CN" altLang="zh-CN" dirty="0" smtClean="0"/>
          </a:p>
          <a:p>
            <a:r>
              <a:rPr lang="en-US" altLang="zh-CN" dirty="0" smtClean="0"/>
              <a:t>	char flag;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请输入存款金额：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d",&amp;number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	total=</a:t>
            </a:r>
            <a:r>
              <a:rPr lang="en-US" altLang="zh-CN" dirty="0" err="1" smtClean="0"/>
              <a:t>total+number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您已成功存入</a:t>
            </a:r>
            <a:r>
              <a:rPr lang="en-US" altLang="zh-CN" dirty="0" smtClean="0"/>
              <a:t>%d</a:t>
            </a:r>
            <a:r>
              <a:rPr lang="zh-CN" altLang="zh-CN" dirty="0" smtClean="0"/>
              <a:t>元</a:t>
            </a:r>
            <a:r>
              <a:rPr lang="en-US" altLang="zh-CN" dirty="0" smtClean="0"/>
              <a:t>\</a:t>
            </a:r>
            <a:r>
              <a:rPr lang="en-US" altLang="zh-CN" dirty="0" err="1" smtClean="0"/>
              <a:t>n",number</a:t>
            </a:r>
            <a:r>
              <a:rPr lang="en-US" altLang="zh-CN" dirty="0" smtClean="0"/>
              <a:t>); 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 smtClean="0"/>
              <a:t>/*</a:t>
            </a:r>
            <a:r>
              <a:rPr lang="zh-CN" altLang="zh-CN" dirty="0" smtClean="0"/>
              <a:t>退出函数，在实际应用中，金额以及存取款记录均保存在记事本中，本函数需要关闭相应的文件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void </a:t>
            </a:r>
            <a:r>
              <a:rPr lang="en-US" altLang="zh-CN" dirty="0" err="1" smtClean="0"/>
              <a:t>exitatm</a:t>
            </a:r>
            <a:r>
              <a:rPr lang="en-US" altLang="zh-CN" dirty="0" smtClean="0"/>
              <a:t>()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请取卡</a:t>
            </a:r>
            <a:r>
              <a:rPr lang="en-US" altLang="zh-CN" dirty="0" smtClean="0"/>
              <a:t>\n");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exit(0);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 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/*</a:t>
            </a:r>
            <a:r>
              <a:rPr lang="zh-CN" altLang="zh-CN" dirty="0" smtClean="0"/>
              <a:t>子功能调用函数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void </a:t>
            </a:r>
            <a:r>
              <a:rPr lang="en-US" altLang="zh-CN" dirty="0" err="1" smtClean="0"/>
              <a:t>selectservice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select)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switch(select)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case 1:selectmoney();break;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case 2:getmoney();break;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case 3:quickgetmoney();break;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case 4:savemoney();break; 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case 0:exitatm();break;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default:printf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非法操作</a:t>
            </a:r>
            <a:r>
              <a:rPr lang="en-US" altLang="zh-CN" dirty="0" smtClean="0"/>
              <a:t>\n");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	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/*</a:t>
            </a:r>
            <a:r>
              <a:rPr lang="zh-CN" altLang="zh-CN" dirty="0" smtClean="0"/>
              <a:t>主函数采用死循环方式，为用户提供无限次服务，直到用户操作非法或用户选择退出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 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select;</a:t>
            </a:r>
            <a:endParaRPr lang="zh-CN" altLang="zh-CN" dirty="0" smtClean="0"/>
          </a:p>
          <a:p>
            <a:r>
              <a:rPr lang="en-US" altLang="zh-CN" dirty="0" smtClean="0"/>
              <a:t>	pass();/*</a:t>
            </a:r>
            <a:r>
              <a:rPr lang="zh-CN" altLang="zh-CN" dirty="0" smtClean="0"/>
              <a:t>调用密码输入函数，密码输入失败则终止程序执行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do{</a:t>
            </a:r>
            <a:endParaRPr lang="zh-CN" altLang="zh-CN" dirty="0" smtClean="0"/>
          </a:p>
          <a:p>
            <a:r>
              <a:rPr lang="en-US" altLang="zh-CN" dirty="0" smtClean="0"/>
              <a:t>		select=service();/*</a:t>
            </a:r>
            <a:r>
              <a:rPr lang="zh-CN" altLang="zh-CN" dirty="0" smtClean="0"/>
              <a:t>显示功能菜单，接受并返回用户选择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selectservice</a:t>
            </a:r>
            <a:r>
              <a:rPr lang="en-US" altLang="zh-CN" dirty="0" smtClean="0"/>
              <a:t>(select);/*</a:t>
            </a:r>
            <a:r>
              <a:rPr lang="zh-CN" altLang="zh-CN" dirty="0" smtClean="0"/>
              <a:t>根据用户选择调用相关功能函数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	}while(1);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623392" y="1198786"/>
            <a:ext cx="49295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  <a:endParaRPr lang="zh-CN" altLang="en-US" sz="7200" b="1" spc="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813564" y="2399115"/>
            <a:ext cx="3927564" cy="42595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085958" y="4891937"/>
            <a:ext cx="1455212" cy="146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27975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57275" y="123825"/>
            <a:ext cx="10353675" cy="5362575"/>
          </a:xfrm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zh-CN" dirty="0" smtClean="0"/>
              <a:t> /*</a:t>
            </a:r>
            <a:r>
              <a:rPr lang="zh-CN" altLang="zh-CN" dirty="0" smtClean="0"/>
              <a:t>输出上面倒三角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 for(m=</a:t>
            </a:r>
            <a:r>
              <a:rPr lang="en-US" altLang="zh-CN" dirty="0" err="1" smtClean="0"/>
              <a:t>b;m</a:t>
            </a:r>
            <a:r>
              <a:rPr lang="en-US" altLang="zh-CN" dirty="0" smtClean="0"/>
              <a:t>&gt;=1;m--)/*</a:t>
            </a:r>
            <a:r>
              <a:rPr lang="zh-CN" altLang="zh-CN" dirty="0" smtClean="0"/>
              <a:t>控制输出指定行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{  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for(n=1;n&lt;=</a:t>
            </a:r>
            <a:r>
              <a:rPr lang="en-US" altLang="zh-CN" dirty="0" err="1" smtClean="0"/>
              <a:t>m;n</a:t>
            </a:r>
            <a:r>
              <a:rPr lang="en-US" altLang="zh-CN" dirty="0" smtClean="0"/>
              <a:t>++)/*</a:t>
            </a:r>
            <a:r>
              <a:rPr lang="zh-CN" altLang="zh-CN" dirty="0" smtClean="0"/>
              <a:t>输出</a:t>
            </a:r>
            <a:r>
              <a:rPr lang="en-US" altLang="zh-CN" dirty="0" smtClean="0"/>
              <a:t>m</a:t>
            </a:r>
            <a:r>
              <a:rPr lang="zh-CN" altLang="zh-CN" dirty="0" smtClean="0"/>
              <a:t>个相同的的数据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  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d",a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 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("\n");/*</a:t>
            </a:r>
            <a:r>
              <a:rPr lang="zh-CN" altLang="zh-CN" dirty="0" smtClean="0"/>
              <a:t>本行输出完成后进行换行操作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     a--;/*</a:t>
            </a:r>
            <a:r>
              <a:rPr lang="zh-CN" altLang="zh-CN" dirty="0" smtClean="0"/>
              <a:t>要输出的值逐行减</a:t>
            </a:r>
            <a:r>
              <a:rPr lang="en-US" altLang="zh-CN" dirty="0" smtClean="0"/>
              <a:t>1*/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 a+=1;/*</a:t>
            </a:r>
            <a:r>
              <a:rPr lang="zh-CN" altLang="zh-CN" dirty="0" smtClean="0"/>
              <a:t>上部输出完成后，</a:t>
            </a:r>
            <a:r>
              <a:rPr lang="en-US" altLang="zh-CN" dirty="0" smtClean="0"/>
              <a:t>a</a:t>
            </a:r>
            <a:r>
              <a:rPr lang="zh-CN" altLang="zh-CN" dirty="0" smtClean="0"/>
              <a:t>变量值为</a:t>
            </a:r>
            <a:r>
              <a:rPr lang="en-US" altLang="zh-CN" dirty="0" smtClean="0"/>
              <a:t>0</a:t>
            </a:r>
            <a:r>
              <a:rPr lang="zh-CN" altLang="zh-CN" dirty="0" smtClean="0"/>
              <a:t>。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 /*</a:t>
            </a:r>
            <a:r>
              <a:rPr lang="zh-CN" altLang="zh-CN" dirty="0" smtClean="0"/>
              <a:t>输出下面正三角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 for(m=1;m&lt;=</a:t>
            </a:r>
            <a:r>
              <a:rPr lang="en-US" altLang="zh-CN" dirty="0" err="1" smtClean="0"/>
              <a:t>b;m</a:t>
            </a:r>
            <a:r>
              <a:rPr lang="en-US" altLang="zh-CN" dirty="0" smtClean="0"/>
              <a:t>++)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 {  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for(n=1;n&lt;=</a:t>
            </a:r>
            <a:r>
              <a:rPr lang="en-US" altLang="zh-CN" dirty="0" err="1" smtClean="0"/>
              <a:t>m;n</a:t>
            </a:r>
            <a:r>
              <a:rPr lang="en-US" altLang="zh-CN" dirty="0" smtClean="0"/>
              <a:t>++)/*</a:t>
            </a:r>
            <a:r>
              <a:rPr lang="zh-CN" altLang="zh-CN" dirty="0" smtClean="0"/>
              <a:t>控制输出指定行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 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d",a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  a++;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  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("\n"); 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25000"/>
              </a:lnSpc>
            </a:pPr>
            <a:endParaRPr lang="zh-CN" altLang="en-US" dirty="0" smtClean="0"/>
          </a:p>
          <a:p>
            <a:pPr>
              <a:lnSpc>
                <a:spcPct val="125000"/>
              </a:lnSpc>
            </a:pPr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b="1" dirty="0" smtClean="0"/>
              <a:t>实训二：输出星号正方形</a:t>
            </a:r>
          </a:p>
          <a:p>
            <a:r>
              <a:rPr lang="zh-CN" altLang="zh-CN" dirty="0" smtClean="0"/>
              <a:t>输入一个正整数</a:t>
            </a:r>
            <a:r>
              <a:rPr lang="en-US" altLang="zh-CN" dirty="0" smtClean="0"/>
              <a:t>a</a:t>
            </a:r>
            <a:r>
              <a:rPr lang="zh-CN" altLang="zh-CN" dirty="0" smtClean="0"/>
              <a:t>，输出边长为</a:t>
            </a:r>
            <a:r>
              <a:rPr lang="en-US" altLang="zh-CN" dirty="0" smtClean="0"/>
              <a:t>a</a:t>
            </a:r>
            <a:r>
              <a:rPr lang="zh-CN" altLang="zh-CN" dirty="0" smtClean="0"/>
              <a:t>个星号的正方形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void fun(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);/*</a:t>
            </a:r>
            <a:r>
              <a:rPr lang="zh-CN" altLang="zh-CN" dirty="0" smtClean="0"/>
              <a:t>函数首部声明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主程序，接收用户数据，调用正方形输出函数。如果用户选择继续，则重复操作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 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a; </a:t>
            </a:r>
            <a:endParaRPr lang="zh-CN" altLang="zh-CN" dirty="0" smtClean="0"/>
          </a:p>
          <a:p>
            <a:r>
              <a:rPr lang="en-US" altLang="zh-CN" dirty="0" smtClean="0"/>
              <a:t>char x; </a:t>
            </a:r>
            <a:endParaRPr lang="zh-CN" altLang="zh-CN" dirty="0" smtClean="0"/>
          </a:p>
          <a:p>
            <a:r>
              <a:rPr lang="en-US" altLang="zh-CN" dirty="0" smtClean="0"/>
              <a:t>do </a:t>
            </a:r>
            <a:endParaRPr lang="zh-CN" altLang="zh-CN" dirty="0" smtClean="0"/>
          </a:p>
          <a:p>
            <a:r>
              <a:rPr lang="en-US" altLang="zh-CN" dirty="0" smtClean="0"/>
              <a:t>{  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("\</a:t>
            </a:r>
            <a:r>
              <a:rPr lang="en-US" altLang="zh-CN" dirty="0" err="1" smtClean="0"/>
              <a:t>nplease</a:t>
            </a:r>
            <a:r>
              <a:rPr lang="en-US" altLang="zh-CN" dirty="0" smtClean="0"/>
              <a:t> input a number</a:t>
            </a:r>
            <a:r>
              <a:rPr lang="zh-CN" altLang="zh-CN" dirty="0" smtClean="0"/>
              <a:t>：</a:t>
            </a:r>
            <a:r>
              <a:rPr lang="en-US" altLang="zh-CN" dirty="0" smtClean="0"/>
              <a:t>");</a:t>
            </a:r>
            <a:endParaRPr lang="zh-CN" altLang="zh-CN" dirty="0" smtClean="0"/>
          </a:p>
          <a:p>
            <a:r>
              <a:rPr lang="en-US" altLang="zh-CN" dirty="0" err="1" smtClean="0"/>
              <a:t>fflush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stdin</a:t>
            </a:r>
            <a:r>
              <a:rPr lang="en-US" altLang="zh-CN" dirty="0" smtClean="0"/>
              <a:t>);/*</a:t>
            </a:r>
            <a:r>
              <a:rPr lang="zh-CN" altLang="zh-CN" dirty="0" smtClean="0"/>
              <a:t>清除标准输入设备</a:t>
            </a:r>
            <a:r>
              <a:rPr lang="en-US" altLang="zh-CN" dirty="0" smtClean="0"/>
              <a:t>(</a:t>
            </a:r>
            <a:r>
              <a:rPr lang="zh-CN" altLang="zh-CN" dirty="0" smtClean="0"/>
              <a:t>一般是键盘</a:t>
            </a:r>
            <a:r>
              <a:rPr lang="en-US" altLang="zh-CN" dirty="0" smtClean="0"/>
              <a:t>)</a:t>
            </a:r>
            <a:r>
              <a:rPr lang="zh-CN" altLang="zh-CN" dirty="0" smtClean="0"/>
              <a:t>的缓存</a:t>
            </a:r>
            <a:r>
              <a:rPr lang="en-US" altLang="zh-CN" dirty="0" smtClean="0"/>
              <a:t>*/</a:t>
            </a:r>
            <a:endParaRPr lang="zh-CN" altLang="zh-CN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d",&amp;a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  /*</a:t>
            </a:r>
            <a:r>
              <a:rPr lang="zh-CN" altLang="zh-CN" dirty="0" smtClean="0"/>
              <a:t>调用正方形输出函数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      fun(a);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("\n to be continued(y/n)?");</a:t>
            </a:r>
            <a:endParaRPr lang="zh-CN" altLang="zh-CN" dirty="0" smtClean="0"/>
          </a:p>
          <a:p>
            <a:r>
              <a:rPr lang="en-US" altLang="zh-CN" dirty="0" err="1" smtClean="0"/>
              <a:t>fflush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stdin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c",&amp;x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}while(x==’y’);/*</a:t>
            </a:r>
            <a:r>
              <a:rPr lang="zh-CN" altLang="zh-CN" dirty="0" smtClean="0"/>
              <a:t>当用户的输入不是小写的</a:t>
            </a:r>
            <a:r>
              <a:rPr lang="en-US" altLang="zh-CN" dirty="0" smtClean="0"/>
              <a:t>”y”</a:t>
            </a:r>
            <a:r>
              <a:rPr lang="zh-CN" altLang="zh-CN" dirty="0" smtClean="0"/>
              <a:t>时，程序结束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正方形输出函数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void fun(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m)</a:t>
            </a:r>
            <a:endParaRPr lang="zh-CN" altLang="zh-CN" dirty="0" smtClean="0"/>
          </a:p>
          <a:p>
            <a:r>
              <a:rPr lang="en-US" altLang="zh-CN" dirty="0" smtClean="0"/>
              <a:t>{ 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n=m;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i,j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143000" y="304800"/>
            <a:ext cx="10353675" cy="5362575"/>
          </a:xfrm>
        </p:spPr>
        <p:txBody>
          <a:bodyPr/>
          <a:lstStyle/>
          <a:p>
            <a:r>
              <a:rPr lang="en-US" altLang="zh-CN" dirty="0" smtClean="0"/>
              <a:t>/*</a:t>
            </a:r>
            <a:r>
              <a:rPr lang="zh-CN" altLang="zh-CN" dirty="0" smtClean="0"/>
              <a:t>建立</a:t>
            </a:r>
            <a:r>
              <a:rPr lang="en-US" altLang="zh-CN" dirty="0" smtClean="0"/>
              <a:t>n*n</a:t>
            </a:r>
            <a:r>
              <a:rPr lang="zh-CN" altLang="zh-CN" dirty="0" smtClean="0"/>
              <a:t>两重循环，控制点阵的每一个位置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for(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=0;i&lt;</a:t>
            </a:r>
            <a:r>
              <a:rPr lang="en-US" altLang="zh-CN" dirty="0" err="1" smtClean="0"/>
              <a:t>n;i</a:t>
            </a:r>
            <a:r>
              <a:rPr lang="en-US" altLang="zh-CN" dirty="0" smtClean="0"/>
              <a:t>++)</a:t>
            </a:r>
            <a:endParaRPr lang="zh-CN" altLang="zh-CN" dirty="0" smtClean="0"/>
          </a:p>
          <a:p>
            <a:r>
              <a:rPr lang="en-US" altLang="zh-CN" dirty="0" smtClean="0"/>
              <a:t>{  </a:t>
            </a:r>
            <a:endParaRPr lang="zh-CN" altLang="zh-CN" dirty="0" smtClean="0"/>
          </a:p>
          <a:p>
            <a:r>
              <a:rPr lang="en-US" altLang="zh-CN" dirty="0" smtClean="0"/>
              <a:t> /*</a:t>
            </a:r>
            <a:r>
              <a:rPr lang="zh-CN" altLang="zh-CN" dirty="0" smtClean="0"/>
              <a:t>控制第</a:t>
            </a:r>
            <a:r>
              <a:rPr lang="en-US" altLang="zh-CN" dirty="0" err="1" smtClean="0"/>
              <a:t>i</a:t>
            </a:r>
            <a:r>
              <a:rPr lang="zh-CN" altLang="zh-CN" dirty="0" smtClean="0"/>
              <a:t>行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for(j=0;j&lt;</a:t>
            </a:r>
            <a:r>
              <a:rPr lang="en-US" altLang="zh-CN" dirty="0" err="1" smtClean="0"/>
              <a:t>n;j</a:t>
            </a:r>
            <a:r>
              <a:rPr lang="en-US" altLang="zh-CN" dirty="0" smtClean="0"/>
              <a:t>++)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    /*</a:t>
            </a:r>
            <a:r>
              <a:rPr lang="zh-CN" altLang="zh-CN" dirty="0" smtClean="0"/>
              <a:t>当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</a:t>
            </a:r>
            <a:r>
              <a:rPr lang="zh-CN" altLang="zh-CN" dirty="0" smtClean="0"/>
              <a:t>、</a:t>
            </a:r>
            <a:r>
              <a:rPr lang="en-US" altLang="zh-CN" dirty="0" smtClean="0"/>
              <a:t>j=0</a:t>
            </a:r>
            <a:r>
              <a:rPr lang="zh-CN" altLang="zh-CN" dirty="0" smtClean="0"/>
              <a:t>、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=(n-1)</a:t>
            </a:r>
            <a:r>
              <a:rPr lang="zh-CN" altLang="zh-CN" dirty="0" smtClean="0"/>
              <a:t>、</a:t>
            </a:r>
            <a:r>
              <a:rPr lang="en-US" altLang="zh-CN" dirty="0" smtClean="0"/>
              <a:t>j=(n-1)</a:t>
            </a:r>
            <a:r>
              <a:rPr lang="zh-CN" altLang="zh-CN" dirty="0" smtClean="0"/>
              <a:t>同时不满足时，输出空格；</a:t>
            </a:r>
          </a:p>
          <a:p>
            <a:r>
              <a:rPr lang="zh-CN" altLang="zh-CN" dirty="0" smtClean="0"/>
              <a:t>当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</a:t>
            </a:r>
            <a:r>
              <a:rPr lang="zh-CN" altLang="zh-CN" dirty="0" smtClean="0"/>
              <a:t>、</a:t>
            </a:r>
            <a:r>
              <a:rPr lang="en-US" altLang="zh-CN" dirty="0" smtClean="0"/>
              <a:t>j=0</a:t>
            </a:r>
            <a:r>
              <a:rPr lang="zh-CN" altLang="zh-CN" dirty="0" smtClean="0"/>
              <a:t>、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=(n-1)</a:t>
            </a:r>
            <a:r>
              <a:rPr lang="zh-CN" altLang="zh-CN" dirty="0" smtClean="0"/>
              <a:t>、</a:t>
            </a:r>
            <a:r>
              <a:rPr lang="en-US" altLang="zh-CN" dirty="0" smtClean="0"/>
              <a:t>j=(n-1)</a:t>
            </a:r>
            <a:r>
              <a:rPr lang="zh-CN" altLang="zh-CN" dirty="0" smtClean="0"/>
              <a:t>满足其中一个时，输出星号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r>
              <a:rPr lang="en-US" altLang="zh-CN" dirty="0" smtClean="0"/>
              <a:t>if(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&gt;0 &amp;&amp;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&lt;(n-1) &amp;&amp; j&gt;0 &amp;&amp; j&lt;(n-1))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 ");</a:t>
            </a:r>
            <a:endParaRPr lang="zh-CN" altLang="zh-CN" dirty="0" smtClean="0"/>
          </a:p>
          <a:p>
            <a:r>
              <a:rPr lang="en-US" altLang="zh-CN" dirty="0" smtClean="0"/>
              <a:t>else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("*");</a:t>
            </a:r>
            <a:endParaRPr lang="zh-CN" altLang="zh-CN" dirty="0" smtClean="0"/>
          </a:p>
          <a:p>
            <a:r>
              <a:rPr lang="en-US" altLang="zh-CN" dirty="0" smtClean="0"/>
              <a:t>       }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("\n");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b="1" dirty="0" smtClean="0"/>
              <a:t>实训三：利用结构体输出三人中年龄居中者信息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/*</a:t>
            </a:r>
            <a:r>
              <a:rPr lang="zh-CN" altLang="zh-CN" dirty="0" smtClean="0"/>
              <a:t>匿名结构体的声明与结构体数组的定义及赋值</a:t>
            </a:r>
            <a:r>
              <a:rPr lang="en-US" altLang="zh-CN" dirty="0" smtClean="0"/>
              <a:t> */</a:t>
            </a:r>
            <a:endParaRPr lang="zh-CN" altLang="zh-CN" dirty="0" smtClean="0"/>
          </a:p>
          <a:p>
            <a:r>
              <a:rPr lang="en-US" altLang="zh-CN" dirty="0" smtClean="0"/>
              <a:t>static </a:t>
            </a:r>
            <a:r>
              <a:rPr lang="en-US" altLang="zh-CN" dirty="0" err="1" smtClean="0"/>
              <a:t>struct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char name[20];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age;</a:t>
            </a:r>
            <a:endParaRPr lang="zh-CN" altLang="zh-CN" dirty="0" smtClean="0"/>
          </a:p>
          <a:p>
            <a:r>
              <a:rPr lang="en-US" altLang="zh-CN" dirty="0" smtClean="0"/>
              <a:t>}one[]={"lining",18,"wangli",19,"zhaoming",20};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m,n,da,xiao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err="1" smtClean="0"/>
              <a:t>da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xiao</a:t>
            </a:r>
            <a:r>
              <a:rPr lang="en-US" altLang="zh-CN" dirty="0" smtClean="0"/>
              <a:t>=one[0].age;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for(m=1;m&lt;3;m++)</a:t>
            </a:r>
            <a:endParaRPr lang="zh-CN" altLang="zh-CN" dirty="0" smtClean="0"/>
          </a:p>
          <a:p>
            <a:r>
              <a:rPr lang="en-US" altLang="zh-CN" dirty="0" smtClean="0"/>
              <a:t>if(one[m].age&gt;</a:t>
            </a:r>
            <a:r>
              <a:rPr lang="en-US" altLang="zh-CN" dirty="0" err="1" smtClean="0"/>
              <a:t>da</a:t>
            </a:r>
            <a:r>
              <a:rPr lang="en-US" altLang="zh-CN" dirty="0" smtClean="0"/>
              <a:t>)</a:t>
            </a:r>
            <a:endParaRPr lang="zh-CN" altLang="zh-CN" dirty="0" smtClean="0"/>
          </a:p>
          <a:p>
            <a:r>
              <a:rPr lang="en-US" altLang="zh-CN" dirty="0" err="1" smtClean="0"/>
              <a:t>da</a:t>
            </a:r>
            <a:r>
              <a:rPr lang="en-US" altLang="zh-CN" dirty="0" smtClean="0"/>
              <a:t>=one[m].age;</a:t>
            </a:r>
            <a:endParaRPr lang="zh-CN" altLang="zh-CN" dirty="0" smtClean="0"/>
          </a:p>
          <a:p>
            <a:r>
              <a:rPr lang="en-US" altLang="zh-CN" dirty="0" smtClean="0"/>
              <a:t>else if(one[m].age&lt;</a:t>
            </a:r>
            <a:r>
              <a:rPr lang="en-US" altLang="zh-CN" dirty="0" err="1" smtClean="0"/>
              <a:t>xiao</a:t>
            </a:r>
            <a:r>
              <a:rPr lang="en-US" altLang="zh-CN" dirty="0" smtClean="0"/>
              <a:t>)</a:t>
            </a:r>
            <a:endParaRPr lang="zh-CN" altLang="zh-CN" dirty="0" smtClean="0"/>
          </a:p>
          <a:p>
            <a:r>
              <a:rPr lang="en-US" altLang="zh-CN" dirty="0" err="1" smtClean="0"/>
              <a:t>xiao</a:t>
            </a:r>
            <a:r>
              <a:rPr lang="en-US" altLang="zh-CN" dirty="0" smtClean="0"/>
              <a:t>=one[m].age;</a:t>
            </a:r>
            <a:endParaRPr lang="zh-CN" altLang="zh-CN" dirty="0" smtClean="0"/>
          </a:p>
          <a:p>
            <a:r>
              <a:rPr lang="en-US" altLang="zh-CN" dirty="0" smtClean="0"/>
              <a:t>for(n=0;n&lt;3;n++)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if(one[n].age!=</a:t>
            </a:r>
            <a:r>
              <a:rPr lang="en-US" altLang="zh-CN" dirty="0" err="1" smtClean="0"/>
              <a:t>da</a:t>
            </a:r>
            <a:r>
              <a:rPr lang="en-US" altLang="zh-CN" dirty="0" smtClean="0"/>
              <a:t>&amp;&amp;one[n].age!=</a:t>
            </a:r>
            <a:r>
              <a:rPr lang="en-US" altLang="zh-CN" dirty="0" err="1" smtClean="0"/>
              <a:t>xiao</a:t>
            </a:r>
            <a:r>
              <a:rPr lang="en-US" altLang="zh-CN" dirty="0" smtClean="0"/>
              <a:t>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("%s %d\</a:t>
            </a:r>
            <a:r>
              <a:rPr lang="en-US" altLang="zh-CN" dirty="0" err="1" smtClean="0"/>
              <a:t>n",one</a:t>
            </a:r>
            <a:r>
              <a:rPr lang="en-US" altLang="zh-CN" dirty="0" smtClean="0"/>
              <a:t>[n].</a:t>
            </a:r>
            <a:r>
              <a:rPr lang="en-US" altLang="zh-CN" dirty="0" err="1" smtClean="0"/>
              <a:t>name,one</a:t>
            </a:r>
            <a:r>
              <a:rPr lang="en-US" altLang="zh-CN" dirty="0" smtClean="0"/>
              <a:t>[n].age);</a:t>
            </a:r>
            <a:endParaRPr lang="zh-CN" altLang="zh-CN" dirty="0" smtClean="0"/>
          </a:p>
          <a:p>
            <a:r>
              <a:rPr lang="en-US" altLang="zh-CN" dirty="0" smtClean="0"/>
              <a:t>break;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    }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模板072.pptx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1434</Words>
  <Application>Microsoft Office PowerPoint</Application>
  <PresentationFormat>自定义</PresentationFormat>
  <Paragraphs>437</Paragraphs>
  <Slides>33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模板072.pptx</dc:title>
  <dc:creator/>
  <cp:lastModifiedBy/>
  <cp:revision>1</cp:revision>
  <dcterms:created xsi:type="dcterms:W3CDTF">2016-11-27T09:16:09Z</dcterms:created>
  <dcterms:modified xsi:type="dcterms:W3CDTF">2021-09-27T04:51:37Z</dcterms:modified>
</cp:coreProperties>
</file>