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heme/theme3.xml" ContentType="application/vnd.openxmlformats-officedocument.them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1.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3.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4.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5.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6.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7.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8.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9.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0.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11.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13.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15.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16.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17.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20.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1"/>
  </p:notesMasterIdLst>
  <p:sldIdLst>
    <p:sldId id="730" r:id="rId3"/>
    <p:sldId id="731" r:id="rId4"/>
    <p:sldId id="756" r:id="rId5"/>
    <p:sldId id="275" r:id="rId6"/>
    <p:sldId id="425" r:id="rId7"/>
    <p:sldId id="762" r:id="rId8"/>
    <p:sldId id="790" r:id="rId9"/>
    <p:sldId id="791" r:id="rId10"/>
    <p:sldId id="792" r:id="rId11"/>
    <p:sldId id="793" r:id="rId12"/>
    <p:sldId id="764" r:id="rId13"/>
    <p:sldId id="794" r:id="rId14"/>
    <p:sldId id="795" r:id="rId15"/>
    <p:sldId id="765" r:id="rId16"/>
    <p:sldId id="796" r:id="rId17"/>
    <p:sldId id="424" r:id="rId18"/>
    <p:sldId id="801" r:id="rId19"/>
    <p:sldId id="797" r:id="rId20"/>
    <p:sldId id="798" r:id="rId21"/>
    <p:sldId id="799" r:id="rId22"/>
    <p:sldId id="800" r:id="rId23"/>
    <p:sldId id="802" r:id="rId24"/>
    <p:sldId id="623" r:id="rId25"/>
    <p:sldId id="803" r:id="rId26"/>
    <p:sldId id="804" r:id="rId27"/>
    <p:sldId id="805" r:id="rId28"/>
    <p:sldId id="806" r:id="rId29"/>
    <p:sldId id="80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414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37" autoAdjust="0"/>
    <p:restoredTop sz="94660"/>
  </p:normalViewPr>
  <p:slideViewPr>
    <p:cSldViewPr snapToGrid="0">
      <p:cViewPr varScale="1">
        <p:scale>
          <a:sx n="67" d="100"/>
          <a:sy n="67" d="100"/>
        </p:scale>
        <p:origin x="500" y="52"/>
      </p:cViewPr>
      <p:guideLst>
        <p:guide orient="horz" pos="2159"/>
        <p:guide pos="41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4C29B2-E5AF-47D3-8410-F55D9EDA3DF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A34B47EE-EA3D-41B3-82B9-71B9FE7FFCD0}">
      <dgm:prSet phldrT="[文本]" custT="1"/>
      <dgm:spPr/>
      <dgm:t>
        <a:bodyPr/>
        <a:lstStyle/>
        <a:p>
          <a:r>
            <a:rPr lang="zh-CN" altLang="en-US" sz="1800" dirty="0">
              <a:latin typeface="微软雅黑" panose="020B0503020204020204" pitchFamily="34" charset="-122"/>
              <a:ea typeface="微软雅黑" panose="020B0503020204020204" pitchFamily="34" charset="-122"/>
            </a:rPr>
            <a:t>消费者</a:t>
          </a:r>
        </a:p>
      </dgm:t>
    </dgm:pt>
    <dgm:pt modelId="{3C366A41-C996-4484-BB5B-FDC53D5B1DCA}" type="parTrans" cxnId="{ABDFBB1C-3F6F-47BA-A9DF-721B806762B8}">
      <dgm:prSet/>
      <dgm:spPr/>
      <dgm:t>
        <a:bodyPr/>
        <a:lstStyle/>
        <a:p>
          <a:endParaRPr lang="zh-CN" altLang="en-US"/>
        </a:p>
      </dgm:t>
    </dgm:pt>
    <dgm:pt modelId="{ED1E974F-257B-43E9-95F7-ACB1D9304485}" type="sibTrans" cxnId="{ABDFBB1C-3F6F-47BA-A9DF-721B806762B8}">
      <dgm:prSet/>
      <dgm:spPr/>
      <dgm:t>
        <a:bodyPr/>
        <a:lstStyle/>
        <a:p>
          <a:endParaRPr lang="zh-CN" altLang="en-US"/>
        </a:p>
      </dgm:t>
    </dgm:pt>
    <dgm:pt modelId="{DB94778A-423F-49DA-BC48-18E7592DCD8F}">
      <dgm:prSet phldrT="[文本]"/>
      <dgm:spPr/>
      <dgm:t>
        <a:bodyPr/>
        <a:lstStyle/>
        <a:p>
          <a:r>
            <a:rPr lang="zh-CN" altLang="en-US" dirty="0">
              <a:latin typeface="微软雅黑" panose="020B0503020204020204" pitchFamily="34" charset="-122"/>
              <a:ea typeface="微软雅黑" panose="020B0503020204020204" pitchFamily="34" charset="-122"/>
            </a:rPr>
            <a:t>建立以顾客为中心的零售观念，将“以顾客为中心”作为一条红线，贯穿于市场营销活动的整个过程。</a:t>
          </a:r>
        </a:p>
      </dgm:t>
    </dgm:pt>
    <dgm:pt modelId="{F3DA6F7B-6E9C-4700-8AA5-87B467972CEC}" type="parTrans" cxnId="{EEE4112E-EA9A-4502-846E-05217E6F2860}">
      <dgm:prSet/>
      <dgm:spPr/>
      <dgm:t>
        <a:bodyPr/>
        <a:lstStyle/>
        <a:p>
          <a:endParaRPr lang="zh-CN" altLang="en-US"/>
        </a:p>
      </dgm:t>
    </dgm:pt>
    <dgm:pt modelId="{3AAA10B1-50AB-4235-9A06-75C86EB921E3}" type="sibTrans" cxnId="{EEE4112E-EA9A-4502-846E-05217E6F2860}">
      <dgm:prSet/>
      <dgm:spPr/>
      <dgm:t>
        <a:bodyPr/>
        <a:lstStyle/>
        <a:p>
          <a:endParaRPr lang="zh-CN" altLang="en-US"/>
        </a:p>
      </dgm:t>
    </dgm:pt>
    <dgm:pt modelId="{C66F04BC-1F91-4DF3-8E1E-2D820A5A22EE}">
      <dgm:prSet phldrT="[文本]" custT="1"/>
      <dgm:spPr/>
      <dgm:t>
        <a:bodyPr/>
        <a:lstStyle/>
        <a:p>
          <a:r>
            <a:rPr lang="zh-CN" altLang="en-US" sz="1800" dirty="0">
              <a:latin typeface="微软雅黑" panose="020B0503020204020204" pitchFamily="34" charset="-122"/>
              <a:ea typeface="微软雅黑" panose="020B0503020204020204" pitchFamily="34" charset="-122"/>
            </a:rPr>
            <a:t>成本</a:t>
          </a:r>
        </a:p>
      </dgm:t>
    </dgm:pt>
    <dgm:pt modelId="{609AB513-BD7C-498D-964B-1D11F780605B}" type="parTrans" cxnId="{507223CE-DB62-4778-B30E-FF101FBA6213}">
      <dgm:prSet/>
      <dgm:spPr/>
      <dgm:t>
        <a:bodyPr/>
        <a:lstStyle/>
        <a:p>
          <a:endParaRPr lang="zh-CN" altLang="en-US"/>
        </a:p>
      </dgm:t>
    </dgm:pt>
    <dgm:pt modelId="{271D3C6F-ECA1-4B8F-BB54-799926B16D31}" type="sibTrans" cxnId="{507223CE-DB62-4778-B30E-FF101FBA6213}">
      <dgm:prSet/>
      <dgm:spPr/>
      <dgm:t>
        <a:bodyPr/>
        <a:lstStyle/>
        <a:p>
          <a:endParaRPr lang="zh-CN" altLang="en-US"/>
        </a:p>
      </dgm:t>
    </dgm:pt>
    <dgm:pt modelId="{F8CBA938-548A-4107-BBAA-0018D08F59D1}">
      <dgm:prSet phldrT="[文本]"/>
      <dgm:spPr/>
      <dgm:t>
        <a:bodyPr/>
        <a:lstStyle/>
        <a:p>
          <a:r>
            <a:rPr lang="zh-CN" altLang="en-US" dirty="0">
              <a:latin typeface="微软雅黑" panose="020B0503020204020204" pitchFamily="34" charset="-122"/>
              <a:ea typeface="微软雅黑" panose="020B0503020204020204" pitchFamily="34" charset="-122"/>
            </a:rPr>
            <a:t>不单是企业的生产成本，或者说</a:t>
          </a:r>
          <a:r>
            <a:rPr lang="en-US" altLang="en-US" dirty="0">
              <a:latin typeface="微软雅黑" panose="020B0503020204020204" pitchFamily="34" charset="-122"/>
              <a:ea typeface="微软雅黑" panose="020B0503020204020204" pitchFamily="34" charset="-122"/>
            </a:rPr>
            <a:t>4P</a:t>
          </a:r>
          <a:r>
            <a:rPr lang="zh-CN" altLang="en-US" dirty="0">
              <a:latin typeface="微软雅黑" panose="020B0503020204020204" pitchFamily="34" charset="-122"/>
              <a:ea typeface="微软雅黑" panose="020B0503020204020204" pitchFamily="34" charset="-122"/>
            </a:rPr>
            <a:t>中的价格，它还包括顾客的购买成本</a:t>
          </a:r>
        </a:p>
      </dgm:t>
    </dgm:pt>
    <dgm:pt modelId="{19C983B8-7DDF-482F-9D80-F269814C64DE}" type="parTrans" cxnId="{41014D83-D310-4F68-A6DA-A0F5A41F7B5B}">
      <dgm:prSet/>
      <dgm:spPr/>
      <dgm:t>
        <a:bodyPr/>
        <a:lstStyle/>
        <a:p>
          <a:endParaRPr lang="zh-CN" altLang="en-US"/>
        </a:p>
      </dgm:t>
    </dgm:pt>
    <dgm:pt modelId="{1F920D11-C80A-447D-93D1-B457D51D07F9}" type="sibTrans" cxnId="{41014D83-D310-4F68-A6DA-A0F5A41F7B5B}">
      <dgm:prSet/>
      <dgm:spPr/>
      <dgm:t>
        <a:bodyPr/>
        <a:lstStyle/>
        <a:p>
          <a:endParaRPr lang="zh-CN" altLang="en-US"/>
        </a:p>
      </dgm:t>
    </dgm:pt>
    <dgm:pt modelId="{90BE0028-C12E-42AD-805B-A7E553FB970E}">
      <dgm:prSet phldrT="[文本]"/>
      <dgm:spPr/>
      <dgm:t>
        <a:bodyPr/>
        <a:lstStyle/>
        <a:p>
          <a:r>
            <a:rPr lang="zh-CN" altLang="en-US" dirty="0">
              <a:latin typeface="微软雅黑" panose="020B0503020204020204" pitchFamily="34" charset="-122"/>
              <a:ea typeface="微软雅黑" panose="020B0503020204020204" pitchFamily="34" charset="-122"/>
            </a:rPr>
            <a:t>这中间的顾客购买成本不仅包括其货币支出，还包括其为此耗费的时间，体力和精力消耗，以及购买风险。</a:t>
          </a:r>
        </a:p>
      </dgm:t>
    </dgm:pt>
    <dgm:pt modelId="{B1919BF6-0FE5-492E-8907-87FA27BC7BE6}" type="parTrans" cxnId="{CDA608F0-B22B-492B-A08D-4ADB68EC95F0}">
      <dgm:prSet/>
      <dgm:spPr/>
      <dgm:t>
        <a:bodyPr/>
        <a:lstStyle/>
        <a:p>
          <a:endParaRPr lang="zh-CN" altLang="en-US"/>
        </a:p>
      </dgm:t>
    </dgm:pt>
    <dgm:pt modelId="{5365404A-9B44-479D-AFA3-4DEFD258FCF9}" type="sibTrans" cxnId="{CDA608F0-B22B-492B-A08D-4ADB68EC95F0}">
      <dgm:prSet/>
      <dgm:spPr/>
      <dgm:t>
        <a:bodyPr/>
        <a:lstStyle/>
        <a:p>
          <a:endParaRPr lang="zh-CN" altLang="en-US"/>
        </a:p>
      </dgm:t>
    </dgm:pt>
    <dgm:pt modelId="{7172ED68-C3D5-486C-9E4E-048FFE6A5671}">
      <dgm:prSet phldrT="[文本]" custT="1"/>
      <dgm:spPr/>
      <dgm:t>
        <a:bodyPr/>
        <a:lstStyle/>
        <a:p>
          <a:r>
            <a:rPr lang="zh-CN" altLang="en-US" sz="1800" dirty="0">
              <a:latin typeface="微软雅黑" panose="020B0503020204020204" pitchFamily="34" charset="-122"/>
              <a:ea typeface="微软雅黑" panose="020B0503020204020204" pitchFamily="34" charset="-122"/>
            </a:rPr>
            <a:t>便利</a:t>
          </a:r>
        </a:p>
      </dgm:t>
    </dgm:pt>
    <dgm:pt modelId="{F38D1EB8-1699-4969-8992-B1FFD0ACDFF1}" type="parTrans" cxnId="{32258136-F152-4E6B-9073-29DA8C8991EE}">
      <dgm:prSet/>
      <dgm:spPr/>
      <dgm:t>
        <a:bodyPr/>
        <a:lstStyle/>
        <a:p>
          <a:endParaRPr lang="zh-CN" altLang="en-US"/>
        </a:p>
      </dgm:t>
    </dgm:pt>
    <dgm:pt modelId="{2338DD22-F77A-4D03-9597-36B6BC2305CB}" type="sibTrans" cxnId="{32258136-F152-4E6B-9073-29DA8C8991EE}">
      <dgm:prSet/>
      <dgm:spPr/>
      <dgm:t>
        <a:bodyPr/>
        <a:lstStyle/>
        <a:p>
          <a:endParaRPr lang="zh-CN" altLang="en-US"/>
        </a:p>
      </dgm:t>
    </dgm:pt>
    <dgm:pt modelId="{83A5F7B6-D047-4DA5-AD44-58B1FBD96334}">
      <dgm:prSet phldrT="[文本]"/>
      <dgm:spPr/>
      <dgm:t>
        <a:bodyPr/>
        <a:lstStyle/>
        <a:p>
          <a:r>
            <a:rPr lang="zh-CN" altLang="en-US" dirty="0">
              <a:latin typeface="微软雅黑" panose="020B0503020204020204" pitchFamily="34" charset="-122"/>
              <a:ea typeface="微软雅黑" panose="020B0503020204020204" pitchFamily="34" charset="-122"/>
            </a:rPr>
            <a:t>即所谓为顾客提供最大的购物和使用便利。</a:t>
          </a:r>
          <a:r>
            <a:rPr lang="en-US" altLang="en-US" dirty="0">
              <a:latin typeface="微软雅黑" panose="020B0503020204020204" pitchFamily="34" charset="-122"/>
              <a:ea typeface="微软雅黑" panose="020B0503020204020204" pitchFamily="34" charset="-122"/>
            </a:rPr>
            <a:t>4Cs</a:t>
          </a:r>
          <a:r>
            <a:rPr lang="zh-CN" altLang="en-US" dirty="0">
              <a:latin typeface="微软雅黑" panose="020B0503020204020204" pitchFamily="34" charset="-122"/>
              <a:ea typeface="微软雅黑" panose="020B0503020204020204" pitchFamily="34" charset="-122"/>
            </a:rPr>
            <a:t>营销理论强调企业在制订分销策略时，要更多的考虑顾客的方便，而不是企业自己方便。要通过好的售前、售中和售后服务来让顾客在购物的同时，也享受到了便利。</a:t>
          </a:r>
        </a:p>
      </dgm:t>
    </dgm:pt>
    <dgm:pt modelId="{EBBD97CB-92CB-421E-9ABC-7C60BAE6AA15}" type="parTrans" cxnId="{F36E338F-C936-43E2-8F49-D512769FF0CA}">
      <dgm:prSet/>
      <dgm:spPr/>
      <dgm:t>
        <a:bodyPr/>
        <a:lstStyle/>
        <a:p>
          <a:endParaRPr lang="zh-CN" altLang="en-US"/>
        </a:p>
      </dgm:t>
    </dgm:pt>
    <dgm:pt modelId="{CA76D51D-CB92-40AA-8352-6194BC8F419F}" type="sibTrans" cxnId="{F36E338F-C936-43E2-8F49-D512769FF0CA}">
      <dgm:prSet/>
      <dgm:spPr/>
      <dgm:t>
        <a:bodyPr/>
        <a:lstStyle/>
        <a:p>
          <a:endParaRPr lang="zh-CN" altLang="en-US"/>
        </a:p>
      </dgm:t>
    </dgm:pt>
    <dgm:pt modelId="{A112471A-A45C-462A-8EE2-F2625033BFA2}">
      <dgm:prSet phldrT="[文本]" custT="1"/>
      <dgm:spPr/>
      <dgm:t>
        <a:bodyPr/>
        <a:lstStyle/>
        <a:p>
          <a:r>
            <a:rPr lang="zh-CN" altLang="en-US" sz="1800" dirty="0">
              <a:latin typeface="微软雅黑" panose="020B0503020204020204" pitchFamily="34" charset="-122"/>
              <a:ea typeface="微软雅黑" panose="020B0503020204020204" pitchFamily="34" charset="-122"/>
            </a:rPr>
            <a:t>沟通</a:t>
          </a:r>
        </a:p>
      </dgm:t>
    </dgm:pt>
    <dgm:pt modelId="{F6920173-F4E6-4590-9CDB-4E0A9A2530FE}" type="parTrans" cxnId="{09CEF499-680C-4A64-92B1-1382CFF18EE7}">
      <dgm:prSet/>
      <dgm:spPr/>
      <dgm:t>
        <a:bodyPr/>
        <a:lstStyle/>
        <a:p>
          <a:endParaRPr lang="zh-CN" altLang="en-US"/>
        </a:p>
      </dgm:t>
    </dgm:pt>
    <dgm:pt modelId="{D3EC7E72-2F52-4350-A1A8-A0644A660EE4}" type="sibTrans" cxnId="{09CEF499-680C-4A64-92B1-1382CFF18EE7}">
      <dgm:prSet/>
      <dgm:spPr/>
      <dgm:t>
        <a:bodyPr/>
        <a:lstStyle/>
        <a:p>
          <a:endParaRPr lang="zh-CN" altLang="en-US"/>
        </a:p>
      </dgm:t>
    </dgm:pt>
    <dgm:pt modelId="{34DCD4F9-A0DC-49A4-9946-FF5DF0E79B40}">
      <dgm:prSet phldrT="[文本]"/>
      <dgm:spPr/>
      <dgm:t>
        <a:bodyPr/>
        <a:lstStyle/>
        <a:p>
          <a:r>
            <a:rPr lang="en-US" altLang="en-US" dirty="0">
              <a:latin typeface="微软雅黑" panose="020B0503020204020204" pitchFamily="34" charset="-122"/>
              <a:ea typeface="微软雅黑" panose="020B0503020204020204" pitchFamily="34" charset="-122"/>
            </a:rPr>
            <a:t>4Cs</a:t>
          </a:r>
          <a:r>
            <a:rPr lang="zh-CN" altLang="en-US" dirty="0">
              <a:latin typeface="微软雅黑" panose="020B0503020204020204" pitchFamily="34" charset="-122"/>
              <a:ea typeface="微软雅黑" panose="020B0503020204020204" pitchFamily="34" charset="-122"/>
            </a:rPr>
            <a:t>营销理论认为，企业应通过同顾客进行积极有效的双向沟通，建立基于共同利益的新型企业、顾客关系。这不再是企业单向的促销和劝导顾客，而是在双方的沟通中找到能同时实现各自目标的通途。</a:t>
          </a:r>
        </a:p>
      </dgm:t>
    </dgm:pt>
    <dgm:pt modelId="{EA03B737-8DDD-4494-86D9-03718893268A}" type="parTrans" cxnId="{B7B132A2-2F31-4C5C-B91F-EC3CF5ACD45A}">
      <dgm:prSet/>
      <dgm:spPr/>
      <dgm:t>
        <a:bodyPr/>
        <a:lstStyle/>
        <a:p>
          <a:endParaRPr lang="zh-CN" altLang="en-US"/>
        </a:p>
      </dgm:t>
    </dgm:pt>
    <dgm:pt modelId="{75AF6DD0-A320-4659-A5DC-1EF20F85DF46}" type="sibTrans" cxnId="{B7B132A2-2F31-4C5C-B91F-EC3CF5ACD45A}">
      <dgm:prSet/>
      <dgm:spPr/>
      <dgm:t>
        <a:bodyPr/>
        <a:lstStyle/>
        <a:p>
          <a:endParaRPr lang="zh-CN" altLang="en-US"/>
        </a:p>
      </dgm:t>
    </dgm:pt>
    <dgm:pt modelId="{F60E1FDC-37B1-4BA3-8872-ECD4A610F78B}" type="pres">
      <dgm:prSet presAssocID="{F94C29B2-E5AF-47D3-8410-F55D9EDA3DFB}" presName="Name0" presStyleCnt="0">
        <dgm:presLayoutVars>
          <dgm:dir/>
          <dgm:animLvl val="lvl"/>
          <dgm:resizeHandles val="exact"/>
        </dgm:presLayoutVars>
      </dgm:prSet>
      <dgm:spPr/>
    </dgm:pt>
    <dgm:pt modelId="{5F9B13F7-0D5C-406B-91B6-DB2D435334B0}" type="pres">
      <dgm:prSet presAssocID="{A34B47EE-EA3D-41B3-82B9-71B9FE7FFCD0}" presName="composite" presStyleCnt="0"/>
      <dgm:spPr/>
    </dgm:pt>
    <dgm:pt modelId="{8B73FCF0-FEB3-4750-A864-25CA21890C7C}" type="pres">
      <dgm:prSet presAssocID="{A34B47EE-EA3D-41B3-82B9-71B9FE7FFCD0}" presName="parTx" presStyleLbl="alignNode1" presStyleIdx="0" presStyleCnt="4">
        <dgm:presLayoutVars>
          <dgm:chMax val="0"/>
          <dgm:chPref val="0"/>
          <dgm:bulletEnabled val="1"/>
        </dgm:presLayoutVars>
      </dgm:prSet>
      <dgm:spPr/>
    </dgm:pt>
    <dgm:pt modelId="{095E977F-4EFC-4A86-B36F-B1D531C83E58}" type="pres">
      <dgm:prSet presAssocID="{A34B47EE-EA3D-41B3-82B9-71B9FE7FFCD0}" presName="desTx" presStyleLbl="alignAccFollowNode1" presStyleIdx="0" presStyleCnt="4">
        <dgm:presLayoutVars>
          <dgm:bulletEnabled val="1"/>
        </dgm:presLayoutVars>
      </dgm:prSet>
      <dgm:spPr/>
    </dgm:pt>
    <dgm:pt modelId="{05B4FB70-5369-41C7-8912-07F9AEE555C4}" type="pres">
      <dgm:prSet presAssocID="{ED1E974F-257B-43E9-95F7-ACB1D9304485}" presName="space" presStyleCnt="0"/>
      <dgm:spPr/>
    </dgm:pt>
    <dgm:pt modelId="{7DA6A6D7-2FDE-4A7A-BF88-32B8FCAA00AD}" type="pres">
      <dgm:prSet presAssocID="{C66F04BC-1F91-4DF3-8E1E-2D820A5A22EE}" presName="composite" presStyleCnt="0"/>
      <dgm:spPr/>
    </dgm:pt>
    <dgm:pt modelId="{6AF92BF6-1BCF-42B5-9744-5CDF112545A9}" type="pres">
      <dgm:prSet presAssocID="{C66F04BC-1F91-4DF3-8E1E-2D820A5A22EE}" presName="parTx" presStyleLbl="alignNode1" presStyleIdx="1" presStyleCnt="4">
        <dgm:presLayoutVars>
          <dgm:chMax val="0"/>
          <dgm:chPref val="0"/>
          <dgm:bulletEnabled val="1"/>
        </dgm:presLayoutVars>
      </dgm:prSet>
      <dgm:spPr/>
    </dgm:pt>
    <dgm:pt modelId="{CF1359E5-9392-4FBF-9D48-1D343A5E200E}" type="pres">
      <dgm:prSet presAssocID="{C66F04BC-1F91-4DF3-8E1E-2D820A5A22EE}" presName="desTx" presStyleLbl="alignAccFollowNode1" presStyleIdx="1" presStyleCnt="4">
        <dgm:presLayoutVars>
          <dgm:bulletEnabled val="1"/>
        </dgm:presLayoutVars>
      </dgm:prSet>
      <dgm:spPr/>
    </dgm:pt>
    <dgm:pt modelId="{9A0CF2D3-A446-4D1E-8237-8793E47062C9}" type="pres">
      <dgm:prSet presAssocID="{271D3C6F-ECA1-4B8F-BB54-799926B16D31}" presName="space" presStyleCnt="0"/>
      <dgm:spPr/>
    </dgm:pt>
    <dgm:pt modelId="{48C03058-7556-41E5-8790-4C6CC456A9C8}" type="pres">
      <dgm:prSet presAssocID="{7172ED68-C3D5-486C-9E4E-048FFE6A5671}" presName="composite" presStyleCnt="0"/>
      <dgm:spPr/>
    </dgm:pt>
    <dgm:pt modelId="{94A22F03-3283-48EE-AF91-5E606CC749EE}" type="pres">
      <dgm:prSet presAssocID="{7172ED68-C3D5-486C-9E4E-048FFE6A5671}" presName="parTx" presStyleLbl="alignNode1" presStyleIdx="2" presStyleCnt="4">
        <dgm:presLayoutVars>
          <dgm:chMax val="0"/>
          <dgm:chPref val="0"/>
          <dgm:bulletEnabled val="1"/>
        </dgm:presLayoutVars>
      </dgm:prSet>
      <dgm:spPr/>
    </dgm:pt>
    <dgm:pt modelId="{4D4F3D32-8592-427E-843E-F1BF4A172BEC}" type="pres">
      <dgm:prSet presAssocID="{7172ED68-C3D5-486C-9E4E-048FFE6A5671}" presName="desTx" presStyleLbl="alignAccFollowNode1" presStyleIdx="2" presStyleCnt="4">
        <dgm:presLayoutVars>
          <dgm:bulletEnabled val="1"/>
        </dgm:presLayoutVars>
      </dgm:prSet>
      <dgm:spPr/>
    </dgm:pt>
    <dgm:pt modelId="{056FEAE0-3EFF-4049-A020-9B9ED86CB451}" type="pres">
      <dgm:prSet presAssocID="{2338DD22-F77A-4D03-9597-36B6BC2305CB}" presName="space" presStyleCnt="0"/>
      <dgm:spPr/>
    </dgm:pt>
    <dgm:pt modelId="{287E1DFE-1EAE-4755-A48D-5D2B79AC5A04}" type="pres">
      <dgm:prSet presAssocID="{A112471A-A45C-462A-8EE2-F2625033BFA2}" presName="composite" presStyleCnt="0"/>
      <dgm:spPr/>
    </dgm:pt>
    <dgm:pt modelId="{EFFE58BA-06B2-42E0-9AED-DEADC4CE4177}" type="pres">
      <dgm:prSet presAssocID="{A112471A-A45C-462A-8EE2-F2625033BFA2}" presName="parTx" presStyleLbl="alignNode1" presStyleIdx="3" presStyleCnt="4">
        <dgm:presLayoutVars>
          <dgm:chMax val="0"/>
          <dgm:chPref val="0"/>
          <dgm:bulletEnabled val="1"/>
        </dgm:presLayoutVars>
      </dgm:prSet>
      <dgm:spPr/>
    </dgm:pt>
    <dgm:pt modelId="{D50AE630-AACF-458F-A200-E91F75EA9671}" type="pres">
      <dgm:prSet presAssocID="{A112471A-A45C-462A-8EE2-F2625033BFA2}" presName="desTx" presStyleLbl="alignAccFollowNode1" presStyleIdx="3" presStyleCnt="4">
        <dgm:presLayoutVars>
          <dgm:bulletEnabled val="1"/>
        </dgm:presLayoutVars>
      </dgm:prSet>
      <dgm:spPr/>
    </dgm:pt>
  </dgm:ptLst>
  <dgm:cxnLst>
    <dgm:cxn modelId="{67CAB608-9FCD-41D6-8E67-8FCFE0EFE5C2}" type="presOf" srcId="{34DCD4F9-A0DC-49A4-9946-FF5DF0E79B40}" destId="{D50AE630-AACF-458F-A200-E91F75EA9671}" srcOrd="0" destOrd="0" presId="urn:microsoft.com/office/officeart/2005/8/layout/hList1"/>
    <dgm:cxn modelId="{71D5FB17-9545-48A4-8799-654D65D253CC}" type="presOf" srcId="{A34B47EE-EA3D-41B3-82B9-71B9FE7FFCD0}" destId="{8B73FCF0-FEB3-4750-A864-25CA21890C7C}" srcOrd="0" destOrd="0" presId="urn:microsoft.com/office/officeart/2005/8/layout/hList1"/>
    <dgm:cxn modelId="{52AC4818-5B96-4FA0-A1A6-0C26BA3D9FEE}" type="presOf" srcId="{7172ED68-C3D5-486C-9E4E-048FFE6A5671}" destId="{94A22F03-3283-48EE-AF91-5E606CC749EE}" srcOrd="0" destOrd="0" presId="urn:microsoft.com/office/officeart/2005/8/layout/hList1"/>
    <dgm:cxn modelId="{ABDFBB1C-3F6F-47BA-A9DF-721B806762B8}" srcId="{F94C29B2-E5AF-47D3-8410-F55D9EDA3DFB}" destId="{A34B47EE-EA3D-41B3-82B9-71B9FE7FFCD0}" srcOrd="0" destOrd="0" parTransId="{3C366A41-C996-4484-BB5B-FDC53D5B1DCA}" sibTransId="{ED1E974F-257B-43E9-95F7-ACB1D9304485}"/>
    <dgm:cxn modelId="{7DA05F21-9B5C-4F36-B764-94FC57EFD753}" type="presOf" srcId="{90BE0028-C12E-42AD-805B-A7E553FB970E}" destId="{CF1359E5-9392-4FBF-9D48-1D343A5E200E}" srcOrd="0" destOrd="1" presId="urn:microsoft.com/office/officeart/2005/8/layout/hList1"/>
    <dgm:cxn modelId="{EEE4112E-EA9A-4502-846E-05217E6F2860}" srcId="{A34B47EE-EA3D-41B3-82B9-71B9FE7FFCD0}" destId="{DB94778A-423F-49DA-BC48-18E7592DCD8F}" srcOrd="0" destOrd="0" parTransId="{F3DA6F7B-6E9C-4700-8AA5-87B467972CEC}" sibTransId="{3AAA10B1-50AB-4235-9A06-75C86EB921E3}"/>
    <dgm:cxn modelId="{32258136-F152-4E6B-9073-29DA8C8991EE}" srcId="{F94C29B2-E5AF-47D3-8410-F55D9EDA3DFB}" destId="{7172ED68-C3D5-486C-9E4E-048FFE6A5671}" srcOrd="2" destOrd="0" parTransId="{F38D1EB8-1699-4969-8992-B1FFD0ACDFF1}" sibTransId="{2338DD22-F77A-4D03-9597-36B6BC2305CB}"/>
    <dgm:cxn modelId="{09BD1373-ECB8-4019-AD7A-8CB4B03BD043}" type="presOf" srcId="{F8CBA938-548A-4107-BBAA-0018D08F59D1}" destId="{CF1359E5-9392-4FBF-9D48-1D343A5E200E}" srcOrd="0" destOrd="0" presId="urn:microsoft.com/office/officeart/2005/8/layout/hList1"/>
    <dgm:cxn modelId="{41014D83-D310-4F68-A6DA-A0F5A41F7B5B}" srcId="{C66F04BC-1F91-4DF3-8E1E-2D820A5A22EE}" destId="{F8CBA938-548A-4107-BBAA-0018D08F59D1}" srcOrd="0" destOrd="0" parTransId="{19C983B8-7DDF-482F-9D80-F269814C64DE}" sibTransId="{1F920D11-C80A-447D-93D1-B457D51D07F9}"/>
    <dgm:cxn modelId="{04865989-FB02-4D76-AD3D-4F715D2D0CE7}" type="presOf" srcId="{83A5F7B6-D047-4DA5-AD44-58B1FBD96334}" destId="{4D4F3D32-8592-427E-843E-F1BF4A172BEC}" srcOrd="0" destOrd="0" presId="urn:microsoft.com/office/officeart/2005/8/layout/hList1"/>
    <dgm:cxn modelId="{F36E338F-C936-43E2-8F49-D512769FF0CA}" srcId="{7172ED68-C3D5-486C-9E4E-048FFE6A5671}" destId="{83A5F7B6-D047-4DA5-AD44-58B1FBD96334}" srcOrd="0" destOrd="0" parTransId="{EBBD97CB-92CB-421E-9ABC-7C60BAE6AA15}" sibTransId="{CA76D51D-CB92-40AA-8352-6194BC8F419F}"/>
    <dgm:cxn modelId="{09CEF499-680C-4A64-92B1-1382CFF18EE7}" srcId="{F94C29B2-E5AF-47D3-8410-F55D9EDA3DFB}" destId="{A112471A-A45C-462A-8EE2-F2625033BFA2}" srcOrd="3" destOrd="0" parTransId="{F6920173-F4E6-4590-9CDB-4E0A9A2530FE}" sibTransId="{D3EC7E72-2F52-4350-A1A8-A0644A660EE4}"/>
    <dgm:cxn modelId="{B7B132A2-2F31-4C5C-B91F-EC3CF5ACD45A}" srcId="{A112471A-A45C-462A-8EE2-F2625033BFA2}" destId="{34DCD4F9-A0DC-49A4-9946-FF5DF0E79B40}" srcOrd="0" destOrd="0" parTransId="{EA03B737-8DDD-4494-86D9-03718893268A}" sibTransId="{75AF6DD0-A320-4659-A5DC-1EF20F85DF46}"/>
    <dgm:cxn modelId="{FC06EDA5-C218-4DDB-8657-0D09FF3CFD43}" type="presOf" srcId="{A112471A-A45C-462A-8EE2-F2625033BFA2}" destId="{EFFE58BA-06B2-42E0-9AED-DEADC4CE4177}" srcOrd="0" destOrd="0" presId="urn:microsoft.com/office/officeart/2005/8/layout/hList1"/>
    <dgm:cxn modelId="{C7C191C0-5DDA-4B60-812A-0235287DCEAB}" type="presOf" srcId="{C66F04BC-1F91-4DF3-8E1E-2D820A5A22EE}" destId="{6AF92BF6-1BCF-42B5-9744-5CDF112545A9}" srcOrd="0" destOrd="0" presId="urn:microsoft.com/office/officeart/2005/8/layout/hList1"/>
    <dgm:cxn modelId="{507223CE-DB62-4778-B30E-FF101FBA6213}" srcId="{F94C29B2-E5AF-47D3-8410-F55D9EDA3DFB}" destId="{C66F04BC-1F91-4DF3-8E1E-2D820A5A22EE}" srcOrd="1" destOrd="0" parTransId="{609AB513-BD7C-498D-964B-1D11F780605B}" sibTransId="{271D3C6F-ECA1-4B8F-BB54-799926B16D31}"/>
    <dgm:cxn modelId="{C52D81D8-CE59-45AA-BB0E-E4A7BEA6BD8D}" type="presOf" srcId="{F94C29B2-E5AF-47D3-8410-F55D9EDA3DFB}" destId="{F60E1FDC-37B1-4BA3-8872-ECD4A610F78B}" srcOrd="0" destOrd="0" presId="urn:microsoft.com/office/officeart/2005/8/layout/hList1"/>
    <dgm:cxn modelId="{5AF3DCDC-D3C9-4CBF-AEE8-1392237F2CB6}" type="presOf" srcId="{DB94778A-423F-49DA-BC48-18E7592DCD8F}" destId="{095E977F-4EFC-4A86-B36F-B1D531C83E58}" srcOrd="0" destOrd="0" presId="urn:microsoft.com/office/officeart/2005/8/layout/hList1"/>
    <dgm:cxn modelId="{CDA608F0-B22B-492B-A08D-4ADB68EC95F0}" srcId="{C66F04BC-1F91-4DF3-8E1E-2D820A5A22EE}" destId="{90BE0028-C12E-42AD-805B-A7E553FB970E}" srcOrd="1" destOrd="0" parTransId="{B1919BF6-0FE5-492E-8907-87FA27BC7BE6}" sibTransId="{5365404A-9B44-479D-AFA3-4DEFD258FCF9}"/>
    <dgm:cxn modelId="{754D20F1-8A26-44ED-BC18-0163FB979EFF}" type="presParOf" srcId="{F60E1FDC-37B1-4BA3-8872-ECD4A610F78B}" destId="{5F9B13F7-0D5C-406B-91B6-DB2D435334B0}" srcOrd="0" destOrd="0" presId="urn:microsoft.com/office/officeart/2005/8/layout/hList1"/>
    <dgm:cxn modelId="{BE16718B-BFD8-4DE5-86F1-432CE7184824}" type="presParOf" srcId="{5F9B13F7-0D5C-406B-91B6-DB2D435334B0}" destId="{8B73FCF0-FEB3-4750-A864-25CA21890C7C}" srcOrd="0" destOrd="0" presId="urn:microsoft.com/office/officeart/2005/8/layout/hList1"/>
    <dgm:cxn modelId="{2C663F95-BA96-4F08-A58C-6E1DA52FF7E3}" type="presParOf" srcId="{5F9B13F7-0D5C-406B-91B6-DB2D435334B0}" destId="{095E977F-4EFC-4A86-B36F-B1D531C83E58}" srcOrd="1" destOrd="0" presId="urn:microsoft.com/office/officeart/2005/8/layout/hList1"/>
    <dgm:cxn modelId="{14A2A528-26B0-4F98-AAE6-CA745C944180}" type="presParOf" srcId="{F60E1FDC-37B1-4BA3-8872-ECD4A610F78B}" destId="{05B4FB70-5369-41C7-8912-07F9AEE555C4}" srcOrd="1" destOrd="0" presId="urn:microsoft.com/office/officeart/2005/8/layout/hList1"/>
    <dgm:cxn modelId="{FF808A37-48A4-4326-B147-1BD1B0A81B06}" type="presParOf" srcId="{F60E1FDC-37B1-4BA3-8872-ECD4A610F78B}" destId="{7DA6A6D7-2FDE-4A7A-BF88-32B8FCAA00AD}" srcOrd="2" destOrd="0" presId="urn:microsoft.com/office/officeart/2005/8/layout/hList1"/>
    <dgm:cxn modelId="{EE4956F1-5AEB-4E77-9AF6-221254380AAF}" type="presParOf" srcId="{7DA6A6D7-2FDE-4A7A-BF88-32B8FCAA00AD}" destId="{6AF92BF6-1BCF-42B5-9744-5CDF112545A9}" srcOrd="0" destOrd="0" presId="urn:microsoft.com/office/officeart/2005/8/layout/hList1"/>
    <dgm:cxn modelId="{11404CCF-EF36-492D-AAA7-C2AECBD24C1D}" type="presParOf" srcId="{7DA6A6D7-2FDE-4A7A-BF88-32B8FCAA00AD}" destId="{CF1359E5-9392-4FBF-9D48-1D343A5E200E}" srcOrd="1" destOrd="0" presId="urn:microsoft.com/office/officeart/2005/8/layout/hList1"/>
    <dgm:cxn modelId="{75681E2F-8FE9-4EA0-A1FC-ADC49B34F67E}" type="presParOf" srcId="{F60E1FDC-37B1-4BA3-8872-ECD4A610F78B}" destId="{9A0CF2D3-A446-4D1E-8237-8793E47062C9}" srcOrd="3" destOrd="0" presId="urn:microsoft.com/office/officeart/2005/8/layout/hList1"/>
    <dgm:cxn modelId="{64DF44BE-E64E-452C-AA66-C494FAFFF9FC}" type="presParOf" srcId="{F60E1FDC-37B1-4BA3-8872-ECD4A610F78B}" destId="{48C03058-7556-41E5-8790-4C6CC456A9C8}" srcOrd="4" destOrd="0" presId="urn:microsoft.com/office/officeart/2005/8/layout/hList1"/>
    <dgm:cxn modelId="{3975C8EB-1C72-478E-B7BB-8744491489CE}" type="presParOf" srcId="{48C03058-7556-41E5-8790-4C6CC456A9C8}" destId="{94A22F03-3283-48EE-AF91-5E606CC749EE}" srcOrd="0" destOrd="0" presId="urn:microsoft.com/office/officeart/2005/8/layout/hList1"/>
    <dgm:cxn modelId="{66D45159-73B5-4E3B-991E-7462EB393A4B}" type="presParOf" srcId="{48C03058-7556-41E5-8790-4C6CC456A9C8}" destId="{4D4F3D32-8592-427E-843E-F1BF4A172BEC}" srcOrd="1" destOrd="0" presId="urn:microsoft.com/office/officeart/2005/8/layout/hList1"/>
    <dgm:cxn modelId="{222135C0-801B-4A07-8122-5BE2A6882C82}" type="presParOf" srcId="{F60E1FDC-37B1-4BA3-8872-ECD4A610F78B}" destId="{056FEAE0-3EFF-4049-A020-9B9ED86CB451}" srcOrd="5" destOrd="0" presId="urn:microsoft.com/office/officeart/2005/8/layout/hList1"/>
    <dgm:cxn modelId="{5C77973C-691B-401D-A1D1-9A5B9AFE4045}" type="presParOf" srcId="{F60E1FDC-37B1-4BA3-8872-ECD4A610F78B}" destId="{287E1DFE-1EAE-4755-A48D-5D2B79AC5A04}" srcOrd="6" destOrd="0" presId="urn:microsoft.com/office/officeart/2005/8/layout/hList1"/>
    <dgm:cxn modelId="{A2A654BC-9C0C-4138-A2C5-F10AB0CF9B4D}" type="presParOf" srcId="{287E1DFE-1EAE-4755-A48D-5D2B79AC5A04}" destId="{EFFE58BA-06B2-42E0-9AED-DEADC4CE4177}" srcOrd="0" destOrd="0" presId="urn:microsoft.com/office/officeart/2005/8/layout/hList1"/>
    <dgm:cxn modelId="{06C19583-468C-4209-9E08-C89D85828875}" type="presParOf" srcId="{287E1DFE-1EAE-4755-A48D-5D2B79AC5A04}" destId="{D50AE630-AACF-458F-A200-E91F75EA9671}"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D0A18E-CC2C-46E2-96D3-97ED049C819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021E6C32-C5D7-4FED-9C6C-2F19021B8FBC}">
      <dgm:prSet phldrT="[文本]"/>
      <dgm:spPr/>
      <dgm:t>
        <a:bodyPr/>
        <a:lstStyle/>
        <a:p>
          <a:r>
            <a:rPr lang="zh-CN" altLang="en-US" dirty="0"/>
            <a:t>关联</a:t>
          </a:r>
        </a:p>
      </dgm:t>
    </dgm:pt>
    <dgm:pt modelId="{94F2F2BA-2CE0-40E9-B438-DF2B254207AD}" type="parTrans" cxnId="{3211A553-410C-4E9B-B1C6-0629015D8A1A}">
      <dgm:prSet/>
      <dgm:spPr/>
      <dgm:t>
        <a:bodyPr/>
        <a:lstStyle/>
        <a:p>
          <a:endParaRPr lang="zh-CN" altLang="en-US"/>
        </a:p>
      </dgm:t>
    </dgm:pt>
    <dgm:pt modelId="{E68CA549-3B44-4CF8-9907-C745FE7DE85D}" type="sibTrans" cxnId="{3211A553-410C-4E9B-B1C6-0629015D8A1A}">
      <dgm:prSet/>
      <dgm:spPr/>
      <dgm:t>
        <a:bodyPr/>
        <a:lstStyle/>
        <a:p>
          <a:endParaRPr lang="zh-CN" altLang="en-US"/>
        </a:p>
      </dgm:t>
    </dgm:pt>
    <dgm:pt modelId="{48D553BA-6E9D-437D-B97A-0F41B72A0184}">
      <dgm:prSet phldrT="[文本]" custT="1"/>
      <dgm:spPr/>
      <dgm:t>
        <a:bodyPr/>
        <a:lstStyle/>
        <a:p>
          <a:r>
            <a:rPr lang="en-US" altLang="en-US"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与客户建立关联</a:t>
          </a:r>
          <a:r>
            <a:rPr lang="en-US" alt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出售方案</a:t>
          </a:r>
        </a:p>
      </dgm:t>
    </dgm:pt>
    <dgm:pt modelId="{DFD20C43-8A19-4BB4-B35B-75D871E2DBF9}" type="parTrans" cxnId="{79F42FF2-BA72-4BF4-9772-0229CBD964E0}">
      <dgm:prSet/>
      <dgm:spPr/>
      <dgm:t>
        <a:bodyPr/>
        <a:lstStyle/>
        <a:p>
          <a:endParaRPr lang="zh-CN" altLang="en-US"/>
        </a:p>
      </dgm:t>
    </dgm:pt>
    <dgm:pt modelId="{DEF5FAEE-77DF-4A9F-8ABC-5A6BD6519DE8}" type="sibTrans" cxnId="{79F42FF2-BA72-4BF4-9772-0229CBD964E0}">
      <dgm:prSet/>
      <dgm:spPr/>
      <dgm:t>
        <a:bodyPr/>
        <a:lstStyle/>
        <a:p>
          <a:endParaRPr lang="zh-CN" altLang="en-US"/>
        </a:p>
      </dgm:t>
    </dgm:pt>
    <dgm:pt modelId="{D21A6916-A23C-43F1-B3C4-91A8D1A8F868}">
      <dgm:prSet phldrT="[文本]" custT="1"/>
      <dgm:spPr/>
      <dgm:t>
        <a:bodyPr/>
        <a:lstStyle/>
        <a:p>
          <a:r>
            <a:rPr lang="en-US" altLang="en-US"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基于产品的关联</a:t>
          </a:r>
          <a:r>
            <a:rPr lang="en-US" alt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对位需求</a:t>
          </a:r>
        </a:p>
      </dgm:t>
    </dgm:pt>
    <dgm:pt modelId="{E1E20878-C3FE-4C40-9290-7A84DC177993}" type="parTrans" cxnId="{D0B723A9-F088-42EE-9D2D-20AC708728B1}">
      <dgm:prSet/>
      <dgm:spPr/>
      <dgm:t>
        <a:bodyPr/>
        <a:lstStyle/>
        <a:p>
          <a:endParaRPr lang="zh-CN" altLang="en-US"/>
        </a:p>
      </dgm:t>
    </dgm:pt>
    <dgm:pt modelId="{F1AED36B-5B07-4EA0-91B2-0722FD57002C}" type="sibTrans" cxnId="{D0B723A9-F088-42EE-9D2D-20AC708728B1}">
      <dgm:prSet/>
      <dgm:spPr/>
      <dgm:t>
        <a:bodyPr/>
        <a:lstStyle/>
        <a:p>
          <a:endParaRPr lang="zh-CN" altLang="en-US"/>
        </a:p>
      </dgm:t>
    </dgm:pt>
    <dgm:pt modelId="{A465D216-74BF-41DB-95EC-C78DAD85942C}">
      <dgm:prSet phldrT="[文本]"/>
      <dgm:spPr/>
      <dgm:t>
        <a:bodyPr/>
        <a:lstStyle/>
        <a:p>
          <a:r>
            <a:rPr lang="zh-CN" altLang="en-US" dirty="0"/>
            <a:t>反应</a:t>
          </a:r>
        </a:p>
      </dgm:t>
    </dgm:pt>
    <dgm:pt modelId="{715885BE-397E-4CDE-8561-5E34682CE60E}" type="parTrans" cxnId="{880A2B6D-2C47-474B-A0C3-EFBD89039A0A}">
      <dgm:prSet/>
      <dgm:spPr/>
      <dgm:t>
        <a:bodyPr/>
        <a:lstStyle/>
        <a:p>
          <a:endParaRPr lang="zh-CN" altLang="en-US"/>
        </a:p>
      </dgm:t>
    </dgm:pt>
    <dgm:pt modelId="{1B6EB44A-1589-48DC-AFBF-2579BD95F2EA}" type="sibTrans" cxnId="{880A2B6D-2C47-474B-A0C3-EFBD89039A0A}">
      <dgm:prSet/>
      <dgm:spPr/>
      <dgm:t>
        <a:bodyPr/>
        <a:lstStyle/>
        <a:p>
          <a:endParaRPr lang="zh-CN" altLang="en-US"/>
        </a:p>
      </dgm:t>
    </dgm:pt>
    <dgm:pt modelId="{F828C382-EE0D-4EE0-8419-ED5C4A8F58EC}">
      <dgm:prSet phldrT="[文本]" custT="1"/>
      <dgm:spPr/>
      <dgm:t>
        <a:bodyPr/>
        <a:lstStyle/>
        <a:p>
          <a:r>
            <a:rPr lang="zh-CN" altLang="en-US" sz="1600" dirty="0">
              <a:latin typeface="微软雅黑" panose="020B0503020204020204" pitchFamily="34" charset="-122"/>
              <a:ea typeface="微软雅黑" panose="020B0503020204020204" pitchFamily="34" charset="-122"/>
            </a:rPr>
            <a:t>反应灵敏</a:t>
          </a:r>
        </a:p>
      </dgm:t>
    </dgm:pt>
    <dgm:pt modelId="{D396D37E-C7CA-473E-B35E-6039715F5A06}" type="parTrans" cxnId="{1917B9A6-AE1C-4256-926C-D075031F7973}">
      <dgm:prSet/>
      <dgm:spPr/>
      <dgm:t>
        <a:bodyPr/>
        <a:lstStyle/>
        <a:p>
          <a:endParaRPr lang="zh-CN" altLang="en-US"/>
        </a:p>
      </dgm:t>
    </dgm:pt>
    <dgm:pt modelId="{8CE8618E-01FC-4FD6-8E41-C2E9BB0F52B4}" type="sibTrans" cxnId="{1917B9A6-AE1C-4256-926C-D075031F7973}">
      <dgm:prSet/>
      <dgm:spPr/>
      <dgm:t>
        <a:bodyPr/>
        <a:lstStyle/>
        <a:p>
          <a:endParaRPr lang="zh-CN" altLang="en-US"/>
        </a:p>
      </dgm:t>
    </dgm:pt>
    <dgm:pt modelId="{2E451C6B-A119-4F12-A3CE-2610B110B740}">
      <dgm:prSet phldrT="[文本]" custT="1"/>
      <dgm:spPr/>
      <dgm:t>
        <a:bodyPr/>
        <a:lstStyle/>
        <a:p>
          <a:r>
            <a:rPr lang="zh-CN" altLang="en-US" sz="1600" dirty="0">
              <a:latin typeface="微软雅黑" panose="020B0503020204020204" pitchFamily="34" charset="-122"/>
              <a:ea typeface="微软雅黑" panose="020B0503020204020204" pitchFamily="34" charset="-122"/>
            </a:rPr>
            <a:t>执行迅速</a:t>
          </a:r>
        </a:p>
      </dgm:t>
    </dgm:pt>
    <dgm:pt modelId="{D3D2053D-3A6E-48CA-A0B6-3163B102980E}" type="parTrans" cxnId="{2C134458-25C7-4128-8A9E-6D465A5FFE02}">
      <dgm:prSet/>
      <dgm:spPr/>
      <dgm:t>
        <a:bodyPr/>
        <a:lstStyle/>
        <a:p>
          <a:endParaRPr lang="zh-CN" altLang="en-US"/>
        </a:p>
      </dgm:t>
    </dgm:pt>
    <dgm:pt modelId="{29BF7216-B923-4E4D-9795-42E9BD1F209C}" type="sibTrans" cxnId="{2C134458-25C7-4128-8A9E-6D465A5FFE02}">
      <dgm:prSet/>
      <dgm:spPr/>
      <dgm:t>
        <a:bodyPr/>
        <a:lstStyle/>
        <a:p>
          <a:endParaRPr lang="zh-CN" altLang="en-US"/>
        </a:p>
      </dgm:t>
    </dgm:pt>
    <dgm:pt modelId="{00B88632-9DD7-44E8-B35F-B72AC92988ED}">
      <dgm:prSet phldrT="[文本]" custT="1"/>
      <dgm:spPr/>
      <dgm:t>
        <a:bodyPr/>
        <a:lstStyle/>
        <a:p>
          <a:r>
            <a:rPr lang="zh-CN" altLang="en-US" sz="1600" dirty="0">
              <a:latin typeface="微软雅黑" panose="020B0503020204020204" pitchFamily="34" charset="-122"/>
              <a:ea typeface="微软雅黑" panose="020B0503020204020204" pitchFamily="34" charset="-122"/>
            </a:rPr>
            <a:t>个性化服务</a:t>
          </a:r>
        </a:p>
      </dgm:t>
    </dgm:pt>
    <dgm:pt modelId="{037CD486-791C-4711-A8D0-CF561D250362}" type="parTrans" cxnId="{21EB98C9-93D0-4C01-9D60-7F41E29D88FB}">
      <dgm:prSet/>
      <dgm:spPr/>
      <dgm:t>
        <a:bodyPr/>
        <a:lstStyle/>
        <a:p>
          <a:endParaRPr lang="zh-CN" altLang="en-US"/>
        </a:p>
      </dgm:t>
    </dgm:pt>
    <dgm:pt modelId="{10C7C204-5FF0-4422-B073-D0B07DF3B0CE}" type="sibTrans" cxnId="{21EB98C9-93D0-4C01-9D60-7F41E29D88FB}">
      <dgm:prSet/>
      <dgm:spPr/>
      <dgm:t>
        <a:bodyPr/>
        <a:lstStyle/>
        <a:p>
          <a:endParaRPr lang="zh-CN" altLang="en-US"/>
        </a:p>
      </dgm:t>
    </dgm:pt>
    <dgm:pt modelId="{D88182CF-D4E4-4B37-A7A8-476B8990C22C}">
      <dgm:prSet phldrT="[文本]"/>
      <dgm:spPr/>
      <dgm:t>
        <a:bodyPr/>
        <a:lstStyle/>
        <a:p>
          <a:r>
            <a:rPr lang="zh-CN" altLang="en-US" dirty="0"/>
            <a:t>关系</a:t>
          </a:r>
        </a:p>
      </dgm:t>
    </dgm:pt>
    <dgm:pt modelId="{D4692EE9-922C-411B-BD0D-5C3954FB780B}" type="parTrans" cxnId="{1C41180C-260B-4824-AC3C-3E9877A25D84}">
      <dgm:prSet/>
      <dgm:spPr/>
      <dgm:t>
        <a:bodyPr/>
        <a:lstStyle/>
        <a:p>
          <a:endParaRPr lang="zh-CN" altLang="en-US"/>
        </a:p>
      </dgm:t>
    </dgm:pt>
    <dgm:pt modelId="{3D6520A6-80D4-47C7-8EC0-92CE970177C6}" type="sibTrans" cxnId="{1C41180C-260B-4824-AC3C-3E9877A25D84}">
      <dgm:prSet/>
      <dgm:spPr/>
      <dgm:t>
        <a:bodyPr/>
        <a:lstStyle/>
        <a:p>
          <a:endParaRPr lang="zh-CN" altLang="en-US"/>
        </a:p>
      </dgm:t>
    </dgm:pt>
    <dgm:pt modelId="{822AB575-34B2-4B21-B55E-15B4FB42231C}">
      <dgm:prSet phldrT="[文本]" custT="1"/>
      <dgm:spPr/>
      <dgm:t>
        <a:bodyPr/>
        <a:lstStyle/>
        <a:p>
          <a:r>
            <a:rPr lang="zh-CN" altLang="en-US" sz="1600" dirty="0">
              <a:latin typeface="微软雅黑" panose="020B0503020204020204" pitchFamily="34" charset="-122"/>
              <a:ea typeface="微软雅黑" panose="020B0503020204020204" pitchFamily="34" charset="-122"/>
            </a:rPr>
            <a:t>关系指的是通过将企业的营销活动与社会环境相结合，认为企业营销活动是一个供应商、顾客、行业竞争者、经销商、政府机关等共同发生作用的过程</a:t>
          </a:r>
        </a:p>
      </dgm:t>
    </dgm:pt>
    <dgm:pt modelId="{5D2DA3C8-1184-45F0-AE9D-CE81C2E42DE0}" type="parTrans" cxnId="{721E302D-9823-4B0E-84C3-44E8012A353E}">
      <dgm:prSet/>
      <dgm:spPr/>
      <dgm:t>
        <a:bodyPr/>
        <a:lstStyle/>
        <a:p>
          <a:endParaRPr lang="zh-CN" altLang="en-US"/>
        </a:p>
      </dgm:t>
    </dgm:pt>
    <dgm:pt modelId="{E0F80231-4410-408B-91E7-1A8996388258}" type="sibTrans" cxnId="{721E302D-9823-4B0E-84C3-44E8012A353E}">
      <dgm:prSet/>
      <dgm:spPr/>
      <dgm:t>
        <a:bodyPr/>
        <a:lstStyle/>
        <a:p>
          <a:endParaRPr lang="zh-CN" altLang="en-US"/>
        </a:p>
      </dgm:t>
    </dgm:pt>
    <dgm:pt modelId="{FD9ABFD1-BC9E-4A18-8D01-3B6D9C4E62F6}">
      <dgm:prSet phldrT="[文本]"/>
      <dgm:spPr/>
      <dgm:t>
        <a:bodyPr/>
        <a:lstStyle/>
        <a:p>
          <a:r>
            <a:rPr lang="zh-CN" altLang="en-US" dirty="0"/>
            <a:t>回报</a:t>
          </a:r>
        </a:p>
      </dgm:t>
    </dgm:pt>
    <dgm:pt modelId="{F75000D8-8C8F-4683-AAC3-2E041F917BAB}" type="parTrans" cxnId="{4E0A448D-F6F9-4BAA-9596-4584A62262D7}">
      <dgm:prSet/>
      <dgm:spPr/>
      <dgm:t>
        <a:bodyPr/>
        <a:lstStyle/>
        <a:p>
          <a:endParaRPr lang="zh-CN" altLang="en-US"/>
        </a:p>
      </dgm:t>
    </dgm:pt>
    <dgm:pt modelId="{B9E7213D-43F0-4BFF-B80B-908F63C01478}" type="sibTrans" cxnId="{4E0A448D-F6F9-4BAA-9596-4584A62262D7}">
      <dgm:prSet/>
      <dgm:spPr/>
      <dgm:t>
        <a:bodyPr/>
        <a:lstStyle/>
        <a:p>
          <a:endParaRPr lang="zh-CN" altLang="en-US"/>
        </a:p>
      </dgm:t>
    </dgm:pt>
    <dgm:pt modelId="{307F15C0-41BF-4FE2-9318-5643633FD851}">
      <dgm:prSet phldrT="[文本]" custT="1"/>
      <dgm:spPr/>
      <dgm:t>
        <a:bodyPr/>
        <a:lstStyle/>
        <a:p>
          <a:r>
            <a:rPr lang="zh-CN" altLang="en-US" sz="1600" dirty="0">
              <a:latin typeface="微软雅黑" panose="020B0503020204020204" pitchFamily="34" charset="-122"/>
              <a:ea typeface="微软雅黑" panose="020B0503020204020204" pitchFamily="34" charset="-122"/>
            </a:rPr>
            <a:t>另一方面，企业也实现了追求回报的目的，实现了企业与顾客的双赢</a:t>
          </a:r>
        </a:p>
      </dgm:t>
    </dgm:pt>
    <dgm:pt modelId="{B9FC1707-7F8A-4938-9437-7D4E9FA09E52}" type="parTrans" cxnId="{8EEE7E81-75EA-4984-B28B-60E0AD59AC77}">
      <dgm:prSet/>
      <dgm:spPr/>
      <dgm:t>
        <a:bodyPr/>
        <a:lstStyle/>
        <a:p>
          <a:endParaRPr lang="zh-CN" altLang="en-US"/>
        </a:p>
      </dgm:t>
    </dgm:pt>
    <dgm:pt modelId="{31332DEC-09CA-4698-931F-716BD57CA482}" type="sibTrans" cxnId="{8EEE7E81-75EA-4984-B28B-60E0AD59AC77}">
      <dgm:prSet/>
      <dgm:spPr/>
      <dgm:t>
        <a:bodyPr/>
        <a:lstStyle/>
        <a:p>
          <a:endParaRPr lang="zh-CN" altLang="en-US"/>
        </a:p>
      </dgm:t>
    </dgm:pt>
    <dgm:pt modelId="{94B0E6E7-713B-4A31-B048-46A40A72BE44}">
      <dgm:prSet phldrT="[文本]" custT="1"/>
      <dgm:spPr/>
      <dgm:t>
        <a:bodyPr/>
        <a:lstStyle/>
        <a:p>
          <a:r>
            <a:rPr lang="zh-CN" altLang="en-US" sz="1600" dirty="0">
              <a:latin typeface="微软雅黑" panose="020B0503020204020204" pitchFamily="34" charset="-122"/>
              <a:ea typeface="微软雅黑" panose="020B0503020204020204" pitchFamily="34" charset="-122"/>
            </a:rPr>
            <a:t>一方面顾客通过较低代价获得同等价值</a:t>
          </a:r>
        </a:p>
      </dgm:t>
    </dgm:pt>
    <dgm:pt modelId="{FF4A0983-DBFC-4CD0-899F-1EAA6B0EAE55}" type="parTrans" cxnId="{1FCD16F9-A2C5-4519-B497-C07BF47AA280}">
      <dgm:prSet/>
      <dgm:spPr/>
      <dgm:t>
        <a:bodyPr/>
        <a:lstStyle/>
        <a:p>
          <a:endParaRPr lang="zh-CN" altLang="en-US"/>
        </a:p>
      </dgm:t>
    </dgm:pt>
    <dgm:pt modelId="{0F4A1132-AFC8-4B13-A9D6-973EECA4DE81}" type="sibTrans" cxnId="{1FCD16F9-A2C5-4519-B497-C07BF47AA280}">
      <dgm:prSet/>
      <dgm:spPr/>
      <dgm:t>
        <a:bodyPr/>
        <a:lstStyle/>
        <a:p>
          <a:endParaRPr lang="zh-CN" altLang="en-US"/>
        </a:p>
      </dgm:t>
    </dgm:pt>
    <dgm:pt modelId="{A18D327C-F970-4E2D-B0B4-DF43A9BE152F}" type="pres">
      <dgm:prSet presAssocID="{B9D0A18E-CC2C-46E2-96D3-97ED049C8197}" presName="Name0" presStyleCnt="0">
        <dgm:presLayoutVars>
          <dgm:dir/>
          <dgm:animLvl val="lvl"/>
          <dgm:resizeHandles val="exact"/>
        </dgm:presLayoutVars>
      </dgm:prSet>
      <dgm:spPr/>
    </dgm:pt>
    <dgm:pt modelId="{2D3AC7A0-3E84-4E7C-A4CA-CCC34BAF6964}" type="pres">
      <dgm:prSet presAssocID="{021E6C32-C5D7-4FED-9C6C-2F19021B8FBC}" presName="linNode" presStyleCnt="0"/>
      <dgm:spPr/>
    </dgm:pt>
    <dgm:pt modelId="{E42DB695-8E5E-4960-8E62-E702B51B6560}" type="pres">
      <dgm:prSet presAssocID="{021E6C32-C5D7-4FED-9C6C-2F19021B8FBC}" presName="parentText" presStyleLbl="node1" presStyleIdx="0" presStyleCnt="4">
        <dgm:presLayoutVars>
          <dgm:chMax val="1"/>
          <dgm:bulletEnabled val="1"/>
        </dgm:presLayoutVars>
      </dgm:prSet>
      <dgm:spPr/>
    </dgm:pt>
    <dgm:pt modelId="{808A945D-F3AD-4FB4-8E19-104235A86520}" type="pres">
      <dgm:prSet presAssocID="{021E6C32-C5D7-4FED-9C6C-2F19021B8FBC}" presName="descendantText" presStyleLbl="alignAccFollowNode1" presStyleIdx="0" presStyleCnt="4">
        <dgm:presLayoutVars>
          <dgm:bulletEnabled val="1"/>
        </dgm:presLayoutVars>
      </dgm:prSet>
      <dgm:spPr/>
    </dgm:pt>
    <dgm:pt modelId="{18DEA015-FB5B-439D-B65B-8B7E8409708B}" type="pres">
      <dgm:prSet presAssocID="{E68CA549-3B44-4CF8-9907-C745FE7DE85D}" presName="sp" presStyleCnt="0"/>
      <dgm:spPr/>
    </dgm:pt>
    <dgm:pt modelId="{00B64033-D56E-41A7-B9CE-96E9D6D19DE5}" type="pres">
      <dgm:prSet presAssocID="{A465D216-74BF-41DB-95EC-C78DAD85942C}" presName="linNode" presStyleCnt="0"/>
      <dgm:spPr/>
    </dgm:pt>
    <dgm:pt modelId="{7FA22392-BFE0-45F9-B3BD-0FAA7C08BF90}" type="pres">
      <dgm:prSet presAssocID="{A465D216-74BF-41DB-95EC-C78DAD85942C}" presName="parentText" presStyleLbl="node1" presStyleIdx="1" presStyleCnt="4">
        <dgm:presLayoutVars>
          <dgm:chMax val="1"/>
          <dgm:bulletEnabled val="1"/>
        </dgm:presLayoutVars>
      </dgm:prSet>
      <dgm:spPr/>
    </dgm:pt>
    <dgm:pt modelId="{5DC54927-ADCA-43D5-9AA6-FE2F36272C2B}" type="pres">
      <dgm:prSet presAssocID="{A465D216-74BF-41DB-95EC-C78DAD85942C}" presName="descendantText" presStyleLbl="alignAccFollowNode1" presStyleIdx="1" presStyleCnt="4">
        <dgm:presLayoutVars>
          <dgm:bulletEnabled val="1"/>
        </dgm:presLayoutVars>
      </dgm:prSet>
      <dgm:spPr/>
    </dgm:pt>
    <dgm:pt modelId="{E0549B24-8361-4FDA-A9F1-627A2C688888}" type="pres">
      <dgm:prSet presAssocID="{1B6EB44A-1589-48DC-AFBF-2579BD95F2EA}" presName="sp" presStyleCnt="0"/>
      <dgm:spPr/>
    </dgm:pt>
    <dgm:pt modelId="{45BB8930-28DD-4658-8B69-6414256BE2B1}" type="pres">
      <dgm:prSet presAssocID="{D88182CF-D4E4-4B37-A7A8-476B8990C22C}" presName="linNode" presStyleCnt="0"/>
      <dgm:spPr/>
    </dgm:pt>
    <dgm:pt modelId="{9DB9BC4A-717C-4FBA-B345-0B90178BFEAE}" type="pres">
      <dgm:prSet presAssocID="{D88182CF-D4E4-4B37-A7A8-476B8990C22C}" presName="parentText" presStyleLbl="node1" presStyleIdx="2" presStyleCnt="4">
        <dgm:presLayoutVars>
          <dgm:chMax val="1"/>
          <dgm:bulletEnabled val="1"/>
        </dgm:presLayoutVars>
      </dgm:prSet>
      <dgm:spPr/>
    </dgm:pt>
    <dgm:pt modelId="{46FAD4A4-9EBB-444A-AEB7-C123EDEDA55D}" type="pres">
      <dgm:prSet presAssocID="{D88182CF-D4E4-4B37-A7A8-476B8990C22C}" presName="descendantText" presStyleLbl="alignAccFollowNode1" presStyleIdx="2" presStyleCnt="4">
        <dgm:presLayoutVars>
          <dgm:bulletEnabled val="1"/>
        </dgm:presLayoutVars>
      </dgm:prSet>
      <dgm:spPr/>
    </dgm:pt>
    <dgm:pt modelId="{36D76287-411F-4776-9528-C92591C4AE59}" type="pres">
      <dgm:prSet presAssocID="{3D6520A6-80D4-47C7-8EC0-92CE970177C6}" presName="sp" presStyleCnt="0"/>
      <dgm:spPr/>
    </dgm:pt>
    <dgm:pt modelId="{97F824AE-9ED0-4BA1-BF45-7B3C4F7B8FDB}" type="pres">
      <dgm:prSet presAssocID="{FD9ABFD1-BC9E-4A18-8D01-3B6D9C4E62F6}" presName="linNode" presStyleCnt="0"/>
      <dgm:spPr/>
    </dgm:pt>
    <dgm:pt modelId="{7B35CF83-89CE-478D-B8AB-5D5C46E8B918}" type="pres">
      <dgm:prSet presAssocID="{FD9ABFD1-BC9E-4A18-8D01-3B6D9C4E62F6}" presName="parentText" presStyleLbl="node1" presStyleIdx="3" presStyleCnt="4">
        <dgm:presLayoutVars>
          <dgm:chMax val="1"/>
          <dgm:bulletEnabled val="1"/>
        </dgm:presLayoutVars>
      </dgm:prSet>
      <dgm:spPr/>
    </dgm:pt>
    <dgm:pt modelId="{1D13E4CB-71DB-4361-A3F4-316095508E71}" type="pres">
      <dgm:prSet presAssocID="{FD9ABFD1-BC9E-4A18-8D01-3B6D9C4E62F6}" presName="descendantText" presStyleLbl="alignAccFollowNode1" presStyleIdx="3" presStyleCnt="4">
        <dgm:presLayoutVars>
          <dgm:bulletEnabled val="1"/>
        </dgm:presLayoutVars>
      </dgm:prSet>
      <dgm:spPr/>
    </dgm:pt>
  </dgm:ptLst>
  <dgm:cxnLst>
    <dgm:cxn modelId="{1C41180C-260B-4824-AC3C-3E9877A25D84}" srcId="{B9D0A18E-CC2C-46E2-96D3-97ED049C8197}" destId="{D88182CF-D4E4-4B37-A7A8-476B8990C22C}" srcOrd="2" destOrd="0" parTransId="{D4692EE9-922C-411B-BD0D-5C3954FB780B}" sibTransId="{3D6520A6-80D4-47C7-8EC0-92CE970177C6}"/>
    <dgm:cxn modelId="{721E302D-9823-4B0E-84C3-44E8012A353E}" srcId="{D88182CF-D4E4-4B37-A7A8-476B8990C22C}" destId="{822AB575-34B2-4B21-B55E-15B4FB42231C}" srcOrd="0" destOrd="0" parTransId="{5D2DA3C8-1184-45F0-AE9D-CE81C2E42DE0}" sibTransId="{E0F80231-4410-408B-91E7-1A8996388258}"/>
    <dgm:cxn modelId="{C76A1635-7048-43D1-A219-AB65102FEF10}" type="presOf" srcId="{FD9ABFD1-BC9E-4A18-8D01-3B6D9C4E62F6}" destId="{7B35CF83-89CE-478D-B8AB-5D5C46E8B918}" srcOrd="0" destOrd="0" presId="urn:microsoft.com/office/officeart/2005/8/layout/vList5"/>
    <dgm:cxn modelId="{F96E1236-1305-411E-94FF-D10140D41E89}" type="presOf" srcId="{A465D216-74BF-41DB-95EC-C78DAD85942C}" destId="{7FA22392-BFE0-45F9-B3BD-0FAA7C08BF90}" srcOrd="0" destOrd="0" presId="urn:microsoft.com/office/officeart/2005/8/layout/vList5"/>
    <dgm:cxn modelId="{D1D61C3F-71A0-4127-9BDF-0AC455BA0609}" type="presOf" srcId="{D21A6916-A23C-43F1-B3C4-91A8D1A8F868}" destId="{808A945D-F3AD-4FB4-8E19-104235A86520}" srcOrd="0" destOrd="1" presId="urn:microsoft.com/office/officeart/2005/8/layout/vList5"/>
    <dgm:cxn modelId="{0AF70845-DF7B-418A-A855-105EA2A0AD98}" type="presOf" srcId="{00B88632-9DD7-44E8-B35F-B72AC92988ED}" destId="{5DC54927-ADCA-43D5-9AA6-FE2F36272C2B}" srcOrd="0" destOrd="2" presId="urn:microsoft.com/office/officeart/2005/8/layout/vList5"/>
    <dgm:cxn modelId="{880A2B6D-2C47-474B-A0C3-EFBD89039A0A}" srcId="{B9D0A18E-CC2C-46E2-96D3-97ED049C8197}" destId="{A465D216-74BF-41DB-95EC-C78DAD85942C}" srcOrd="1" destOrd="0" parTransId="{715885BE-397E-4CDE-8561-5E34682CE60E}" sibTransId="{1B6EB44A-1589-48DC-AFBF-2579BD95F2EA}"/>
    <dgm:cxn modelId="{40DE1653-1C39-4855-BD07-2F6E6AF81B96}" type="presOf" srcId="{2E451C6B-A119-4F12-A3CE-2610B110B740}" destId="{5DC54927-ADCA-43D5-9AA6-FE2F36272C2B}" srcOrd="0" destOrd="1" presId="urn:microsoft.com/office/officeart/2005/8/layout/vList5"/>
    <dgm:cxn modelId="{3211A553-410C-4E9B-B1C6-0629015D8A1A}" srcId="{B9D0A18E-CC2C-46E2-96D3-97ED049C8197}" destId="{021E6C32-C5D7-4FED-9C6C-2F19021B8FBC}" srcOrd="0" destOrd="0" parTransId="{94F2F2BA-2CE0-40E9-B438-DF2B254207AD}" sibTransId="{E68CA549-3B44-4CF8-9907-C745FE7DE85D}"/>
    <dgm:cxn modelId="{1CAA0778-6DA3-430F-B7D8-8A790BF9AD96}" type="presOf" srcId="{48D553BA-6E9D-437D-B97A-0F41B72A0184}" destId="{808A945D-F3AD-4FB4-8E19-104235A86520}" srcOrd="0" destOrd="0" presId="urn:microsoft.com/office/officeart/2005/8/layout/vList5"/>
    <dgm:cxn modelId="{2C134458-25C7-4128-8A9E-6D465A5FFE02}" srcId="{A465D216-74BF-41DB-95EC-C78DAD85942C}" destId="{2E451C6B-A119-4F12-A3CE-2610B110B740}" srcOrd="1" destOrd="0" parTransId="{D3D2053D-3A6E-48CA-A0B6-3163B102980E}" sibTransId="{29BF7216-B923-4E4D-9795-42E9BD1F209C}"/>
    <dgm:cxn modelId="{8EEE7E81-75EA-4984-B28B-60E0AD59AC77}" srcId="{FD9ABFD1-BC9E-4A18-8D01-3B6D9C4E62F6}" destId="{307F15C0-41BF-4FE2-9318-5643633FD851}" srcOrd="1" destOrd="0" parTransId="{B9FC1707-7F8A-4938-9437-7D4E9FA09E52}" sibTransId="{31332DEC-09CA-4698-931F-716BD57CA482}"/>
    <dgm:cxn modelId="{4E0A448D-F6F9-4BAA-9596-4584A62262D7}" srcId="{B9D0A18E-CC2C-46E2-96D3-97ED049C8197}" destId="{FD9ABFD1-BC9E-4A18-8D01-3B6D9C4E62F6}" srcOrd="3" destOrd="0" parTransId="{F75000D8-8C8F-4683-AAC3-2E041F917BAB}" sibTransId="{B9E7213D-43F0-4BFF-B80B-908F63C01478}"/>
    <dgm:cxn modelId="{371DE294-1238-43AE-88FB-4FB8CC200AAA}" type="presOf" srcId="{94B0E6E7-713B-4A31-B048-46A40A72BE44}" destId="{1D13E4CB-71DB-4361-A3F4-316095508E71}" srcOrd="0" destOrd="0" presId="urn:microsoft.com/office/officeart/2005/8/layout/vList5"/>
    <dgm:cxn modelId="{40B5149E-B566-4E3E-B368-C060E3E26B88}" type="presOf" srcId="{021E6C32-C5D7-4FED-9C6C-2F19021B8FBC}" destId="{E42DB695-8E5E-4960-8E62-E702B51B6560}" srcOrd="0" destOrd="0" presId="urn:microsoft.com/office/officeart/2005/8/layout/vList5"/>
    <dgm:cxn modelId="{1917B9A6-AE1C-4256-926C-D075031F7973}" srcId="{A465D216-74BF-41DB-95EC-C78DAD85942C}" destId="{F828C382-EE0D-4EE0-8419-ED5C4A8F58EC}" srcOrd="0" destOrd="0" parTransId="{D396D37E-C7CA-473E-B35E-6039715F5A06}" sibTransId="{8CE8618E-01FC-4FD6-8E41-C2E9BB0F52B4}"/>
    <dgm:cxn modelId="{D0B723A9-F088-42EE-9D2D-20AC708728B1}" srcId="{021E6C32-C5D7-4FED-9C6C-2F19021B8FBC}" destId="{D21A6916-A23C-43F1-B3C4-91A8D1A8F868}" srcOrd="1" destOrd="0" parTransId="{E1E20878-C3FE-4C40-9290-7A84DC177993}" sibTransId="{F1AED36B-5B07-4EA0-91B2-0722FD57002C}"/>
    <dgm:cxn modelId="{EB127EAC-FD55-4636-BC83-4F4B6CFF16C0}" type="presOf" srcId="{B9D0A18E-CC2C-46E2-96D3-97ED049C8197}" destId="{A18D327C-F970-4E2D-B0B4-DF43A9BE152F}" srcOrd="0" destOrd="0" presId="urn:microsoft.com/office/officeart/2005/8/layout/vList5"/>
    <dgm:cxn modelId="{21EB98C9-93D0-4C01-9D60-7F41E29D88FB}" srcId="{A465D216-74BF-41DB-95EC-C78DAD85942C}" destId="{00B88632-9DD7-44E8-B35F-B72AC92988ED}" srcOrd="2" destOrd="0" parTransId="{037CD486-791C-4711-A8D0-CF561D250362}" sibTransId="{10C7C204-5FF0-4422-B073-D0B07DF3B0CE}"/>
    <dgm:cxn modelId="{A231CBE2-E9F7-4E45-A13B-D4A05E4AF75C}" type="presOf" srcId="{D88182CF-D4E4-4B37-A7A8-476B8990C22C}" destId="{9DB9BC4A-717C-4FBA-B345-0B90178BFEAE}" srcOrd="0" destOrd="0" presId="urn:microsoft.com/office/officeart/2005/8/layout/vList5"/>
    <dgm:cxn modelId="{72D1BCE8-1926-482E-9124-CA238CA7B4B2}" type="presOf" srcId="{822AB575-34B2-4B21-B55E-15B4FB42231C}" destId="{46FAD4A4-9EBB-444A-AEB7-C123EDEDA55D}" srcOrd="0" destOrd="0" presId="urn:microsoft.com/office/officeart/2005/8/layout/vList5"/>
    <dgm:cxn modelId="{F5AFC8EC-0E76-42A1-882D-670D6316C1CB}" type="presOf" srcId="{307F15C0-41BF-4FE2-9318-5643633FD851}" destId="{1D13E4CB-71DB-4361-A3F4-316095508E71}" srcOrd="0" destOrd="1" presId="urn:microsoft.com/office/officeart/2005/8/layout/vList5"/>
    <dgm:cxn modelId="{79F42FF2-BA72-4BF4-9772-0229CBD964E0}" srcId="{021E6C32-C5D7-4FED-9C6C-2F19021B8FBC}" destId="{48D553BA-6E9D-437D-B97A-0F41B72A0184}" srcOrd="0" destOrd="0" parTransId="{DFD20C43-8A19-4BB4-B35B-75D871E2DBF9}" sibTransId="{DEF5FAEE-77DF-4A9F-8ABC-5A6BD6519DE8}"/>
    <dgm:cxn modelId="{A36EACF2-EDE1-40BD-9C4D-B7F903B081D0}" type="presOf" srcId="{F828C382-EE0D-4EE0-8419-ED5C4A8F58EC}" destId="{5DC54927-ADCA-43D5-9AA6-FE2F36272C2B}" srcOrd="0" destOrd="0" presId="urn:microsoft.com/office/officeart/2005/8/layout/vList5"/>
    <dgm:cxn modelId="{1FCD16F9-A2C5-4519-B497-C07BF47AA280}" srcId="{FD9ABFD1-BC9E-4A18-8D01-3B6D9C4E62F6}" destId="{94B0E6E7-713B-4A31-B048-46A40A72BE44}" srcOrd="0" destOrd="0" parTransId="{FF4A0983-DBFC-4CD0-899F-1EAA6B0EAE55}" sibTransId="{0F4A1132-AFC8-4B13-A9D6-973EECA4DE81}"/>
    <dgm:cxn modelId="{04280569-1802-41C7-A664-8857309C62B1}" type="presParOf" srcId="{A18D327C-F970-4E2D-B0B4-DF43A9BE152F}" destId="{2D3AC7A0-3E84-4E7C-A4CA-CCC34BAF6964}" srcOrd="0" destOrd="0" presId="urn:microsoft.com/office/officeart/2005/8/layout/vList5"/>
    <dgm:cxn modelId="{C719CCF0-BA0A-43B1-A8F1-F464D0F68B87}" type="presParOf" srcId="{2D3AC7A0-3E84-4E7C-A4CA-CCC34BAF6964}" destId="{E42DB695-8E5E-4960-8E62-E702B51B6560}" srcOrd="0" destOrd="0" presId="urn:microsoft.com/office/officeart/2005/8/layout/vList5"/>
    <dgm:cxn modelId="{2D742FAC-2DBC-4FF9-B071-53FF8210845F}" type="presParOf" srcId="{2D3AC7A0-3E84-4E7C-A4CA-CCC34BAF6964}" destId="{808A945D-F3AD-4FB4-8E19-104235A86520}" srcOrd="1" destOrd="0" presId="urn:microsoft.com/office/officeart/2005/8/layout/vList5"/>
    <dgm:cxn modelId="{EA695A22-9432-44B0-8F4C-F69965DB5CB4}" type="presParOf" srcId="{A18D327C-F970-4E2D-B0B4-DF43A9BE152F}" destId="{18DEA015-FB5B-439D-B65B-8B7E8409708B}" srcOrd="1" destOrd="0" presId="urn:microsoft.com/office/officeart/2005/8/layout/vList5"/>
    <dgm:cxn modelId="{F03D64F1-6221-4B23-A56F-9FC0516C7AB7}" type="presParOf" srcId="{A18D327C-F970-4E2D-B0B4-DF43A9BE152F}" destId="{00B64033-D56E-41A7-B9CE-96E9D6D19DE5}" srcOrd="2" destOrd="0" presId="urn:microsoft.com/office/officeart/2005/8/layout/vList5"/>
    <dgm:cxn modelId="{B4396C64-33FA-4260-852E-DF28D2953917}" type="presParOf" srcId="{00B64033-D56E-41A7-B9CE-96E9D6D19DE5}" destId="{7FA22392-BFE0-45F9-B3BD-0FAA7C08BF90}" srcOrd="0" destOrd="0" presId="urn:microsoft.com/office/officeart/2005/8/layout/vList5"/>
    <dgm:cxn modelId="{4E25E8C9-9B98-453F-8081-0779FAFCCC60}" type="presParOf" srcId="{00B64033-D56E-41A7-B9CE-96E9D6D19DE5}" destId="{5DC54927-ADCA-43D5-9AA6-FE2F36272C2B}" srcOrd="1" destOrd="0" presId="urn:microsoft.com/office/officeart/2005/8/layout/vList5"/>
    <dgm:cxn modelId="{D402E9E9-E024-4A70-9D92-971D10633927}" type="presParOf" srcId="{A18D327C-F970-4E2D-B0B4-DF43A9BE152F}" destId="{E0549B24-8361-4FDA-A9F1-627A2C688888}" srcOrd="3" destOrd="0" presId="urn:microsoft.com/office/officeart/2005/8/layout/vList5"/>
    <dgm:cxn modelId="{E6DCDC2F-3C2C-44A8-974C-E165EFBC370D}" type="presParOf" srcId="{A18D327C-F970-4E2D-B0B4-DF43A9BE152F}" destId="{45BB8930-28DD-4658-8B69-6414256BE2B1}" srcOrd="4" destOrd="0" presId="urn:microsoft.com/office/officeart/2005/8/layout/vList5"/>
    <dgm:cxn modelId="{E742D390-E7BD-4138-A45A-0E3EF5945A3C}" type="presParOf" srcId="{45BB8930-28DD-4658-8B69-6414256BE2B1}" destId="{9DB9BC4A-717C-4FBA-B345-0B90178BFEAE}" srcOrd="0" destOrd="0" presId="urn:microsoft.com/office/officeart/2005/8/layout/vList5"/>
    <dgm:cxn modelId="{7FE02424-922A-462E-B489-C0346F440193}" type="presParOf" srcId="{45BB8930-28DD-4658-8B69-6414256BE2B1}" destId="{46FAD4A4-9EBB-444A-AEB7-C123EDEDA55D}" srcOrd="1" destOrd="0" presId="urn:microsoft.com/office/officeart/2005/8/layout/vList5"/>
    <dgm:cxn modelId="{641D9196-362B-4249-91B2-8CEF3F2C5171}" type="presParOf" srcId="{A18D327C-F970-4E2D-B0B4-DF43A9BE152F}" destId="{36D76287-411F-4776-9528-C92591C4AE59}" srcOrd="5" destOrd="0" presId="urn:microsoft.com/office/officeart/2005/8/layout/vList5"/>
    <dgm:cxn modelId="{D207E838-E8E6-4D1A-9639-D6E6236B2954}" type="presParOf" srcId="{A18D327C-F970-4E2D-B0B4-DF43A9BE152F}" destId="{97F824AE-9ED0-4BA1-BF45-7B3C4F7B8FDB}" srcOrd="6" destOrd="0" presId="urn:microsoft.com/office/officeart/2005/8/layout/vList5"/>
    <dgm:cxn modelId="{1BC4BC92-5C84-42AA-B547-6FBB98FB7226}" type="presParOf" srcId="{97F824AE-9ED0-4BA1-BF45-7B3C4F7B8FDB}" destId="{7B35CF83-89CE-478D-B8AB-5D5C46E8B918}" srcOrd="0" destOrd="0" presId="urn:microsoft.com/office/officeart/2005/8/layout/vList5"/>
    <dgm:cxn modelId="{1D601C77-F1B0-49E5-A088-EA291F267F0B}" type="presParOf" srcId="{97F824AE-9ED0-4BA1-BF45-7B3C4F7B8FDB}" destId="{1D13E4CB-71DB-4361-A3F4-316095508E71}"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D0A18E-CC2C-46E2-96D3-97ED049C819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021E6C32-C5D7-4FED-9C6C-2F19021B8FBC}">
      <dgm:prSet phldrT="[文本]" custT="1"/>
      <dgm:spPr/>
      <dgm:t>
        <a:bodyPr/>
        <a:lstStyle/>
        <a:p>
          <a:r>
            <a:rPr lang="zh-CN" altLang="en-US" sz="1800" dirty="0">
              <a:latin typeface="微软雅黑" panose="020B0503020204020204" pitchFamily="34" charset="-122"/>
              <a:ea typeface="微软雅黑" panose="020B0503020204020204" pitchFamily="34" charset="-122"/>
            </a:rPr>
            <a:t>视觉营销</a:t>
          </a:r>
        </a:p>
      </dgm:t>
    </dgm:pt>
    <dgm:pt modelId="{94F2F2BA-2CE0-40E9-B438-DF2B254207AD}" type="parTrans" cxnId="{3211A553-410C-4E9B-B1C6-0629015D8A1A}">
      <dgm:prSet/>
      <dgm:spPr/>
      <dgm:t>
        <a:bodyPr/>
        <a:lstStyle/>
        <a:p>
          <a:endParaRPr lang="zh-CN" altLang="en-US"/>
        </a:p>
      </dgm:t>
    </dgm:pt>
    <dgm:pt modelId="{E68CA549-3B44-4CF8-9907-C745FE7DE85D}" type="sibTrans" cxnId="{3211A553-410C-4E9B-B1C6-0629015D8A1A}">
      <dgm:prSet/>
      <dgm:spPr/>
      <dgm:t>
        <a:bodyPr/>
        <a:lstStyle/>
        <a:p>
          <a:endParaRPr lang="zh-CN" altLang="en-US"/>
        </a:p>
      </dgm:t>
    </dgm:pt>
    <dgm:pt modelId="{A465D216-74BF-41DB-95EC-C78DAD85942C}">
      <dgm:prSet phldrT="[文本]" custT="1"/>
      <dgm:spPr/>
      <dgm:t>
        <a:bodyPr/>
        <a:lstStyle/>
        <a:p>
          <a:r>
            <a:rPr lang="zh-CN" altLang="en-US" sz="1800" dirty="0">
              <a:latin typeface="微软雅黑" panose="020B0503020204020204" pitchFamily="34" charset="-122"/>
              <a:ea typeface="微软雅黑" panose="020B0503020204020204" pitchFamily="34" charset="-122"/>
            </a:rPr>
            <a:t>听觉营销</a:t>
          </a:r>
        </a:p>
      </dgm:t>
    </dgm:pt>
    <dgm:pt modelId="{715885BE-397E-4CDE-8561-5E34682CE60E}" type="parTrans" cxnId="{880A2B6D-2C47-474B-A0C3-EFBD89039A0A}">
      <dgm:prSet/>
      <dgm:spPr/>
      <dgm:t>
        <a:bodyPr/>
        <a:lstStyle/>
        <a:p>
          <a:endParaRPr lang="zh-CN" altLang="en-US"/>
        </a:p>
      </dgm:t>
    </dgm:pt>
    <dgm:pt modelId="{1B6EB44A-1589-48DC-AFBF-2579BD95F2EA}" type="sibTrans" cxnId="{880A2B6D-2C47-474B-A0C3-EFBD89039A0A}">
      <dgm:prSet/>
      <dgm:spPr/>
      <dgm:t>
        <a:bodyPr/>
        <a:lstStyle/>
        <a:p>
          <a:endParaRPr lang="zh-CN" altLang="en-US"/>
        </a:p>
      </dgm:t>
    </dgm:pt>
    <dgm:pt modelId="{F828C382-EE0D-4EE0-8419-ED5C4A8F58EC}">
      <dgm:prSet phldrT="[文本]" custT="1"/>
      <dgm:spPr/>
      <dgm:t>
        <a:bodyPr/>
        <a:lstStyle/>
        <a:p>
          <a:r>
            <a:rPr lang="zh-CN" altLang="en-US" sz="1600" dirty="0">
              <a:latin typeface="微软雅黑" panose="020B0503020204020204" pitchFamily="34" charset="-122"/>
              <a:ea typeface="微软雅黑" panose="020B0503020204020204" pitchFamily="34" charset="-122"/>
            </a:rPr>
            <a:t>触觉营销指通过在触觉上为消费者留下难以忘怀的印象，宣传产品的特性并刺激消费者的购买欲望。希尔顿连锁饭店在浴室内放置一只造型极可爱、手感舒服的小鸭子。</a:t>
          </a:r>
        </a:p>
      </dgm:t>
    </dgm:pt>
    <dgm:pt modelId="{D396D37E-C7CA-473E-B35E-6039715F5A06}" type="parTrans" cxnId="{1917B9A6-AE1C-4256-926C-D075031F7973}">
      <dgm:prSet/>
      <dgm:spPr/>
      <dgm:t>
        <a:bodyPr/>
        <a:lstStyle/>
        <a:p>
          <a:endParaRPr lang="zh-CN" altLang="en-US"/>
        </a:p>
      </dgm:t>
    </dgm:pt>
    <dgm:pt modelId="{8CE8618E-01FC-4FD6-8E41-C2E9BB0F52B4}" type="sibTrans" cxnId="{1917B9A6-AE1C-4256-926C-D075031F7973}">
      <dgm:prSet/>
      <dgm:spPr/>
      <dgm:t>
        <a:bodyPr/>
        <a:lstStyle/>
        <a:p>
          <a:endParaRPr lang="zh-CN" altLang="en-US"/>
        </a:p>
      </dgm:t>
    </dgm:pt>
    <dgm:pt modelId="{2E451C6B-A119-4F12-A3CE-2610B110B740}">
      <dgm:prSet phldrT="[文本]" custT="1"/>
      <dgm:spPr/>
      <dgm:t>
        <a:bodyPr/>
        <a:lstStyle/>
        <a:p>
          <a:r>
            <a:rPr lang="zh-CN" altLang="en-US" sz="1800" dirty="0">
              <a:latin typeface="微软雅黑" panose="020B0503020204020204" pitchFamily="34" charset="-122"/>
              <a:ea typeface="微软雅黑" panose="020B0503020204020204" pitchFamily="34" charset="-122"/>
            </a:rPr>
            <a:t>味觉营销</a:t>
          </a:r>
        </a:p>
      </dgm:t>
    </dgm:pt>
    <dgm:pt modelId="{D3D2053D-3A6E-48CA-A0B6-3163B102980E}" type="parTrans" cxnId="{2C134458-25C7-4128-8A9E-6D465A5FFE02}">
      <dgm:prSet/>
      <dgm:spPr/>
      <dgm:t>
        <a:bodyPr/>
        <a:lstStyle/>
        <a:p>
          <a:endParaRPr lang="zh-CN" altLang="en-US"/>
        </a:p>
      </dgm:t>
    </dgm:pt>
    <dgm:pt modelId="{29BF7216-B923-4E4D-9795-42E9BD1F209C}" type="sibTrans" cxnId="{2C134458-25C7-4128-8A9E-6D465A5FFE02}">
      <dgm:prSet/>
      <dgm:spPr/>
      <dgm:t>
        <a:bodyPr/>
        <a:lstStyle/>
        <a:p>
          <a:endParaRPr lang="zh-CN" altLang="en-US"/>
        </a:p>
      </dgm:t>
    </dgm:pt>
    <dgm:pt modelId="{00B88632-9DD7-44E8-B35F-B72AC92988ED}">
      <dgm:prSet phldrT="[文本]" custT="1"/>
      <dgm:spPr/>
      <dgm:t>
        <a:bodyPr/>
        <a:lstStyle/>
        <a:p>
          <a:r>
            <a:rPr lang="zh-CN" altLang="en-US" sz="1600" dirty="0">
              <a:latin typeface="微软雅黑" panose="020B0503020204020204" pitchFamily="34" charset="-122"/>
              <a:ea typeface="微软雅黑" panose="020B0503020204020204" pitchFamily="34" charset="-122"/>
            </a:rPr>
            <a:t>例如食品在终端销售环节常常会为消费者提供免费品尝的机会，这有利于通过对消费的味觉刺激实现对消费者的吸引。</a:t>
          </a:r>
        </a:p>
      </dgm:t>
    </dgm:pt>
    <dgm:pt modelId="{037CD486-791C-4711-A8D0-CF561D250362}" type="parTrans" cxnId="{21EB98C9-93D0-4C01-9D60-7F41E29D88FB}">
      <dgm:prSet/>
      <dgm:spPr/>
      <dgm:t>
        <a:bodyPr/>
        <a:lstStyle/>
        <a:p>
          <a:endParaRPr lang="zh-CN" altLang="en-US"/>
        </a:p>
      </dgm:t>
    </dgm:pt>
    <dgm:pt modelId="{10C7C204-5FF0-4422-B073-D0B07DF3B0CE}" type="sibTrans" cxnId="{21EB98C9-93D0-4C01-9D60-7F41E29D88FB}">
      <dgm:prSet/>
      <dgm:spPr/>
      <dgm:t>
        <a:bodyPr/>
        <a:lstStyle/>
        <a:p>
          <a:endParaRPr lang="zh-CN" altLang="en-US"/>
        </a:p>
      </dgm:t>
    </dgm:pt>
    <dgm:pt modelId="{DE9E09EB-FDC0-4524-BE75-869CC9B902D8}">
      <dgm:prSet phldrT="[文本]" custT="1"/>
      <dgm:spPr/>
      <dgm:t>
        <a:bodyPr/>
        <a:lstStyle/>
        <a:p>
          <a:r>
            <a:rPr lang="zh-CN" altLang="en-US" sz="1600" dirty="0">
              <a:latin typeface="微软雅黑" panose="020B0503020204020204" pitchFamily="34" charset="-122"/>
              <a:ea typeface="微软雅黑" panose="020B0503020204020204" pitchFamily="34" charset="-122"/>
            </a:rPr>
            <a:t>视觉是营销实践者最仰赖的感官感觉，大多数营销传播手段都诉诸视觉，如品牌标识与包装设计、报纸杂志广告、电视广告、网络广告、电影植入广告等。</a:t>
          </a:r>
        </a:p>
      </dgm:t>
    </dgm:pt>
    <dgm:pt modelId="{DB2DBB39-01FB-4FEA-8CD6-51BD5F39CF8B}" type="parTrans" cxnId="{3AFFB598-4BA7-4B28-A245-894A93F470CB}">
      <dgm:prSet/>
      <dgm:spPr/>
      <dgm:t>
        <a:bodyPr/>
        <a:lstStyle/>
        <a:p>
          <a:endParaRPr lang="zh-CN" altLang="en-US"/>
        </a:p>
      </dgm:t>
    </dgm:pt>
    <dgm:pt modelId="{11888BF6-DB94-4517-B0EC-C376932C55FA}" type="sibTrans" cxnId="{3AFFB598-4BA7-4B28-A245-894A93F470CB}">
      <dgm:prSet/>
      <dgm:spPr/>
      <dgm:t>
        <a:bodyPr/>
        <a:lstStyle/>
        <a:p>
          <a:endParaRPr lang="zh-CN" altLang="en-US"/>
        </a:p>
      </dgm:t>
    </dgm:pt>
    <dgm:pt modelId="{CFBC00F5-66B3-466E-83AF-2892EE9801A2}">
      <dgm:prSet phldrT="[文本]" custT="1"/>
      <dgm:spPr/>
      <dgm:t>
        <a:bodyPr/>
        <a:lstStyle/>
        <a:p>
          <a:r>
            <a:rPr lang="zh-CN" altLang="en-US" sz="1800" dirty="0">
              <a:latin typeface="微软雅黑" panose="020B0503020204020204" pitchFamily="34" charset="-122"/>
              <a:ea typeface="微软雅黑" panose="020B0503020204020204" pitchFamily="34" charset="-122"/>
            </a:rPr>
            <a:t>触觉营销</a:t>
          </a:r>
        </a:p>
      </dgm:t>
    </dgm:pt>
    <dgm:pt modelId="{5E857E36-CC6E-4999-BD2E-5C8C0F93D859}" type="parTrans" cxnId="{56E413DC-E367-4998-8CE4-169584991B36}">
      <dgm:prSet/>
      <dgm:spPr/>
      <dgm:t>
        <a:bodyPr/>
        <a:lstStyle/>
        <a:p>
          <a:endParaRPr lang="zh-CN" altLang="en-US"/>
        </a:p>
      </dgm:t>
    </dgm:pt>
    <dgm:pt modelId="{980ED7CE-7E00-41B2-BEA3-9BA5E40EDB59}" type="sibTrans" cxnId="{56E413DC-E367-4998-8CE4-169584991B36}">
      <dgm:prSet/>
      <dgm:spPr/>
      <dgm:t>
        <a:bodyPr/>
        <a:lstStyle/>
        <a:p>
          <a:endParaRPr lang="zh-CN" altLang="en-US"/>
        </a:p>
      </dgm:t>
    </dgm:pt>
    <dgm:pt modelId="{A06B3C25-7B05-4ED5-8C23-72D6B3722AA5}">
      <dgm:prSet phldrT="[文本]" custT="1"/>
      <dgm:spPr/>
      <dgm:t>
        <a:bodyPr/>
        <a:lstStyle/>
        <a:p>
          <a:r>
            <a:rPr lang="zh-CN" altLang="en-US" sz="1600" dirty="0">
              <a:latin typeface="微软雅黑" panose="020B0503020204020204" pitchFamily="34" charset="-122"/>
              <a:ea typeface="微软雅黑" panose="020B0503020204020204" pitchFamily="34" charset="-122"/>
            </a:rPr>
            <a:t>听觉营销指利用美妙或独特的声音，吸引消费者的听觉关注，并在消费者的心目中形成独特的声音</a:t>
          </a:r>
          <a:r>
            <a:rPr lang="zh-CN" altLang="en-US" sz="1200" dirty="0">
              <a:latin typeface="微软雅黑" panose="020B0503020204020204" pitchFamily="34" charset="-122"/>
              <a:ea typeface="微软雅黑" panose="020B0503020204020204" pitchFamily="34" charset="-122"/>
            </a:rPr>
            <a:t>。</a:t>
          </a:r>
        </a:p>
      </dgm:t>
    </dgm:pt>
    <dgm:pt modelId="{EC9BA912-4A2B-4542-B211-9D2DED5DF287}" type="parTrans" cxnId="{3132EBB0-02D9-4CA9-A67C-9E77764C0757}">
      <dgm:prSet/>
      <dgm:spPr/>
      <dgm:t>
        <a:bodyPr/>
        <a:lstStyle/>
        <a:p>
          <a:endParaRPr lang="zh-CN" altLang="en-US"/>
        </a:p>
      </dgm:t>
    </dgm:pt>
    <dgm:pt modelId="{6CC2BA16-3D7D-4B68-A6D0-1DA4449037C8}" type="sibTrans" cxnId="{3132EBB0-02D9-4CA9-A67C-9E77764C0757}">
      <dgm:prSet/>
      <dgm:spPr/>
      <dgm:t>
        <a:bodyPr/>
        <a:lstStyle/>
        <a:p>
          <a:endParaRPr lang="zh-CN" altLang="en-US"/>
        </a:p>
      </dgm:t>
    </dgm:pt>
    <dgm:pt modelId="{08233856-E252-4322-85F5-308C5011EDD7}">
      <dgm:prSet phldrT="[文本]" custT="1"/>
      <dgm:spPr/>
      <dgm:t>
        <a:bodyPr/>
        <a:lstStyle/>
        <a:p>
          <a:r>
            <a:rPr lang="zh-CN" altLang="en-US" sz="1800" dirty="0">
              <a:latin typeface="微软雅黑" panose="020B0503020204020204" pitchFamily="34" charset="-122"/>
              <a:ea typeface="微软雅黑" panose="020B0503020204020204" pitchFamily="34" charset="-122"/>
            </a:rPr>
            <a:t>嗅觉营销</a:t>
          </a:r>
        </a:p>
      </dgm:t>
    </dgm:pt>
    <dgm:pt modelId="{EFD8B57F-38BD-4D87-AE42-5C801788FE95}" type="parTrans" cxnId="{09F4929E-3ABB-47CD-B1B0-56D2B2AD036D}">
      <dgm:prSet/>
      <dgm:spPr/>
      <dgm:t>
        <a:bodyPr/>
        <a:lstStyle/>
        <a:p>
          <a:endParaRPr lang="zh-CN" altLang="en-US"/>
        </a:p>
      </dgm:t>
    </dgm:pt>
    <dgm:pt modelId="{DF224806-DBEA-4D8B-8BAA-932F46CDE6E6}" type="sibTrans" cxnId="{09F4929E-3ABB-47CD-B1B0-56D2B2AD036D}">
      <dgm:prSet/>
      <dgm:spPr/>
      <dgm:t>
        <a:bodyPr/>
        <a:lstStyle/>
        <a:p>
          <a:endParaRPr lang="zh-CN" altLang="en-US"/>
        </a:p>
      </dgm:t>
    </dgm:pt>
    <dgm:pt modelId="{900E8394-F410-4766-9B16-99CAA9FD97D5}">
      <dgm:prSet phldrT="[文本]" custT="1"/>
      <dgm:spPr/>
      <dgm:t>
        <a:bodyPr/>
        <a:lstStyle/>
        <a:p>
          <a:r>
            <a:rPr lang="zh-CN" altLang="en-US" sz="1600" dirty="0">
              <a:latin typeface="微软雅黑" panose="020B0503020204020204" pitchFamily="34" charset="-122"/>
              <a:ea typeface="微软雅黑" panose="020B0503020204020204" pitchFamily="34" charset="-122"/>
            </a:rPr>
            <a:t>例如新加坡航空公司把美国仙爱尔</a:t>
          </a:r>
          <a:r>
            <a:rPr lang="en-US" altLang="en-US" sz="1600" dirty="0" err="1">
              <a:latin typeface="微软雅黑" panose="020B0503020204020204" pitchFamily="34" charset="-122"/>
              <a:ea typeface="微软雅黑" panose="020B0503020204020204" pitchFamily="34" charset="-122"/>
            </a:rPr>
            <a:t>Scentair</a:t>
          </a:r>
          <a:r>
            <a:rPr lang="zh-CN" altLang="en-US" sz="1600" dirty="0">
              <a:latin typeface="微软雅黑" panose="020B0503020204020204" pitchFamily="34" charset="-122"/>
              <a:ea typeface="微软雅黑" panose="020B0503020204020204" pitchFamily="34" charset="-122"/>
            </a:rPr>
            <a:t>公司特别调制的“热毛巾上的香水味”作为其专利香味，广泛喷洒在机舱和乘客用品上。</a:t>
          </a:r>
        </a:p>
      </dgm:t>
    </dgm:pt>
    <dgm:pt modelId="{3AA72D32-4FEE-401C-ADC3-F94E8FF5A9E4}" type="parTrans" cxnId="{EBEE7C5F-2D85-45C8-B4AF-AD6AFEC07DB3}">
      <dgm:prSet/>
      <dgm:spPr/>
      <dgm:t>
        <a:bodyPr/>
        <a:lstStyle/>
        <a:p>
          <a:endParaRPr lang="zh-CN" altLang="en-US"/>
        </a:p>
      </dgm:t>
    </dgm:pt>
    <dgm:pt modelId="{18DE0ACA-B49D-4508-8E15-2E8D7E45874B}" type="sibTrans" cxnId="{EBEE7C5F-2D85-45C8-B4AF-AD6AFEC07DB3}">
      <dgm:prSet/>
      <dgm:spPr/>
      <dgm:t>
        <a:bodyPr/>
        <a:lstStyle/>
        <a:p>
          <a:endParaRPr lang="zh-CN" altLang="en-US"/>
        </a:p>
      </dgm:t>
    </dgm:pt>
    <dgm:pt modelId="{6C50BB2A-61C4-44AC-B3BC-BEA29C2DA2C3}">
      <dgm:prSet phldrT="[文本]" custT="1"/>
      <dgm:spPr/>
      <dgm:t>
        <a:bodyPr/>
        <a:lstStyle/>
        <a:p>
          <a:r>
            <a:rPr lang="zh-CN" altLang="en-US" sz="1800" dirty="0">
              <a:latin typeface="微软雅黑" panose="020B0503020204020204" pitchFamily="34" charset="-122"/>
              <a:ea typeface="微软雅黑" panose="020B0503020204020204" pitchFamily="34" charset="-122"/>
            </a:rPr>
            <a:t>跨感官交互</a:t>
          </a:r>
        </a:p>
      </dgm:t>
    </dgm:pt>
    <dgm:pt modelId="{81165186-1F72-4F3B-9F39-D97025D08C6E}" type="parTrans" cxnId="{F70D284B-34D3-4B23-BCB0-21AF998FA647}">
      <dgm:prSet/>
      <dgm:spPr/>
      <dgm:t>
        <a:bodyPr/>
        <a:lstStyle/>
        <a:p>
          <a:endParaRPr lang="zh-CN" altLang="en-US"/>
        </a:p>
      </dgm:t>
    </dgm:pt>
    <dgm:pt modelId="{50A4E5AD-404C-4ACA-973B-89CEC84B9006}" type="sibTrans" cxnId="{F70D284B-34D3-4B23-BCB0-21AF998FA647}">
      <dgm:prSet/>
      <dgm:spPr/>
      <dgm:t>
        <a:bodyPr/>
        <a:lstStyle/>
        <a:p>
          <a:endParaRPr lang="zh-CN" altLang="en-US"/>
        </a:p>
      </dgm:t>
    </dgm:pt>
    <dgm:pt modelId="{84ACCD4E-483D-42E8-A5BC-AF58CE503F4D}">
      <dgm:prSet phldrT="[文本]" custT="1"/>
      <dgm:spPr/>
      <dgm:t>
        <a:bodyPr/>
        <a:lstStyle/>
        <a:p>
          <a:r>
            <a:rPr lang="zh-CN" altLang="en-US" sz="1600" dirty="0">
              <a:latin typeface="微软雅黑" panose="020B0503020204020204" pitchFamily="34" charset="-122"/>
              <a:ea typeface="微软雅黑" panose="020B0503020204020204" pitchFamily="34" charset="-122"/>
            </a:rPr>
            <a:t>有的研究发现了多感官协同一致的正面效应，如前文提及的商场气味与音乐的协同，有的研究则发现了多感官冲突互补的正面效应，如前文所述的卖场的拥挤程度（触觉）与气味（嗅觉）不一致的正面效应。</a:t>
          </a:r>
        </a:p>
      </dgm:t>
    </dgm:pt>
    <dgm:pt modelId="{DC5F50DE-883B-4432-9208-502FADB5E77E}" type="parTrans" cxnId="{6D7C95D2-F25E-41AA-8A41-DFCBCEE7607A}">
      <dgm:prSet/>
      <dgm:spPr/>
      <dgm:t>
        <a:bodyPr/>
        <a:lstStyle/>
        <a:p>
          <a:endParaRPr lang="zh-CN" altLang="en-US"/>
        </a:p>
      </dgm:t>
    </dgm:pt>
    <dgm:pt modelId="{9F283EB5-71E4-457A-907A-8FF69FF4882E}" type="sibTrans" cxnId="{6D7C95D2-F25E-41AA-8A41-DFCBCEE7607A}">
      <dgm:prSet/>
      <dgm:spPr/>
      <dgm:t>
        <a:bodyPr/>
        <a:lstStyle/>
        <a:p>
          <a:endParaRPr lang="zh-CN" altLang="en-US"/>
        </a:p>
      </dgm:t>
    </dgm:pt>
    <dgm:pt modelId="{A18D327C-F970-4E2D-B0B4-DF43A9BE152F}" type="pres">
      <dgm:prSet presAssocID="{B9D0A18E-CC2C-46E2-96D3-97ED049C8197}" presName="Name0" presStyleCnt="0">
        <dgm:presLayoutVars>
          <dgm:dir/>
          <dgm:animLvl val="lvl"/>
          <dgm:resizeHandles val="exact"/>
        </dgm:presLayoutVars>
      </dgm:prSet>
      <dgm:spPr/>
    </dgm:pt>
    <dgm:pt modelId="{2D3AC7A0-3E84-4E7C-A4CA-CCC34BAF6964}" type="pres">
      <dgm:prSet presAssocID="{021E6C32-C5D7-4FED-9C6C-2F19021B8FBC}" presName="linNode" presStyleCnt="0"/>
      <dgm:spPr/>
    </dgm:pt>
    <dgm:pt modelId="{E42DB695-8E5E-4960-8E62-E702B51B6560}" type="pres">
      <dgm:prSet presAssocID="{021E6C32-C5D7-4FED-9C6C-2F19021B8FBC}" presName="parentText" presStyleLbl="node1" presStyleIdx="0" presStyleCnt="6" custScaleX="45252" custScaleY="105996">
        <dgm:presLayoutVars>
          <dgm:chMax val="1"/>
          <dgm:bulletEnabled val="1"/>
        </dgm:presLayoutVars>
      </dgm:prSet>
      <dgm:spPr/>
    </dgm:pt>
    <dgm:pt modelId="{AAD0249E-D452-49E8-9839-F593383A00F0}" type="pres">
      <dgm:prSet presAssocID="{021E6C32-C5D7-4FED-9C6C-2F19021B8FBC}" presName="descendantText" presStyleLbl="alignAccFollowNode1" presStyleIdx="0" presStyleCnt="6" custScaleX="116141">
        <dgm:presLayoutVars>
          <dgm:bulletEnabled val="1"/>
        </dgm:presLayoutVars>
      </dgm:prSet>
      <dgm:spPr/>
    </dgm:pt>
    <dgm:pt modelId="{18DEA015-FB5B-439D-B65B-8B7E8409708B}" type="pres">
      <dgm:prSet presAssocID="{E68CA549-3B44-4CF8-9907-C745FE7DE85D}" presName="sp" presStyleCnt="0"/>
      <dgm:spPr/>
    </dgm:pt>
    <dgm:pt modelId="{00B64033-D56E-41A7-B9CE-96E9D6D19DE5}" type="pres">
      <dgm:prSet presAssocID="{A465D216-74BF-41DB-95EC-C78DAD85942C}" presName="linNode" presStyleCnt="0"/>
      <dgm:spPr/>
    </dgm:pt>
    <dgm:pt modelId="{7FA22392-BFE0-45F9-B3BD-0FAA7C08BF90}" type="pres">
      <dgm:prSet presAssocID="{A465D216-74BF-41DB-95EC-C78DAD85942C}" presName="parentText" presStyleLbl="node1" presStyleIdx="1" presStyleCnt="6" custScaleX="45251">
        <dgm:presLayoutVars>
          <dgm:chMax val="1"/>
          <dgm:bulletEnabled val="1"/>
        </dgm:presLayoutVars>
      </dgm:prSet>
      <dgm:spPr/>
    </dgm:pt>
    <dgm:pt modelId="{36CCC73B-5BF3-4682-A667-1B4206173717}" type="pres">
      <dgm:prSet presAssocID="{A465D216-74BF-41DB-95EC-C78DAD85942C}" presName="descendantText" presStyleLbl="alignAccFollowNode1" presStyleIdx="1" presStyleCnt="6" custScaleX="116003">
        <dgm:presLayoutVars>
          <dgm:bulletEnabled val="1"/>
        </dgm:presLayoutVars>
      </dgm:prSet>
      <dgm:spPr/>
    </dgm:pt>
    <dgm:pt modelId="{E0549B24-8361-4FDA-A9F1-627A2C688888}" type="pres">
      <dgm:prSet presAssocID="{1B6EB44A-1589-48DC-AFBF-2579BD95F2EA}" presName="sp" presStyleCnt="0"/>
      <dgm:spPr/>
    </dgm:pt>
    <dgm:pt modelId="{C66751F6-5086-4B40-AE5C-9FEC7850E642}" type="pres">
      <dgm:prSet presAssocID="{CFBC00F5-66B3-466E-83AF-2892EE9801A2}" presName="linNode" presStyleCnt="0"/>
      <dgm:spPr/>
    </dgm:pt>
    <dgm:pt modelId="{0E896F5B-B56C-483D-8872-22FE274916AD}" type="pres">
      <dgm:prSet presAssocID="{CFBC00F5-66B3-466E-83AF-2892EE9801A2}" presName="parentText" presStyleLbl="node1" presStyleIdx="2" presStyleCnt="6" custScaleX="46112">
        <dgm:presLayoutVars>
          <dgm:chMax val="1"/>
          <dgm:bulletEnabled val="1"/>
        </dgm:presLayoutVars>
      </dgm:prSet>
      <dgm:spPr/>
    </dgm:pt>
    <dgm:pt modelId="{0359BC6F-8AF9-40DB-B936-4E38DAFFAD73}" type="pres">
      <dgm:prSet presAssocID="{CFBC00F5-66B3-466E-83AF-2892EE9801A2}" presName="descendantText" presStyleLbl="alignAccFollowNode1" presStyleIdx="2" presStyleCnt="6" custScaleX="115215">
        <dgm:presLayoutVars>
          <dgm:bulletEnabled val="1"/>
        </dgm:presLayoutVars>
      </dgm:prSet>
      <dgm:spPr/>
    </dgm:pt>
    <dgm:pt modelId="{39339173-4544-415A-95F9-F4CE80CF7E7F}" type="pres">
      <dgm:prSet presAssocID="{980ED7CE-7E00-41B2-BEA3-9BA5E40EDB59}" presName="sp" presStyleCnt="0"/>
      <dgm:spPr/>
    </dgm:pt>
    <dgm:pt modelId="{30E0A263-7FBF-480A-BB51-FD27ADAFC950}" type="pres">
      <dgm:prSet presAssocID="{2E451C6B-A119-4F12-A3CE-2610B110B740}" presName="linNode" presStyleCnt="0"/>
      <dgm:spPr/>
    </dgm:pt>
    <dgm:pt modelId="{04B551B1-A0C7-4376-B139-353F8DD00431}" type="pres">
      <dgm:prSet presAssocID="{2E451C6B-A119-4F12-A3CE-2610B110B740}" presName="parentText" presStyleLbl="node1" presStyleIdx="3" presStyleCnt="6" custScaleX="46648">
        <dgm:presLayoutVars>
          <dgm:chMax val="1"/>
          <dgm:bulletEnabled val="1"/>
        </dgm:presLayoutVars>
      </dgm:prSet>
      <dgm:spPr/>
    </dgm:pt>
    <dgm:pt modelId="{35DA850E-007F-4C8D-973D-54DB6C9BC5CF}" type="pres">
      <dgm:prSet presAssocID="{2E451C6B-A119-4F12-A3CE-2610B110B740}" presName="descendantText" presStyleLbl="alignAccFollowNode1" presStyleIdx="3" presStyleCnt="6" custScaleX="115520">
        <dgm:presLayoutVars>
          <dgm:bulletEnabled val="1"/>
        </dgm:presLayoutVars>
      </dgm:prSet>
      <dgm:spPr/>
    </dgm:pt>
    <dgm:pt modelId="{8BC67EA3-2F72-45D9-B5C5-55C6AC920582}" type="pres">
      <dgm:prSet presAssocID="{29BF7216-B923-4E4D-9795-42E9BD1F209C}" presName="sp" presStyleCnt="0"/>
      <dgm:spPr/>
    </dgm:pt>
    <dgm:pt modelId="{70F585B5-B6E7-4C60-B451-CFBC1301FD0F}" type="pres">
      <dgm:prSet presAssocID="{08233856-E252-4322-85F5-308C5011EDD7}" presName="linNode" presStyleCnt="0"/>
      <dgm:spPr/>
    </dgm:pt>
    <dgm:pt modelId="{F072125E-D54D-469A-810A-028FC47EA51C}" type="pres">
      <dgm:prSet presAssocID="{08233856-E252-4322-85F5-308C5011EDD7}" presName="parentText" presStyleLbl="node1" presStyleIdx="4" presStyleCnt="6" custScaleX="47396">
        <dgm:presLayoutVars>
          <dgm:chMax val="1"/>
          <dgm:bulletEnabled val="1"/>
        </dgm:presLayoutVars>
      </dgm:prSet>
      <dgm:spPr/>
    </dgm:pt>
    <dgm:pt modelId="{7396C58C-869C-4B33-9823-B16B4948F4CC}" type="pres">
      <dgm:prSet presAssocID="{08233856-E252-4322-85F5-308C5011EDD7}" presName="descendantText" presStyleLbl="alignAccFollowNode1" presStyleIdx="4" presStyleCnt="6" custScaleX="115399">
        <dgm:presLayoutVars>
          <dgm:bulletEnabled val="1"/>
        </dgm:presLayoutVars>
      </dgm:prSet>
      <dgm:spPr/>
    </dgm:pt>
    <dgm:pt modelId="{50A8F09D-D829-4527-AC5B-0A653AE2C51D}" type="pres">
      <dgm:prSet presAssocID="{DF224806-DBEA-4D8B-8BAA-932F46CDE6E6}" presName="sp" presStyleCnt="0"/>
      <dgm:spPr/>
    </dgm:pt>
    <dgm:pt modelId="{84C910A1-C877-4A26-988E-DDF188ACC88E}" type="pres">
      <dgm:prSet presAssocID="{6C50BB2A-61C4-44AC-B3BC-BEA29C2DA2C3}" presName="linNode" presStyleCnt="0"/>
      <dgm:spPr/>
    </dgm:pt>
    <dgm:pt modelId="{38D425B7-B652-434B-A88A-6C3A3E646627}" type="pres">
      <dgm:prSet presAssocID="{6C50BB2A-61C4-44AC-B3BC-BEA29C2DA2C3}" presName="parentText" presStyleLbl="node1" presStyleIdx="5" presStyleCnt="6" custScaleX="48148">
        <dgm:presLayoutVars>
          <dgm:chMax val="1"/>
          <dgm:bulletEnabled val="1"/>
        </dgm:presLayoutVars>
      </dgm:prSet>
      <dgm:spPr/>
    </dgm:pt>
    <dgm:pt modelId="{E47B94C6-CA7A-4E98-83CF-6F3B3C981D5F}" type="pres">
      <dgm:prSet presAssocID="{6C50BB2A-61C4-44AC-B3BC-BEA29C2DA2C3}" presName="descendantText" presStyleLbl="alignAccFollowNode1" presStyleIdx="5" presStyleCnt="6" custScaleX="115096">
        <dgm:presLayoutVars>
          <dgm:bulletEnabled val="1"/>
        </dgm:presLayoutVars>
      </dgm:prSet>
      <dgm:spPr/>
    </dgm:pt>
  </dgm:ptLst>
  <dgm:cxnLst>
    <dgm:cxn modelId="{7FC56A0A-1CFE-452D-BB3C-7780DDDCC5C4}" type="presOf" srcId="{A06B3C25-7B05-4ED5-8C23-72D6B3722AA5}" destId="{36CCC73B-5BF3-4682-A667-1B4206173717}" srcOrd="0" destOrd="0" presId="urn:microsoft.com/office/officeart/2005/8/layout/vList5"/>
    <dgm:cxn modelId="{F88C8925-4CFD-4A46-ACA6-BAC9154BEDEE}" type="presOf" srcId="{F828C382-EE0D-4EE0-8419-ED5C4A8F58EC}" destId="{0359BC6F-8AF9-40DB-B936-4E38DAFFAD73}" srcOrd="0" destOrd="0" presId="urn:microsoft.com/office/officeart/2005/8/layout/vList5"/>
    <dgm:cxn modelId="{F96E1236-1305-411E-94FF-D10140D41E89}" type="presOf" srcId="{A465D216-74BF-41DB-95EC-C78DAD85942C}" destId="{7FA22392-BFE0-45F9-B3BD-0FAA7C08BF90}" srcOrd="0" destOrd="0" presId="urn:microsoft.com/office/officeart/2005/8/layout/vList5"/>
    <dgm:cxn modelId="{EBEE7C5F-2D85-45C8-B4AF-AD6AFEC07DB3}" srcId="{08233856-E252-4322-85F5-308C5011EDD7}" destId="{900E8394-F410-4766-9B16-99CAA9FD97D5}" srcOrd="0" destOrd="0" parTransId="{3AA72D32-4FEE-401C-ADC3-F94E8FF5A9E4}" sibTransId="{18DE0ACA-B49D-4508-8E15-2E8D7E45874B}"/>
    <dgm:cxn modelId="{F70D284B-34D3-4B23-BCB0-21AF998FA647}" srcId="{B9D0A18E-CC2C-46E2-96D3-97ED049C8197}" destId="{6C50BB2A-61C4-44AC-B3BC-BEA29C2DA2C3}" srcOrd="5" destOrd="0" parTransId="{81165186-1F72-4F3B-9F39-D97025D08C6E}" sibTransId="{50A4E5AD-404C-4ACA-973B-89CEC84B9006}"/>
    <dgm:cxn modelId="{FC54106D-56AE-4E89-A3CD-4A6FF2CFDB28}" type="presOf" srcId="{DE9E09EB-FDC0-4524-BE75-869CC9B902D8}" destId="{AAD0249E-D452-49E8-9839-F593383A00F0}" srcOrd="0" destOrd="0" presId="urn:microsoft.com/office/officeart/2005/8/layout/vList5"/>
    <dgm:cxn modelId="{880A2B6D-2C47-474B-A0C3-EFBD89039A0A}" srcId="{B9D0A18E-CC2C-46E2-96D3-97ED049C8197}" destId="{A465D216-74BF-41DB-95EC-C78DAD85942C}" srcOrd="1" destOrd="0" parTransId="{715885BE-397E-4CDE-8561-5E34682CE60E}" sibTransId="{1B6EB44A-1589-48DC-AFBF-2579BD95F2EA}"/>
    <dgm:cxn modelId="{6BFD896E-DF49-465B-A18E-C79215ABD7EB}" type="presOf" srcId="{CFBC00F5-66B3-466E-83AF-2892EE9801A2}" destId="{0E896F5B-B56C-483D-8872-22FE274916AD}" srcOrd="0" destOrd="0" presId="urn:microsoft.com/office/officeart/2005/8/layout/vList5"/>
    <dgm:cxn modelId="{AFAD8D72-2017-43E7-ABED-D145CB565882}" type="presOf" srcId="{6C50BB2A-61C4-44AC-B3BC-BEA29C2DA2C3}" destId="{38D425B7-B652-434B-A88A-6C3A3E646627}" srcOrd="0" destOrd="0" presId="urn:microsoft.com/office/officeart/2005/8/layout/vList5"/>
    <dgm:cxn modelId="{3211A553-410C-4E9B-B1C6-0629015D8A1A}" srcId="{B9D0A18E-CC2C-46E2-96D3-97ED049C8197}" destId="{021E6C32-C5D7-4FED-9C6C-2F19021B8FBC}" srcOrd="0" destOrd="0" parTransId="{94F2F2BA-2CE0-40E9-B438-DF2B254207AD}" sibTransId="{E68CA549-3B44-4CF8-9907-C745FE7DE85D}"/>
    <dgm:cxn modelId="{2C134458-25C7-4128-8A9E-6D465A5FFE02}" srcId="{B9D0A18E-CC2C-46E2-96D3-97ED049C8197}" destId="{2E451C6B-A119-4F12-A3CE-2610B110B740}" srcOrd="3" destOrd="0" parTransId="{D3D2053D-3A6E-48CA-A0B6-3163B102980E}" sibTransId="{29BF7216-B923-4E4D-9795-42E9BD1F209C}"/>
    <dgm:cxn modelId="{72426584-B516-4979-8C17-2E48621004B1}" type="presOf" srcId="{900E8394-F410-4766-9B16-99CAA9FD97D5}" destId="{7396C58C-869C-4B33-9823-B16B4948F4CC}" srcOrd="0" destOrd="0" presId="urn:microsoft.com/office/officeart/2005/8/layout/vList5"/>
    <dgm:cxn modelId="{3D66FF91-B152-4278-9BFA-43065F041C13}" type="presOf" srcId="{84ACCD4E-483D-42E8-A5BC-AF58CE503F4D}" destId="{E47B94C6-CA7A-4E98-83CF-6F3B3C981D5F}" srcOrd="0" destOrd="0" presId="urn:microsoft.com/office/officeart/2005/8/layout/vList5"/>
    <dgm:cxn modelId="{3AFFB598-4BA7-4B28-A245-894A93F470CB}" srcId="{021E6C32-C5D7-4FED-9C6C-2F19021B8FBC}" destId="{DE9E09EB-FDC0-4524-BE75-869CC9B902D8}" srcOrd="0" destOrd="0" parTransId="{DB2DBB39-01FB-4FEA-8CD6-51BD5F39CF8B}" sibTransId="{11888BF6-DB94-4517-B0EC-C376932C55FA}"/>
    <dgm:cxn modelId="{40B5149E-B566-4E3E-B368-C060E3E26B88}" type="presOf" srcId="{021E6C32-C5D7-4FED-9C6C-2F19021B8FBC}" destId="{E42DB695-8E5E-4960-8E62-E702B51B6560}" srcOrd="0" destOrd="0" presId="urn:microsoft.com/office/officeart/2005/8/layout/vList5"/>
    <dgm:cxn modelId="{09F4929E-3ABB-47CD-B1B0-56D2B2AD036D}" srcId="{B9D0A18E-CC2C-46E2-96D3-97ED049C8197}" destId="{08233856-E252-4322-85F5-308C5011EDD7}" srcOrd="4" destOrd="0" parTransId="{EFD8B57F-38BD-4D87-AE42-5C801788FE95}" sibTransId="{DF224806-DBEA-4D8B-8BAA-932F46CDE6E6}"/>
    <dgm:cxn modelId="{1917B9A6-AE1C-4256-926C-D075031F7973}" srcId="{CFBC00F5-66B3-466E-83AF-2892EE9801A2}" destId="{F828C382-EE0D-4EE0-8419-ED5C4A8F58EC}" srcOrd="0" destOrd="0" parTransId="{D396D37E-C7CA-473E-B35E-6039715F5A06}" sibTransId="{8CE8618E-01FC-4FD6-8E41-C2E9BB0F52B4}"/>
    <dgm:cxn modelId="{EB127EAC-FD55-4636-BC83-4F4B6CFF16C0}" type="presOf" srcId="{B9D0A18E-CC2C-46E2-96D3-97ED049C8197}" destId="{A18D327C-F970-4E2D-B0B4-DF43A9BE152F}" srcOrd="0" destOrd="0" presId="urn:microsoft.com/office/officeart/2005/8/layout/vList5"/>
    <dgm:cxn modelId="{3132EBB0-02D9-4CA9-A67C-9E77764C0757}" srcId="{A465D216-74BF-41DB-95EC-C78DAD85942C}" destId="{A06B3C25-7B05-4ED5-8C23-72D6B3722AA5}" srcOrd="0" destOrd="0" parTransId="{EC9BA912-4A2B-4542-B211-9D2DED5DF287}" sibTransId="{6CC2BA16-3D7D-4B68-A6D0-1DA4449037C8}"/>
    <dgm:cxn modelId="{FD20A5B3-277D-43C1-9A05-564A15E75C83}" type="presOf" srcId="{2E451C6B-A119-4F12-A3CE-2610B110B740}" destId="{04B551B1-A0C7-4376-B139-353F8DD00431}" srcOrd="0" destOrd="0" presId="urn:microsoft.com/office/officeart/2005/8/layout/vList5"/>
    <dgm:cxn modelId="{21EB98C9-93D0-4C01-9D60-7F41E29D88FB}" srcId="{2E451C6B-A119-4F12-A3CE-2610B110B740}" destId="{00B88632-9DD7-44E8-B35F-B72AC92988ED}" srcOrd="0" destOrd="0" parTransId="{037CD486-791C-4711-A8D0-CF561D250362}" sibTransId="{10C7C204-5FF0-4422-B073-D0B07DF3B0CE}"/>
    <dgm:cxn modelId="{6D7C95D2-F25E-41AA-8A41-DFCBCEE7607A}" srcId="{6C50BB2A-61C4-44AC-B3BC-BEA29C2DA2C3}" destId="{84ACCD4E-483D-42E8-A5BC-AF58CE503F4D}" srcOrd="0" destOrd="0" parTransId="{DC5F50DE-883B-4432-9208-502FADB5E77E}" sibTransId="{9F283EB5-71E4-457A-907A-8FF69FF4882E}"/>
    <dgm:cxn modelId="{56E413DC-E367-4998-8CE4-169584991B36}" srcId="{B9D0A18E-CC2C-46E2-96D3-97ED049C8197}" destId="{CFBC00F5-66B3-466E-83AF-2892EE9801A2}" srcOrd="2" destOrd="0" parTransId="{5E857E36-CC6E-4999-BD2E-5C8C0F93D859}" sibTransId="{980ED7CE-7E00-41B2-BEA3-9BA5E40EDB59}"/>
    <dgm:cxn modelId="{511D6EE6-6572-4BF5-B2EF-D1F92BB89915}" type="presOf" srcId="{08233856-E252-4322-85F5-308C5011EDD7}" destId="{F072125E-D54D-469A-810A-028FC47EA51C}" srcOrd="0" destOrd="0" presId="urn:microsoft.com/office/officeart/2005/8/layout/vList5"/>
    <dgm:cxn modelId="{D29A26F7-E8B2-4858-91B6-0538316CB8EE}" type="presOf" srcId="{00B88632-9DD7-44E8-B35F-B72AC92988ED}" destId="{35DA850E-007F-4C8D-973D-54DB6C9BC5CF}" srcOrd="0" destOrd="0" presId="urn:microsoft.com/office/officeart/2005/8/layout/vList5"/>
    <dgm:cxn modelId="{04280569-1802-41C7-A664-8857309C62B1}" type="presParOf" srcId="{A18D327C-F970-4E2D-B0B4-DF43A9BE152F}" destId="{2D3AC7A0-3E84-4E7C-A4CA-CCC34BAF6964}" srcOrd="0" destOrd="0" presId="urn:microsoft.com/office/officeart/2005/8/layout/vList5"/>
    <dgm:cxn modelId="{C719CCF0-BA0A-43B1-A8F1-F464D0F68B87}" type="presParOf" srcId="{2D3AC7A0-3E84-4E7C-A4CA-CCC34BAF6964}" destId="{E42DB695-8E5E-4960-8E62-E702B51B6560}" srcOrd="0" destOrd="0" presId="urn:microsoft.com/office/officeart/2005/8/layout/vList5"/>
    <dgm:cxn modelId="{4D3AAB01-35A0-4123-AF05-9540A2075D25}" type="presParOf" srcId="{2D3AC7A0-3E84-4E7C-A4CA-CCC34BAF6964}" destId="{AAD0249E-D452-49E8-9839-F593383A00F0}" srcOrd="1" destOrd="0" presId="urn:microsoft.com/office/officeart/2005/8/layout/vList5"/>
    <dgm:cxn modelId="{EA695A22-9432-44B0-8F4C-F69965DB5CB4}" type="presParOf" srcId="{A18D327C-F970-4E2D-B0B4-DF43A9BE152F}" destId="{18DEA015-FB5B-439D-B65B-8B7E8409708B}" srcOrd="1" destOrd="0" presId="urn:microsoft.com/office/officeart/2005/8/layout/vList5"/>
    <dgm:cxn modelId="{F03D64F1-6221-4B23-A56F-9FC0516C7AB7}" type="presParOf" srcId="{A18D327C-F970-4E2D-B0B4-DF43A9BE152F}" destId="{00B64033-D56E-41A7-B9CE-96E9D6D19DE5}" srcOrd="2" destOrd="0" presId="urn:microsoft.com/office/officeart/2005/8/layout/vList5"/>
    <dgm:cxn modelId="{B4396C64-33FA-4260-852E-DF28D2953917}" type="presParOf" srcId="{00B64033-D56E-41A7-B9CE-96E9D6D19DE5}" destId="{7FA22392-BFE0-45F9-B3BD-0FAA7C08BF90}" srcOrd="0" destOrd="0" presId="urn:microsoft.com/office/officeart/2005/8/layout/vList5"/>
    <dgm:cxn modelId="{577F4256-F7B1-4F11-B096-04FDA9582BF0}" type="presParOf" srcId="{00B64033-D56E-41A7-B9CE-96E9D6D19DE5}" destId="{36CCC73B-5BF3-4682-A667-1B4206173717}" srcOrd="1" destOrd="0" presId="urn:microsoft.com/office/officeart/2005/8/layout/vList5"/>
    <dgm:cxn modelId="{D402E9E9-E024-4A70-9D92-971D10633927}" type="presParOf" srcId="{A18D327C-F970-4E2D-B0B4-DF43A9BE152F}" destId="{E0549B24-8361-4FDA-A9F1-627A2C688888}" srcOrd="3" destOrd="0" presId="urn:microsoft.com/office/officeart/2005/8/layout/vList5"/>
    <dgm:cxn modelId="{82C46078-F952-4E8E-BB35-FAB9AA20ADF7}" type="presParOf" srcId="{A18D327C-F970-4E2D-B0B4-DF43A9BE152F}" destId="{C66751F6-5086-4B40-AE5C-9FEC7850E642}" srcOrd="4" destOrd="0" presId="urn:microsoft.com/office/officeart/2005/8/layout/vList5"/>
    <dgm:cxn modelId="{D07D78E7-8E13-4DD2-B118-42DE677ABEF1}" type="presParOf" srcId="{C66751F6-5086-4B40-AE5C-9FEC7850E642}" destId="{0E896F5B-B56C-483D-8872-22FE274916AD}" srcOrd="0" destOrd="0" presId="urn:microsoft.com/office/officeart/2005/8/layout/vList5"/>
    <dgm:cxn modelId="{6285B17E-1062-4C44-BC90-D6D294A446A1}" type="presParOf" srcId="{C66751F6-5086-4B40-AE5C-9FEC7850E642}" destId="{0359BC6F-8AF9-40DB-B936-4E38DAFFAD73}" srcOrd="1" destOrd="0" presId="urn:microsoft.com/office/officeart/2005/8/layout/vList5"/>
    <dgm:cxn modelId="{DF0FDE7F-BD6D-4350-B5D2-269AAA03DCFF}" type="presParOf" srcId="{A18D327C-F970-4E2D-B0B4-DF43A9BE152F}" destId="{39339173-4544-415A-95F9-F4CE80CF7E7F}" srcOrd="5" destOrd="0" presId="urn:microsoft.com/office/officeart/2005/8/layout/vList5"/>
    <dgm:cxn modelId="{DACE543C-C25A-4D52-BB1C-909492481949}" type="presParOf" srcId="{A18D327C-F970-4E2D-B0B4-DF43A9BE152F}" destId="{30E0A263-7FBF-480A-BB51-FD27ADAFC950}" srcOrd="6" destOrd="0" presId="urn:microsoft.com/office/officeart/2005/8/layout/vList5"/>
    <dgm:cxn modelId="{56C9A32D-0511-403F-8B81-D5C1BC904ABF}" type="presParOf" srcId="{30E0A263-7FBF-480A-BB51-FD27ADAFC950}" destId="{04B551B1-A0C7-4376-B139-353F8DD00431}" srcOrd="0" destOrd="0" presId="urn:microsoft.com/office/officeart/2005/8/layout/vList5"/>
    <dgm:cxn modelId="{B15F18C5-4203-4BA2-A1D4-B168D9353F43}" type="presParOf" srcId="{30E0A263-7FBF-480A-BB51-FD27ADAFC950}" destId="{35DA850E-007F-4C8D-973D-54DB6C9BC5CF}" srcOrd="1" destOrd="0" presId="urn:microsoft.com/office/officeart/2005/8/layout/vList5"/>
    <dgm:cxn modelId="{8AC8E00C-9497-42D9-AC40-8E769CD422FA}" type="presParOf" srcId="{A18D327C-F970-4E2D-B0B4-DF43A9BE152F}" destId="{8BC67EA3-2F72-45D9-B5C5-55C6AC920582}" srcOrd="7" destOrd="0" presId="urn:microsoft.com/office/officeart/2005/8/layout/vList5"/>
    <dgm:cxn modelId="{4744F8F8-48B7-4AE1-A48F-4980509B10AA}" type="presParOf" srcId="{A18D327C-F970-4E2D-B0B4-DF43A9BE152F}" destId="{70F585B5-B6E7-4C60-B451-CFBC1301FD0F}" srcOrd="8" destOrd="0" presId="urn:microsoft.com/office/officeart/2005/8/layout/vList5"/>
    <dgm:cxn modelId="{FD398E04-ECBE-46D4-A97B-82AA2DCB6093}" type="presParOf" srcId="{70F585B5-B6E7-4C60-B451-CFBC1301FD0F}" destId="{F072125E-D54D-469A-810A-028FC47EA51C}" srcOrd="0" destOrd="0" presId="urn:microsoft.com/office/officeart/2005/8/layout/vList5"/>
    <dgm:cxn modelId="{C9915DB1-1D14-4BFA-B33E-A27AC60BEC61}" type="presParOf" srcId="{70F585B5-B6E7-4C60-B451-CFBC1301FD0F}" destId="{7396C58C-869C-4B33-9823-B16B4948F4CC}" srcOrd="1" destOrd="0" presId="urn:microsoft.com/office/officeart/2005/8/layout/vList5"/>
    <dgm:cxn modelId="{08B5614A-243F-4953-8D67-E0694BD382D4}" type="presParOf" srcId="{A18D327C-F970-4E2D-B0B4-DF43A9BE152F}" destId="{50A8F09D-D829-4527-AC5B-0A653AE2C51D}" srcOrd="9" destOrd="0" presId="urn:microsoft.com/office/officeart/2005/8/layout/vList5"/>
    <dgm:cxn modelId="{D7170237-2593-41F1-B738-B7F68577E26D}" type="presParOf" srcId="{A18D327C-F970-4E2D-B0B4-DF43A9BE152F}" destId="{84C910A1-C877-4A26-988E-DDF188ACC88E}" srcOrd="10" destOrd="0" presId="urn:microsoft.com/office/officeart/2005/8/layout/vList5"/>
    <dgm:cxn modelId="{ACC1C74C-B532-446D-95C2-92DDA686370D}" type="presParOf" srcId="{84C910A1-C877-4A26-988E-DDF188ACC88E}" destId="{38D425B7-B652-434B-A88A-6C3A3E646627}" srcOrd="0" destOrd="0" presId="urn:microsoft.com/office/officeart/2005/8/layout/vList5"/>
    <dgm:cxn modelId="{E04B97AA-D37B-40A4-8258-EC225612137C}" type="presParOf" srcId="{84C910A1-C877-4A26-988E-DDF188ACC88E}" destId="{E47B94C6-CA7A-4E98-83CF-6F3B3C981D5F}"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D2CC386-1AC3-49B8-A358-F5CE41A420B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B5B42D99-1701-440A-B801-4E7A2648161F}">
      <dgm:prSet phldrT="[文本]"/>
      <dgm:spPr/>
      <dgm:t>
        <a:bodyPr/>
        <a:lstStyle/>
        <a:p>
          <a:r>
            <a:rPr lang="zh-CN" altLang="en-US" dirty="0"/>
            <a:t>三大特点</a:t>
          </a:r>
        </a:p>
      </dgm:t>
    </dgm:pt>
    <dgm:pt modelId="{91CE2E74-5B2A-444F-AD70-DEE81370F56A}" type="parTrans" cxnId="{BAB5485F-3475-4220-84DC-5192C9BE3EF3}">
      <dgm:prSet/>
      <dgm:spPr/>
      <dgm:t>
        <a:bodyPr/>
        <a:lstStyle/>
        <a:p>
          <a:endParaRPr lang="zh-CN" altLang="en-US"/>
        </a:p>
      </dgm:t>
    </dgm:pt>
    <dgm:pt modelId="{C5A7A2D4-B51C-4E1B-AB2B-3CEE50E988AF}" type="sibTrans" cxnId="{BAB5485F-3475-4220-84DC-5192C9BE3EF3}">
      <dgm:prSet/>
      <dgm:spPr/>
      <dgm:t>
        <a:bodyPr/>
        <a:lstStyle/>
        <a:p>
          <a:endParaRPr lang="zh-CN" altLang="en-US"/>
        </a:p>
      </dgm:t>
    </dgm:pt>
    <dgm:pt modelId="{75EDC225-353D-4C6C-AE42-F508221B5902}">
      <dgm:prSet phldrT="[文本]"/>
      <dgm:spPr/>
      <dgm:t>
        <a:bodyPr/>
        <a:lstStyle/>
        <a:p>
          <a:r>
            <a:rPr lang="zh-CN" altLang="en-US" dirty="0"/>
            <a:t>随时性</a:t>
          </a:r>
        </a:p>
      </dgm:t>
    </dgm:pt>
    <dgm:pt modelId="{AFCE791F-59BA-4E91-8080-88B2C365DF1C}" type="parTrans" cxnId="{6512A236-4372-4CD3-AD42-758582ED729B}">
      <dgm:prSet/>
      <dgm:spPr/>
      <dgm:t>
        <a:bodyPr/>
        <a:lstStyle/>
        <a:p>
          <a:endParaRPr lang="zh-CN" altLang="en-US"/>
        </a:p>
      </dgm:t>
    </dgm:pt>
    <dgm:pt modelId="{254CD97B-A1B0-482D-BAA5-284435768CE1}" type="sibTrans" cxnId="{6512A236-4372-4CD3-AD42-758582ED729B}">
      <dgm:prSet/>
      <dgm:spPr/>
      <dgm:t>
        <a:bodyPr/>
        <a:lstStyle/>
        <a:p>
          <a:endParaRPr lang="zh-CN" altLang="en-US"/>
        </a:p>
      </dgm:t>
    </dgm:pt>
    <dgm:pt modelId="{E8598AAA-6407-48D1-80A5-DE627F90E438}">
      <dgm:prSet phldrT="[文本]"/>
      <dgm:spPr/>
      <dgm:t>
        <a:bodyPr/>
        <a:lstStyle/>
        <a:p>
          <a:r>
            <a:rPr lang="zh-CN" altLang="en-US" dirty="0"/>
            <a:t>不相关性</a:t>
          </a:r>
        </a:p>
      </dgm:t>
    </dgm:pt>
    <dgm:pt modelId="{F9E2300D-2231-4437-A039-1B62D26195DD}" type="parTrans" cxnId="{E065018B-6621-4A5D-BEC0-D92BAC3E9A23}">
      <dgm:prSet/>
      <dgm:spPr/>
      <dgm:t>
        <a:bodyPr/>
        <a:lstStyle/>
        <a:p>
          <a:endParaRPr lang="zh-CN" altLang="en-US"/>
        </a:p>
      </dgm:t>
    </dgm:pt>
    <dgm:pt modelId="{AECEDB08-D3CD-4B68-BB53-49E07BD2AD26}" type="sibTrans" cxnId="{E065018B-6621-4A5D-BEC0-D92BAC3E9A23}">
      <dgm:prSet/>
      <dgm:spPr/>
      <dgm:t>
        <a:bodyPr/>
        <a:lstStyle/>
        <a:p>
          <a:endParaRPr lang="zh-CN" altLang="en-US"/>
        </a:p>
      </dgm:t>
    </dgm:pt>
    <dgm:pt modelId="{D3FF22C6-0CC2-44D2-A2C4-2009BF9BC6CD}">
      <dgm:prSet phldrT="[文本]"/>
      <dgm:spPr/>
      <dgm:t>
        <a:bodyPr/>
        <a:lstStyle/>
        <a:p>
          <a:r>
            <a:rPr lang="zh-CN" altLang="en-US" dirty="0"/>
            <a:t>多样性</a:t>
          </a:r>
        </a:p>
      </dgm:t>
    </dgm:pt>
    <dgm:pt modelId="{A9A5DC87-E350-4DFB-BE48-220D5FA55A5D}" type="parTrans" cxnId="{7F200A16-B2BA-4ACD-B720-19953754EB70}">
      <dgm:prSet/>
      <dgm:spPr/>
      <dgm:t>
        <a:bodyPr/>
        <a:lstStyle/>
        <a:p>
          <a:endParaRPr lang="zh-CN" altLang="en-US"/>
        </a:p>
      </dgm:t>
    </dgm:pt>
    <dgm:pt modelId="{3B5BB343-9825-4966-9B32-11A29603DB85}" type="sibTrans" cxnId="{7F200A16-B2BA-4ACD-B720-19953754EB70}">
      <dgm:prSet/>
      <dgm:spPr/>
      <dgm:t>
        <a:bodyPr/>
        <a:lstStyle/>
        <a:p>
          <a:endParaRPr lang="zh-CN" altLang="en-US"/>
        </a:p>
      </dgm:t>
    </dgm:pt>
    <dgm:pt modelId="{547AB2BC-F76F-4AFD-98BC-92CFBD2E5639}" type="pres">
      <dgm:prSet presAssocID="{7D2CC386-1AC3-49B8-A358-F5CE41A420B6}" presName="hierChild1" presStyleCnt="0">
        <dgm:presLayoutVars>
          <dgm:orgChart val="1"/>
          <dgm:chPref val="1"/>
          <dgm:dir/>
          <dgm:animOne val="branch"/>
          <dgm:animLvl val="lvl"/>
          <dgm:resizeHandles/>
        </dgm:presLayoutVars>
      </dgm:prSet>
      <dgm:spPr/>
    </dgm:pt>
    <dgm:pt modelId="{D4740E46-4E89-4908-B00F-BE5F1CBD60F0}" type="pres">
      <dgm:prSet presAssocID="{B5B42D99-1701-440A-B801-4E7A2648161F}" presName="hierRoot1" presStyleCnt="0">
        <dgm:presLayoutVars>
          <dgm:hierBranch val="init"/>
        </dgm:presLayoutVars>
      </dgm:prSet>
      <dgm:spPr/>
    </dgm:pt>
    <dgm:pt modelId="{8566AED9-B3F7-4781-A9F3-F59570B0AEB3}" type="pres">
      <dgm:prSet presAssocID="{B5B42D99-1701-440A-B801-4E7A2648161F}" presName="rootComposite1" presStyleCnt="0"/>
      <dgm:spPr/>
    </dgm:pt>
    <dgm:pt modelId="{B166A0B9-B0A6-49EA-BABA-AE66AC55A852}" type="pres">
      <dgm:prSet presAssocID="{B5B42D99-1701-440A-B801-4E7A2648161F}" presName="rootText1" presStyleLbl="node0" presStyleIdx="0" presStyleCnt="1">
        <dgm:presLayoutVars>
          <dgm:chPref val="3"/>
        </dgm:presLayoutVars>
      </dgm:prSet>
      <dgm:spPr/>
    </dgm:pt>
    <dgm:pt modelId="{02D98D61-8676-495C-99FD-3F1A72A17267}" type="pres">
      <dgm:prSet presAssocID="{B5B42D99-1701-440A-B801-4E7A2648161F}" presName="rootConnector1" presStyleLbl="node1" presStyleIdx="0" presStyleCnt="0"/>
      <dgm:spPr/>
    </dgm:pt>
    <dgm:pt modelId="{995A3DFD-636A-47AD-92C2-21930B782E6A}" type="pres">
      <dgm:prSet presAssocID="{B5B42D99-1701-440A-B801-4E7A2648161F}" presName="hierChild2" presStyleCnt="0"/>
      <dgm:spPr/>
    </dgm:pt>
    <dgm:pt modelId="{C38E8ACF-AC03-42E5-B401-D7604491274C}" type="pres">
      <dgm:prSet presAssocID="{AFCE791F-59BA-4E91-8080-88B2C365DF1C}" presName="Name37" presStyleLbl="parChTrans1D2" presStyleIdx="0" presStyleCnt="3"/>
      <dgm:spPr/>
    </dgm:pt>
    <dgm:pt modelId="{66EB25FA-23A5-49FE-A26F-356B783787C9}" type="pres">
      <dgm:prSet presAssocID="{75EDC225-353D-4C6C-AE42-F508221B5902}" presName="hierRoot2" presStyleCnt="0">
        <dgm:presLayoutVars>
          <dgm:hierBranch val="init"/>
        </dgm:presLayoutVars>
      </dgm:prSet>
      <dgm:spPr/>
    </dgm:pt>
    <dgm:pt modelId="{F19C4E53-7C3C-4204-BC83-DFE551E05D52}" type="pres">
      <dgm:prSet presAssocID="{75EDC225-353D-4C6C-AE42-F508221B5902}" presName="rootComposite" presStyleCnt="0"/>
      <dgm:spPr/>
    </dgm:pt>
    <dgm:pt modelId="{B58C61A0-F7B2-4D25-9820-B3C505FC1087}" type="pres">
      <dgm:prSet presAssocID="{75EDC225-353D-4C6C-AE42-F508221B5902}" presName="rootText" presStyleLbl="node2" presStyleIdx="0" presStyleCnt="3">
        <dgm:presLayoutVars>
          <dgm:chPref val="3"/>
        </dgm:presLayoutVars>
      </dgm:prSet>
      <dgm:spPr/>
    </dgm:pt>
    <dgm:pt modelId="{15BB2830-F49D-4B31-A6D6-2A57BAC8379F}" type="pres">
      <dgm:prSet presAssocID="{75EDC225-353D-4C6C-AE42-F508221B5902}" presName="rootConnector" presStyleLbl="node2" presStyleIdx="0" presStyleCnt="3"/>
      <dgm:spPr/>
    </dgm:pt>
    <dgm:pt modelId="{2671107F-AAA4-413A-B938-2FDF5E9CF910}" type="pres">
      <dgm:prSet presAssocID="{75EDC225-353D-4C6C-AE42-F508221B5902}" presName="hierChild4" presStyleCnt="0"/>
      <dgm:spPr/>
    </dgm:pt>
    <dgm:pt modelId="{C48BE1FA-3CDF-41B2-9B6F-990287B97A48}" type="pres">
      <dgm:prSet presAssocID="{75EDC225-353D-4C6C-AE42-F508221B5902}" presName="hierChild5" presStyleCnt="0"/>
      <dgm:spPr/>
    </dgm:pt>
    <dgm:pt modelId="{2FCA5F81-BA25-46A9-B726-A6D7B4A71FF0}" type="pres">
      <dgm:prSet presAssocID="{F9E2300D-2231-4437-A039-1B62D26195DD}" presName="Name37" presStyleLbl="parChTrans1D2" presStyleIdx="1" presStyleCnt="3"/>
      <dgm:spPr/>
    </dgm:pt>
    <dgm:pt modelId="{43109CDE-33D6-4E45-9FAB-58E624728E73}" type="pres">
      <dgm:prSet presAssocID="{E8598AAA-6407-48D1-80A5-DE627F90E438}" presName="hierRoot2" presStyleCnt="0">
        <dgm:presLayoutVars>
          <dgm:hierBranch val="init"/>
        </dgm:presLayoutVars>
      </dgm:prSet>
      <dgm:spPr/>
    </dgm:pt>
    <dgm:pt modelId="{2508B54D-3CCE-4E3C-BF54-56C051935F7E}" type="pres">
      <dgm:prSet presAssocID="{E8598AAA-6407-48D1-80A5-DE627F90E438}" presName="rootComposite" presStyleCnt="0"/>
      <dgm:spPr/>
    </dgm:pt>
    <dgm:pt modelId="{FFAD5A83-C491-48D6-A4E9-617584CECBFF}" type="pres">
      <dgm:prSet presAssocID="{E8598AAA-6407-48D1-80A5-DE627F90E438}" presName="rootText" presStyleLbl="node2" presStyleIdx="1" presStyleCnt="3">
        <dgm:presLayoutVars>
          <dgm:chPref val="3"/>
        </dgm:presLayoutVars>
      </dgm:prSet>
      <dgm:spPr/>
    </dgm:pt>
    <dgm:pt modelId="{3D12346B-F539-49E9-BCF9-4497A89FB4DF}" type="pres">
      <dgm:prSet presAssocID="{E8598AAA-6407-48D1-80A5-DE627F90E438}" presName="rootConnector" presStyleLbl="node2" presStyleIdx="1" presStyleCnt="3"/>
      <dgm:spPr/>
    </dgm:pt>
    <dgm:pt modelId="{1848BF26-5706-4882-8DD4-DA3E5E807EE4}" type="pres">
      <dgm:prSet presAssocID="{E8598AAA-6407-48D1-80A5-DE627F90E438}" presName="hierChild4" presStyleCnt="0"/>
      <dgm:spPr/>
    </dgm:pt>
    <dgm:pt modelId="{2A98EED8-1273-4375-AF72-013F79228BEF}" type="pres">
      <dgm:prSet presAssocID="{E8598AAA-6407-48D1-80A5-DE627F90E438}" presName="hierChild5" presStyleCnt="0"/>
      <dgm:spPr/>
    </dgm:pt>
    <dgm:pt modelId="{4B152057-C8DC-49ED-BE73-3E6C05B4A83E}" type="pres">
      <dgm:prSet presAssocID="{A9A5DC87-E350-4DFB-BE48-220D5FA55A5D}" presName="Name37" presStyleLbl="parChTrans1D2" presStyleIdx="2" presStyleCnt="3"/>
      <dgm:spPr/>
    </dgm:pt>
    <dgm:pt modelId="{E8238DC5-4CE6-4775-A2B3-4D4C29E26444}" type="pres">
      <dgm:prSet presAssocID="{D3FF22C6-0CC2-44D2-A2C4-2009BF9BC6CD}" presName="hierRoot2" presStyleCnt="0">
        <dgm:presLayoutVars>
          <dgm:hierBranch val="init"/>
        </dgm:presLayoutVars>
      </dgm:prSet>
      <dgm:spPr/>
    </dgm:pt>
    <dgm:pt modelId="{3243B817-A049-42CE-835D-8846DFC555CA}" type="pres">
      <dgm:prSet presAssocID="{D3FF22C6-0CC2-44D2-A2C4-2009BF9BC6CD}" presName="rootComposite" presStyleCnt="0"/>
      <dgm:spPr/>
    </dgm:pt>
    <dgm:pt modelId="{DB4C1629-5881-4925-A0CF-C767F10B6AD3}" type="pres">
      <dgm:prSet presAssocID="{D3FF22C6-0CC2-44D2-A2C4-2009BF9BC6CD}" presName="rootText" presStyleLbl="node2" presStyleIdx="2" presStyleCnt="3">
        <dgm:presLayoutVars>
          <dgm:chPref val="3"/>
        </dgm:presLayoutVars>
      </dgm:prSet>
      <dgm:spPr/>
    </dgm:pt>
    <dgm:pt modelId="{F0B3A31A-0A98-4C5A-81B3-7F568F6EA4B0}" type="pres">
      <dgm:prSet presAssocID="{D3FF22C6-0CC2-44D2-A2C4-2009BF9BC6CD}" presName="rootConnector" presStyleLbl="node2" presStyleIdx="2" presStyleCnt="3"/>
      <dgm:spPr/>
    </dgm:pt>
    <dgm:pt modelId="{3A7E8074-6B69-444E-ACB9-66D4480C5D48}" type="pres">
      <dgm:prSet presAssocID="{D3FF22C6-0CC2-44D2-A2C4-2009BF9BC6CD}" presName="hierChild4" presStyleCnt="0"/>
      <dgm:spPr/>
    </dgm:pt>
    <dgm:pt modelId="{3DFDEAAB-534D-4CF0-97B9-82F30A98DF82}" type="pres">
      <dgm:prSet presAssocID="{D3FF22C6-0CC2-44D2-A2C4-2009BF9BC6CD}" presName="hierChild5" presStyleCnt="0"/>
      <dgm:spPr/>
    </dgm:pt>
    <dgm:pt modelId="{22B4EB6C-8670-4333-87D1-63ADF01E02B3}" type="pres">
      <dgm:prSet presAssocID="{B5B42D99-1701-440A-B801-4E7A2648161F}" presName="hierChild3" presStyleCnt="0"/>
      <dgm:spPr/>
    </dgm:pt>
  </dgm:ptLst>
  <dgm:cxnLst>
    <dgm:cxn modelId="{7F200A16-B2BA-4ACD-B720-19953754EB70}" srcId="{B5B42D99-1701-440A-B801-4E7A2648161F}" destId="{D3FF22C6-0CC2-44D2-A2C4-2009BF9BC6CD}" srcOrd="2" destOrd="0" parTransId="{A9A5DC87-E350-4DFB-BE48-220D5FA55A5D}" sibTransId="{3B5BB343-9825-4966-9B32-11A29603DB85}"/>
    <dgm:cxn modelId="{EC045326-9490-4F1C-B0A6-4B87483EE574}" type="presOf" srcId="{B5B42D99-1701-440A-B801-4E7A2648161F}" destId="{B166A0B9-B0A6-49EA-BABA-AE66AC55A852}" srcOrd="0" destOrd="0" presId="urn:microsoft.com/office/officeart/2005/8/layout/orgChart1"/>
    <dgm:cxn modelId="{6512A236-4372-4CD3-AD42-758582ED729B}" srcId="{B5B42D99-1701-440A-B801-4E7A2648161F}" destId="{75EDC225-353D-4C6C-AE42-F508221B5902}" srcOrd="0" destOrd="0" parTransId="{AFCE791F-59BA-4E91-8080-88B2C365DF1C}" sibTransId="{254CD97B-A1B0-482D-BAA5-284435768CE1}"/>
    <dgm:cxn modelId="{BAB5485F-3475-4220-84DC-5192C9BE3EF3}" srcId="{7D2CC386-1AC3-49B8-A358-F5CE41A420B6}" destId="{B5B42D99-1701-440A-B801-4E7A2648161F}" srcOrd="0" destOrd="0" parTransId="{91CE2E74-5B2A-444F-AD70-DEE81370F56A}" sibTransId="{C5A7A2D4-B51C-4E1B-AB2B-3CEE50E988AF}"/>
    <dgm:cxn modelId="{53D54F60-F966-447A-881A-573C8F116A3B}" type="presOf" srcId="{7D2CC386-1AC3-49B8-A358-F5CE41A420B6}" destId="{547AB2BC-F76F-4AFD-98BC-92CFBD2E5639}" srcOrd="0" destOrd="0" presId="urn:microsoft.com/office/officeart/2005/8/layout/orgChart1"/>
    <dgm:cxn modelId="{F9F11946-259C-4B6B-BB93-A211FCFE6D1F}" type="presOf" srcId="{E8598AAA-6407-48D1-80A5-DE627F90E438}" destId="{3D12346B-F539-49E9-BCF9-4497A89FB4DF}" srcOrd="1" destOrd="0" presId="urn:microsoft.com/office/officeart/2005/8/layout/orgChart1"/>
    <dgm:cxn modelId="{54580F4B-1254-4A08-B52F-344C69482C9D}" type="presOf" srcId="{D3FF22C6-0CC2-44D2-A2C4-2009BF9BC6CD}" destId="{DB4C1629-5881-4925-A0CF-C767F10B6AD3}" srcOrd="0" destOrd="0" presId="urn:microsoft.com/office/officeart/2005/8/layout/orgChart1"/>
    <dgm:cxn modelId="{8F36806E-9009-4F54-BEC7-EAB500FF799C}" type="presOf" srcId="{AFCE791F-59BA-4E91-8080-88B2C365DF1C}" destId="{C38E8ACF-AC03-42E5-B401-D7604491274C}" srcOrd="0" destOrd="0" presId="urn:microsoft.com/office/officeart/2005/8/layout/orgChart1"/>
    <dgm:cxn modelId="{AE9E2D57-847B-4491-ABEF-534182706FC3}" type="presOf" srcId="{B5B42D99-1701-440A-B801-4E7A2648161F}" destId="{02D98D61-8676-495C-99FD-3F1A72A17267}" srcOrd="1" destOrd="0" presId="urn:microsoft.com/office/officeart/2005/8/layout/orgChart1"/>
    <dgm:cxn modelId="{0DB2FB78-E763-4E69-A078-8FDBA6DACECF}" type="presOf" srcId="{A9A5DC87-E350-4DFB-BE48-220D5FA55A5D}" destId="{4B152057-C8DC-49ED-BE73-3E6C05B4A83E}" srcOrd="0" destOrd="0" presId="urn:microsoft.com/office/officeart/2005/8/layout/orgChart1"/>
    <dgm:cxn modelId="{47B53E85-36CF-477B-AE18-9D4FA150BD60}" type="presOf" srcId="{E8598AAA-6407-48D1-80A5-DE627F90E438}" destId="{FFAD5A83-C491-48D6-A4E9-617584CECBFF}" srcOrd="0" destOrd="0" presId="urn:microsoft.com/office/officeart/2005/8/layout/orgChart1"/>
    <dgm:cxn modelId="{E065018B-6621-4A5D-BEC0-D92BAC3E9A23}" srcId="{B5B42D99-1701-440A-B801-4E7A2648161F}" destId="{E8598AAA-6407-48D1-80A5-DE627F90E438}" srcOrd="1" destOrd="0" parTransId="{F9E2300D-2231-4437-A039-1B62D26195DD}" sibTransId="{AECEDB08-D3CD-4B68-BB53-49E07BD2AD26}"/>
    <dgm:cxn modelId="{36183295-2BB1-4097-B4E6-BC6B700D7850}" type="presOf" srcId="{D3FF22C6-0CC2-44D2-A2C4-2009BF9BC6CD}" destId="{F0B3A31A-0A98-4C5A-81B3-7F568F6EA4B0}" srcOrd="1" destOrd="0" presId="urn:microsoft.com/office/officeart/2005/8/layout/orgChart1"/>
    <dgm:cxn modelId="{82027ED9-8E59-4478-BCB5-54DF4DB62A4B}" type="presOf" srcId="{F9E2300D-2231-4437-A039-1B62D26195DD}" destId="{2FCA5F81-BA25-46A9-B726-A6D7B4A71FF0}" srcOrd="0" destOrd="0" presId="urn:microsoft.com/office/officeart/2005/8/layout/orgChart1"/>
    <dgm:cxn modelId="{FF21E1F9-F13B-4549-8534-C049214236B8}" type="presOf" srcId="{75EDC225-353D-4C6C-AE42-F508221B5902}" destId="{15BB2830-F49D-4B31-A6D6-2A57BAC8379F}" srcOrd="1" destOrd="0" presId="urn:microsoft.com/office/officeart/2005/8/layout/orgChart1"/>
    <dgm:cxn modelId="{83C9E8FE-D30A-4B13-9696-C5A367F33FE2}" type="presOf" srcId="{75EDC225-353D-4C6C-AE42-F508221B5902}" destId="{B58C61A0-F7B2-4D25-9820-B3C505FC1087}" srcOrd="0" destOrd="0" presId="urn:microsoft.com/office/officeart/2005/8/layout/orgChart1"/>
    <dgm:cxn modelId="{2D99B49D-5AAB-49CC-B710-02C244CA19E9}" type="presParOf" srcId="{547AB2BC-F76F-4AFD-98BC-92CFBD2E5639}" destId="{D4740E46-4E89-4908-B00F-BE5F1CBD60F0}" srcOrd="0" destOrd="0" presId="urn:microsoft.com/office/officeart/2005/8/layout/orgChart1"/>
    <dgm:cxn modelId="{650A68A8-C6D3-4A58-9295-3CAC2EAFADE9}" type="presParOf" srcId="{D4740E46-4E89-4908-B00F-BE5F1CBD60F0}" destId="{8566AED9-B3F7-4781-A9F3-F59570B0AEB3}" srcOrd="0" destOrd="0" presId="urn:microsoft.com/office/officeart/2005/8/layout/orgChart1"/>
    <dgm:cxn modelId="{1CC1CED0-980E-4604-97C5-5294DBB52670}" type="presParOf" srcId="{8566AED9-B3F7-4781-A9F3-F59570B0AEB3}" destId="{B166A0B9-B0A6-49EA-BABA-AE66AC55A852}" srcOrd="0" destOrd="0" presId="urn:microsoft.com/office/officeart/2005/8/layout/orgChart1"/>
    <dgm:cxn modelId="{B45B391D-663B-4623-8E3A-26F185BB5582}" type="presParOf" srcId="{8566AED9-B3F7-4781-A9F3-F59570B0AEB3}" destId="{02D98D61-8676-495C-99FD-3F1A72A17267}" srcOrd="1" destOrd="0" presId="urn:microsoft.com/office/officeart/2005/8/layout/orgChart1"/>
    <dgm:cxn modelId="{CC4C63C1-B9D9-4885-8B51-69A14E0BDB0F}" type="presParOf" srcId="{D4740E46-4E89-4908-B00F-BE5F1CBD60F0}" destId="{995A3DFD-636A-47AD-92C2-21930B782E6A}" srcOrd="1" destOrd="0" presId="urn:microsoft.com/office/officeart/2005/8/layout/orgChart1"/>
    <dgm:cxn modelId="{9D84B044-4248-4E33-A28A-3A1EDBC14CEC}" type="presParOf" srcId="{995A3DFD-636A-47AD-92C2-21930B782E6A}" destId="{C38E8ACF-AC03-42E5-B401-D7604491274C}" srcOrd="0" destOrd="0" presId="urn:microsoft.com/office/officeart/2005/8/layout/orgChart1"/>
    <dgm:cxn modelId="{335ECD9C-65B6-4E25-B4A1-2A279707B66A}" type="presParOf" srcId="{995A3DFD-636A-47AD-92C2-21930B782E6A}" destId="{66EB25FA-23A5-49FE-A26F-356B783787C9}" srcOrd="1" destOrd="0" presId="urn:microsoft.com/office/officeart/2005/8/layout/orgChart1"/>
    <dgm:cxn modelId="{DF5AF1AF-9433-4F7C-B13D-ED562A8A698F}" type="presParOf" srcId="{66EB25FA-23A5-49FE-A26F-356B783787C9}" destId="{F19C4E53-7C3C-4204-BC83-DFE551E05D52}" srcOrd="0" destOrd="0" presId="urn:microsoft.com/office/officeart/2005/8/layout/orgChart1"/>
    <dgm:cxn modelId="{BEB7E83A-FECC-449C-9F63-80CF3D50A833}" type="presParOf" srcId="{F19C4E53-7C3C-4204-BC83-DFE551E05D52}" destId="{B58C61A0-F7B2-4D25-9820-B3C505FC1087}" srcOrd="0" destOrd="0" presId="urn:microsoft.com/office/officeart/2005/8/layout/orgChart1"/>
    <dgm:cxn modelId="{20FEEC2C-6A61-4DB2-9959-86AE333A5F78}" type="presParOf" srcId="{F19C4E53-7C3C-4204-BC83-DFE551E05D52}" destId="{15BB2830-F49D-4B31-A6D6-2A57BAC8379F}" srcOrd="1" destOrd="0" presId="urn:microsoft.com/office/officeart/2005/8/layout/orgChart1"/>
    <dgm:cxn modelId="{5E3D1074-1480-40F9-B317-BE7FCD3399FB}" type="presParOf" srcId="{66EB25FA-23A5-49FE-A26F-356B783787C9}" destId="{2671107F-AAA4-413A-B938-2FDF5E9CF910}" srcOrd="1" destOrd="0" presId="urn:microsoft.com/office/officeart/2005/8/layout/orgChart1"/>
    <dgm:cxn modelId="{046E7EBF-BF74-49A2-A3A2-48419BF66601}" type="presParOf" srcId="{66EB25FA-23A5-49FE-A26F-356B783787C9}" destId="{C48BE1FA-3CDF-41B2-9B6F-990287B97A48}" srcOrd="2" destOrd="0" presId="urn:microsoft.com/office/officeart/2005/8/layout/orgChart1"/>
    <dgm:cxn modelId="{CED839CE-2AA8-4000-8D2F-11FB424C37B5}" type="presParOf" srcId="{995A3DFD-636A-47AD-92C2-21930B782E6A}" destId="{2FCA5F81-BA25-46A9-B726-A6D7B4A71FF0}" srcOrd="2" destOrd="0" presId="urn:microsoft.com/office/officeart/2005/8/layout/orgChart1"/>
    <dgm:cxn modelId="{18A06D64-C39C-477C-AC5C-B6A921A8BBB7}" type="presParOf" srcId="{995A3DFD-636A-47AD-92C2-21930B782E6A}" destId="{43109CDE-33D6-4E45-9FAB-58E624728E73}" srcOrd="3" destOrd="0" presId="urn:microsoft.com/office/officeart/2005/8/layout/orgChart1"/>
    <dgm:cxn modelId="{17C43D77-7A50-4102-9489-B6635FB754ED}" type="presParOf" srcId="{43109CDE-33D6-4E45-9FAB-58E624728E73}" destId="{2508B54D-3CCE-4E3C-BF54-56C051935F7E}" srcOrd="0" destOrd="0" presId="urn:microsoft.com/office/officeart/2005/8/layout/orgChart1"/>
    <dgm:cxn modelId="{AFE7342D-D305-447C-A23E-996603EBB59C}" type="presParOf" srcId="{2508B54D-3CCE-4E3C-BF54-56C051935F7E}" destId="{FFAD5A83-C491-48D6-A4E9-617584CECBFF}" srcOrd="0" destOrd="0" presId="urn:microsoft.com/office/officeart/2005/8/layout/orgChart1"/>
    <dgm:cxn modelId="{CC2BAF1F-B730-49C3-8FEF-652AED542A3E}" type="presParOf" srcId="{2508B54D-3CCE-4E3C-BF54-56C051935F7E}" destId="{3D12346B-F539-49E9-BCF9-4497A89FB4DF}" srcOrd="1" destOrd="0" presId="urn:microsoft.com/office/officeart/2005/8/layout/orgChart1"/>
    <dgm:cxn modelId="{B467739A-AEA8-4A9C-86C0-9C7E191A3EF8}" type="presParOf" srcId="{43109CDE-33D6-4E45-9FAB-58E624728E73}" destId="{1848BF26-5706-4882-8DD4-DA3E5E807EE4}" srcOrd="1" destOrd="0" presId="urn:microsoft.com/office/officeart/2005/8/layout/orgChart1"/>
    <dgm:cxn modelId="{8B422868-D0B6-4D7B-BE24-CBE00D121497}" type="presParOf" srcId="{43109CDE-33D6-4E45-9FAB-58E624728E73}" destId="{2A98EED8-1273-4375-AF72-013F79228BEF}" srcOrd="2" destOrd="0" presId="urn:microsoft.com/office/officeart/2005/8/layout/orgChart1"/>
    <dgm:cxn modelId="{E4BCB692-83D4-4961-9E81-BBC22C091457}" type="presParOf" srcId="{995A3DFD-636A-47AD-92C2-21930B782E6A}" destId="{4B152057-C8DC-49ED-BE73-3E6C05B4A83E}" srcOrd="4" destOrd="0" presId="urn:microsoft.com/office/officeart/2005/8/layout/orgChart1"/>
    <dgm:cxn modelId="{D7A28107-1D81-474F-837F-56AD833AD778}" type="presParOf" srcId="{995A3DFD-636A-47AD-92C2-21930B782E6A}" destId="{E8238DC5-4CE6-4775-A2B3-4D4C29E26444}" srcOrd="5" destOrd="0" presId="urn:microsoft.com/office/officeart/2005/8/layout/orgChart1"/>
    <dgm:cxn modelId="{5A97C6FB-2D25-4505-8BAD-85FD4FD6870B}" type="presParOf" srcId="{E8238DC5-4CE6-4775-A2B3-4D4C29E26444}" destId="{3243B817-A049-42CE-835D-8846DFC555CA}" srcOrd="0" destOrd="0" presId="urn:microsoft.com/office/officeart/2005/8/layout/orgChart1"/>
    <dgm:cxn modelId="{30C67FDD-773B-437F-8A2F-FB9245653108}" type="presParOf" srcId="{3243B817-A049-42CE-835D-8846DFC555CA}" destId="{DB4C1629-5881-4925-A0CF-C767F10B6AD3}" srcOrd="0" destOrd="0" presId="urn:microsoft.com/office/officeart/2005/8/layout/orgChart1"/>
    <dgm:cxn modelId="{088F015E-9EE5-4241-97D0-B4CB179CE895}" type="presParOf" srcId="{3243B817-A049-42CE-835D-8846DFC555CA}" destId="{F0B3A31A-0A98-4C5A-81B3-7F568F6EA4B0}" srcOrd="1" destOrd="0" presId="urn:microsoft.com/office/officeart/2005/8/layout/orgChart1"/>
    <dgm:cxn modelId="{136A99BB-7D3F-4413-8220-9D7C703C0488}" type="presParOf" srcId="{E8238DC5-4CE6-4775-A2B3-4D4C29E26444}" destId="{3A7E8074-6B69-444E-ACB9-66D4480C5D48}" srcOrd="1" destOrd="0" presId="urn:microsoft.com/office/officeart/2005/8/layout/orgChart1"/>
    <dgm:cxn modelId="{74CC9137-876D-4A2A-B2E4-F02FD8FB928F}" type="presParOf" srcId="{E8238DC5-4CE6-4775-A2B3-4D4C29E26444}" destId="{3DFDEAAB-534D-4CF0-97B9-82F30A98DF82}" srcOrd="2" destOrd="0" presId="urn:microsoft.com/office/officeart/2005/8/layout/orgChart1"/>
    <dgm:cxn modelId="{D4179FEA-CAB0-42B1-ADCE-2E2351BCAC98}" type="presParOf" srcId="{D4740E46-4E89-4908-B00F-BE5F1CBD60F0}" destId="{22B4EB6C-8670-4333-87D1-63ADF01E02B3}" srcOrd="2" destOrd="0" presId="urn:microsoft.com/office/officeart/2005/8/layout/orgChar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73FCF0-FEB3-4750-A864-25CA21890C7C}">
      <dsp:nvSpPr>
        <dsp:cNvPr id="0" name=""/>
        <dsp:cNvSpPr/>
      </dsp:nvSpPr>
      <dsp:spPr>
        <a:xfrm>
          <a:off x="3055" y="289136"/>
          <a:ext cx="1837531" cy="51221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消费者</a:t>
          </a:r>
        </a:p>
      </dsp:txBody>
      <dsp:txXfrm>
        <a:off x="3055" y="289136"/>
        <a:ext cx="1837531" cy="512214"/>
      </dsp:txXfrm>
    </dsp:sp>
    <dsp:sp modelId="{095E977F-4EFC-4A86-B36F-B1D531C83E58}">
      <dsp:nvSpPr>
        <dsp:cNvPr id="0" name=""/>
        <dsp:cNvSpPr/>
      </dsp:nvSpPr>
      <dsp:spPr>
        <a:xfrm>
          <a:off x="3055" y="801351"/>
          <a:ext cx="1837531" cy="43281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建立以顾客为中心的零售观念，将“以顾客为中心”作为一条红线，贯穿于市场营销活动的整个过程。</a:t>
          </a:r>
        </a:p>
      </dsp:txBody>
      <dsp:txXfrm>
        <a:off x="3055" y="801351"/>
        <a:ext cx="1837531" cy="4328178"/>
      </dsp:txXfrm>
    </dsp:sp>
    <dsp:sp modelId="{6AF92BF6-1BCF-42B5-9744-5CDF112545A9}">
      <dsp:nvSpPr>
        <dsp:cNvPr id="0" name=""/>
        <dsp:cNvSpPr/>
      </dsp:nvSpPr>
      <dsp:spPr>
        <a:xfrm>
          <a:off x="2097841" y="289136"/>
          <a:ext cx="1837531" cy="51221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成本</a:t>
          </a:r>
        </a:p>
      </dsp:txBody>
      <dsp:txXfrm>
        <a:off x="2097841" y="289136"/>
        <a:ext cx="1837531" cy="512214"/>
      </dsp:txXfrm>
    </dsp:sp>
    <dsp:sp modelId="{CF1359E5-9392-4FBF-9D48-1D343A5E200E}">
      <dsp:nvSpPr>
        <dsp:cNvPr id="0" name=""/>
        <dsp:cNvSpPr/>
      </dsp:nvSpPr>
      <dsp:spPr>
        <a:xfrm>
          <a:off x="2097841" y="801351"/>
          <a:ext cx="1837531" cy="43281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不单是企业的生产成本，或者说</a:t>
          </a:r>
          <a:r>
            <a:rPr lang="en-US" altLang="en-US" sz="1600" kern="1200" dirty="0">
              <a:latin typeface="微软雅黑" panose="020B0503020204020204" pitchFamily="34" charset="-122"/>
              <a:ea typeface="微软雅黑" panose="020B0503020204020204" pitchFamily="34" charset="-122"/>
            </a:rPr>
            <a:t>4P</a:t>
          </a:r>
          <a:r>
            <a:rPr lang="zh-CN" altLang="en-US" sz="1600" kern="1200" dirty="0">
              <a:latin typeface="微软雅黑" panose="020B0503020204020204" pitchFamily="34" charset="-122"/>
              <a:ea typeface="微软雅黑" panose="020B0503020204020204" pitchFamily="34" charset="-122"/>
            </a:rPr>
            <a:t>中的价格，它还包括顾客的购买成本</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这中间的顾客购买成本不仅包括其货币支出，还包括其为此耗费的时间，体力和精力消耗，以及购买风险。</a:t>
          </a:r>
        </a:p>
      </dsp:txBody>
      <dsp:txXfrm>
        <a:off x="2097841" y="801351"/>
        <a:ext cx="1837531" cy="4328178"/>
      </dsp:txXfrm>
    </dsp:sp>
    <dsp:sp modelId="{94A22F03-3283-48EE-AF91-5E606CC749EE}">
      <dsp:nvSpPr>
        <dsp:cNvPr id="0" name=""/>
        <dsp:cNvSpPr/>
      </dsp:nvSpPr>
      <dsp:spPr>
        <a:xfrm>
          <a:off x="4192627" y="289136"/>
          <a:ext cx="1837531" cy="51221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便利</a:t>
          </a:r>
        </a:p>
      </dsp:txBody>
      <dsp:txXfrm>
        <a:off x="4192627" y="289136"/>
        <a:ext cx="1837531" cy="512214"/>
      </dsp:txXfrm>
    </dsp:sp>
    <dsp:sp modelId="{4D4F3D32-8592-427E-843E-F1BF4A172BEC}">
      <dsp:nvSpPr>
        <dsp:cNvPr id="0" name=""/>
        <dsp:cNvSpPr/>
      </dsp:nvSpPr>
      <dsp:spPr>
        <a:xfrm>
          <a:off x="4192627" y="801351"/>
          <a:ext cx="1837531" cy="43281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即所谓为顾客提供最大的购物和使用便利。</a:t>
          </a:r>
          <a:r>
            <a:rPr lang="en-US" altLang="en-US" sz="1600" kern="1200" dirty="0">
              <a:latin typeface="微软雅黑" panose="020B0503020204020204" pitchFamily="34" charset="-122"/>
              <a:ea typeface="微软雅黑" panose="020B0503020204020204" pitchFamily="34" charset="-122"/>
            </a:rPr>
            <a:t>4Cs</a:t>
          </a:r>
          <a:r>
            <a:rPr lang="zh-CN" altLang="en-US" sz="1600" kern="1200" dirty="0">
              <a:latin typeface="微软雅黑" panose="020B0503020204020204" pitchFamily="34" charset="-122"/>
              <a:ea typeface="微软雅黑" panose="020B0503020204020204" pitchFamily="34" charset="-122"/>
            </a:rPr>
            <a:t>营销理论强调企业在制订分销策略时，要更多的考虑顾客的方便，而不是企业自己方便。要通过好的售前、售中和售后服务来让顾客在购物的同时，也享受到了便利。</a:t>
          </a:r>
        </a:p>
      </dsp:txBody>
      <dsp:txXfrm>
        <a:off x="4192627" y="801351"/>
        <a:ext cx="1837531" cy="4328178"/>
      </dsp:txXfrm>
    </dsp:sp>
    <dsp:sp modelId="{EFFE58BA-06B2-42E0-9AED-DEADC4CE4177}">
      <dsp:nvSpPr>
        <dsp:cNvPr id="0" name=""/>
        <dsp:cNvSpPr/>
      </dsp:nvSpPr>
      <dsp:spPr>
        <a:xfrm>
          <a:off x="6287412" y="289136"/>
          <a:ext cx="1837531" cy="51221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沟通</a:t>
          </a:r>
        </a:p>
      </dsp:txBody>
      <dsp:txXfrm>
        <a:off x="6287412" y="289136"/>
        <a:ext cx="1837531" cy="512214"/>
      </dsp:txXfrm>
    </dsp:sp>
    <dsp:sp modelId="{D50AE630-AACF-458F-A200-E91F75EA9671}">
      <dsp:nvSpPr>
        <dsp:cNvPr id="0" name=""/>
        <dsp:cNvSpPr/>
      </dsp:nvSpPr>
      <dsp:spPr>
        <a:xfrm>
          <a:off x="6287412" y="801351"/>
          <a:ext cx="1837531" cy="43281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altLang="en-US" sz="1600" kern="1200" dirty="0">
              <a:latin typeface="微软雅黑" panose="020B0503020204020204" pitchFamily="34" charset="-122"/>
              <a:ea typeface="微软雅黑" panose="020B0503020204020204" pitchFamily="34" charset="-122"/>
            </a:rPr>
            <a:t>4Cs</a:t>
          </a:r>
          <a:r>
            <a:rPr lang="zh-CN" altLang="en-US" sz="1600" kern="1200" dirty="0">
              <a:latin typeface="微软雅黑" panose="020B0503020204020204" pitchFamily="34" charset="-122"/>
              <a:ea typeface="微软雅黑" panose="020B0503020204020204" pitchFamily="34" charset="-122"/>
            </a:rPr>
            <a:t>营销理论认为，企业应通过同顾客进行积极有效的双向沟通，建立基于共同利益的新型企业、顾客关系。这不再是企业单向的促销和劝导顾客，而是在双方的沟通中找到能同时实现各自目标的通途。</a:t>
          </a:r>
        </a:p>
      </dsp:txBody>
      <dsp:txXfrm>
        <a:off x="6287412" y="801351"/>
        <a:ext cx="1837531" cy="43281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8A945D-F3AD-4FB4-8E19-104235A86520}">
      <dsp:nvSpPr>
        <dsp:cNvPr id="0" name=""/>
        <dsp:cNvSpPr/>
      </dsp:nvSpPr>
      <dsp:spPr>
        <a:xfrm rot="5400000">
          <a:off x="5005281" y="-1946050"/>
          <a:ext cx="1043516" cy="520192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dirty="0">
              <a:latin typeface="微软雅黑" panose="020B0503020204020204" pitchFamily="34" charset="-122"/>
              <a:ea typeface="微软雅黑" panose="020B0503020204020204" pitchFamily="34" charset="-122"/>
            </a:rPr>
            <a:t>1.</a:t>
          </a:r>
          <a:r>
            <a:rPr lang="zh-CN" altLang="en-US" sz="1600" kern="1200" dirty="0">
              <a:latin typeface="微软雅黑" panose="020B0503020204020204" pitchFamily="34" charset="-122"/>
              <a:ea typeface="微软雅黑" panose="020B0503020204020204" pitchFamily="34" charset="-122"/>
            </a:rPr>
            <a:t>与客户建立关联</a:t>
          </a:r>
          <a:r>
            <a:rPr lang="en-US" altLang="en-US" sz="1600" kern="1200" dirty="0">
              <a:latin typeface="微软雅黑" panose="020B0503020204020204" pitchFamily="34" charset="-122"/>
              <a:ea typeface="微软雅黑" panose="020B0503020204020204" pitchFamily="34" charset="-122"/>
            </a:rPr>
            <a:t>——</a:t>
          </a:r>
          <a:r>
            <a:rPr lang="zh-CN" altLang="en-US" sz="1600" kern="1200" dirty="0">
              <a:latin typeface="微软雅黑" panose="020B0503020204020204" pitchFamily="34" charset="-122"/>
              <a:ea typeface="微软雅黑" panose="020B0503020204020204" pitchFamily="34" charset="-122"/>
            </a:rPr>
            <a:t>出售方案</a:t>
          </a:r>
        </a:p>
        <a:p>
          <a:pPr marL="171450" lvl="1" indent="-171450" algn="l" defTabSz="711200">
            <a:lnSpc>
              <a:spcPct val="90000"/>
            </a:lnSpc>
            <a:spcBef>
              <a:spcPct val="0"/>
            </a:spcBef>
            <a:spcAft>
              <a:spcPct val="15000"/>
            </a:spcAft>
            <a:buChar char="•"/>
          </a:pPr>
          <a:r>
            <a:rPr lang="en-US" altLang="en-US" sz="1600" kern="1200" dirty="0">
              <a:latin typeface="微软雅黑" panose="020B0503020204020204" pitchFamily="34" charset="-122"/>
              <a:ea typeface="微软雅黑" panose="020B0503020204020204" pitchFamily="34" charset="-122"/>
            </a:rPr>
            <a:t>2.</a:t>
          </a:r>
          <a:r>
            <a:rPr lang="zh-CN" altLang="en-US" sz="1600" kern="1200" dirty="0">
              <a:latin typeface="微软雅黑" panose="020B0503020204020204" pitchFamily="34" charset="-122"/>
              <a:ea typeface="微软雅黑" panose="020B0503020204020204" pitchFamily="34" charset="-122"/>
            </a:rPr>
            <a:t>基于产品的关联</a:t>
          </a:r>
          <a:r>
            <a:rPr lang="en-US" altLang="en-US" sz="1600" kern="1200" dirty="0">
              <a:latin typeface="微软雅黑" panose="020B0503020204020204" pitchFamily="34" charset="-122"/>
              <a:ea typeface="微软雅黑" panose="020B0503020204020204" pitchFamily="34" charset="-122"/>
            </a:rPr>
            <a:t>——</a:t>
          </a:r>
          <a:r>
            <a:rPr lang="zh-CN" altLang="en-US" sz="1600" kern="1200" dirty="0">
              <a:latin typeface="微软雅黑" panose="020B0503020204020204" pitchFamily="34" charset="-122"/>
              <a:ea typeface="微软雅黑" panose="020B0503020204020204" pitchFamily="34" charset="-122"/>
            </a:rPr>
            <a:t>对位需求</a:t>
          </a:r>
        </a:p>
      </dsp:txBody>
      <dsp:txXfrm rot="-5400000">
        <a:off x="2926079" y="184092"/>
        <a:ext cx="5150980" cy="941636"/>
      </dsp:txXfrm>
    </dsp:sp>
    <dsp:sp modelId="{E42DB695-8E5E-4960-8E62-E702B51B6560}">
      <dsp:nvSpPr>
        <dsp:cNvPr id="0" name=""/>
        <dsp:cNvSpPr/>
      </dsp:nvSpPr>
      <dsp:spPr>
        <a:xfrm>
          <a:off x="0" y="2711"/>
          <a:ext cx="2926080"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关联</a:t>
          </a:r>
        </a:p>
      </dsp:txBody>
      <dsp:txXfrm>
        <a:off x="63675" y="66386"/>
        <a:ext cx="2798730" cy="1177045"/>
      </dsp:txXfrm>
    </dsp:sp>
    <dsp:sp modelId="{5DC54927-ADCA-43D5-9AA6-FE2F36272C2B}">
      <dsp:nvSpPr>
        <dsp:cNvPr id="0" name=""/>
        <dsp:cNvSpPr/>
      </dsp:nvSpPr>
      <dsp:spPr>
        <a:xfrm rot="5400000">
          <a:off x="5005281" y="-576434"/>
          <a:ext cx="1043516" cy="520192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反应灵敏</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执行迅速</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个性化服务</a:t>
          </a:r>
        </a:p>
      </dsp:txBody>
      <dsp:txXfrm rot="-5400000">
        <a:off x="2926079" y="1553708"/>
        <a:ext cx="5150980" cy="941636"/>
      </dsp:txXfrm>
    </dsp:sp>
    <dsp:sp modelId="{7FA22392-BFE0-45F9-B3BD-0FAA7C08BF90}">
      <dsp:nvSpPr>
        <dsp:cNvPr id="0" name=""/>
        <dsp:cNvSpPr/>
      </dsp:nvSpPr>
      <dsp:spPr>
        <a:xfrm>
          <a:off x="0" y="1372327"/>
          <a:ext cx="2926080"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反应</a:t>
          </a:r>
        </a:p>
      </dsp:txBody>
      <dsp:txXfrm>
        <a:off x="63675" y="1436002"/>
        <a:ext cx="2798730" cy="1177045"/>
      </dsp:txXfrm>
    </dsp:sp>
    <dsp:sp modelId="{46FAD4A4-9EBB-444A-AEB7-C123EDEDA55D}">
      <dsp:nvSpPr>
        <dsp:cNvPr id="0" name=""/>
        <dsp:cNvSpPr/>
      </dsp:nvSpPr>
      <dsp:spPr>
        <a:xfrm rot="5400000">
          <a:off x="5005281" y="793181"/>
          <a:ext cx="1043516" cy="520192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关系指的是通过将企业的营销活动与社会环境相结合，认为企业营销活动是一个供应商、顾客、行业竞争者、经销商、政府机关等共同发生作用的过程</a:t>
          </a:r>
        </a:p>
      </dsp:txBody>
      <dsp:txXfrm rot="-5400000">
        <a:off x="2926079" y="2923323"/>
        <a:ext cx="5150980" cy="941636"/>
      </dsp:txXfrm>
    </dsp:sp>
    <dsp:sp modelId="{9DB9BC4A-717C-4FBA-B345-0B90178BFEAE}">
      <dsp:nvSpPr>
        <dsp:cNvPr id="0" name=""/>
        <dsp:cNvSpPr/>
      </dsp:nvSpPr>
      <dsp:spPr>
        <a:xfrm>
          <a:off x="0" y="2741943"/>
          <a:ext cx="2926080"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关系</a:t>
          </a:r>
        </a:p>
      </dsp:txBody>
      <dsp:txXfrm>
        <a:off x="63675" y="2805618"/>
        <a:ext cx="2798730" cy="1177045"/>
      </dsp:txXfrm>
    </dsp:sp>
    <dsp:sp modelId="{1D13E4CB-71DB-4361-A3F4-316095508E71}">
      <dsp:nvSpPr>
        <dsp:cNvPr id="0" name=""/>
        <dsp:cNvSpPr/>
      </dsp:nvSpPr>
      <dsp:spPr>
        <a:xfrm rot="5400000">
          <a:off x="5005281" y="2162797"/>
          <a:ext cx="1043516" cy="520192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一方面顾客通过较低代价获得同等价值</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另一方面，企业也实现了追求回报的目的，实现了企业与顾客的双赢</a:t>
          </a:r>
        </a:p>
      </dsp:txBody>
      <dsp:txXfrm rot="-5400000">
        <a:off x="2926079" y="4292939"/>
        <a:ext cx="5150980" cy="941636"/>
      </dsp:txXfrm>
    </dsp:sp>
    <dsp:sp modelId="{7B35CF83-89CE-478D-B8AB-5D5C46E8B918}">
      <dsp:nvSpPr>
        <dsp:cNvPr id="0" name=""/>
        <dsp:cNvSpPr/>
      </dsp:nvSpPr>
      <dsp:spPr>
        <a:xfrm>
          <a:off x="0" y="4111559"/>
          <a:ext cx="2926080"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回报</a:t>
          </a:r>
        </a:p>
      </dsp:txBody>
      <dsp:txXfrm>
        <a:off x="63675" y="4175234"/>
        <a:ext cx="2798730" cy="11770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0249E-D452-49E8-9839-F593383A00F0}">
      <dsp:nvSpPr>
        <dsp:cNvPr id="0" name=""/>
        <dsp:cNvSpPr/>
      </dsp:nvSpPr>
      <dsp:spPr>
        <a:xfrm rot="5400000">
          <a:off x="5870305" y="-3519445"/>
          <a:ext cx="713554" cy="798546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视觉是营销实践者最仰赖的感官感觉，大多数营销传播手段都诉诸视觉，如品牌标识与包装设计、报纸杂志广告、电视广告、网络广告、电影植入广告等。</a:t>
          </a:r>
        </a:p>
      </dsp:txBody>
      <dsp:txXfrm rot="-5400000">
        <a:off x="2234351" y="151342"/>
        <a:ext cx="7950631" cy="643888"/>
      </dsp:txXfrm>
    </dsp:sp>
    <dsp:sp modelId="{E42DB695-8E5E-4960-8E62-E702B51B6560}">
      <dsp:nvSpPr>
        <dsp:cNvPr id="0" name=""/>
        <dsp:cNvSpPr/>
      </dsp:nvSpPr>
      <dsp:spPr>
        <a:xfrm>
          <a:off x="484201" y="574"/>
          <a:ext cx="1750148" cy="9454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视觉营销</a:t>
          </a:r>
        </a:p>
      </dsp:txBody>
      <dsp:txXfrm>
        <a:off x="530353" y="46726"/>
        <a:ext cx="1657844" cy="853120"/>
      </dsp:txXfrm>
    </dsp:sp>
    <dsp:sp modelId="{36CCC73B-5BF3-4682-A667-1B4206173717}">
      <dsp:nvSpPr>
        <dsp:cNvPr id="0" name=""/>
        <dsp:cNvSpPr/>
      </dsp:nvSpPr>
      <dsp:spPr>
        <a:xfrm rot="5400000">
          <a:off x="5871131" y="-2555318"/>
          <a:ext cx="713554" cy="79837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听觉营销指利用美妙或独特的声音，吸引消费者的听觉关注，并在消费者的心目中形成独特的声音</a:t>
          </a:r>
          <a:r>
            <a:rPr lang="zh-CN" altLang="en-US" sz="1200" kern="1200" dirty="0">
              <a:latin typeface="微软雅黑" panose="020B0503020204020204" pitchFamily="34" charset="-122"/>
              <a:ea typeface="微软雅黑" panose="020B0503020204020204" pitchFamily="34" charset="-122"/>
            </a:rPr>
            <a:t>。</a:t>
          </a:r>
        </a:p>
      </dsp:txBody>
      <dsp:txXfrm rot="-5400000">
        <a:off x="2236023" y="1114623"/>
        <a:ext cx="7948939" cy="643888"/>
      </dsp:txXfrm>
    </dsp:sp>
    <dsp:sp modelId="{7FA22392-BFE0-45F9-B3BD-0FAA7C08BF90}">
      <dsp:nvSpPr>
        <dsp:cNvPr id="0" name=""/>
        <dsp:cNvSpPr/>
      </dsp:nvSpPr>
      <dsp:spPr>
        <a:xfrm>
          <a:off x="484201" y="990595"/>
          <a:ext cx="1751820" cy="891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听觉营销</a:t>
          </a:r>
        </a:p>
      </dsp:txBody>
      <dsp:txXfrm>
        <a:off x="527742" y="1034136"/>
        <a:ext cx="1664738" cy="804861"/>
      </dsp:txXfrm>
    </dsp:sp>
    <dsp:sp modelId="{0359BC6F-8AF9-40DB-B936-4E38DAFFAD73}">
      <dsp:nvSpPr>
        <dsp:cNvPr id="0" name=""/>
        <dsp:cNvSpPr/>
      </dsp:nvSpPr>
      <dsp:spPr>
        <a:xfrm rot="5400000">
          <a:off x="5877346" y="-1591661"/>
          <a:ext cx="713554" cy="792953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触觉营销指通过在触觉上为消费者留下难以忘怀的印象，宣传产品的特性并刺激消费者的购买欲望。希尔顿连锁饭店在浴室内放置一只造型极可爱、手感舒服的小鸭子。</a:t>
          </a:r>
        </a:p>
      </dsp:txBody>
      <dsp:txXfrm rot="-5400000">
        <a:off x="2269354" y="2051164"/>
        <a:ext cx="7894706" cy="643888"/>
      </dsp:txXfrm>
    </dsp:sp>
    <dsp:sp modelId="{0E896F5B-B56C-483D-8872-22FE274916AD}">
      <dsp:nvSpPr>
        <dsp:cNvPr id="0" name=""/>
        <dsp:cNvSpPr/>
      </dsp:nvSpPr>
      <dsp:spPr>
        <a:xfrm>
          <a:off x="484201" y="1927136"/>
          <a:ext cx="1785152" cy="891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触觉营销</a:t>
          </a:r>
        </a:p>
      </dsp:txBody>
      <dsp:txXfrm>
        <a:off x="527742" y="1970677"/>
        <a:ext cx="1698070" cy="804861"/>
      </dsp:txXfrm>
    </dsp:sp>
    <dsp:sp modelId="{35DA850E-007F-4C8D-973D-54DB6C9BC5CF}">
      <dsp:nvSpPr>
        <dsp:cNvPr id="0" name=""/>
        <dsp:cNvSpPr/>
      </dsp:nvSpPr>
      <dsp:spPr>
        <a:xfrm rot="5400000">
          <a:off x="5908592" y="-665617"/>
          <a:ext cx="713554" cy="795053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例如食品在终端销售环节常常会为消费者提供免费品尝的机会，这有利于通过对消费的味觉刺激实现对消费者的吸引。</a:t>
          </a:r>
        </a:p>
      </dsp:txBody>
      <dsp:txXfrm rot="-5400000">
        <a:off x="2290105" y="2987703"/>
        <a:ext cx="7915697" cy="643888"/>
      </dsp:txXfrm>
    </dsp:sp>
    <dsp:sp modelId="{04B551B1-A0C7-4376-B139-353F8DD00431}">
      <dsp:nvSpPr>
        <dsp:cNvPr id="0" name=""/>
        <dsp:cNvSpPr/>
      </dsp:nvSpPr>
      <dsp:spPr>
        <a:xfrm>
          <a:off x="484201" y="2863676"/>
          <a:ext cx="1805903" cy="891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味觉营销</a:t>
          </a:r>
        </a:p>
      </dsp:txBody>
      <dsp:txXfrm>
        <a:off x="527742" y="2907217"/>
        <a:ext cx="1718821" cy="804861"/>
      </dsp:txXfrm>
    </dsp:sp>
    <dsp:sp modelId="{7396C58C-869C-4B33-9823-B16B4948F4CC}">
      <dsp:nvSpPr>
        <dsp:cNvPr id="0" name=""/>
        <dsp:cNvSpPr/>
      </dsp:nvSpPr>
      <dsp:spPr>
        <a:xfrm rot="5400000">
          <a:off x="5933386" y="275087"/>
          <a:ext cx="713554" cy="794220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例如新加坡航空公司把美国仙爱尔</a:t>
          </a:r>
          <a:r>
            <a:rPr lang="en-US" altLang="en-US" sz="1600" kern="1200" dirty="0" err="1">
              <a:latin typeface="微软雅黑" panose="020B0503020204020204" pitchFamily="34" charset="-122"/>
              <a:ea typeface="微软雅黑" panose="020B0503020204020204" pitchFamily="34" charset="-122"/>
            </a:rPr>
            <a:t>Scentair</a:t>
          </a:r>
          <a:r>
            <a:rPr lang="zh-CN" altLang="en-US" sz="1600" kern="1200" dirty="0">
              <a:latin typeface="微软雅黑" panose="020B0503020204020204" pitchFamily="34" charset="-122"/>
              <a:ea typeface="微软雅黑" panose="020B0503020204020204" pitchFamily="34" charset="-122"/>
            </a:rPr>
            <a:t>公司特别调制的“热毛巾上的香水味”作为其专利香味，广泛喷洒在机舱和乘客用品上。</a:t>
          </a:r>
        </a:p>
      </dsp:txBody>
      <dsp:txXfrm rot="-5400000">
        <a:off x="2319062" y="3924245"/>
        <a:ext cx="7907370" cy="643888"/>
      </dsp:txXfrm>
    </dsp:sp>
    <dsp:sp modelId="{F072125E-D54D-469A-810A-028FC47EA51C}">
      <dsp:nvSpPr>
        <dsp:cNvPr id="0" name=""/>
        <dsp:cNvSpPr/>
      </dsp:nvSpPr>
      <dsp:spPr>
        <a:xfrm>
          <a:off x="484201" y="3800216"/>
          <a:ext cx="1834860" cy="891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嗅觉营销</a:t>
          </a:r>
        </a:p>
      </dsp:txBody>
      <dsp:txXfrm>
        <a:off x="527742" y="3843757"/>
        <a:ext cx="1747778" cy="804861"/>
      </dsp:txXfrm>
    </dsp:sp>
    <dsp:sp modelId="{E47B94C6-CA7A-4E98-83CF-6F3B3C981D5F}">
      <dsp:nvSpPr>
        <dsp:cNvPr id="0" name=""/>
        <dsp:cNvSpPr/>
      </dsp:nvSpPr>
      <dsp:spPr>
        <a:xfrm rot="5400000">
          <a:off x="5952072" y="1222054"/>
          <a:ext cx="713554" cy="792134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有的研究发现了多感官协同一致的正面效应，如前文提及的商场气味与音乐的协同，有的研究则发现了多感官冲突互补的正面效应，如前文所述的卖场的拥挤程度（触觉）与气味（嗅觉）不一致的正面效应。</a:t>
          </a:r>
        </a:p>
      </dsp:txBody>
      <dsp:txXfrm rot="-5400000">
        <a:off x="2348175" y="4860785"/>
        <a:ext cx="7886516" cy="643888"/>
      </dsp:txXfrm>
    </dsp:sp>
    <dsp:sp modelId="{38D425B7-B652-434B-A88A-6C3A3E646627}">
      <dsp:nvSpPr>
        <dsp:cNvPr id="0" name=""/>
        <dsp:cNvSpPr/>
      </dsp:nvSpPr>
      <dsp:spPr>
        <a:xfrm>
          <a:off x="484201" y="4736757"/>
          <a:ext cx="1863973" cy="891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跨感官交互</a:t>
          </a:r>
        </a:p>
      </dsp:txBody>
      <dsp:txXfrm>
        <a:off x="527742" y="4780298"/>
        <a:ext cx="1776891" cy="8048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52057-C8DC-49ED-BE73-3E6C05B4A83E}">
      <dsp:nvSpPr>
        <dsp:cNvPr id="0" name=""/>
        <dsp:cNvSpPr/>
      </dsp:nvSpPr>
      <dsp:spPr>
        <a:xfrm>
          <a:off x="4064000" y="2459823"/>
          <a:ext cx="2875309" cy="499020"/>
        </a:xfrm>
        <a:custGeom>
          <a:avLst/>
          <a:gdLst/>
          <a:ahLst/>
          <a:cxnLst/>
          <a:rect l="0" t="0" r="0" b="0"/>
          <a:pathLst>
            <a:path>
              <a:moveTo>
                <a:pt x="0" y="0"/>
              </a:moveTo>
              <a:lnTo>
                <a:pt x="0" y="249510"/>
              </a:lnTo>
              <a:lnTo>
                <a:pt x="2875309" y="249510"/>
              </a:lnTo>
              <a:lnTo>
                <a:pt x="2875309" y="4990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CA5F81-BA25-46A9-B726-A6D7B4A71FF0}">
      <dsp:nvSpPr>
        <dsp:cNvPr id="0" name=""/>
        <dsp:cNvSpPr/>
      </dsp:nvSpPr>
      <dsp:spPr>
        <a:xfrm>
          <a:off x="4018280" y="2459823"/>
          <a:ext cx="91440" cy="499020"/>
        </a:xfrm>
        <a:custGeom>
          <a:avLst/>
          <a:gdLst/>
          <a:ahLst/>
          <a:cxnLst/>
          <a:rect l="0" t="0" r="0" b="0"/>
          <a:pathLst>
            <a:path>
              <a:moveTo>
                <a:pt x="45720" y="0"/>
              </a:moveTo>
              <a:lnTo>
                <a:pt x="45720" y="4990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8E8ACF-AC03-42E5-B401-D7604491274C}">
      <dsp:nvSpPr>
        <dsp:cNvPr id="0" name=""/>
        <dsp:cNvSpPr/>
      </dsp:nvSpPr>
      <dsp:spPr>
        <a:xfrm>
          <a:off x="1188690" y="2459823"/>
          <a:ext cx="2875309" cy="499020"/>
        </a:xfrm>
        <a:custGeom>
          <a:avLst/>
          <a:gdLst/>
          <a:ahLst/>
          <a:cxnLst/>
          <a:rect l="0" t="0" r="0" b="0"/>
          <a:pathLst>
            <a:path>
              <a:moveTo>
                <a:pt x="2875309" y="0"/>
              </a:moveTo>
              <a:lnTo>
                <a:pt x="2875309" y="249510"/>
              </a:lnTo>
              <a:lnTo>
                <a:pt x="0" y="249510"/>
              </a:lnTo>
              <a:lnTo>
                <a:pt x="0" y="4990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66A0B9-B0A6-49EA-BABA-AE66AC55A852}">
      <dsp:nvSpPr>
        <dsp:cNvPr id="0" name=""/>
        <dsp:cNvSpPr/>
      </dsp:nvSpPr>
      <dsp:spPr>
        <a:xfrm>
          <a:off x="2875855" y="1271678"/>
          <a:ext cx="2376289" cy="11881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r>
            <a:rPr lang="zh-CN" altLang="en-US" sz="4500" kern="1200" dirty="0"/>
            <a:t>三大特点</a:t>
          </a:r>
        </a:p>
      </dsp:txBody>
      <dsp:txXfrm>
        <a:off x="2875855" y="1271678"/>
        <a:ext cx="2376289" cy="1188144"/>
      </dsp:txXfrm>
    </dsp:sp>
    <dsp:sp modelId="{B58C61A0-F7B2-4D25-9820-B3C505FC1087}">
      <dsp:nvSpPr>
        <dsp:cNvPr id="0" name=""/>
        <dsp:cNvSpPr/>
      </dsp:nvSpPr>
      <dsp:spPr>
        <a:xfrm>
          <a:off x="545" y="2958843"/>
          <a:ext cx="2376289" cy="11881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r>
            <a:rPr lang="zh-CN" altLang="en-US" sz="4500" kern="1200" dirty="0"/>
            <a:t>随时性</a:t>
          </a:r>
        </a:p>
      </dsp:txBody>
      <dsp:txXfrm>
        <a:off x="545" y="2958843"/>
        <a:ext cx="2376289" cy="1188144"/>
      </dsp:txXfrm>
    </dsp:sp>
    <dsp:sp modelId="{FFAD5A83-C491-48D6-A4E9-617584CECBFF}">
      <dsp:nvSpPr>
        <dsp:cNvPr id="0" name=""/>
        <dsp:cNvSpPr/>
      </dsp:nvSpPr>
      <dsp:spPr>
        <a:xfrm>
          <a:off x="2875855" y="2958843"/>
          <a:ext cx="2376289" cy="11881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r>
            <a:rPr lang="zh-CN" altLang="en-US" sz="4500" kern="1200" dirty="0"/>
            <a:t>不相关性</a:t>
          </a:r>
        </a:p>
      </dsp:txBody>
      <dsp:txXfrm>
        <a:off x="2875855" y="2958843"/>
        <a:ext cx="2376289" cy="1188144"/>
      </dsp:txXfrm>
    </dsp:sp>
    <dsp:sp modelId="{DB4C1629-5881-4925-A0CF-C767F10B6AD3}">
      <dsp:nvSpPr>
        <dsp:cNvPr id="0" name=""/>
        <dsp:cNvSpPr/>
      </dsp:nvSpPr>
      <dsp:spPr>
        <a:xfrm>
          <a:off x="5751165" y="2958843"/>
          <a:ext cx="2376289" cy="11881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r>
            <a:rPr lang="zh-CN" altLang="en-US" sz="4500" kern="1200" dirty="0"/>
            <a:t>多样性</a:t>
          </a:r>
        </a:p>
      </dsp:txBody>
      <dsp:txXfrm>
        <a:off x="5751165" y="2958843"/>
        <a:ext cx="2376289" cy="118814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81597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1095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10013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8269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60481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66925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16758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6051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6061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58867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52138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78158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5440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25010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069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90322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744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00189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02810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8226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Master" Target="../slideMasters/slideMaster2.xml"/><Relationship Id="rId4" Type="http://schemas.openxmlformats.org/officeDocument/2006/relationships/tags" Target="../tags/tag6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slideMaster" Target="../slideMasters/slideMaster2.xml"/><Relationship Id="rId4" Type="http://schemas.openxmlformats.org/officeDocument/2006/relationships/tags" Target="../tags/tag96.xml"/><Relationship Id="rId9" Type="http://schemas.openxmlformats.org/officeDocument/2006/relationships/tags" Target="../tags/tag10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2021/10/27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4.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58.xml"/><Relationship Id="rId7" Type="http://schemas.openxmlformats.org/officeDocument/2006/relationships/tags" Target="../tags/tag162.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10" Type="http://schemas.openxmlformats.org/officeDocument/2006/relationships/image" Target="../media/image2.png"/><Relationship Id="rId4" Type="http://schemas.openxmlformats.org/officeDocument/2006/relationships/tags" Target="../tags/tag159.xml"/><Relationship Id="rId9"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65.xml"/><Relationship Id="rId7" Type="http://schemas.openxmlformats.org/officeDocument/2006/relationships/tags" Target="../tags/tag16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9"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9"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10" Type="http://schemas.openxmlformats.org/officeDocument/2006/relationships/image" Target="../media/image3.png"/><Relationship Id="rId4" Type="http://schemas.openxmlformats.org/officeDocument/2006/relationships/tags" Target="../tags/tag180.xml"/><Relationship Id="rId9"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86.xml"/><Relationship Id="rId7" Type="http://schemas.openxmlformats.org/officeDocument/2006/relationships/tags" Target="../tags/tag190.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5" Type="http://schemas.openxmlformats.org/officeDocument/2006/relationships/tags" Target="../tags/tag188.xml"/><Relationship Id="rId10" Type="http://schemas.openxmlformats.org/officeDocument/2006/relationships/image" Target="../media/image4.png"/><Relationship Id="rId4" Type="http://schemas.openxmlformats.org/officeDocument/2006/relationships/tags" Target="../tags/tag187.xml"/><Relationship Id="rId9"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194.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tags" Target="../tags/tag197.xml"/><Relationship Id="rId7" Type="http://schemas.openxmlformats.org/officeDocument/2006/relationships/diagramData" Target="../diagrams/data1.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notesSlide" Target="../notesSlides/notesSlide12.xml"/><Relationship Id="rId11" Type="http://schemas.microsoft.com/office/2007/relationships/diagramDrawing" Target="../diagrams/drawing1.xml"/><Relationship Id="rId5" Type="http://schemas.openxmlformats.org/officeDocument/2006/relationships/slideLayout" Target="../slideLayouts/slideLayout2.xml"/><Relationship Id="rId10" Type="http://schemas.openxmlformats.org/officeDocument/2006/relationships/diagramColors" Target="../diagrams/colors1.xml"/><Relationship Id="rId4" Type="http://schemas.openxmlformats.org/officeDocument/2006/relationships/tags" Target="../tags/tag198.xml"/><Relationship Id="rId9"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image" Target="../media/image5.png"/><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202.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0.xml"/><Relationship Id="rId7"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tags" Target="../tags/tag205.xml"/><Relationship Id="rId7" Type="http://schemas.openxmlformats.org/officeDocument/2006/relationships/diagramData" Target="../diagrams/data2.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notesSlide" Target="../notesSlides/notesSlide14.xml"/><Relationship Id="rId11" Type="http://schemas.microsoft.com/office/2007/relationships/diagramDrawing" Target="../diagrams/drawing2.xml"/><Relationship Id="rId5" Type="http://schemas.openxmlformats.org/officeDocument/2006/relationships/slideLayout" Target="../slideLayouts/slideLayout2.xml"/><Relationship Id="rId10" Type="http://schemas.openxmlformats.org/officeDocument/2006/relationships/diagramColors" Target="../diagrams/colors2.xml"/><Relationship Id="rId4" Type="http://schemas.openxmlformats.org/officeDocument/2006/relationships/tags" Target="../tags/tag206.xml"/><Relationship Id="rId9"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tags" Target="../tags/tag209.xml"/><Relationship Id="rId7" Type="http://schemas.openxmlformats.org/officeDocument/2006/relationships/image" Target="../media/image6.pn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210.xml"/></Relationships>
</file>

<file path=ppt/slides/_rels/slide22.xml.rels><?xml version="1.0" encoding="UTF-8" standalone="yes"?>
<Relationships xmlns="http://schemas.openxmlformats.org/package/2006/relationships"><Relationship Id="rId3" Type="http://schemas.openxmlformats.org/officeDocument/2006/relationships/tags" Target="../tags/tag213.xml"/><Relationship Id="rId7" Type="http://schemas.openxmlformats.org/officeDocument/2006/relationships/image" Target="../media/image7.pn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2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217.xml"/><Relationship Id="rId7" Type="http://schemas.openxmlformats.org/officeDocument/2006/relationships/image" Target="../media/image8.png"/><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218.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tags" Target="../tags/tag221.xml"/><Relationship Id="rId7" Type="http://schemas.openxmlformats.org/officeDocument/2006/relationships/diagramData" Target="../diagrams/data3.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notesSlide" Target="../notesSlides/notesSlide18.xml"/><Relationship Id="rId11" Type="http://schemas.microsoft.com/office/2007/relationships/diagramDrawing" Target="../diagrams/drawing3.xml"/><Relationship Id="rId5" Type="http://schemas.openxmlformats.org/officeDocument/2006/relationships/slideLayout" Target="../slideLayouts/slideLayout2.xml"/><Relationship Id="rId10" Type="http://schemas.openxmlformats.org/officeDocument/2006/relationships/diagramColors" Target="../diagrams/colors3.xml"/><Relationship Id="rId4" Type="http://schemas.openxmlformats.org/officeDocument/2006/relationships/tags" Target="../tags/tag222.xml"/><Relationship Id="rId9"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tags" Target="../tags/tag225.xml"/><Relationship Id="rId7" Type="http://schemas.openxmlformats.org/officeDocument/2006/relationships/notesSlide" Target="../notesSlides/notesSlide19.xml"/><Relationship Id="rId12" Type="http://schemas.microsoft.com/office/2007/relationships/diagramDrawing" Target="../diagrams/drawing4.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slideLayout" Target="../slideLayouts/slideLayout13.xml"/><Relationship Id="rId11" Type="http://schemas.openxmlformats.org/officeDocument/2006/relationships/diagramColors" Target="../diagrams/colors4.xml"/><Relationship Id="rId5" Type="http://schemas.openxmlformats.org/officeDocument/2006/relationships/tags" Target="../tags/tag227.xml"/><Relationship Id="rId10" Type="http://schemas.openxmlformats.org/officeDocument/2006/relationships/diagramQuickStyle" Target="../diagrams/quickStyle4.xml"/><Relationship Id="rId4" Type="http://schemas.openxmlformats.org/officeDocument/2006/relationships/tags" Target="../tags/tag226.xml"/><Relationship Id="rId9"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tags" Target="../tags/tag230.xml"/><Relationship Id="rId7" Type="http://schemas.openxmlformats.org/officeDocument/2006/relationships/notesSlide" Target="../notesSlides/notesSlide20.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slideLayout" Target="../slideLayouts/slideLayout13.xml"/><Relationship Id="rId5" Type="http://schemas.openxmlformats.org/officeDocument/2006/relationships/tags" Target="../tags/tag232.xml"/><Relationship Id="rId4" Type="http://schemas.openxmlformats.org/officeDocument/2006/relationships/tags" Target="../tags/tag231.xml"/></Relationships>
</file>

<file path=ppt/slides/_rels/slide28.xml.rels><?xml version="1.0" encoding="UTF-8" standalone="yes"?>
<Relationships xmlns="http://schemas.openxmlformats.org/package/2006/relationships"><Relationship Id="rId3" Type="http://schemas.openxmlformats.org/officeDocument/2006/relationships/tags" Target="../tags/tag235.xml"/><Relationship Id="rId7" Type="http://schemas.openxmlformats.org/officeDocument/2006/relationships/notesSlide" Target="../notesSlides/notesSlide21.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Layout" Target="../slideLayouts/slideLayout13.xml"/><Relationship Id="rId5" Type="http://schemas.openxmlformats.org/officeDocument/2006/relationships/tags" Target="../tags/tag237.xml"/><Relationship Id="rId4" Type="http://schemas.openxmlformats.org/officeDocument/2006/relationships/tags" Target="../tags/tag236.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9"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30.xml"/><Relationship Id="rId7" Type="http://schemas.openxmlformats.org/officeDocument/2006/relationships/tags" Target="../tags/tag134.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9"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91870" y="3604895"/>
            <a:ext cx="10208260" cy="707886"/>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第二章 达权通变、日新月异</a:t>
            </a:r>
            <a:r>
              <a:rPr lang="en-US" altLang="zh-CN"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营销的演变</a:t>
            </a:r>
            <a:endPar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2.1.2</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顾客</a:t>
            </a:r>
            <a:r>
              <a:rPr lang="zh-CN" altLang="en-US" sz="3400" b="1" spc="180" dirty="0">
                <a:solidFill>
                  <a:srgbClr val="002060"/>
                </a:solidFill>
                <a:latin typeface="微软雅黑" panose="020B0503020204020204" pitchFamily="34" charset="-122"/>
                <a:ea typeface="微软雅黑" panose="020B0503020204020204" pitchFamily="34" charset="-122"/>
              </a:rPr>
              <a:t>导向</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4379"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大市场营销观念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所谓大市场营销，是指企业为了成功地进入特定市场，并在那里从事业务经营，策略上协调地施用经济的、心理的、政治的和公共关系等手段，以博得各有关方面的支持与合作的活动过程。大市场营销观念认为，由于贸易保护主义回潮、政府干预加强，企业营销中所面临的问题，已不仅仅是如何满足现有目标市场的需求。企业在市场营销中，首先是运用政治权力（</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political power</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）和公共关系（</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public relations</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设法取得具有影响力的政府官员、立法部门、企业高层决策者等方面的合作与支持；启发和引导特定市场的需求，在该市场的消费者中树立良好的企业信誉和产品形象，以打开市场、进入市场。然后，运用传统的</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4P</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产品、价格、渠道、促销）组合去满足该市场的需求，进一步巩固市场地位。单纯市场营销观念认为，实现企业营销目标的关键在于正确地掌握目标市场需求，并从整体上去满足目标市场的需求。因此，企业必须生产、经营市场所需要的产品，通过满足市场需求去获取企业的长期利润。</a:t>
            </a: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3910767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市场导向</a:t>
            </a:r>
          </a:p>
        </p:txBody>
      </p:sp>
      <p:grpSp>
        <p:nvGrpSpPr>
          <p:cNvPr id="7" name="组合 6"/>
          <p:cNvGrpSpPr/>
          <p:nvPr/>
        </p:nvGrpSpPr>
        <p:grpSpPr>
          <a:xfrm>
            <a:off x="748665" y="1132205"/>
            <a:ext cx="3347085" cy="627380"/>
            <a:chOff x="4124" y="886"/>
            <a:chExt cx="5271"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474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社会市场营销观念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457155" y="1917930"/>
            <a:ext cx="5362620" cy="33166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mn-ea"/>
                <a:cs typeface="宋体" panose="02010600030101010101" pitchFamily="2" charset="-122"/>
              </a:rPr>
              <a:t>   社会营销观念认为，企业的营销活动不仅要满足消费者的欲望和需求，而且要符合消费者和全社会的最大长远利益，要变“以消费者为中心”为“以社会为中心”。因此，企业在市场营销中，一方面要满足市场需求，另一方面要发挥企业的优势；同时，还要注重社会利益：确保消费者的身心健康和安全，确保社会资源的合理、有效利用，防止环境污染、保持生态平衡。要将市场需求、企业优势与社会利益三者结合起来，来确定企业的经营方向。如图</a:t>
            </a:r>
            <a:r>
              <a:rPr lang="en-US" altLang="zh-CN" sz="1800" kern="100" dirty="0">
                <a:effectLst/>
                <a:latin typeface="+mn-ea"/>
                <a:cs typeface="宋体" panose="02010600030101010101" pitchFamily="2" charset="-122"/>
              </a:rPr>
              <a:t>2-1</a:t>
            </a:r>
            <a:r>
              <a:rPr lang="zh-CN" altLang="en-US" sz="1800" kern="100" dirty="0">
                <a:effectLst/>
                <a:latin typeface="+mn-ea"/>
                <a:cs typeface="宋体" panose="02010600030101010101" pitchFamily="2" charset="-122"/>
              </a:rPr>
              <a:t>如示：</a:t>
            </a:r>
            <a:endParaRPr lang="zh-CN" altLang="en-US" sz="1800" kern="1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C467D972-2685-4679-864D-F78BAEF1EBB1}"/>
              </a:ext>
            </a:extLst>
          </p:cNvPr>
          <p:cNvPicPr>
            <a:picLocks noChangeAspect="1"/>
          </p:cNvPicPr>
          <p:nvPr/>
        </p:nvPicPr>
        <p:blipFill>
          <a:blip r:embed="rId10"/>
          <a:stretch>
            <a:fillRect/>
          </a:stretch>
        </p:blipFill>
        <p:spPr>
          <a:xfrm>
            <a:off x="7417994" y="1888977"/>
            <a:ext cx="4316850" cy="2420431"/>
          </a:xfrm>
          <a:prstGeom prst="rect">
            <a:avLst/>
          </a:prstGeom>
        </p:spPr>
      </p:pic>
      <p:sp>
        <p:nvSpPr>
          <p:cNvPr id="13" name="文本框 12">
            <a:extLst>
              <a:ext uri="{FF2B5EF4-FFF2-40B4-BE49-F238E27FC236}">
                <a16:creationId xmlns:a16="http://schemas.microsoft.com/office/drawing/2014/main" id="{A55F2C9B-697B-4AC0-9DFC-8F747DFCE017}"/>
              </a:ext>
            </a:extLst>
          </p:cNvPr>
          <p:cNvSpPr txBox="1"/>
          <p:nvPr/>
        </p:nvSpPr>
        <p:spPr>
          <a:xfrm>
            <a:off x="7564252" y="4511989"/>
            <a:ext cx="4316851" cy="369332"/>
          </a:xfrm>
          <a:prstGeom prst="rect">
            <a:avLst/>
          </a:prstGeom>
          <a:noFill/>
        </p:spPr>
        <p:txBody>
          <a:bodyPr wrap="square">
            <a:spAutoFit/>
          </a:bodyPr>
          <a:lstStyle/>
          <a:p>
            <a:r>
              <a:rPr lang="zh-CN" altLang="en-US" dirty="0"/>
              <a:t>图</a:t>
            </a:r>
            <a:r>
              <a:rPr lang="en-US" altLang="zh-CN" dirty="0"/>
              <a:t>2-1  </a:t>
            </a:r>
            <a:r>
              <a:rPr lang="zh-CN" altLang="en-US" dirty="0"/>
              <a:t>社会营销观念示意图</a:t>
            </a:r>
          </a:p>
        </p:txBody>
      </p:sp>
      <p:sp>
        <p:nvSpPr>
          <p:cNvPr id="4" name="文本框 3">
            <a:extLst>
              <a:ext uri="{FF2B5EF4-FFF2-40B4-BE49-F238E27FC236}">
                <a16:creationId xmlns:a16="http://schemas.microsoft.com/office/drawing/2014/main" id="{A129F6D4-F71C-4A8E-9A8C-233A19E8EBD3}"/>
              </a:ext>
            </a:extLst>
          </p:cNvPr>
          <p:cNvSpPr txBox="1"/>
          <p:nvPr/>
        </p:nvSpPr>
        <p:spPr>
          <a:xfrm>
            <a:off x="3957885" y="5083902"/>
            <a:ext cx="8234115" cy="1754326"/>
          </a:xfrm>
          <a:prstGeom prst="rect">
            <a:avLst/>
          </a:prstGeom>
          <a:noFill/>
        </p:spPr>
        <p:txBody>
          <a:bodyPr wrap="square" rtlCol="0">
            <a:spAutoFit/>
          </a:bodyPr>
          <a:lstStyle/>
          <a:p>
            <a:r>
              <a:rPr lang="zh-CN" altLang="en-US" dirty="0"/>
              <a:t>       在社会营销观念指导下，图中线条部分，即为企业的经营重点。因此，企业一方面要搞好市场调查研究，不仅要调查了解市场的现实需求和潜在需求而且要了解市场需求的满足情况，以避免重复引进、重复生产带来的社会资源的浪费；另一方面要注重企业和竞争对手的优劣势分析，发挥自身的优势来搞好营销。同时注重企业营销的社会效益分析，从全局利益考虑，发展有利于社会效益和人民身心健康的业务，放弃那些高能耗、高污染，有损人民身心健康的业务</a:t>
            </a:r>
          </a:p>
        </p:txBody>
      </p:sp>
      <p:sp>
        <p:nvSpPr>
          <p:cNvPr id="5" name="箭头: 右 4">
            <a:extLst>
              <a:ext uri="{FF2B5EF4-FFF2-40B4-BE49-F238E27FC236}">
                <a16:creationId xmlns:a16="http://schemas.microsoft.com/office/drawing/2014/main" id="{FEAF6196-CB08-45E4-AF24-B23C2E77FEB6}"/>
              </a:ext>
            </a:extLst>
          </p:cNvPr>
          <p:cNvSpPr/>
          <p:nvPr/>
        </p:nvSpPr>
        <p:spPr>
          <a:xfrm>
            <a:off x="6362700" y="3429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下 5">
            <a:extLst>
              <a:ext uri="{FF2B5EF4-FFF2-40B4-BE49-F238E27FC236}">
                <a16:creationId xmlns:a16="http://schemas.microsoft.com/office/drawing/2014/main" id="{82CF96F6-D7AF-4153-A073-DCC576CC659A}"/>
              </a:ext>
            </a:extLst>
          </p:cNvPr>
          <p:cNvSpPr/>
          <p:nvPr/>
        </p:nvSpPr>
        <p:spPr>
          <a:xfrm>
            <a:off x="10934700" y="4071234"/>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475516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市场导向</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73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绿色营销观念</a:t>
              </a:r>
            </a:p>
          </p:txBody>
        </p:sp>
      </p:grpSp>
      <p:sp>
        <p:nvSpPr>
          <p:cNvPr id="36" name="Title 6"/>
          <p:cNvSpPr txBox="1"/>
          <p:nvPr>
            <p:custDataLst>
              <p:tags r:id="rId5"/>
            </p:custDataLst>
          </p:nvPr>
        </p:nvSpPr>
        <p:spPr>
          <a:xfrm>
            <a:off x="457155" y="2120323"/>
            <a:ext cx="9206390" cy="410879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mn-ea"/>
                <a:cs typeface="宋体" panose="02010600030101010101" pitchFamily="2" charset="-122"/>
              </a:rPr>
              <a:t>   绿色营销观念认为，企业在营销活动中，要顺应可持续发展战略的要求，注重地球生态环境保护，促进经济与生态协同发展，以实现企业利益、消费者利益、社会利益及生态环境利益的统一。首先，企业在营销中，要以可持续发展为目标，注重经济与生态的协同发展，注重可再生资源的开发利用、减少资源浪费、防止环境污染。其次，绿色营销强调消费者利益、企业利益、社会利益和生态环境利益等四者利益的统一，在传统的社会营销观念强调消费者利益、企业利益与社会利益三者有机结合的基础上，进一步强调生态环境利益，将生态环境利益的保证看作是前三者利益持久地得以保证的关键所在。此外，绿色营销还强调营销中的“绿色”因素：注重绿色消费需求的调查与引导；注重在生产、消费及废弃物回收过程中降低公害、符合绿色标志的绿色产品的开发和经营；并在定价、渠道选择、促销、服务、企业形象树立等营销全过程中都要考虑以保护生态环境为主要内容的绿色因素。</a:t>
            </a: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1408887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市场导向</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73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关系营销观念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457155" y="2120323"/>
            <a:ext cx="9206390" cy="410879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mn-ea"/>
                <a:cs typeface="宋体" panose="02010600030101010101" pitchFamily="2" charset="-122"/>
              </a:rPr>
              <a:t>   最早提出这一理论的是北欧的学者，他们把企业的营销活动放在整个社会经济的大系统中来考查，认为企业作为社会经济系统中的一个子系统，其经营活动是与周围各种因素包括顾客、供应商、分销商、竞争者、银行、政府机构等相互作用的过程。与这些个人或组织建立起良好的关系是营销活动的核心，是营销成功的关键。企业与各方通过互利交换及共同履行承诺，实现各自目标。企业与顾客之间的长期关系是关系营销的核心，保持和发展这种关系是关系营销的重要内容。要实现关系营销的目标，企业必须在提供优质的产品、良好的服务和公平的价格的同时与各方加强经济、技术及社会等各方面的联系和交往。</a:t>
            </a:r>
            <a:endParaRPr lang="en-US" altLang="zh-CN" sz="1800" kern="100" dirty="0">
              <a:effectLst/>
              <a:latin typeface="+mn-ea"/>
              <a:cs typeface="宋体" panose="02010600030101010101" pitchFamily="2" charset="-122"/>
            </a:endParaRPr>
          </a:p>
          <a:p>
            <a:pPr indent="266700" algn="just">
              <a:lnSpc>
                <a:spcPct val="125000"/>
              </a:lnSpc>
            </a:pPr>
            <a:r>
              <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rPr>
              <a:t>   不同学者在研究过程中不断给出关系营销的新内涵，所以关系营销的定义一直在不断完善和丰富中，关于关系营销定义的演变过程如下表，现在来说，一般认为所谓关系营销，是把营销活动看成是一个企业与消费者、供应商、分销商、竞争者、政府机构及其他公众发生互动作用的过程，其核心是建立和发展与这些公众的良好关系。</a:t>
            </a:r>
          </a:p>
        </p:txBody>
      </p:sp>
    </p:spTree>
    <p:custDataLst>
      <p:tags r:id="rId1"/>
    </p:custDataLst>
    <p:extLst>
      <p:ext uri="{BB962C8B-B14F-4D97-AF65-F5344CB8AC3E}">
        <p14:creationId xmlns:p14="http://schemas.microsoft.com/office/powerpoint/2010/main" val="2996188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2.1.4</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价值导向</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4240"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价值营销的内涵</a:t>
              </a:r>
            </a:p>
          </p:txBody>
        </p:sp>
      </p:grpSp>
      <p:sp>
        <p:nvSpPr>
          <p:cNvPr id="36" name="Title 6"/>
          <p:cNvSpPr txBox="1"/>
          <p:nvPr>
            <p:custDataLst>
              <p:tags r:id="rId5"/>
            </p:custDataLst>
          </p:nvPr>
        </p:nvSpPr>
        <p:spPr>
          <a:xfrm>
            <a:off x="457155" y="3429000"/>
            <a:ext cx="5609359" cy="292036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7970" algn="ctr">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FD700365-7327-4CE9-988B-0279B25AF335}"/>
              </a:ext>
            </a:extLst>
          </p:cNvPr>
          <p:cNvPicPr>
            <a:picLocks noChangeAspect="1"/>
          </p:cNvPicPr>
          <p:nvPr/>
        </p:nvPicPr>
        <p:blipFill>
          <a:blip r:embed="rId10"/>
          <a:stretch>
            <a:fillRect/>
          </a:stretch>
        </p:blipFill>
        <p:spPr>
          <a:xfrm>
            <a:off x="655568" y="3429000"/>
            <a:ext cx="5236272" cy="2627604"/>
          </a:xfrm>
          <a:prstGeom prst="rect">
            <a:avLst/>
          </a:prstGeom>
        </p:spPr>
      </p:pic>
      <p:sp>
        <p:nvSpPr>
          <p:cNvPr id="13" name="文本框 12">
            <a:extLst>
              <a:ext uri="{FF2B5EF4-FFF2-40B4-BE49-F238E27FC236}">
                <a16:creationId xmlns:a16="http://schemas.microsoft.com/office/drawing/2014/main" id="{BBE1C97E-E1A4-4ED5-AA3B-8A1921F020E3}"/>
              </a:ext>
            </a:extLst>
          </p:cNvPr>
          <p:cNvSpPr txBox="1"/>
          <p:nvPr/>
        </p:nvSpPr>
        <p:spPr>
          <a:xfrm>
            <a:off x="26026" y="6254326"/>
            <a:ext cx="6099462" cy="408445"/>
          </a:xfrm>
          <a:prstGeom prst="rect">
            <a:avLst/>
          </a:prstGeom>
          <a:noFill/>
        </p:spPr>
        <p:txBody>
          <a:bodyPr wrap="square">
            <a:spAutoFit/>
          </a:bodyPr>
          <a:lstStyle/>
          <a:p>
            <a:pPr marL="0" marR="0" lvl="0" indent="267970" algn="ctr" defTabSz="914400" rtl="0" eaLnBrk="1" fontAlgn="auto" latinLnBrk="0" hangingPunct="1">
              <a:lnSpc>
                <a:spcPct val="125000"/>
              </a:lnSpc>
              <a:spcBef>
                <a:spcPts val="0"/>
              </a:spcBef>
              <a:spcAft>
                <a:spcPts val="0"/>
              </a:spcAft>
              <a:buClrTx/>
              <a:buSzTx/>
              <a:buFontTx/>
              <a:buNone/>
              <a:tabLst/>
              <a:defRPr/>
            </a:pPr>
            <a:r>
              <a:rPr kumimoji="0" lang="zh-CN" altLang="zh-CN" sz="1800" b="1"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宋体" panose="02010600030101010101" pitchFamily="2" charset="-122"/>
              </a:rPr>
              <a:t>图 </a:t>
            </a:r>
            <a:r>
              <a:rPr kumimoji="0" lang="en-US" altLang="zh-CN" sz="1800" b="1"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宋体" panose="02010600030101010101" pitchFamily="2" charset="-122"/>
              </a:rPr>
              <a:t>2-2   </a:t>
            </a:r>
            <a:r>
              <a:rPr kumimoji="0" lang="zh-CN" altLang="zh-CN" sz="1800" b="1"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宋体" panose="02010600030101010101" pitchFamily="2" charset="-122"/>
              </a:rPr>
              <a:t>全面营销框架</a:t>
            </a:r>
            <a:endParaRPr kumimoji="0" lang="zh-CN" altLang="zh-CN" sz="18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241F96D9-6C07-4154-BF5E-966995931E16}"/>
              </a:ext>
            </a:extLst>
          </p:cNvPr>
          <p:cNvSpPr txBox="1"/>
          <p:nvPr/>
        </p:nvSpPr>
        <p:spPr>
          <a:xfrm>
            <a:off x="457154" y="2016125"/>
            <a:ext cx="5434686" cy="1445717"/>
          </a:xfrm>
          <a:prstGeom prst="rect">
            <a:avLst/>
          </a:prstGeom>
          <a:noFill/>
        </p:spPr>
        <p:txBody>
          <a:bodyPr wrap="square" rtlCol="0">
            <a:spAutoFit/>
          </a:bodyPr>
          <a:lstStyle/>
          <a:p>
            <a:pPr indent="266700"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价值营销观念将企业的营销过程看作是价值的探索、创造和传递过程，并强调运用全面营销的思维方式，从顾客、企业和协作者三方面去考虑营销问题（如图</a:t>
            </a:r>
            <a:r>
              <a:rPr lang="en-US" altLang="zh-CN" sz="1800" kern="100" dirty="0">
                <a:effectLst/>
                <a:latin typeface="+mn-ea"/>
                <a:cs typeface="宋体" panose="02010600030101010101" pitchFamily="2" charset="-122"/>
              </a:rPr>
              <a:t>2-2</a:t>
            </a:r>
            <a:r>
              <a:rPr lang="zh-CN" altLang="zh-CN" sz="1800" kern="100" dirty="0">
                <a:effectLst/>
                <a:latin typeface="+mn-ea"/>
                <a:cs typeface="宋体" panose="02010600030101010101" pitchFamily="2" charset="-122"/>
              </a:rPr>
              <a:t>）。</a:t>
            </a:r>
            <a:endParaRPr lang="zh-CN" altLang="zh-CN" sz="1800" kern="100" dirty="0">
              <a:effectLst/>
              <a:latin typeface="+mn-ea"/>
              <a:cs typeface="Times New Roman" panose="02020603050405020304" pitchFamily="18" charset="0"/>
            </a:endParaRPr>
          </a:p>
        </p:txBody>
      </p:sp>
      <p:sp>
        <p:nvSpPr>
          <p:cNvPr id="14" name="文本框 13">
            <a:extLst>
              <a:ext uri="{FF2B5EF4-FFF2-40B4-BE49-F238E27FC236}">
                <a16:creationId xmlns:a16="http://schemas.microsoft.com/office/drawing/2014/main" id="{BE1BA429-FE11-4356-8391-986C7219AFF4}"/>
              </a:ext>
            </a:extLst>
          </p:cNvPr>
          <p:cNvSpPr txBox="1"/>
          <p:nvPr/>
        </p:nvSpPr>
        <p:spPr>
          <a:xfrm>
            <a:off x="6300162" y="1299152"/>
            <a:ext cx="5806841" cy="5600700"/>
          </a:xfrm>
          <a:prstGeom prst="rect">
            <a:avLst/>
          </a:prstGeom>
          <a:noFill/>
        </p:spPr>
        <p:txBody>
          <a:bodyPr wrap="square">
            <a:spAutoFit/>
          </a:bodyPr>
          <a:lstStyle/>
          <a:p>
            <a:pPr algn="just">
              <a:lnSpc>
                <a:spcPct val="125000"/>
              </a:lnSpc>
            </a:pPr>
            <a:r>
              <a:rPr lang="en-US" altLang="zh-CN" b="1" kern="100" dirty="0">
                <a:effectLst/>
                <a:latin typeface="+mn-ea"/>
                <a:cs typeface="宋体" panose="02010600030101010101" pitchFamily="2" charset="-122"/>
              </a:rPr>
              <a:t>1.</a:t>
            </a:r>
            <a:r>
              <a:rPr lang="zh-CN" altLang="zh-CN" b="1" kern="100" dirty="0">
                <a:effectLst/>
                <a:latin typeface="+mn-ea"/>
                <a:cs typeface="宋体" panose="02010600030101010101" pitchFamily="2" charset="-122"/>
              </a:rPr>
              <a:t>价值探索过程。</a:t>
            </a:r>
            <a:r>
              <a:rPr lang="zh-CN" altLang="zh-CN" kern="100" dirty="0">
                <a:effectLst/>
                <a:latin typeface="+mn-ea"/>
                <a:cs typeface="宋体" panose="02010600030101010101" pitchFamily="2" charset="-122"/>
              </a:rPr>
              <a:t>营销的起点是一个价值探索过程，在此过程中，通过对顾客的认知空间（顾客的现实和潜在需求的了解）、本企业的能力空间（企业的核心能力）和协作者的资源空间的了解和把握，探索如何发现新的价值机会。</a:t>
            </a:r>
            <a:endParaRPr lang="zh-CN" altLang="zh-CN" kern="100" dirty="0">
              <a:effectLst/>
              <a:latin typeface="+mn-ea"/>
              <a:cs typeface="Times New Roman" panose="02020603050405020304" pitchFamily="18" charset="0"/>
            </a:endParaRPr>
          </a:p>
          <a:p>
            <a:pPr algn="just">
              <a:lnSpc>
                <a:spcPct val="125000"/>
              </a:lnSpc>
            </a:pPr>
            <a:r>
              <a:rPr lang="en-US" altLang="zh-CN" b="1" kern="100" dirty="0">
                <a:effectLst/>
                <a:latin typeface="+mn-ea"/>
                <a:cs typeface="宋体" panose="02010600030101010101" pitchFamily="2" charset="-122"/>
              </a:rPr>
              <a:t>2.</a:t>
            </a:r>
            <a:r>
              <a:rPr lang="zh-CN" altLang="zh-CN" b="1" kern="100" dirty="0">
                <a:effectLst/>
                <a:latin typeface="+mn-ea"/>
                <a:cs typeface="宋体" panose="02010600030101010101" pitchFamily="2" charset="-122"/>
              </a:rPr>
              <a:t>价值创造过程。</a:t>
            </a:r>
            <a:r>
              <a:rPr lang="zh-CN" altLang="zh-CN" kern="100" dirty="0">
                <a:effectLst/>
                <a:latin typeface="+mn-ea"/>
                <a:cs typeface="宋体" panose="02010600030101010101" pitchFamily="2" charset="-122"/>
              </a:rPr>
              <a:t>首先，通过了解顾客的所想、所需、所忧，从顾客的角度重新认识顾客利益，并考虑如何去满足新的顾客利益。然后，根据顾客新的价值需求和自身的核心能力，进行业务重组：重新定义公司的业务领域、确定产品线、确定品牌定位，使核心能力得到最好发挥。最后，选择新的价值创造过程中所需要的业务伙伴，以整合利用协作网络中业务伙伴的资源，共同开发、创造新的价值。</a:t>
            </a:r>
            <a:endParaRPr lang="zh-CN" altLang="zh-CN" kern="100" dirty="0">
              <a:effectLst/>
              <a:latin typeface="+mn-ea"/>
              <a:cs typeface="Times New Roman" panose="02020603050405020304" pitchFamily="18" charset="0"/>
            </a:endParaRPr>
          </a:p>
          <a:p>
            <a:pPr algn="just">
              <a:lnSpc>
                <a:spcPct val="125000"/>
              </a:lnSpc>
            </a:pPr>
            <a:r>
              <a:rPr lang="en-US" altLang="zh-CN" b="1" kern="100" dirty="0">
                <a:effectLst/>
                <a:latin typeface="+mn-ea"/>
                <a:cs typeface="宋体" panose="02010600030101010101" pitchFamily="2" charset="-122"/>
              </a:rPr>
              <a:t>3.</a:t>
            </a:r>
            <a:r>
              <a:rPr lang="zh-CN" altLang="zh-CN" b="1" kern="100" dirty="0">
                <a:effectLst/>
                <a:latin typeface="+mn-ea"/>
                <a:cs typeface="宋体" panose="02010600030101010101" pitchFamily="2" charset="-122"/>
              </a:rPr>
              <a:t>价值传递过程。</a:t>
            </a:r>
            <a:r>
              <a:rPr lang="zh-CN" altLang="zh-CN" kern="100" dirty="0">
                <a:effectLst/>
                <a:latin typeface="+mn-ea"/>
                <a:cs typeface="宋体" panose="02010600030101010101" pitchFamily="2" charset="-122"/>
              </a:rPr>
              <a:t>通过客户关系管理、企业内部资源的整合协调管理和协作网络中的业务伙伴的关系管理，以更有效地传递价值。</a:t>
            </a:r>
            <a:endParaRPr lang="zh-CN" altLang="zh-CN"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2050297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2.1.4</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价值导向</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650"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2.3Vs</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营销模型</a:t>
              </a:r>
            </a:p>
          </p:txBody>
        </p:sp>
      </p:grpSp>
      <p:sp>
        <p:nvSpPr>
          <p:cNvPr id="36" name="Title 6"/>
          <p:cNvSpPr txBox="1"/>
          <p:nvPr>
            <p:custDataLst>
              <p:tags r:id="rId5"/>
            </p:custDataLst>
          </p:nvPr>
        </p:nvSpPr>
        <p:spPr>
          <a:xfrm>
            <a:off x="457155" y="3429000"/>
            <a:ext cx="5609359" cy="292036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7970" algn="ctr">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BBE1C97E-E1A4-4ED5-AA3B-8A1921F020E3}"/>
              </a:ext>
            </a:extLst>
          </p:cNvPr>
          <p:cNvSpPr txBox="1"/>
          <p:nvPr/>
        </p:nvSpPr>
        <p:spPr>
          <a:xfrm>
            <a:off x="26026" y="6254326"/>
            <a:ext cx="6099462" cy="390941"/>
          </a:xfrm>
          <a:prstGeom prst="rect">
            <a:avLst/>
          </a:prstGeom>
          <a:noFill/>
        </p:spPr>
        <p:txBody>
          <a:bodyPr wrap="square">
            <a:spAutoFit/>
          </a:bodyPr>
          <a:lstStyle/>
          <a:p>
            <a:pPr marL="0" marR="0" lvl="0" indent="267970" algn="ctr" defTabSz="914400" rtl="0" eaLnBrk="1" fontAlgn="auto" latinLnBrk="0" hangingPunct="1">
              <a:lnSpc>
                <a:spcPct val="125000"/>
              </a:lnSpc>
              <a:spcBef>
                <a:spcPts val="0"/>
              </a:spcBef>
              <a:spcAft>
                <a:spcPts val="0"/>
              </a:spcAft>
              <a:buClrTx/>
              <a:buSzTx/>
              <a:buFontTx/>
              <a:buNone/>
              <a:tabLst/>
              <a:defRPr/>
            </a:pPr>
            <a:r>
              <a:rPr kumimoji="0" lang="zh-CN" altLang="en-US" sz="1800" b="1" i="0" u="none" strike="noStrike" kern="1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宋体" panose="02010600030101010101" pitchFamily="2" charset="-122"/>
              </a:rPr>
              <a:t>图</a:t>
            </a:r>
            <a:r>
              <a:rPr kumimoji="0" lang="en-US" altLang="zh-CN" sz="1800" b="1" i="0" u="none" strike="noStrike" kern="1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宋体" panose="02010600030101010101" pitchFamily="2" charset="-122"/>
              </a:rPr>
              <a:t>2-3  3Vs</a:t>
            </a:r>
            <a:r>
              <a:rPr kumimoji="0" lang="zh-CN" altLang="en-US" sz="1800" b="1" i="0" u="none" strike="noStrike" kern="1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宋体" panose="02010600030101010101" pitchFamily="2" charset="-122"/>
              </a:rPr>
              <a:t>营销模型</a:t>
            </a:r>
            <a:endParaRPr kumimoji="0" lang="zh-CN" altLang="zh-CN" sz="1800" b="0" i="0" u="none" strike="noStrike" kern="1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4" name="文本框 3">
            <a:extLst>
              <a:ext uri="{FF2B5EF4-FFF2-40B4-BE49-F238E27FC236}">
                <a16:creationId xmlns:a16="http://schemas.microsoft.com/office/drawing/2014/main" id="{241F96D9-6C07-4154-BF5E-966995931E16}"/>
              </a:ext>
            </a:extLst>
          </p:cNvPr>
          <p:cNvSpPr txBox="1"/>
          <p:nvPr/>
        </p:nvSpPr>
        <p:spPr>
          <a:xfrm>
            <a:off x="457154" y="2016125"/>
            <a:ext cx="5434686" cy="2138214"/>
          </a:xfrm>
          <a:prstGeom prst="rect">
            <a:avLst/>
          </a:prstGeom>
          <a:noFill/>
        </p:spPr>
        <p:txBody>
          <a:bodyPr wrap="square" rtlCol="0">
            <a:spAutoFit/>
          </a:bodyPr>
          <a:lstStyle/>
          <a:p>
            <a:pPr indent="266700" algn="just">
              <a:lnSpc>
                <a:spcPct val="125000"/>
              </a:lnSpc>
            </a:pPr>
            <a:r>
              <a:rPr lang="zh-CN" altLang="en-US" sz="1800" kern="100" dirty="0">
                <a:effectLst/>
                <a:latin typeface="+mn-ea"/>
                <a:cs typeface="宋体" panose="02010600030101010101" pitchFamily="2" charset="-122"/>
              </a:rPr>
              <a:t>  对于价值营销的实施，美国学者尼尔马利亚</a:t>
            </a:r>
            <a:r>
              <a:rPr lang="en-US" altLang="zh-CN" sz="1800" kern="100" dirty="0">
                <a:effectLst/>
                <a:latin typeface="+mn-ea"/>
                <a:cs typeface="宋体" panose="02010600030101010101" pitchFamily="2" charset="-122"/>
              </a:rPr>
              <a:t>·</a:t>
            </a:r>
            <a:r>
              <a:rPr lang="zh-CN" altLang="en-US" sz="1800" kern="100" dirty="0">
                <a:effectLst/>
                <a:latin typeface="+mn-ea"/>
                <a:cs typeface="宋体" panose="02010600030101010101" pitchFamily="2" charset="-122"/>
              </a:rPr>
              <a:t>库马尔（</a:t>
            </a:r>
            <a:r>
              <a:rPr lang="en-US" altLang="zh-CN" sz="1800" kern="100" dirty="0" err="1">
                <a:effectLst/>
                <a:latin typeface="+mn-ea"/>
                <a:cs typeface="宋体" panose="02010600030101010101" pitchFamily="2" charset="-122"/>
              </a:rPr>
              <a:t>Nirmalya</a:t>
            </a:r>
            <a:r>
              <a:rPr lang="en-US" altLang="zh-CN" sz="1800" kern="100" dirty="0">
                <a:effectLst/>
                <a:latin typeface="+mn-ea"/>
                <a:cs typeface="宋体" panose="02010600030101010101" pitchFamily="2" charset="-122"/>
              </a:rPr>
              <a:t> Kumar</a:t>
            </a:r>
            <a:r>
              <a:rPr lang="zh-CN" altLang="en-US" sz="1800" kern="100" dirty="0">
                <a:effectLst/>
                <a:latin typeface="+mn-ea"/>
                <a:cs typeface="宋体" panose="02010600030101010101" pitchFamily="2" charset="-122"/>
              </a:rPr>
              <a:t>）提出了细分战略的概念，用于帮助企业发现和实现深度差异化。他提出了</a:t>
            </a:r>
            <a:r>
              <a:rPr lang="en-US" altLang="zh-CN" sz="1800" kern="100" dirty="0">
                <a:effectLst/>
                <a:latin typeface="+mn-ea"/>
                <a:cs typeface="宋体" panose="02010600030101010101" pitchFamily="2" charset="-122"/>
              </a:rPr>
              <a:t>3Vs</a:t>
            </a:r>
            <a:r>
              <a:rPr lang="zh-CN" altLang="en-US" sz="1800" kern="100" dirty="0">
                <a:effectLst/>
                <a:latin typeface="+mn-ea"/>
                <a:cs typeface="宋体" panose="02010600030101010101" pitchFamily="2" charset="-122"/>
              </a:rPr>
              <a:t>营销模型（如图</a:t>
            </a:r>
            <a:r>
              <a:rPr lang="en-US" altLang="zh-CN" sz="1800" kern="100" dirty="0">
                <a:effectLst/>
                <a:latin typeface="+mn-ea"/>
                <a:cs typeface="宋体" panose="02010600030101010101" pitchFamily="2" charset="-122"/>
              </a:rPr>
              <a:t>2-3</a:t>
            </a:r>
            <a:r>
              <a:rPr lang="zh-CN" altLang="en-US" sz="1800" kern="100" dirty="0">
                <a:effectLst/>
                <a:latin typeface="+mn-ea"/>
                <a:cs typeface="宋体" panose="02010600030101010101" pitchFamily="2" charset="-122"/>
              </a:rPr>
              <a:t>所示），即重要顾客、价值主张和价值网的组合，来改变仅仅通过市场细分和营销组合创造的差异化。</a:t>
            </a:r>
            <a:endParaRPr lang="zh-CN" altLang="zh-CN" sz="1800" kern="100" dirty="0">
              <a:effectLst/>
              <a:latin typeface="+mn-ea"/>
              <a:cs typeface="Times New Roman" panose="02020603050405020304" pitchFamily="18" charset="0"/>
            </a:endParaRPr>
          </a:p>
        </p:txBody>
      </p:sp>
      <p:sp>
        <p:nvSpPr>
          <p:cNvPr id="14" name="文本框 13">
            <a:extLst>
              <a:ext uri="{FF2B5EF4-FFF2-40B4-BE49-F238E27FC236}">
                <a16:creationId xmlns:a16="http://schemas.microsoft.com/office/drawing/2014/main" id="{BE1BA429-FE11-4356-8391-986C7219AFF4}"/>
              </a:ext>
            </a:extLst>
          </p:cNvPr>
          <p:cNvSpPr txBox="1"/>
          <p:nvPr/>
        </p:nvSpPr>
        <p:spPr>
          <a:xfrm>
            <a:off x="6300162" y="1299152"/>
            <a:ext cx="5806841" cy="5254452"/>
          </a:xfrm>
          <a:prstGeom prst="rect">
            <a:avLst/>
          </a:prstGeom>
          <a:noFill/>
        </p:spPr>
        <p:txBody>
          <a:bodyPr wrap="square">
            <a:spAutoFit/>
          </a:bodyPr>
          <a:lstStyle/>
          <a:p>
            <a:pPr algn="just">
              <a:lnSpc>
                <a:spcPct val="125000"/>
              </a:lnSpc>
            </a:pPr>
            <a:r>
              <a:rPr lang="en-US" altLang="zh-CN" kern="100" dirty="0">
                <a:effectLst/>
                <a:latin typeface="+mn-ea"/>
                <a:cs typeface="宋体" panose="02010600030101010101" pitchFamily="2" charset="-122"/>
              </a:rPr>
              <a:t>1</a:t>
            </a:r>
            <a:r>
              <a:rPr lang="zh-CN" altLang="en-US" kern="100" dirty="0">
                <a:effectLst/>
                <a:latin typeface="+mn-ea"/>
                <a:cs typeface="宋体" panose="02010600030101010101" pitchFamily="2" charset="-122"/>
              </a:rPr>
              <a:t>．第一个</a:t>
            </a:r>
            <a:r>
              <a:rPr lang="en-US" altLang="zh-CN" kern="100" dirty="0">
                <a:effectLst/>
                <a:latin typeface="+mn-ea"/>
                <a:cs typeface="宋体" panose="02010600030101010101" pitchFamily="2" charset="-122"/>
              </a:rPr>
              <a:t>V</a:t>
            </a:r>
            <a:r>
              <a:rPr lang="zh-CN" altLang="en-US" kern="100" dirty="0">
                <a:effectLst/>
                <a:latin typeface="+mn-ea"/>
                <a:cs typeface="宋体" panose="02010600030101010101" pitchFamily="2" charset="-122"/>
              </a:rPr>
              <a:t>：价值顾客（</a:t>
            </a:r>
            <a:r>
              <a:rPr lang="en-US" altLang="zh-CN" kern="100" dirty="0">
                <a:effectLst/>
                <a:latin typeface="+mn-ea"/>
                <a:cs typeface="宋体" panose="02010600030101010101" pitchFamily="2" charset="-122"/>
              </a:rPr>
              <a:t>valued customer</a:t>
            </a:r>
            <a:r>
              <a:rPr lang="zh-CN" altLang="en-US" kern="100" dirty="0">
                <a:effectLst/>
                <a:latin typeface="+mn-ea"/>
                <a:cs typeface="宋体" panose="02010600030101010101" pitchFamily="2" charset="-122"/>
              </a:rPr>
              <a:t>）</a:t>
            </a:r>
            <a:r>
              <a:rPr lang="en-US" altLang="zh-CN" kern="100" dirty="0">
                <a:effectLst/>
                <a:latin typeface="+mn-ea"/>
                <a:cs typeface="宋体" panose="02010600030101010101" pitchFamily="2" charset="-122"/>
              </a:rPr>
              <a:t>——</a:t>
            </a:r>
            <a:r>
              <a:rPr lang="zh-CN" altLang="en-US" kern="100" dirty="0">
                <a:effectLst/>
                <a:latin typeface="+mn-ea"/>
                <a:cs typeface="宋体" panose="02010600030101010101" pitchFamily="2" charset="-122"/>
              </a:rPr>
              <a:t>为谁服务？</a:t>
            </a:r>
          </a:p>
          <a:p>
            <a:pPr algn="just">
              <a:lnSpc>
                <a:spcPct val="125000"/>
              </a:lnSpc>
            </a:pPr>
            <a:r>
              <a:rPr lang="zh-CN" altLang="en-US" kern="100" dirty="0">
                <a:effectLst/>
                <a:latin typeface="+mn-ea"/>
                <a:cs typeface="宋体" panose="02010600030101010101" pitchFamily="2" charset="-122"/>
              </a:rPr>
              <a:t>价值顾客是第一个</a:t>
            </a:r>
            <a:r>
              <a:rPr lang="en-US" altLang="zh-CN" kern="100" dirty="0">
                <a:effectLst/>
                <a:latin typeface="+mn-ea"/>
                <a:cs typeface="宋体" panose="02010600030101010101" pitchFamily="2" charset="-122"/>
              </a:rPr>
              <a:t>V</a:t>
            </a:r>
            <a:r>
              <a:rPr lang="zh-CN" altLang="en-US" kern="100" dirty="0">
                <a:effectLst/>
                <a:latin typeface="+mn-ea"/>
                <a:cs typeface="宋体" panose="02010600030101010101" pitchFamily="2" charset="-122"/>
              </a:rPr>
              <a:t>，即为谁服务？是目标市场的选择问题，它是“</a:t>
            </a:r>
            <a:r>
              <a:rPr lang="en-US" altLang="zh-CN" kern="100" dirty="0">
                <a:effectLst/>
                <a:latin typeface="+mn-ea"/>
                <a:cs typeface="宋体" panose="02010600030101010101" pitchFamily="2" charset="-122"/>
              </a:rPr>
              <a:t>3Vs</a:t>
            </a:r>
            <a:r>
              <a:rPr lang="zh-CN" altLang="en-US" kern="100" dirty="0">
                <a:effectLst/>
                <a:latin typeface="+mn-ea"/>
                <a:cs typeface="宋体" panose="02010600030101010101" pitchFamily="2" charset="-122"/>
              </a:rPr>
              <a:t>营销模型”的所确立的战略目标。</a:t>
            </a:r>
            <a:r>
              <a:rPr lang="en-US" altLang="zh-CN" kern="100" dirty="0">
                <a:effectLst/>
                <a:latin typeface="+mn-ea"/>
                <a:cs typeface="宋体" panose="02010600030101010101" pitchFamily="2" charset="-122"/>
              </a:rPr>
              <a:t>2</a:t>
            </a:r>
            <a:r>
              <a:rPr lang="zh-CN" altLang="en-US" kern="100" dirty="0">
                <a:effectLst/>
                <a:latin typeface="+mn-ea"/>
                <a:cs typeface="宋体" panose="02010600030101010101" pitchFamily="2" charset="-122"/>
              </a:rPr>
              <a:t>．第二个</a:t>
            </a:r>
            <a:r>
              <a:rPr lang="en-US" altLang="zh-CN" kern="100" dirty="0">
                <a:effectLst/>
                <a:latin typeface="+mn-ea"/>
                <a:cs typeface="宋体" panose="02010600030101010101" pitchFamily="2" charset="-122"/>
              </a:rPr>
              <a:t>V</a:t>
            </a:r>
            <a:r>
              <a:rPr lang="zh-CN" altLang="en-US" kern="100" dirty="0">
                <a:effectLst/>
                <a:latin typeface="+mn-ea"/>
                <a:cs typeface="宋体" panose="02010600030101010101" pitchFamily="2" charset="-122"/>
              </a:rPr>
              <a:t>：价值主张（</a:t>
            </a:r>
            <a:r>
              <a:rPr lang="en-US" altLang="zh-CN" kern="100" dirty="0">
                <a:effectLst/>
                <a:latin typeface="+mn-ea"/>
                <a:cs typeface="宋体" panose="02010600030101010101" pitchFamily="2" charset="-122"/>
              </a:rPr>
              <a:t>valued proposition</a:t>
            </a:r>
            <a:r>
              <a:rPr lang="zh-CN" altLang="en-US" kern="100" dirty="0">
                <a:effectLst/>
                <a:latin typeface="+mn-ea"/>
                <a:cs typeface="宋体" panose="02010600030101010101" pitchFamily="2" charset="-122"/>
              </a:rPr>
              <a:t>）</a:t>
            </a:r>
            <a:r>
              <a:rPr lang="en-US" altLang="zh-CN" kern="100" dirty="0">
                <a:effectLst/>
                <a:latin typeface="+mn-ea"/>
                <a:cs typeface="宋体" panose="02010600030101010101" pitchFamily="2" charset="-122"/>
              </a:rPr>
              <a:t>——</a:t>
            </a:r>
            <a:r>
              <a:rPr lang="zh-CN" altLang="en-US" kern="100" dirty="0">
                <a:effectLst/>
                <a:latin typeface="+mn-ea"/>
                <a:cs typeface="宋体" panose="02010600030101010101" pitchFamily="2" charset="-122"/>
              </a:rPr>
              <a:t>提供什么？</a:t>
            </a:r>
          </a:p>
          <a:p>
            <a:pPr algn="just">
              <a:lnSpc>
                <a:spcPct val="125000"/>
              </a:lnSpc>
            </a:pPr>
            <a:r>
              <a:rPr lang="en-US" altLang="zh-CN" kern="100" dirty="0">
                <a:effectLst/>
                <a:latin typeface="+mn-ea"/>
                <a:cs typeface="宋体" panose="02010600030101010101" pitchFamily="2" charset="-122"/>
              </a:rPr>
              <a:t>19</a:t>
            </a:r>
            <a:r>
              <a:rPr lang="zh-CN" altLang="en-US" kern="100" dirty="0">
                <a:effectLst/>
                <a:latin typeface="+mn-ea"/>
                <a:cs typeface="宋体" panose="02010600030101010101" pitchFamily="2" charset="-122"/>
              </a:rPr>
              <a:t>世纪</a:t>
            </a:r>
            <a:r>
              <a:rPr lang="en-US" altLang="zh-CN" kern="100" dirty="0">
                <a:effectLst/>
                <a:latin typeface="+mn-ea"/>
                <a:cs typeface="宋体" panose="02010600030101010101" pitchFamily="2" charset="-122"/>
              </a:rPr>
              <a:t>50</a:t>
            </a:r>
            <a:r>
              <a:rPr lang="zh-CN" altLang="en-US" kern="100" dirty="0">
                <a:effectLst/>
                <a:latin typeface="+mn-ea"/>
                <a:cs typeface="宋体" panose="02010600030101010101" pitchFamily="2" charset="-122"/>
              </a:rPr>
              <a:t>年代初，罗瑟</a:t>
            </a:r>
            <a:r>
              <a:rPr lang="en-US" altLang="zh-CN" kern="100" dirty="0">
                <a:effectLst/>
                <a:latin typeface="+mn-ea"/>
                <a:cs typeface="宋体" panose="02010600030101010101" pitchFamily="2" charset="-122"/>
              </a:rPr>
              <a:t>·</a:t>
            </a:r>
            <a:r>
              <a:rPr lang="zh-CN" altLang="en-US" kern="100" dirty="0">
                <a:effectLst/>
                <a:latin typeface="+mn-ea"/>
                <a:cs typeface="宋体" panose="02010600030101010101" pitchFamily="2" charset="-122"/>
              </a:rPr>
              <a:t>瑞夫斯提出</a:t>
            </a:r>
            <a:r>
              <a:rPr lang="en-US" altLang="zh-CN" kern="100" dirty="0">
                <a:effectLst/>
                <a:latin typeface="+mn-ea"/>
                <a:cs typeface="宋体" panose="02010600030101010101" pitchFamily="2" charset="-122"/>
              </a:rPr>
              <a:t>USP</a:t>
            </a:r>
            <a:r>
              <a:rPr lang="zh-CN" altLang="en-US" kern="100" dirty="0">
                <a:effectLst/>
                <a:latin typeface="+mn-ea"/>
                <a:cs typeface="宋体" panose="02010600030101010101" pitchFamily="2" charset="-122"/>
              </a:rPr>
              <a:t>理论（</a:t>
            </a:r>
            <a:r>
              <a:rPr lang="en-US" altLang="zh-CN" kern="100" dirty="0">
                <a:effectLst/>
                <a:latin typeface="+mn-ea"/>
                <a:cs typeface="宋体" panose="02010600030101010101" pitchFamily="2" charset="-122"/>
              </a:rPr>
              <a:t>Unique Selling Proposition</a:t>
            </a:r>
            <a:r>
              <a:rPr lang="zh-CN" altLang="en-US" kern="100" dirty="0">
                <a:effectLst/>
                <a:latin typeface="+mn-ea"/>
                <a:cs typeface="宋体" panose="02010600030101010101" pitchFamily="2" charset="-122"/>
              </a:rPr>
              <a:t>），即企业的产品（服务）必须要有自己“独特的销售主张”，既可以体现出独特（即与其他竞争者不一样），又应该保证其产品的可销售性。</a:t>
            </a:r>
            <a:endParaRPr lang="en-US" altLang="zh-CN" kern="100" dirty="0">
              <a:effectLst/>
              <a:latin typeface="+mn-ea"/>
              <a:cs typeface="宋体" panose="02010600030101010101" pitchFamily="2" charset="-122"/>
            </a:endParaRPr>
          </a:p>
          <a:p>
            <a:pPr algn="just">
              <a:lnSpc>
                <a:spcPct val="125000"/>
              </a:lnSpc>
            </a:pPr>
            <a:r>
              <a:rPr lang="en-US" altLang="zh-CN" kern="100" dirty="0">
                <a:effectLst/>
                <a:latin typeface="+mn-ea"/>
                <a:cs typeface="Times New Roman" panose="02020603050405020304" pitchFamily="18" charset="0"/>
              </a:rPr>
              <a:t>3</a:t>
            </a:r>
            <a:r>
              <a:rPr lang="zh-CN" altLang="en-US" kern="100" dirty="0">
                <a:effectLst/>
                <a:latin typeface="+mn-ea"/>
                <a:cs typeface="Times New Roman" panose="02020603050405020304" pitchFamily="18" charset="0"/>
              </a:rPr>
              <a:t>．第三个</a:t>
            </a:r>
            <a:r>
              <a:rPr lang="en-US" altLang="zh-CN" kern="100" dirty="0">
                <a:effectLst/>
                <a:latin typeface="+mn-ea"/>
                <a:cs typeface="Times New Roman" panose="02020603050405020304" pitchFamily="18" charset="0"/>
              </a:rPr>
              <a:t>V</a:t>
            </a:r>
            <a:r>
              <a:rPr lang="zh-CN" altLang="en-US" kern="100" dirty="0">
                <a:effectLst/>
                <a:latin typeface="+mn-ea"/>
                <a:cs typeface="Times New Roman" panose="02020603050405020304" pitchFamily="18" charset="0"/>
              </a:rPr>
              <a:t>：价值网（</a:t>
            </a:r>
            <a:r>
              <a:rPr lang="en-US" altLang="zh-CN" kern="100" dirty="0">
                <a:effectLst/>
                <a:latin typeface="+mn-ea"/>
                <a:cs typeface="Times New Roman" panose="02020603050405020304" pitchFamily="18" charset="0"/>
              </a:rPr>
              <a:t>valued network</a:t>
            </a:r>
            <a:r>
              <a:rPr lang="zh-CN" altLang="en-US"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a:t>
            </a:r>
            <a:r>
              <a:rPr lang="zh-CN" altLang="en-US" kern="100" dirty="0">
                <a:effectLst/>
                <a:latin typeface="+mn-ea"/>
                <a:cs typeface="Times New Roman" panose="02020603050405020304" pitchFamily="18" charset="0"/>
              </a:rPr>
              <a:t>如何创造和传递？</a:t>
            </a:r>
          </a:p>
          <a:p>
            <a:pPr algn="just">
              <a:lnSpc>
                <a:spcPct val="125000"/>
              </a:lnSpc>
            </a:pPr>
            <a:r>
              <a:rPr lang="zh-CN" altLang="en-US" kern="100" dirty="0">
                <a:effectLst/>
                <a:latin typeface="+mn-ea"/>
                <a:cs typeface="Times New Roman" panose="02020603050405020304" pitchFamily="18" charset="0"/>
              </a:rPr>
              <a:t>第三个</a:t>
            </a:r>
            <a:r>
              <a:rPr lang="en-US" altLang="zh-CN" kern="100" dirty="0">
                <a:effectLst/>
                <a:latin typeface="+mn-ea"/>
                <a:cs typeface="Times New Roman" panose="02020603050405020304" pitchFamily="18" charset="0"/>
              </a:rPr>
              <a:t>V</a:t>
            </a:r>
            <a:r>
              <a:rPr lang="zh-CN" altLang="en-US" kern="100" dirty="0">
                <a:effectLst/>
                <a:latin typeface="+mn-ea"/>
                <a:cs typeface="Times New Roman" panose="02020603050405020304" pitchFamily="18" charset="0"/>
              </a:rPr>
              <a:t>即价值网，有时也被称为价值链或商业系统，包括为顾客创造、产生和传递价值主张所必需的所有营销和非营销活动的系统性安排。</a:t>
            </a:r>
            <a:endParaRPr lang="zh-CN" altLang="zh-CN" kern="100" dirty="0">
              <a:effectLst/>
              <a:latin typeface="+mn-ea"/>
              <a:cs typeface="Times New Roman" panose="02020603050405020304" pitchFamily="18" charset="0"/>
            </a:endParaRPr>
          </a:p>
        </p:txBody>
      </p:sp>
      <p:pic>
        <p:nvPicPr>
          <p:cNvPr id="3" name="图片 2">
            <a:extLst>
              <a:ext uri="{FF2B5EF4-FFF2-40B4-BE49-F238E27FC236}">
                <a16:creationId xmlns:a16="http://schemas.microsoft.com/office/drawing/2014/main" id="{B49AFE55-8AA6-4461-9C55-9E511D7E706F}"/>
              </a:ext>
            </a:extLst>
          </p:cNvPr>
          <p:cNvPicPr>
            <a:picLocks noChangeAspect="1"/>
          </p:cNvPicPr>
          <p:nvPr/>
        </p:nvPicPr>
        <p:blipFill>
          <a:blip r:embed="rId10"/>
          <a:stretch>
            <a:fillRect/>
          </a:stretch>
        </p:blipFill>
        <p:spPr>
          <a:xfrm>
            <a:off x="2146779" y="4274185"/>
            <a:ext cx="1798476" cy="1633870"/>
          </a:xfrm>
          <a:prstGeom prst="rect">
            <a:avLst/>
          </a:prstGeom>
        </p:spPr>
      </p:pic>
    </p:spTree>
    <p:custDataLst>
      <p:tags r:id="rId1"/>
    </p:custDataLst>
    <p:extLst>
      <p:ext uri="{BB962C8B-B14F-4D97-AF65-F5344CB8AC3E}">
        <p14:creationId xmlns:p14="http://schemas.microsoft.com/office/powerpoint/2010/main" val="1276184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72947" y="3849668"/>
            <a:ext cx="9245599" cy="1015663"/>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营销思想进化史</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402948"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2.</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2</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2.2.14P</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营销组合理论</a:t>
            </a:r>
          </a:p>
        </p:txBody>
      </p:sp>
      <p:sp>
        <p:nvSpPr>
          <p:cNvPr id="7" name="文本框 6">
            <a:extLst>
              <a:ext uri="{FF2B5EF4-FFF2-40B4-BE49-F238E27FC236}">
                <a16:creationId xmlns:a16="http://schemas.microsoft.com/office/drawing/2014/main" id="{0A5C7966-F66D-4105-AD63-BE2FE3ACA046}"/>
              </a:ext>
            </a:extLst>
          </p:cNvPr>
          <p:cNvSpPr txBox="1"/>
          <p:nvPr/>
        </p:nvSpPr>
        <p:spPr>
          <a:xfrm>
            <a:off x="723901" y="1017940"/>
            <a:ext cx="9455726" cy="5840060"/>
          </a:xfrm>
          <a:prstGeom prst="rect">
            <a:avLst/>
          </a:prstGeom>
          <a:noFill/>
        </p:spPr>
        <p:txBody>
          <a:bodyPr wrap="square">
            <a:spAutoFit/>
          </a:bodyPr>
          <a:lstStyle/>
          <a:p>
            <a:endParaRPr lang="en-US" altLang="zh-CN" dirty="0">
              <a:latin typeface="微软雅黑" panose="020B0503020204020204" pitchFamily="34" charset="-122"/>
              <a:ea typeface="微软雅黑" panose="020B0503020204020204" pitchFamily="34" charset="-122"/>
            </a:endParaRPr>
          </a:p>
          <a:p>
            <a:pPr>
              <a:lnSpc>
                <a:spcPct val="125000"/>
              </a:lnSpc>
            </a:pPr>
            <a:r>
              <a:rPr lang="en-US" altLang="zh-CN" dirty="0">
                <a:latin typeface="微软雅黑" panose="020B0503020204020204" pitchFamily="34" charset="-122"/>
                <a:ea typeface="微软雅黑" panose="020B0503020204020204" pitchFamily="34" charset="-122"/>
              </a:rPr>
              <a:t>       4P</a:t>
            </a:r>
            <a:r>
              <a:rPr lang="zh-CN" altLang="en-US" dirty="0">
                <a:latin typeface="微软雅黑" panose="020B0503020204020204" pitchFamily="34" charset="-122"/>
                <a:ea typeface="微软雅黑" panose="020B0503020204020204" pitchFamily="34" charset="-122"/>
              </a:rPr>
              <a:t>理论的基本内容是：产品、价格、渠道、促销的营销组合。</a:t>
            </a:r>
          </a:p>
          <a:p>
            <a:pPr>
              <a:lnSpc>
                <a:spcPct val="125000"/>
              </a:lnSpc>
            </a:pPr>
            <a:r>
              <a:rPr lang="zh-CN" altLang="en-US" dirty="0">
                <a:latin typeface="微软雅黑" panose="020B0503020204020204" pitchFamily="34" charset="-122"/>
                <a:ea typeface="微软雅黑" panose="020B0503020204020204" pitchFamily="34" charset="-122"/>
              </a:rPr>
              <a:t>       产品的组合：注重开发的功能，要求产品有独特的卖点，把产品的功能诉求放在第一位。主要包括产品的实体、服务、品牌、包装。它是指企业提供给目标市场的货物、服务的集合， 包括产品的效用、质量、外观、式样、品牌、包装和规格， 还包括服务和保证等因素。</a:t>
            </a:r>
          </a:p>
          <a:p>
            <a:pPr>
              <a:lnSpc>
                <a:spcPct val="125000"/>
              </a:lnSpc>
            </a:pPr>
            <a:r>
              <a:rPr lang="zh-CN" altLang="en-US" dirty="0">
                <a:latin typeface="微软雅黑" panose="020B0503020204020204" pitchFamily="34" charset="-122"/>
                <a:ea typeface="微软雅黑" panose="020B0503020204020204" pitchFamily="34" charset="-122"/>
              </a:rPr>
              <a:t>      价格的组合：根据不同的市场定位，制定不同的价格策略，产品的定价依据是企业的品牌战略，注重品牌的含金量。主要包括基本价格、折扣价格、付款时间、借贷条件等。它是指企业出售产品所追求的经济回报。</a:t>
            </a:r>
          </a:p>
          <a:p>
            <a:pPr>
              <a:lnSpc>
                <a:spcPct val="125000"/>
              </a:lnSpc>
            </a:pPr>
            <a:r>
              <a:rPr lang="zh-CN" altLang="en-US" dirty="0">
                <a:latin typeface="微软雅黑" panose="020B0503020204020204" pitchFamily="34" charset="-122"/>
                <a:ea typeface="微软雅黑" panose="020B0503020204020204" pitchFamily="34" charset="-122"/>
              </a:rPr>
              <a:t>       分销的组合：企业并不直接面对消费者，而是注重经销商的培育和销售网络的建立，企业与消费者的联系是通过分销商来进行的。地点通常称为分销的组合， 它主要包括分销渠道、储存设施、运输设施、存货控制， 它代表企业为使其产品进入和达到目标市场所组织， 实施的各种活动， 包括途径、环节、场所、仓储和运输等。</a:t>
            </a:r>
          </a:p>
          <a:p>
            <a:pPr>
              <a:lnSpc>
                <a:spcPct val="125000"/>
              </a:lnSpc>
            </a:pPr>
            <a:r>
              <a:rPr lang="zh-CN" altLang="en-US" dirty="0">
                <a:latin typeface="微软雅黑" panose="020B0503020204020204" pitchFamily="34" charset="-122"/>
                <a:ea typeface="微软雅黑" panose="020B0503020204020204" pitchFamily="34" charset="-122"/>
              </a:rPr>
              <a:t>      促销组合：企业注重销售行为的改变来刺激消费者，以短期的行为（如让利，买一送一，营销现场气氛等等）促成消费的增长，吸引其他品牌的消费者或导致提前消费来促进销售的增长。促销组合是指企业利用各种信息载体与目标市场进行沟通的传播活动， 包括广告、人员推销、营业推广与公共关系等等。</a:t>
            </a:r>
          </a:p>
          <a:p>
            <a:endParaRPr lang="zh-CN" altLang="en-US"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258395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2.2.24C</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营销组合理论</a:t>
            </a:r>
          </a:p>
        </p:txBody>
      </p:sp>
      <p:graphicFrame>
        <p:nvGraphicFramePr>
          <p:cNvPr id="4" name="图示 3">
            <a:extLst>
              <a:ext uri="{FF2B5EF4-FFF2-40B4-BE49-F238E27FC236}">
                <a16:creationId xmlns:a16="http://schemas.microsoft.com/office/drawing/2014/main" id="{5CAB543F-0A9F-46E1-99DC-186C77EF680B}"/>
              </a:ext>
            </a:extLst>
          </p:cNvPr>
          <p:cNvGraphicFramePr/>
          <p:nvPr>
            <p:extLst>
              <p:ext uri="{D42A27DB-BD31-4B8C-83A1-F6EECF244321}">
                <p14:modId xmlns:p14="http://schemas.microsoft.com/office/powerpoint/2010/main" val="488353783"/>
              </p:ext>
            </p:extLst>
          </p:nvPr>
        </p:nvGraphicFramePr>
        <p:xfrm>
          <a:off x="1936750" y="1063371"/>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ustDataLst>
      <p:tags r:id="rId1"/>
    </p:custDataLst>
    <p:extLst>
      <p:ext uri="{BB962C8B-B14F-4D97-AF65-F5344CB8AC3E}">
        <p14:creationId xmlns:p14="http://schemas.microsoft.com/office/powerpoint/2010/main" val="2929031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2.2.34R</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营销组合理论</a:t>
            </a:r>
          </a:p>
        </p:txBody>
      </p:sp>
      <p:sp>
        <p:nvSpPr>
          <p:cNvPr id="7" name="文本框 6">
            <a:extLst>
              <a:ext uri="{FF2B5EF4-FFF2-40B4-BE49-F238E27FC236}">
                <a16:creationId xmlns:a16="http://schemas.microsoft.com/office/drawing/2014/main" id="{0A5C7966-F66D-4105-AD63-BE2FE3ACA046}"/>
              </a:ext>
            </a:extLst>
          </p:cNvPr>
          <p:cNvSpPr txBox="1"/>
          <p:nvPr/>
        </p:nvSpPr>
        <p:spPr>
          <a:xfrm>
            <a:off x="1324090" y="1307717"/>
            <a:ext cx="9543183" cy="923330"/>
          </a:xfrm>
          <a:prstGeom prst="rect">
            <a:avLst/>
          </a:prstGeom>
          <a:noFill/>
        </p:spPr>
        <p:txBody>
          <a:bodyPr wrap="square">
            <a:spAutoFit/>
          </a:bodyPr>
          <a:lstStyle/>
          <a:p>
            <a:r>
              <a:rPr lang="en-US" altLang="zh-CN" dirty="0">
                <a:latin typeface="微软雅黑" panose="020B0503020204020204" pitchFamily="34" charset="-122"/>
                <a:ea typeface="微软雅黑" panose="020B0503020204020204" pitchFamily="34" charset="-122"/>
              </a:rPr>
              <a:t>2001</a:t>
            </a:r>
            <a:r>
              <a:rPr lang="zh-CN" altLang="en-US" dirty="0">
                <a:latin typeface="微软雅黑" panose="020B0503020204020204" pitchFamily="34" charset="-122"/>
                <a:ea typeface="微软雅黑" panose="020B0503020204020204" pitchFamily="34" charset="-122"/>
              </a:rPr>
              <a:t>年美国学者艾略特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艾登伯格（</a:t>
            </a:r>
            <a:r>
              <a:rPr lang="en-US" altLang="zh-CN" dirty="0">
                <a:latin typeface="微软雅黑" panose="020B0503020204020204" pitchFamily="34" charset="-122"/>
                <a:ea typeface="微软雅黑" panose="020B0503020204020204" pitchFamily="34" charset="-122"/>
              </a:rPr>
              <a:t>Elliott  Ettenberg</a:t>
            </a:r>
            <a:r>
              <a:rPr lang="zh-CN" altLang="en-US" dirty="0">
                <a:latin typeface="微软雅黑" panose="020B0503020204020204" pitchFamily="34" charset="-122"/>
                <a:ea typeface="微软雅黑" panose="020B0503020204020204" pitchFamily="34" charset="-122"/>
              </a:rPr>
              <a:t>）出版了</a:t>
            </a:r>
            <a:r>
              <a:rPr lang="en-US" altLang="zh-CN" dirty="0">
                <a:latin typeface="微软雅黑" panose="020B0503020204020204" pitchFamily="34" charset="-122"/>
                <a:ea typeface="微软雅黑" panose="020B0503020204020204" pitchFamily="34" charset="-122"/>
              </a:rPr>
              <a:t>《4R</a:t>
            </a:r>
            <a:r>
              <a:rPr lang="zh-CN" altLang="en-US" dirty="0">
                <a:latin typeface="微软雅黑" panose="020B0503020204020204" pitchFamily="34" charset="-122"/>
                <a:ea typeface="微软雅黑" panose="020B0503020204020204" pitchFamily="34" charset="-122"/>
              </a:rPr>
              <a:t>营销</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一书，他将</a:t>
            </a:r>
            <a:r>
              <a:rPr lang="en-US" altLang="zh-CN" dirty="0">
                <a:latin typeface="微软雅黑" panose="020B0503020204020204" pitchFamily="34" charset="-122"/>
                <a:ea typeface="微软雅黑" panose="020B0503020204020204" pitchFamily="34" charset="-122"/>
              </a:rPr>
              <a:t>4R</a:t>
            </a:r>
            <a:r>
              <a:rPr lang="zh-CN" altLang="en-US" dirty="0">
                <a:latin typeface="微软雅黑" panose="020B0503020204020204" pitchFamily="34" charset="-122"/>
                <a:ea typeface="微软雅黑" panose="020B0503020204020204" pitchFamily="34" charset="-122"/>
              </a:rPr>
              <a:t>理论总结为关系（</a:t>
            </a:r>
            <a:r>
              <a:rPr lang="en-US" altLang="zh-CN" dirty="0">
                <a:latin typeface="微软雅黑" panose="020B0503020204020204" pitchFamily="34" charset="-122"/>
                <a:ea typeface="微软雅黑" panose="020B0503020204020204" pitchFamily="34" charset="-122"/>
              </a:rPr>
              <a:t>Relationship</a:t>
            </a:r>
            <a:r>
              <a:rPr lang="zh-CN" altLang="en-US" dirty="0">
                <a:latin typeface="微软雅黑" panose="020B0503020204020204" pitchFamily="34" charset="-122"/>
                <a:ea typeface="微软雅黑" panose="020B0503020204020204" pitchFamily="34" charset="-122"/>
              </a:rPr>
              <a:t>）、节省（</a:t>
            </a:r>
            <a:r>
              <a:rPr lang="en-US" altLang="zh-CN" dirty="0">
                <a:latin typeface="微软雅黑" panose="020B0503020204020204" pitchFamily="34" charset="-122"/>
                <a:ea typeface="微软雅黑" panose="020B0503020204020204" pitchFamily="34" charset="-122"/>
              </a:rPr>
              <a:t>Retrenchment</a:t>
            </a:r>
            <a:r>
              <a:rPr lang="zh-CN" altLang="en-US" dirty="0">
                <a:latin typeface="微软雅黑" panose="020B0503020204020204" pitchFamily="34" charset="-122"/>
                <a:ea typeface="微软雅黑" panose="020B0503020204020204" pitchFamily="34" charset="-122"/>
              </a:rPr>
              <a:t>）、关联（</a:t>
            </a:r>
            <a:r>
              <a:rPr lang="en-US" altLang="zh-CN" dirty="0">
                <a:latin typeface="微软雅黑" panose="020B0503020204020204" pitchFamily="34" charset="-122"/>
                <a:ea typeface="微软雅黑" panose="020B0503020204020204" pitchFamily="34" charset="-122"/>
              </a:rPr>
              <a:t>Relevancy</a:t>
            </a:r>
            <a:r>
              <a:rPr lang="zh-CN" altLang="en-US" dirty="0">
                <a:latin typeface="微软雅黑" panose="020B0503020204020204" pitchFamily="34" charset="-122"/>
                <a:ea typeface="微软雅黑" panose="020B0503020204020204" pitchFamily="34" charset="-122"/>
              </a:rPr>
              <a:t>）和报酬（</a:t>
            </a:r>
            <a:r>
              <a:rPr lang="en-US" altLang="zh-CN" dirty="0">
                <a:latin typeface="微软雅黑" panose="020B0503020204020204" pitchFamily="34" charset="-122"/>
                <a:ea typeface="微软雅黑" panose="020B0503020204020204" pitchFamily="34" charset="-122"/>
              </a:rPr>
              <a:t>Reward</a:t>
            </a:r>
            <a:r>
              <a:rPr lang="zh-CN" altLang="en-US" dirty="0">
                <a:latin typeface="微软雅黑" panose="020B0503020204020204" pitchFamily="34" charset="-122"/>
                <a:ea typeface="微软雅黑" panose="020B0503020204020204" pitchFamily="34" charset="-122"/>
              </a:rPr>
              <a:t>）。本文中所讨论的</a:t>
            </a:r>
            <a:r>
              <a:rPr lang="en-US" altLang="zh-CN" dirty="0">
                <a:latin typeface="微软雅黑" panose="020B0503020204020204" pitchFamily="34" charset="-122"/>
                <a:ea typeface="微软雅黑" panose="020B0503020204020204" pitchFamily="34" charset="-122"/>
              </a:rPr>
              <a:t>4R</a:t>
            </a:r>
            <a:r>
              <a:rPr lang="zh-CN" altLang="en-US" dirty="0">
                <a:latin typeface="微软雅黑" panose="020B0503020204020204" pitchFamily="34" charset="-122"/>
                <a:ea typeface="微软雅黑" panose="020B0503020204020204" pitchFamily="34" charset="-122"/>
              </a:rPr>
              <a:t>理论是舒尔茨所提出的理论体系。</a:t>
            </a:r>
          </a:p>
        </p:txBody>
      </p:sp>
      <p:pic>
        <p:nvPicPr>
          <p:cNvPr id="3" name="图片 2">
            <a:extLst>
              <a:ext uri="{FF2B5EF4-FFF2-40B4-BE49-F238E27FC236}">
                <a16:creationId xmlns:a16="http://schemas.microsoft.com/office/drawing/2014/main" id="{8521A71D-0365-4A1C-9B03-7BF1E78B2AF2}"/>
              </a:ext>
            </a:extLst>
          </p:cNvPr>
          <p:cNvPicPr>
            <a:picLocks noChangeAspect="1"/>
          </p:cNvPicPr>
          <p:nvPr/>
        </p:nvPicPr>
        <p:blipFill>
          <a:blip r:embed="rId7"/>
          <a:stretch>
            <a:fillRect/>
          </a:stretch>
        </p:blipFill>
        <p:spPr>
          <a:xfrm>
            <a:off x="4190503" y="2671473"/>
            <a:ext cx="3560373" cy="2499577"/>
          </a:xfrm>
          <a:prstGeom prst="rect">
            <a:avLst/>
          </a:prstGeom>
        </p:spPr>
      </p:pic>
      <p:sp>
        <p:nvSpPr>
          <p:cNvPr id="10" name="文本框 9">
            <a:extLst>
              <a:ext uri="{FF2B5EF4-FFF2-40B4-BE49-F238E27FC236}">
                <a16:creationId xmlns:a16="http://schemas.microsoft.com/office/drawing/2014/main" id="{3576295B-AF91-4EED-A5A3-C7B51072972F}"/>
              </a:ext>
            </a:extLst>
          </p:cNvPr>
          <p:cNvSpPr txBox="1"/>
          <p:nvPr/>
        </p:nvSpPr>
        <p:spPr>
          <a:xfrm>
            <a:off x="4871729" y="5365617"/>
            <a:ext cx="6120244" cy="369332"/>
          </a:xfrm>
          <a:prstGeom prst="rect">
            <a:avLst/>
          </a:prstGeom>
          <a:noFill/>
        </p:spPr>
        <p:txBody>
          <a:bodyPr wrap="square">
            <a:spAutoFit/>
          </a:bodyPr>
          <a:lstStyle/>
          <a:p>
            <a:r>
              <a:rPr lang="zh-CN" altLang="en-US" dirty="0">
                <a:latin typeface="黑体" panose="02010609060101010101" pitchFamily="49" charset="-122"/>
                <a:ea typeface="黑体" panose="02010609060101010101" pitchFamily="49" charset="-122"/>
              </a:rPr>
              <a:t>图</a:t>
            </a:r>
            <a:r>
              <a:rPr lang="en-US" altLang="zh-CN" dirty="0">
                <a:latin typeface="黑体" panose="02010609060101010101" pitchFamily="49" charset="-122"/>
                <a:ea typeface="黑体" panose="02010609060101010101" pitchFamily="49" charset="-122"/>
              </a:rPr>
              <a:t>2-4  4R</a:t>
            </a:r>
            <a:r>
              <a:rPr lang="zh-CN" altLang="en-US" dirty="0">
                <a:latin typeface="黑体" panose="02010609060101010101" pitchFamily="49" charset="-122"/>
                <a:ea typeface="黑体" panose="02010609060101010101" pitchFamily="49" charset="-122"/>
              </a:rPr>
              <a:t>营销组合</a:t>
            </a:r>
          </a:p>
        </p:txBody>
      </p:sp>
    </p:spTree>
    <p:custDataLst>
      <p:tags r:id="rId1"/>
    </p:custDataLst>
    <p:extLst>
      <p:ext uri="{BB962C8B-B14F-4D97-AF65-F5344CB8AC3E}">
        <p14:creationId xmlns:p14="http://schemas.microsoft.com/office/powerpoint/2010/main" val="995916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p>
        </p:txBody>
      </p:sp>
      <p:pic>
        <p:nvPicPr>
          <p:cNvPr id="3" name="图片 2">
            <a:extLst>
              <a:ext uri="{FF2B5EF4-FFF2-40B4-BE49-F238E27FC236}">
                <a16:creationId xmlns:a16="http://schemas.microsoft.com/office/drawing/2014/main" id="{C0A690FD-16EE-40D7-AEA5-8720C755BB52}"/>
              </a:ext>
            </a:extLst>
          </p:cNvPr>
          <p:cNvPicPr>
            <a:picLocks noChangeAspect="1"/>
          </p:cNvPicPr>
          <p:nvPr/>
        </p:nvPicPr>
        <p:blipFill>
          <a:blip r:embed="rId8"/>
          <a:stretch>
            <a:fillRect/>
          </a:stretch>
        </p:blipFill>
        <p:spPr>
          <a:xfrm>
            <a:off x="2752725" y="1527004"/>
            <a:ext cx="6376245" cy="3769604"/>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2.2.34R</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营销组合理论</a:t>
            </a:r>
          </a:p>
        </p:txBody>
      </p:sp>
      <p:graphicFrame>
        <p:nvGraphicFramePr>
          <p:cNvPr id="5" name="图示 4">
            <a:extLst>
              <a:ext uri="{FF2B5EF4-FFF2-40B4-BE49-F238E27FC236}">
                <a16:creationId xmlns:a16="http://schemas.microsoft.com/office/drawing/2014/main" id="{B58FE6BB-5D73-49B2-A6F2-8D12BB509ADB}"/>
              </a:ext>
            </a:extLst>
          </p:cNvPr>
          <p:cNvGraphicFramePr/>
          <p:nvPr>
            <p:extLst>
              <p:ext uri="{D42A27DB-BD31-4B8C-83A1-F6EECF244321}">
                <p14:modId xmlns:p14="http://schemas.microsoft.com/office/powerpoint/2010/main" val="292860242"/>
              </p:ext>
            </p:extLst>
          </p:nvPr>
        </p:nvGraphicFramePr>
        <p:xfrm>
          <a:off x="2031682" y="1288076"/>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ustDataLst>
      <p:tags r:id="rId1"/>
    </p:custDataLst>
    <p:extLst>
      <p:ext uri="{BB962C8B-B14F-4D97-AF65-F5344CB8AC3E}">
        <p14:creationId xmlns:p14="http://schemas.microsoft.com/office/powerpoint/2010/main" val="643195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2.2.44V</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营销组合理论</a:t>
            </a:r>
          </a:p>
        </p:txBody>
      </p:sp>
      <p:sp>
        <p:nvSpPr>
          <p:cNvPr id="7" name="文本框 6">
            <a:extLst>
              <a:ext uri="{FF2B5EF4-FFF2-40B4-BE49-F238E27FC236}">
                <a16:creationId xmlns:a16="http://schemas.microsoft.com/office/drawing/2014/main" id="{0A5C7966-F66D-4105-AD63-BE2FE3ACA046}"/>
              </a:ext>
            </a:extLst>
          </p:cNvPr>
          <p:cNvSpPr txBox="1"/>
          <p:nvPr/>
        </p:nvSpPr>
        <p:spPr>
          <a:xfrm>
            <a:off x="852055" y="1422857"/>
            <a:ext cx="9888363" cy="655325"/>
          </a:xfrm>
          <a:prstGeom prst="rect">
            <a:avLst/>
          </a:prstGeom>
          <a:noFill/>
        </p:spPr>
        <p:txBody>
          <a:bodyPr wrap="square">
            <a:spAutoFit/>
          </a:bodyPr>
          <a:lstStyle/>
          <a:p>
            <a:r>
              <a:rPr lang="en-US" altLang="zh-CN" dirty="0">
                <a:latin typeface="微软雅黑" panose="020B0503020204020204" pitchFamily="34" charset="-122"/>
                <a:ea typeface="微软雅黑" panose="020B0503020204020204" pitchFamily="34" charset="-122"/>
              </a:rPr>
              <a:t>4V</a:t>
            </a:r>
            <a:r>
              <a:rPr lang="zh-CN" altLang="en-US" dirty="0">
                <a:latin typeface="微软雅黑" panose="020B0503020204020204" pitchFamily="34" charset="-122"/>
                <a:ea typeface="微软雅黑" panose="020B0503020204020204" pitchFamily="34" charset="-122"/>
              </a:rPr>
              <a:t>是指差异化（</a:t>
            </a:r>
            <a:r>
              <a:rPr lang="en-US" altLang="zh-CN" dirty="0">
                <a:latin typeface="微软雅黑" panose="020B0503020204020204" pitchFamily="34" charset="-122"/>
                <a:ea typeface="微软雅黑" panose="020B0503020204020204" pitchFamily="34" charset="-122"/>
              </a:rPr>
              <a:t>Variation</a:t>
            </a:r>
            <a:r>
              <a:rPr lang="zh-CN" altLang="en-US" dirty="0">
                <a:latin typeface="微软雅黑" panose="020B0503020204020204" pitchFamily="34" charset="-122"/>
                <a:ea typeface="微软雅黑" panose="020B0503020204020204" pitchFamily="34" charset="-122"/>
              </a:rPr>
              <a:t>）、功能化（</a:t>
            </a:r>
            <a:r>
              <a:rPr lang="en-US" altLang="zh-CN" dirty="0">
                <a:latin typeface="微软雅黑" panose="020B0503020204020204" pitchFamily="34" charset="-122"/>
                <a:ea typeface="微软雅黑" panose="020B0503020204020204" pitchFamily="34" charset="-122"/>
              </a:rPr>
              <a:t>Versatility</a:t>
            </a:r>
            <a:r>
              <a:rPr lang="zh-CN" altLang="en-US" dirty="0">
                <a:latin typeface="微软雅黑" panose="020B0503020204020204" pitchFamily="34" charset="-122"/>
                <a:ea typeface="微软雅黑" panose="020B0503020204020204" pitchFamily="34" charset="-122"/>
              </a:rPr>
              <a:t>）、附加价值（</a:t>
            </a:r>
            <a:r>
              <a:rPr lang="en-US" altLang="zh-CN" dirty="0">
                <a:latin typeface="微软雅黑" panose="020B0503020204020204" pitchFamily="34" charset="-122"/>
                <a:ea typeface="微软雅黑" panose="020B0503020204020204" pitchFamily="34" charset="-122"/>
              </a:rPr>
              <a:t>Value</a:t>
            </a:r>
            <a:r>
              <a:rPr lang="zh-CN" altLang="en-US" dirty="0">
                <a:latin typeface="微软雅黑" panose="020B0503020204020204" pitchFamily="34" charset="-122"/>
                <a:ea typeface="微软雅黑" panose="020B0503020204020204" pitchFamily="34" charset="-122"/>
              </a:rPr>
              <a:t>）、共鸣（</a:t>
            </a:r>
            <a:r>
              <a:rPr lang="en-US" altLang="zh-CN" dirty="0">
                <a:latin typeface="微软雅黑" panose="020B0503020204020204" pitchFamily="34" charset="-122"/>
                <a:ea typeface="微软雅黑" panose="020B0503020204020204" pitchFamily="34" charset="-122"/>
              </a:rPr>
              <a:t>Vibration</a:t>
            </a:r>
            <a:r>
              <a:rPr lang="zh-CN" altLang="en-US" dirty="0">
                <a:latin typeface="微软雅黑" panose="020B0503020204020204" pitchFamily="34" charset="-122"/>
                <a:ea typeface="微软雅黑" panose="020B0503020204020204" pitchFamily="34" charset="-122"/>
              </a:rPr>
              <a:t>）的营销理论（如图</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所示）。</a:t>
            </a:r>
          </a:p>
        </p:txBody>
      </p:sp>
      <p:sp>
        <p:nvSpPr>
          <p:cNvPr id="10" name="文本框 9">
            <a:extLst>
              <a:ext uri="{FF2B5EF4-FFF2-40B4-BE49-F238E27FC236}">
                <a16:creationId xmlns:a16="http://schemas.microsoft.com/office/drawing/2014/main" id="{3576295B-AF91-4EED-A5A3-C7B51072972F}"/>
              </a:ext>
            </a:extLst>
          </p:cNvPr>
          <p:cNvSpPr txBox="1"/>
          <p:nvPr/>
        </p:nvSpPr>
        <p:spPr>
          <a:xfrm>
            <a:off x="5068303" y="6116407"/>
            <a:ext cx="2054758" cy="369332"/>
          </a:xfrm>
          <a:prstGeom prst="rect">
            <a:avLst/>
          </a:prstGeom>
          <a:noFill/>
        </p:spPr>
        <p:txBody>
          <a:bodyPr wrap="square">
            <a:spAutoFit/>
          </a:bodyPr>
          <a:lstStyle/>
          <a:p>
            <a:r>
              <a:rPr lang="zh-CN" altLang="en-US" dirty="0">
                <a:latin typeface="黑体" panose="02010609060101010101" pitchFamily="49" charset="-122"/>
                <a:ea typeface="黑体" panose="02010609060101010101" pitchFamily="49" charset="-122"/>
              </a:rPr>
              <a:t>图</a:t>
            </a:r>
            <a:r>
              <a:rPr lang="en-US" altLang="zh-CN" dirty="0">
                <a:latin typeface="黑体" panose="02010609060101010101" pitchFamily="49" charset="-122"/>
                <a:ea typeface="黑体" panose="02010609060101010101" pitchFamily="49" charset="-122"/>
              </a:rPr>
              <a:t>2-5 4V</a:t>
            </a:r>
            <a:r>
              <a:rPr lang="zh-CN" altLang="en-US" dirty="0">
                <a:latin typeface="黑体" panose="02010609060101010101" pitchFamily="49" charset="-122"/>
                <a:ea typeface="黑体" panose="02010609060101010101" pitchFamily="49" charset="-122"/>
              </a:rPr>
              <a:t>营销组合</a:t>
            </a:r>
          </a:p>
        </p:txBody>
      </p:sp>
      <p:pic>
        <p:nvPicPr>
          <p:cNvPr id="2" name="图片 1">
            <a:extLst>
              <a:ext uri="{FF2B5EF4-FFF2-40B4-BE49-F238E27FC236}">
                <a16:creationId xmlns:a16="http://schemas.microsoft.com/office/drawing/2014/main" id="{EB025174-71A4-4DD9-85CF-4679ABF0BB11}"/>
              </a:ext>
            </a:extLst>
          </p:cNvPr>
          <p:cNvPicPr>
            <a:picLocks noChangeAspect="1"/>
          </p:cNvPicPr>
          <p:nvPr/>
        </p:nvPicPr>
        <p:blipFill>
          <a:blip r:embed="rId7"/>
          <a:stretch>
            <a:fillRect/>
          </a:stretch>
        </p:blipFill>
        <p:spPr>
          <a:xfrm>
            <a:off x="3126672" y="2396267"/>
            <a:ext cx="6493578" cy="3720140"/>
          </a:xfrm>
          <a:prstGeom prst="rect">
            <a:avLst/>
          </a:prstGeom>
        </p:spPr>
      </p:pic>
    </p:spTree>
    <p:custDataLst>
      <p:tags r:id="rId1"/>
    </p:custDataLst>
    <p:extLst>
      <p:ext uri="{BB962C8B-B14F-4D97-AF65-F5344CB8AC3E}">
        <p14:creationId xmlns:p14="http://schemas.microsoft.com/office/powerpoint/2010/main" val="3301365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2.2.5</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四种营销组合理论的对比</a:t>
            </a:r>
          </a:p>
        </p:txBody>
      </p:sp>
      <p:pic>
        <p:nvPicPr>
          <p:cNvPr id="9" name="图片 8">
            <a:extLst>
              <a:ext uri="{FF2B5EF4-FFF2-40B4-BE49-F238E27FC236}">
                <a16:creationId xmlns:a16="http://schemas.microsoft.com/office/drawing/2014/main" id="{6413B35E-1459-422D-850E-33A6C2C852C5}"/>
              </a:ext>
            </a:extLst>
          </p:cNvPr>
          <p:cNvPicPr>
            <a:picLocks noChangeAspect="1"/>
          </p:cNvPicPr>
          <p:nvPr/>
        </p:nvPicPr>
        <p:blipFill>
          <a:blip r:embed="rId7"/>
          <a:stretch>
            <a:fillRect/>
          </a:stretch>
        </p:blipFill>
        <p:spPr>
          <a:xfrm>
            <a:off x="1080769" y="1869545"/>
            <a:ext cx="10029825" cy="4371975"/>
          </a:xfrm>
          <a:prstGeom prst="rect">
            <a:avLst/>
          </a:prstGeom>
        </p:spPr>
      </p:pic>
      <p:sp>
        <p:nvSpPr>
          <p:cNvPr id="15" name="文本框 14">
            <a:extLst>
              <a:ext uri="{FF2B5EF4-FFF2-40B4-BE49-F238E27FC236}">
                <a16:creationId xmlns:a16="http://schemas.microsoft.com/office/drawing/2014/main" id="{75858D73-D877-4EC9-8FF6-08E9A29AA7E8}"/>
              </a:ext>
            </a:extLst>
          </p:cNvPr>
          <p:cNvSpPr txBox="1"/>
          <p:nvPr/>
        </p:nvSpPr>
        <p:spPr>
          <a:xfrm>
            <a:off x="4309533" y="1276651"/>
            <a:ext cx="6112932" cy="369332"/>
          </a:xfrm>
          <a:prstGeom prst="rect">
            <a:avLst/>
          </a:prstGeom>
          <a:noFill/>
        </p:spPr>
        <p:txBody>
          <a:bodyPr wrap="square">
            <a:spAutoFit/>
          </a:bodyPr>
          <a:lstStyle/>
          <a:p>
            <a:r>
              <a:rPr lang="zh-CN" altLang="en-US" dirty="0">
                <a:latin typeface="黑体" panose="02010609060101010101" pitchFamily="49" charset="-122"/>
                <a:ea typeface="黑体" panose="02010609060101010101" pitchFamily="49" charset="-122"/>
              </a:rPr>
              <a:t>表 </a:t>
            </a:r>
            <a:r>
              <a:rPr lang="en-US" altLang="zh-CN" dirty="0">
                <a:latin typeface="黑体" panose="02010609060101010101" pitchFamily="49" charset="-122"/>
                <a:ea typeface="黑体" panose="02010609060101010101" pitchFamily="49" charset="-122"/>
              </a:rPr>
              <a:t>2-1  </a:t>
            </a:r>
            <a:r>
              <a:rPr lang="zh-CN" altLang="en-US" dirty="0">
                <a:latin typeface="黑体" panose="02010609060101010101" pitchFamily="49" charset="-122"/>
                <a:ea typeface="黑体" panose="02010609060101010101" pitchFamily="49" charset="-122"/>
              </a:rPr>
              <a:t>四种营销理论的对比</a:t>
            </a:r>
          </a:p>
        </p:txBody>
      </p:sp>
    </p:spTree>
    <p:custDataLst>
      <p:tags r:id="rId1"/>
    </p:custDataLst>
    <p:extLst>
      <p:ext uri="{BB962C8B-B14F-4D97-AF65-F5344CB8AC3E}">
        <p14:creationId xmlns:p14="http://schemas.microsoft.com/office/powerpoint/2010/main" val="3960977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36799" y="3768563"/>
            <a:ext cx="6214957" cy="1015663"/>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	营销前沿</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206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431802"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2.</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3</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4445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45473"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2.3.1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感官营销</a:t>
            </a:r>
          </a:p>
        </p:txBody>
      </p:sp>
      <p:sp>
        <p:nvSpPr>
          <p:cNvPr id="7" name="文本框 6">
            <a:extLst>
              <a:ext uri="{FF2B5EF4-FFF2-40B4-BE49-F238E27FC236}">
                <a16:creationId xmlns:a16="http://schemas.microsoft.com/office/drawing/2014/main" id="{0A5C7966-F66D-4105-AD63-BE2FE3ACA046}"/>
              </a:ext>
            </a:extLst>
          </p:cNvPr>
          <p:cNvSpPr txBox="1"/>
          <p:nvPr/>
        </p:nvSpPr>
        <p:spPr>
          <a:xfrm>
            <a:off x="852056" y="1564807"/>
            <a:ext cx="3008744" cy="3139321"/>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所谓感官营销是指企业经营者在市场营销中，利用人体感官的视觉、听觉、触觉、味觉与嗅觉，开展以“色”悦人、以“声”动人、以“味”诱人、以“情”感人的体验式情景销售，其诉求目标是创造知觉体验的感觉，让消费者参与其中并有效调动消费者的购买欲望的一种营销模式。</a:t>
            </a:r>
          </a:p>
        </p:txBody>
      </p:sp>
      <p:sp>
        <p:nvSpPr>
          <p:cNvPr id="10" name="文本框 9">
            <a:extLst>
              <a:ext uri="{FF2B5EF4-FFF2-40B4-BE49-F238E27FC236}">
                <a16:creationId xmlns:a16="http://schemas.microsoft.com/office/drawing/2014/main" id="{3576295B-AF91-4EED-A5A3-C7B51072972F}"/>
              </a:ext>
            </a:extLst>
          </p:cNvPr>
          <p:cNvSpPr txBox="1"/>
          <p:nvPr/>
        </p:nvSpPr>
        <p:spPr>
          <a:xfrm>
            <a:off x="5581117" y="4566279"/>
            <a:ext cx="6120244" cy="369332"/>
          </a:xfrm>
          <a:prstGeom prst="rect">
            <a:avLst/>
          </a:prstGeom>
          <a:noFill/>
        </p:spPr>
        <p:txBody>
          <a:bodyPr wrap="square">
            <a:spAutoFit/>
          </a:bodyPr>
          <a:lstStyle/>
          <a:p>
            <a:r>
              <a:rPr lang="en-US" altLang="zh-CN" dirty="0">
                <a:latin typeface="黑体" panose="02010609060101010101" pitchFamily="49" charset="-122"/>
                <a:ea typeface="黑体" panose="02010609060101010101" pitchFamily="49" charset="-122"/>
              </a:rPr>
              <a:t>2-6 </a:t>
            </a:r>
            <a:r>
              <a:rPr lang="zh-CN" altLang="en-US" dirty="0">
                <a:latin typeface="黑体" panose="02010609060101010101" pitchFamily="49" charset="-122"/>
                <a:ea typeface="黑体" panose="02010609060101010101" pitchFamily="49" charset="-122"/>
              </a:rPr>
              <a:t>感官营销概念模型</a:t>
            </a:r>
          </a:p>
        </p:txBody>
      </p:sp>
      <p:pic>
        <p:nvPicPr>
          <p:cNvPr id="3" name="图片 2">
            <a:extLst>
              <a:ext uri="{FF2B5EF4-FFF2-40B4-BE49-F238E27FC236}">
                <a16:creationId xmlns:a16="http://schemas.microsoft.com/office/drawing/2014/main" id="{55EF29CA-FE5A-4712-A85B-FB7AE24A2B91}"/>
              </a:ext>
            </a:extLst>
          </p:cNvPr>
          <p:cNvPicPr>
            <a:picLocks noChangeAspect="1"/>
          </p:cNvPicPr>
          <p:nvPr/>
        </p:nvPicPr>
        <p:blipFill>
          <a:blip r:embed="rId7"/>
          <a:stretch>
            <a:fillRect/>
          </a:stretch>
        </p:blipFill>
        <p:spPr>
          <a:xfrm>
            <a:off x="4510174" y="1409450"/>
            <a:ext cx="6829770" cy="3027539"/>
          </a:xfrm>
          <a:prstGeom prst="rect">
            <a:avLst/>
          </a:prstGeom>
        </p:spPr>
      </p:pic>
      <p:sp>
        <p:nvSpPr>
          <p:cNvPr id="13" name="文本框 12">
            <a:extLst>
              <a:ext uri="{FF2B5EF4-FFF2-40B4-BE49-F238E27FC236}">
                <a16:creationId xmlns:a16="http://schemas.microsoft.com/office/drawing/2014/main" id="{CDBE8108-63F4-4CCB-A3EB-9FA4DE9779B7}"/>
              </a:ext>
            </a:extLst>
          </p:cNvPr>
          <p:cNvSpPr txBox="1"/>
          <p:nvPr/>
        </p:nvSpPr>
        <p:spPr>
          <a:xfrm>
            <a:off x="5071533" y="5448550"/>
            <a:ext cx="6112932" cy="1200329"/>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图</a:t>
            </a:r>
            <a:r>
              <a:rPr lang="en-US" altLang="zh-CN" dirty="0">
                <a:latin typeface="微软雅黑" panose="020B0503020204020204" pitchFamily="34" charset="-122"/>
                <a:ea typeface="微软雅黑" panose="020B0503020204020204" pitchFamily="34" charset="-122"/>
              </a:rPr>
              <a:t>2-6</a:t>
            </a:r>
            <a:r>
              <a:rPr lang="zh-CN" altLang="en-US" dirty="0">
                <a:latin typeface="微软雅黑" panose="020B0503020204020204" pitchFamily="34" charset="-122"/>
                <a:ea typeface="微软雅黑" panose="020B0503020204020204" pitchFamily="34" charset="-122"/>
              </a:rPr>
              <a:t>左侧的大框展现了感官营销研究对消费者认知过程的理论解读，而右侧小框则表明，感官营销研究与其他消费者行为研究一样，关注的结果变量包括消费者的态度、学习、记忆、行为等。</a:t>
            </a:r>
          </a:p>
        </p:txBody>
      </p:sp>
      <p:sp>
        <p:nvSpPr>
          <p:cNvPr id="5" name="箭头: 右 4">
            <a:extLst>
              <a:ext uri="{FF2B5EF4-FFF2-40B4-BE49-F238E27FC236}">
                <a16:creationId xmlns:a16="http://schemas.microsoft.com/office/drawing/2014/main" id="{21148ACB-3339-4EF1-961D-39BB6616833A}"/>
              </a:ext>
            </a:extLst>
          </p:cNvPr>
          <p:cNvSpPr/>
          <p:nvPr/>
        </p:nvSpPr>
        <p:spPr>
          <a:xfrm>
            <a:off x="3696283" y="264983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下 5">
            <a:extLst>
              <a:ext uri="{FF2B5EF4-FFF2-40B4-BE49-F238E27FC236}">
                <a16:creationId xmlns:a16="http://schemas.microsoft.com/office/drawing/2014/main" id="{3577E2C6-A25E-4B19-850E-AD3B1203324B}"/>
              </a:ext>
            </a:extLst>
          </p:cNvPr>
          <p:cNvSpPr/>
          <p:nvPr/>
        </p:nvSpPr>
        <p:spPr>
          <a:xfrm>
            <a:off x="8771467" y="447269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2475149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30139" y="184552"/>
            <a:ext cx="11277689" cy="609600"/>
          </a:xfrm>
          <a:prstGeom prst="rect">
            <a:avLst/>
          </a:prstGeom>
          <a:noFill/>
        </p:spPr>
        <p:txBody>
          <a:bodyPr wrap="square" lIns="63500" tIns="25400" rIns="63500" bIns="25400" rtlCol="0" anchor="ctr" anchorCtr="0">
            <a:normAutofit/>
          </a:bodyPr>
          <a:lstStyle/>
          <a:p>
            <a:pPr marL="457200" marR="0" lvl="0" indent="-457200"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2.3.1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感官营销</a:t>
            </a:r>
          </a:p>
        </p:txBody>
      </p:sp>
      <p:graphicFrame>
        <p:nvGraphicFramePr>
          <p:cNvPr id="5" name="图示 4">
            <a:extLst>
              <a:ext uri="{FF2B5EF4-FFF2-40B4-BE49-F238E27FC236}">
                <a16:creationId xmlns:a16="http://schemas.microsoft.com/office/drawing/2014/main" id="{B58FE6BB-5D73-49B2-A6F2-8D12BB509ADB}"/>
              </a:ext>
            </a:extLst>
          </p:cNvPr>
          <p:cNvGraphicFramePr/>
          <p:nvPr>
            <p:extLst>
              <p:ext uri="{D42A27DB-BD31-4B8C-83A1-F6EECF244321}">
                <p14:modId xmlns:p14="http://schemas.microsoft.com/office/powerpoint/2010/main" val="2693355112"/>
              </p:ext>
            </p:extLst>
          </p:nvPr>
        </p:nvGraphicFramePr>
        <p:xfrm>
          <a:off x="590549" y="1096666"/>
          <a:ext cx="10753726" cy="562927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ustDataLst>
      <p:tags r:id="rId1"/>
    </p:custDataLst>
    <p:extLst>
      <p:ext uri="{BB962C8B-B14F-4D97-AF65-F5344CB8AC3E}">
        <p14:creationId xmlns:p14="http://schemas.microsoft.com/office/powerpoint/2010/main" val="210698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2.3.2</a:t>
            </a:r>
            <a:r>
              <a:rPr lang="zh-CN" altLang="en-US" sz="3400" b="1" spc="180" dirty="0">
                <a:solidFill>
                  <a:srgbClr val="002060"/>
                </a:solidFill>
                <a:latin typeface="微软雅黑" panose="020B0503020204020204" pitchFamily="34" charset="-122"/>
                <a:ea typeface="微软雅黑" panose="020B0503020204020204" pitchFamily="34" charset="-122"/>
              </a:rPr>
              <a:t>场景营销</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152355" y="1205923"/>
            <a:ext cx="9206390" cy="410879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rPr>
              <a:t>   场景营销是指基于对用户数据的挖掘、追踪和分析，在由时间、地点、用户和关系构成的特定场景下，连接用户线上和线下行为，理解并判断用户情感、态度和需求，为用户提供实时、定向、创意的信息和内容服务，通过与用户的互动沟通，树立品牌形象或提升转化率，实现精准营销的营销行为。简单来说就是以场景来触发消费者的购物欲。</a:t>
            </a:r>
            <a:endParaRPr lang="en-US" altLang="zh-CN" sz="1800" kern="100" dirty="0">
              <a:effectLst/>
              <a:latin typeface="微软雅黑" panose="020B0503020204020204" pitchFamily="34" charset="-122"/>
              <a:ea typeface="微软雅黑" panose="020B0503020204020204" pitchFamily="34" charset="-122"/>
              <a:cs typeface="宋体" panose="02010600030101010101" pitchFamily="2" charset="-122"/>
            </a:endParaRPr>
          </a:p>
          <a:p>
            <a:pPr indent="266700" algn="just">
              <a:lnSpc>
                <a:spcPct val="125000"/>
              </a:lnSpc>
            </a:pPr>
            <a:endPar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graphicFrame>
        <p:nvGraphicFramePr>
          <p:cNvPr id="2" name="图示 1">
            <a:extLst>
              <a:ext uri="{FF2B5EF4-FFF2-40B4-BE49-F238E27FC236}">
                <a16:creationId xmlns:a16="http://schemas.microsoft.com/office/drawing/2014/main" id="{B3258DEE-6BB5-4E17-8CCF-B614A34FA0EA}"/>
              </a:ext>
            </a:extLst>
          </p:cNvPr>
          <p:cNvGraphicFramePr/>
          <p:nvPr>
            <p:extLst>
              <p:ext uri="{D42A27DB-BD31-4B8C-83A1-F6EECF244321}">
                <p14:modId xmlns:p14="http://schemas.microsoft.com/office/powerpoint/2010/main" val="4059976038"/>
              </p:ext>
            </p:extLst>
          </p:nvPr>
        </p:nvGraphicFramePr>
        <p:xfrm>
          <a:off x="2031682" y="1871133"/>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ustDataLst>
      <p:tags r:id="rId1"/>
    </p:custDataLst>
    <p:extLst>
      <p:ext uri="{BB962C8B-B14F-4D97-AF65-F5344CB8AC3E}">
        <p14:creationId xmlns:p14="http://schemas.microsoft.com/office/powerpoint/2010/main" val="22589439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2.3.3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大数据营销</a:t>
            </a:r>
          </a:p>
        </p:txBody>
      </p:sp>
      <p:sp>
        <p:nvSpPr>
          <p:cNvPr id="36" name="Title 6"/>
          <p:cNvSpPr txBox="1"/>
          <p:nvPr>
            <p:custDataLst>
              <p:tags r:id="rId5"/>
            </p:custDataLst>
          </p:nvPr>
        </p:nvSpPr>
        <p:spPr>
          <a:xfrm>
            <a:off x="1492487" y="2340456"/>
            <a:ext cx="9206390" cy="451754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rPr>
              <a:t>所谓大数据营销，就是指借助于互联网络、电脑通信技术和数字交互式媒体来实现营销目标的一种营销方式。大数据营销将尽可能地利用先进的计算机网络技术，以最有效、最省钱地谋求新的市场的开拓和新的消费者的挖掘。大数据营销是基于明确的数据库对象，通过数字化多媒体渠道，比如电话、短信、邮件、电子传真、网络平台等数字化媒体通道，实现营销精准化，营销效果可量化，数据化的一种高层次营销活动。</a:t>
            </a:r>
            <a:r>
              <a:rPr lang="en-US" altLang="zh-CN" sz="1800" kern="100" dirty="0" err="1">
                <a:effectLst/>
                <a:latin typeface="微软雅黑" panose="020B0503020204020204" pitchFamily="34" charset="-122"/>
                <a:ea typeface="微软雅黑" panose="020B0503020204020204" pitchFamily="34" charset="-122"/>
                <a:cs typeface="宋体" panose="02010600030101010101" pitchFamily="2" charset="-122"/>
              </a:rPr>
              <a:t>Youtube</a:t>
            </a:r>
            <a:r>
              <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rPr>
              <a:t>根据用户以往的收视习惯确定近期的互动名单并据此发送给可能濒临流失的用户相关邮件以提醒并鼓励他们重新回来观看。</a:t>
            </a:r>
            <a:endParaRPr lang="en-US" altLang="zh-CN" sz="1800" kern="100" dirty="0">
              <a:effectLst/>
              <a:latin typeface="微软雅黑" panose="020B0503020204020204" pitchFamily="34" charset="-122"/>
              <a:ea typeface="微软雅黑" panose="020B0503020204020204" pitchFamily="34" charset="-122"/>
              <a:cs typeface="宋体" panose="02010600030101010101" pitchFamily="2" charset="-122"/>
            </a:endParaRPr>
          </a:p>
          <a:p>
            <a:pPr indent="266700" algn="just">
              <a:lnSpc>
                <a:spcPct val="125000"/>
              </a:lnSpc>
            </a:pPr>
            <a:endPar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spTree>
    <p:custDataLst>
      <p:tags r:id="rId1"/>
    </p:custDataLst>
    <p:extLst>
      <p:ext uri="{BB962C8B-B14F-4D97-AF65-F5344CB8AC3E}">
        <p14:creationId xmlns:p14="http://schemas.microsoft.com/office/powerpoint/2010/main" val="30638762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2.3.4</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神经营销</a:t>
            </a:r>
          </a:p>
        </p:txBody>
      </p:sp>
      <p:sp>
        <p:nvSpPr>
          <p:cNvPr id="36" name="Title 6"/>
          <p:cNvSpPr txBox="1"/>
          <p:nvPr>
            <p:custDataLst>
              <p:tags r:id="rId5"/>
            </p:custDataLst>
          </p:nvPr>
        </p:nvSpPr>
        <p:spPr>
          <a:xfrm>
            <a:off x="1238205" y="2188055"/>
            <a:ext cx="9206390" cy="4517544"/>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kern="100" dirty="0">
                <a:effectLst/>
                <a:latin typeface="微软雅黑" panose="020B0503020204020204" pitchFamily="34" charset="-122"/>
                <a:ea typeface="微软雅黑" panose="020B0503020204020204" pitchFamily="34" charset="-122"/>
                <a:cs typeface="宋体" panose="02010600030101010101" pitchFamily="2" charset="-122"/>
              </a:rPr>
              <a:t>   神经营销，是指运用神经科学方法来研究消费者行为，探求消费者决策的神经层面活动机理，找到消费者行为背后真正的推动力，从而产生恰当的营销策略。它实际上是伴随着近年来支撑营销理论的几大基础学科的发展而产生。其中，起主要作用的是认知科学和神经科学的重大突破。随着行为决策和认知科学的发展，营销理论可以借用很多心理学上的概念来解释消费者行为，像内隐记忆、信息自动加工、潜意识等等。由于人脑控制了人类行为的所有方面，理解人脑的工作原理不仅能够帮助解释人类行为，更能够帮助营销人员掌控消费者的行为规律。</a:t>
            </a:r>
          </a:p>
        </p:txBody>
      </p:sp>
    </p:spTree>
    <p:custDataLst>
      <p:tags r:id="rId1"/>
    </p:custDataLst>
    <p:extLst>
      <p:ext uri="{BB962C8B-B14F-4D97-AF65-F5344CB8AC3E}">
        <p14:creationId xmlns:p14="http://schemas.microsoft.com/office/powerpoint/2010/main" val="3784590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p>
        </p:txBody>
      </p:sp>
      <p:sp>
        <p:nvSpPr>
          <p:cNvPr id="3" name="文本框 2"/>
          <p:cNvSpPr txBox="1"/>
          <p:nvPr>
            <p:custDataLst>
              <p:tags r:id="rId7"/>
            </p:custDataLst>
          </p:nvPr>
        </p:nvSpPr>
        <p:spPr>
          <a:xfrm>
            <a:off x="1420068" y="2096276"/>
            <a:ext cx="7419132" cy="3552050"/>
          </a:xfrm>
          <a:prstGeom prst="rect">
            <a:avLst/>
          </a:prstGeom>
          <a:noFill/>
        </p:spPr>
        <p:txBody>
          <a:bodyPr wrap="square" lIns="91440" tIns="45720" rIns="91440" bIns="45720" rtlCol="0">
            <a:noAutofit/>
          </a:bodyPr>
          <a:lstStyle/>
          <a:p>
            <a:pPr algn="just">
              <a:lnSpc>
                <a:spcPct val="125000"/>
              </a:lnSpc>
            </a:pPr>
            <a:r>
              <a:rPr lang="en-US"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了解营销观念进化史。</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5000"/>
              </a:lnSpc>
            </a:pPr>
            <a:r>
              <a:rPr lang="en-US"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熟悉营销思想进化史，并且理解四种营销组合理论之间的区别与联系。</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5000"/>
              </a:lnSpc>
            </a:pPr>
            <a:r>
              <a:rPr lang="en-US"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800" kern="100" dirty="0">
                <a:effectLst/>
                <a:latin typeface="微软雅黑" panose="020B0503020204020204" pitchFamily="34" charset="-122"/>
                <a:ea typeface="微软雅黑" panose="020B0503020204020204" pitchFamily="34" charset="-122"/>
                <a:cs typeface="宋体" panose="02010600030101010101" pitchFamily="2" charset="-122"/>
              </a:rPr>
              <a:t>熟悉当今的各种营销模式。 </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4523503" y="3222077"/>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801673" y="2348865"/>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   录</a:t>
              </a:r>
            </a:p>
          </p:txBody>
        </p:sp>
      </p:grpSp>
      <p:sp>
        <p:nvSpPr>
          <p:cNvPr id="21" name="矩形 20"/>
          <p:cNvSpPr/>
          <p:nvPr/>
        </p:nvSpPr>
        <p:spPr>
          <a:xfrm>
            <a:off x="5636260" y="1382395"/>
            <a:ext cx="5022216"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2.1 </a:t>
            </a:r>
            <a:r>
              <a:rPr lang="zh-CN" altLang="en-US" sz="2800" dirty="0">
                <a:latin typeface="微软雅黑" panose="020B0503020204020204" pitchFamily="34" charset="-122"/>
                <a:ea typeface="微软雅黑" panose="020B0503020204020204" pitchFamily="34" charset="-122"/>
                <a:sym typeface="+mn-ea"/>
              </a:rPr>
              <a:t>营销观念进化史</a:t>
            </a:r>
            <a:r>
              <a:rPr lang="en-US" altLang="zh-CN" sz="2800" dirty="0">
                <a:latin typeface="微软雅黑" panose="020B0503020204020204" pitchFamily="34" charset="-122"/>
                <a:ea typeface="微软雅黑" panose="020B0503020204020204" pitchFamily="34" charset="-122"/>
                <a:sym typeface="+mn-ea"/>
              </a:rPr>
              <a:t> </a:t>
            </a:r>
            <a:endParaRPr lang="zh-CN" altLang="en-US"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5636259" y="2991485"/>
            <a:ext cx="5022216"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2.2  </a:t>
            </a:r>
            <a:r>
              <a:rPr lang="zh-CN" altLang="en-US" sz="2800" dirty="0">
                <a:latin typeface="微软雅黑" panose="020B0503020204020204" pitchFamily="34" charset="-122"/>
                <a:ea typeface="微软雅黑" panose="020B0503020204020204" pitchFamily="34" charset="-122"/>
                <a:sym typeface="+mn-ea"/>
              </a:rPr>
              <a:t>营销思想进化史</a:t>
            </a:r>
            <a:endParaRPr lang="en-US" altLang="zh-CN" sz="2800" dirty="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36259" y="4597400"/>
            <a:ext cx="5022215" cy="88963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2.3 </a:t>
            </a:r>
            <a:r>
              <a:rPr lang="zh-CN" altLang="en-US" sz="2800" dirty="0">
                <a:latin typeface="微软雅黑" panose="020B0503020204020204" pitchFamily="34" charset="-122"/>
                <a:ea typeface="微软雅黑" panose="020B0503020204020204" pitchFamily="34" charset="-122"/>
                <a:sym typeface="+mn-ea"/>
              </a:rPr>
              <a:t>营销前沿</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83543" y="3603456"/>
            <a:ext cx="6894086" cy="1015663"/>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营销观念进化史</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79517"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2.</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1</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2.1.1</a:t>
            </a:r>
            <a:r>
              <a:rPr lang="zh-CN" altLang="en-US" sz="3400" b="1" spc="180" dirty="0">
                <a:solidFill>
                  <a:srgbClr val="002060"/>
                </a:solidFill>
                <a:latin typeface="微软雅黑" panose="020B0503020204020204" pitchFamily="34" charset="-122"/>
                <a:ea typeface="微软雅黑" panose="020B0503020204020204" pitchFamily="34" charset="-122"/>
              </a:rPr>
              <a:t>产品导向</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2726"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生产观念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生产观念是以产品生产为中心，以提高效率、增加产量、降低成本为重点的营销观念。在商品经济不发达，产品供不应求的情况下，经营者往往以生产观念指导企业的营销活动。</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持生产观念的营销者认为，市场需要我的产品，消费者喜爱那些随时可以买到的、价格低廉的产品。因此，生产观念是一种“以产定销”的观念，表现为重生产轻营销、重数量轻特色。其主要特点为：</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1</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）企业主要精力放在产品的生产上。追求高效率、大批量、低成本；产品品种单一，生命周期长。</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2</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）企业对市场的关心，主要表现在关心市场上产品的有无和产品的多少，而不是市场上消费者的需求。</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3</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）企业管理中以生产部门作为主要部门。</a:t>
            </a: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2.1.1</a:t>
            </a:r>
            <a:r>
              <a:rPr lang="zh-CN" altLang="en-US" sz="3400" b="1" spc="180" dirty="0">
                <a:solidFill>
                  <a:srgbClr val="002060"/>
                </a:solidFill>
                <a:latin typeface="微软雅黑" panose="020B0503020204020204" pitchFamily="34" charset="-122"/>
                <a:ea typeface="微软雅黑" panose="020B0503020204020204" pitchFamily="34" charset="-122"/>
              </a:rPr>
              <a:t>产品导向</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2726"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产品</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产品观念是以产品的改进为中心，以提高现有产品的质量和功能为重点的营销观念。当市场供求关系发生变化，供不应求局面得到缓解之时，促使一些企业转向产品观念。</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持产品观念的营销者认为，消费者喜欢那些质量优良、功能齐全、具有特色的产品。因此，企业应致力于提高产品的质量、增加产品的功能，不断地改进产品。同时，抱着“皇帝的女儿不愁嫁”、“酒香不怕巷子深”的想法，认为只要产品好，不愁没销路，只有那些质量差的产品才需要推销。</a:t>
            </a:r>
            <a:endParaRPr lang="en-US" altLang="zh-CN" sz="1800" spc="100" dirty="0">
              <a:ln w="3175">
                <a:noFill/>
                <a:prstDash val="dash"/>
              </a:ln>
              <a:solidFill>
                <a:srgbClr val="000000">
                  <a:lumMod val="75000"/>
                  <a:lumOff val="25000"/>
                </a:srgbClr>
              </a:solidFill>
              <a:latin typeface="+mn-ea"/>
              <a:cs typeface="微软雅黑" panose="020B0503020204020204" pitchFamily="34" charset="-122"/>
            </a:endParaRP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产品观念表现为：重产品生产，轻产品销售；重产品质量，轻顾客需求。其主要特点为：</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1</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）企业把主要精力放在产品的改进和生产上，追求高质量、多功能。</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2</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）轻视推销，单纯强调以产品本身来吸引顾客，一味排斥其他的促销手段。</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3</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）企业管理中仍以生产部门为主要部门，但加强了生产过程中的质量控制。</a:t>
            </a:r>
          </a:p>
          <a:p>
            <a:pPr indent="306070" algn="just">
              <a:lnSpc>
                <a:spcPct val="125000"/>
              </a:lnSpc>
              <a:spcBef>
                <a:spcPts val="600"/>
              </a:spcBef>
            </a:pPr>
            <a:endParaRPr lang="zh-CN" altLang="en-US" sz="1800" spc="100" dirty="0">
              <a:ln w="3175">
                <a:noFill/>
                <a:prstDash val="dash"/>
              </a:ln>
              <a:solidFill>
                <a:srgbClr val="000000">
                  <a:lumMod val="75000"/>
                  <a:lumOff val="25000"/>
                </a:srgbClr>
              </a:solidFill>
              <a:latin typeface="+mn-ea"/>
              <a:cs typeface="微软雅黑" panose="020B0503020204020204" pitchFamily="34" charset="-122"/>
            </a:endParaRP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1277144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2.1.1</a:t>
            </a:r>
            <a:r>
              <a:rPr lang="zh-CN" altLang="en-US" sz="3400" b="1" spc="180" dirty="0">
                <a:solidFill>
                  <a:srgbClr val="002060"/>
                </a:solidFill>
                <a:latin typeface="微软雅黑" panose="020B0503020204020204" pitchFamily="34" charset="-122"/>
                <a:ea typeface="微软雅黑" panose="020B0503020204020204" pitchFamily="34" charset="-122"/>
              </a:rPr>
              <a:t>产品导向</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2726"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推销观念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推销观念是以产品的生产和销售为中心，以激励销售、促进购买为重点的营销观念。在产品供过于求的情况下，企业将自觉或不自觉地运用推销观念指导企业营销活动。持推销观念的营销者认为，本企业的产品需要市场，而消费者在购买中往往表现出一定的惰性和消极性，没有一定的动力去促进，消费者通常不会足量地购买某一组织的产品。因此，企业必须积极地组织推销和促销，促使消费者大量购买，使本企业产品能占领市场。推销观念的主要特点为： </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1</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）产品不变。企业仍根据自己的条件决定生产方向及生产数量。</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2</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）加强了推销。注重产品的销售，研究和运用推销和促销方法及技巧。</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3</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）开始关注顾客。主要是寻找潜在顾客，并研究吸引顾客的方法与手段。</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4</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）开始设立销售部门。但销售部门仍处于从属的地位。</a:t>
            </a: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1537621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2.1.2</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顾客</a:t>
            </a:r>
            <a:r>
              <a:rPr lang="zh-CN" altLang="en-US" sz="3400" b="1" spc="180" dirty="0">
                <a:solidFill>
                  <a:srgbClr val="002060"/>
                </a:solidFill>
                <a:latin typeface="微软雅黑" panose="020B0503020204020204" pitchFamily="34" charset="-122"/>
                <a:ea typeface="微软雅黑" panose="020B0503020204020204" pitchFamily="34" charset="-122"/>
              </a:rPr>
              <a:t>导向</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748665" y="1132205"/>
            <a:ext cx="3347085" cy="627380"/>
            <a:chOff x="4124" y="886"/>
            <a:chExt cx="5271"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474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单纯市场营销观念</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  单纯市场营销观念认为，实现企业营销目标的关键在于正确地掌握目标市场需求，并从整体上去满足目标市场的需求。因此，企业必须生产、经营市场所需要的产品，通过满足市场需求去获取企业的长期利润。</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单纯市场营销观念的基本内容，主要包括以下几个方面：</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1</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注重顾客需求。不仅要将顾客的需求作为企业营销的出发点，而且要将满足顾客的需求贯穿于企业营销的全过程，渗透于企业营销的各部门。不仅要了解和满足顾客的现实需求，而且要了解和满足顾客的潜在需求。根据市场需求的变化趋势，来调整企业的营销战略，以适应市场的变化，求得企业的生存与发展。</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2</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）坚持整体营销。市场营销观念要求企业在市场营销中，必须以企业营销的总体目标为基础，协调地运用产品、价格、渠道、促销等因素，从各个方面来满足顾客的整体需求。</a:t>
            </a:r>
          </a:p>
          <a:p>
            <a:pPr indent="306070" algn="just">
              <a:lnSpc>
                <a:spcPct val="125000"/>
              </a:lnSpc>
              <a:spcBef>
                <a:spcPts val="600"/>
              </a:spcBef>
            </a:pP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3</a:t>
            </a:r>
            <a:r>
              <a:rPr lang="zh-CN" altLang="en-US" sz="1800" spc="100" dirty="0">
                <a:ln w="3175">
                  <a:noFill/>
                  <a:prstDash val="dash"/>
                </a:ln>
                <a:solidFill>
                  <a:srgbClr val="000000">
                    <a:lumMod val="75000"/>
                    <a:lumOff val="25000"/>
                  </a:srgbClr>
                </a:solidFill>
                <a:latin typeface="+mn-ea"/>
                <a:cs typeface="微软雅黑" panose="020B0503020204020204" pitchFamily="34" charset="-122"/>
              </a:rPr>
              <a:t>）谋求长远利益。市场营销观念要求企业不仅要注重当前的利益，更要重视企业的长远利益</a:t>
            </a:r>
            <a:r>
              <a:rPr lang="en-US" altLang="zh-CN" sz="1800" spc="100" dirty="0">
                <a:ln w="3175">
                  <a:noFill/>
                  <a:prstDash val="dash"/>
                </a:ln>
                <a:solidFill>
                  <a:srgbClr val="000000">
                    <a:lumMod val="75000"/>
                    <a:lumOff val="25000"/>
                  </a:srgbClr>
                </a:solidFill>
                <a:latin typeface="+mn-ea"/>
                <a:cs typeface="微软雅黑" panose="020B0503020204020204" pitchFamily="34" charset="-122"/>
              </a:rPr>
              <a:t>.</a:t>
            </a: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111712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4.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26.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33.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47.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54.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61.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68.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75.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82.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89.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28.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3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23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TotalTime>
  <Words>4058</Words>
  <Application>Microsoft Office PowerPoint</Application>
  <PresentationFormat>宽屏</PresentationFormat>
  <Paragraphs>163</Paragraphs>
  <Slides>28</Slides>
  <Notes>21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等线</vt:lpstr>
      <vt:lpstr>等线 Light</vt:lpstr>
      <vt:lpstr>黑体</vt:lpstr>
      <vt:lpstr>微软雅黑</vt:lpstr>
      <vt:lpstr>Agency FB</vt:lpstr>
      <vt:lpstr>Arial</vt:lpstr>
      <vt:lpstr>Calibri</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程 鑫燕</cp:lastModifiedBy>
  <cp:revision>538</cp:revision>
  <dcterms:created xsi:type="dcterms:W3CDTF">2020-05-04T06:20:00Z</dcterms:created>
  <dcterms:modified xsi:type="dcterms:W3CDTF">2021-10-26T16:43:38Z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