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heme/theme3.xml" ContentType="application/vnd.openxmlformats-officedocument.them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notesSlides/notesSlide1.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2.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3.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4.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5.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6.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notesSlides/notesSlide7.xml" ContentType="application/vnd.openxmlformats-officedocument.presentationml.notesSlide+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8.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notesSlides/notesSlide9.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notesSlides/notesSlide10.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11.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13.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notesSlides/notesSlide14.xml" ContentType="application/vnd.openxmlformats-officedocument.presentationml.notesSlide+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17.xml" ContentType="application/vnd.openxmlformats-officedocument.presentationml.notesSlid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notesSlides/notesSlide18.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notesSlides/notesSlide19.xml" ContentType="application/vnd.openxmlformats-officedocument.presentationml.notesSlide+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20.xml" ContentType="application/vnd.openxmlformats-officedocument.presentationml.notesSlid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notesSlides/notesSlide21.xml" ContentType="application/vnd.openxmlformats-officedocument.presentationml.notesSlide+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notesSlides/notesSlide22.xml" ContentType="application/vnd.openxmlformats-officedocument.presentationml.notesSlide+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notesSlides/notesSlide2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5"/>
  </p:notesMasterIdLst>
  <p:sldIdLst>
    <p:sldId id="730" r:id="rId3"/>
    <p:sldId id="731" r:id="rId4"/>
    <p:sldId id="756" r:id="rId5"/>
    <p:sldId id="275" r:id="rId6"/>
    <p:sldId id="425" r:id="rId7"/>
    <p:sldId id="762" r:id="rId8"/>
    <p:sldId id="764" r:id="rId9"/>
    <p:sldId id="765" r:id="rId10"/>
    <p:sldId id="766" r:id="rId11"/>
    <p:sldId id="768" r:id="rId12"/>
    <p:sldId id="770" r:id="rId13"/>
    <p:sldId id="772" r:id="rId14"/>
    <p:sldId id="773" r:id="rId15"/>
    <p:sldId id="774" r:id="rId16"/>
    <p:sldId id="424" r:id="rId17"/>
    <p:sldId id="760" r:id="rId18"/>
    <p:sldId id="775" r:id="rId19"/>
    <p:sldId id="776" r:id="rId20"/>
    <p:sldId id="777" r:id="rId21"/>
    <p:sldId id="778" r:id="rId22"/>
    <p:sldId id="780" r:id="rId23"/>
    <p:sldId id="781" r:id="rId24"/>
    <p:sldId id="783" r:id="rId25"/>
    <p:sldId id="782" r:id="rId26"/>
    <p:sldId id="784" r:id="rId27"/>
    <p:sldId id="623" r:id="rId28"/>
    <p:sldId id="785" r:id="rId29"/>
    <p:sldId id="786" r:id="rId30"/>
    <p:sldId id="787" r:id="rId31"/>
    <p:sldId id="788" r:id="rId32"/>
    <p:sldId id="789" r:id="rId33"/>
    <p:sldId id="60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414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EBF9C"/>
    <a:srgbClr val="F5B291"/>
    <a:srgbClr val="E70012"/>
    <a:srgbClr val="A9D18E"/>
    <a:srgbClr val="FCB7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37" autoAdjust="0"/>
    <p:restoredTop sz="94660"/>
  </p:normalViewPr>
  <p:slideViewPr>
    <p:cSldViewPr snapToGrid="0">
      <p:cViewPr varScale="1">
        <p:scale>
          <a:sx n="67" d="100"/>
          <a:sy n="67" d="100"/>
        </p:scale>
        <p:origin x="500" y="52"/>
      </p:cViewPr>
      <p:guideLst>
        <p:guide orient="horz" pos="2159"/>
        <p:guide pos="41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013BF6-ADD4-453D-AD00-1C08D6AC6E1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zh-CN" altLang="en-US"/>
        </a:p>
      </dgm:t>
    </dgm:pt>
    <dgm:pt modelId="{8174557E-3F4A-4CCE-86F5-BE960DD6FFCD}">
      <dgm:prSet phldrT="[文本]" custT="1"/>
      <dgm:spPr/>
      <dgm:t>
        <a:bodyPr/>
        <a:lstStyle/>
        <a:p>
          <a:r>
            <a:rPr lang="zh-CN" altLang="en-US" sz="3100" kern="1200" dirty="0"/>
            <a:t>负</a:t>
          </a:r>
          <a:r>
            <a:rPr lang="zh-CN" altLang="en-US" sz="3100" kern="1200" dirty="0">
              <a:solidFill>
                <a:srgbClr val="FFFFFF"/>
              </a:solidFill>
              <a:latin typeface="Arial"/>
              <a:ea typeface="微软雅黑"/>
              <a:cs typeface="+mn-cs"/>
            </a:rPr>
            <a:t>需求</a:t>
          </a:r>
          <a:endParaRPr lang="en-US" altLang="zh-CN" sz="3100" kern="1200" dirty="0">
            <a:solidFill>
              <a:srgbClr val="FFFFFF"/>
            </a:solidFill>
            <a:latin typeface="Arial"/>
            <a:ea typeface="微软雅黑"/>
            <a:cs typeface="+mn-cs"/>
          </a:endParaRPr>
        </a:p>
      </dgm:t>
    </dgm:pt>
    <dgm:pt modelId="{EF504FE8-46C4-445D-854C-13FB2532FC59}" type="parTrans" cxnId="{22E72BF0-3C5E-4141-94A3-F889CD3B5A90}">
      <dgm:prSet/>
      <dgm:spPr/>
      <dgm:t>
        <a:bodyPr/>
        <a:lstStyle/>
        <a:p>
          <a:endParaRPr lang="zh-CN" altLang="en-US"/>
        </a:p>
      </dgm:t>
    </dgm:pt>
    <dgm:pt modelId="{0FDD3B50-5296-4448-93CC-95233E731A35}" type="sibTrans" cxnId="{22E72BF0-3C5E-4141-94A3-F889CD3B5A90}">
      <dgm:prSet/>
      <dgm:spPr/>
      <dgm:t>
        <a:bodyPr/>
        <a:lstStyle/>
        <a:p>
          <a:endParaRPr lang="zh-CN" altLang="en-US"/>
        </a:p>
      </dgm:t>
    </dgm:pt>
    <dgm:pt modelId="{5E528608-4F2F-4FAA-A69C-3EE456DCF18F}">
      <dgm:prSet phldrT="[文本]"/>
      <dgm:spPr/>
      <dgm:t>
        <a:bodyPr/>
        <a:lstStyle/>
        <a:p>
          <a:r>
            <a:rPr lang="zh-CN" dirty="0"/>
            <a:t>无需求</a:t>
          </a:r>
          <a:endParaRPr lang="zh-CN" altLang="en-US" dirty="0"/>
        </a:p>
      </dgm:t>
    </dgm:pt>
    <dgm:pt modelId="{279D6EEC-0133-4B8C-AB85-4E3CE366A461}" type="parTrans" cxnId="{7B58A32B-3373-491A-A39F-FDA287335421}">
      <dgm:prSet/>
      <dgm:spPr/>
      <dgm:t>
        <a:bodyPr/>
        <a:lstStyle/>
        <a:p>
          <a:endParaRPr lang="zh-CN" altLang="en-US"/>
        </a:p>
      </dgm:t>
    </dgm:pt>
    <dgm:pt modelId="{A4EDA359-F795-40DD-A5C1-DB513F3FC162}" type="sibTrans" cxnId="{7B58A32B-3373-491A-A39F-FDA287335421}">
      <dgm:prSet/>
      <dgm:spPr/>
      <dgm:t>
        <a:bodyPr/>
        <a:lstStyle/>
        <a:p>
          <a:endParaRPr lang="zh-CN" altLang="en-US"/>
        </a:p>
      </dgm:t>
    </dgm:pt>
    <dgm:pt modelId="{AF9B1545-7A8F-450B-A343-8A552A48AB43}">
      <dgm:prSet phldrT="[文本]"/>
      <dgm:spPr/>
      <dgm:t>
        <a:bodyPr/>
        <a:lstStyle/>
        <a:p>
          <a:r>
            <a:rPr lang="zh-CN" b="0" dirty="0"/>
            <a:t>潜在需求</a:t>
          </a:r>
          <a:endParaRPr lang="zh-CN" altLang="en-US" b="0" dirty="0"/>
        </a:p>
      </dgm:t>
    </dgm:pt>
    <dgm:pt modelId="{2ABA977C-0436-4DF5-B47D-E8BD56D273B3}" type="parTrans" cxnId="{D6181256-DAF0-4603-9047-1266FDE444EE}">
      <dgm:prSet/>
      <dgm:spPr/>
      <dgm:t>
        <a:bodyPr/>
        <a:lstStyle/>
        <a:p>
          <a:endParaRPr lang="zh-CN" altLang="en-US"/>
        </a:p>
      </dgm:t>
    </dgm:pt>
    <dgm:pt modelId="{AF4A2AF8-9B25-4EE8-93D9-49E6221EEC94}" type="sibTrans" cxnId="{D6181256-DAF0-4603-9047-1266FDE444EE}">
      <dgm:prSet/>
      <dgm:spPr/>
      <dgm:t>
        <a:bodyPr/>
        <a:lstStyle/>
        <a:p>
          <a:endParaRPr lang="zh-CN" altLang="en-US"/>
        </a:p>
      </dgm:t>
    </dgm:pt>
    <dgm:pt modelId="{257A2253-1E20-4717-B6BA-7FA094FDFE42}">
      <dgm:prSet phldrT="[文本]"/>
      <dgm:spPr/>
      <dgm:t>
        <a:bodyPr/>
        <a:lstStyle/>
        <a:p>
          <a:r>
            <a:rPr lang="zh-CN" dirty="0"/>
            <a:t>下降需求</a:t>
          </a:r>
          <a:endParaRPr lang="zh-CN" altLang="en-US" dirty="0"/>
        </a:p>
      </dgm:t>
    </dgm:pt>
    <dgm:pt modelId="{1D271720-8C4D-4F5E-983F-E92C188095DD}" type="parTrans" cxnId="{B2401F36-E1B9-453E-8600-79F37A5B1AD7}">
      <dgm:prSet/>
      <dgm:spPr/>
      <dgm:t>
        <a:bodyPr/>
        <a:lstStyle/>
        <a:p>
          <a:endParaRPr lang="zh-CN" altLang="en-US"/>
        </a:p>
      </dgm:t>
    </dgm:pt>
    <dgm:pt modelId="{FBD87FD0-6BD4-4EF0-BCC8-78C00D0403E3}" type="sibTrans" cxnId="{B2401F36-E1B9-453E-8600-79F37A5B1AD7}">
      <dgm:prSet/>
      <dgm:spPr/>
      <dgm:t>
        <a:bodyPr/>
        <a:lstStyle/>
        <a:p>
          <a:endParaRPr lang="zh-CN" altLang="en-US"/>
        </a:p>
      </dgm:t>
    </dgm:pt>
    <dgm:pt modelId="{CC5BDB4A-2A03-41EA-9A8F-AD56F5B2A79E}">
      <dgm:prSet phldrT="[文本]"/>
      <dgm:spPr/>
      <dgm:t>
        <a:bodyPr/>
        <a:lstStyle/>
        <a:p>
          <a:r>
            <a:rPr lang="zh-CN" dirty="0"/>
            <a:t>不规则需求</a:t>
          </a:r>
          <a:endParaRPr lang="zh-CN" altLang="en-US" dirty="0"/>
        </a:p>
      </dgm:t>
    </dgm:pt>
    <dgm:pt modelId="{826F055D-1120-4789-9E6A-537F4FC89E4C}" type="parTrans" cxnId="{CC95FD95-1F69-4294-9734-4166F7A1966A}">
      <dgm:prSet/>
      <dgm:spPr/>
      <dgm:t>
        <a:bodyPr/>
        <a:lstStyle/>
        <a:p>
          <a:endParaRPr lang="zh-CN" altLang="en-US"/>
        </a:p>
      </dgm:t>
    </dgm:pt>
    <dgm:pt modelId="{B5A390F6-BF57-4906-ADB4-63AAD578A0EC}" type="sibTrans" cxnId="{CC95FD95-1F69-4294-9734-4166F7A1966A}">
      <dgm:prSet/>
      <dgm:spPr/>
      <dgm:t>
        <a:bodyPr/>
        <a:lstStyle/>
        <a:p>
          <a:endParaRPr lang="zh-CN" altLang="en-US"/>
        </a:p>
      </dgm:t>
    </dgm:pt>
    <dgm:pt modelId="{1DD47FF4-306F-4E51-9BA3-45E8BBB84E61}">
      <dgm:prSet phldrT="[文本]"/>
      <dgm:spPr/>
      <dgm:t>
        <a:bodyPr/>
        <a:lstStyle/>
        <a:p>
          <a:r>
            <a:rPr lang="zh-CN" dirty="0"/>
            <a:t>充分需求</a:t>
          </a:r>
          <a:endParaRPr lang="zh-CN" altLang="en-US" dirty="0"/>
        </a:p>
      </dgm:t>
    </dgm:pt>
    <dgm:pt modelId="{2A30D867-3A62-48BD-B4F0-3A35EC5882D1}" type="parTrans" cxnId="{F3E6773B-BFDF-43AF-8F0A-0B2B4272649F}">
      <dgm:prSet/>
      <dgm:spPr/>
      <dgm:t>
        <a:bodyPr/>
        <a:lstStyle/>
        <a:p>
          <a:endParaRPr lang="zh-CN" altLang="en-US"/>
        </a:p>
      </dgm:t>
    </dgm:pt>
    <dgm:pt modelId="{8F30447C-307C-4A46-9D9D-D906C16F2A5F}" type="sibTrans" cxnId="{F3E6773B-BFDF-43AF-8F0A-0B2B4272649F}">
      <dgm:prSet/>
      <dgm:spPr/>
      <dgm:t>
        <a:bodyPr/>
        <a:lstStyle/>
        <a:p>
          <a:endParaRPr lang="zh-CN" altLang="en-US"/>
        </a:p>
      </dgm:t>
    </dgm:pt>
    <dgm:pt modelId="{A86ABCB2-7EA2-499F-A341-9BEE34CF0C28}">
      <dgm:prSet phldrT="[文本]"/>
      <dgm:spPr/>
      <dgm:t>
        <a:bodyPr/>
        <a:lstStyle/>
        <a:p>
          <a:r>
            <a:rPr lang="zh-CN" dirty="0"/>
            <a:t>过度需求</a:t>
          </a:r>
          <a:endParaRPr lang="zh-CN" altLang="en-US" dirty="0"/>
        </a:p>
      </dgm:t>
    </dgm:pt>
    <dgm:pt modelId="{299FAD2A-8D07-408F-9EA9-E8E902FE046D}" type="parTrans" cxnId="{63232D64-6A9D-446B-B6D2-7558CF8E746C}">
      <dgm:prSet/>
      <dgm:spPr/>
      <dgm:t>
        <a:bodyPr/>
        <a:lstStyle/>
        <a:p>
          <a:endParaRPr lang="zh-CN" altLang="en-US"/>
        </a:p>
      </dgm:t>
    </dgm:pt>
    <dgm:pt modelId="{67409F22-A49B-439A-B272-D651BD1B9ADC}" type="sibTrans" cxnId="{63232D64-6A9D-446B-B6D2-7558CF8E746C}">
      <dgm:prSet/>
      <dgm:spPr/>
      <dgm:t>
        <a:bodyPr/>
        <a:lstStyle/>
        <a:p>
          <a:endParaRPr lang="zh-CN" altLang="en-US"/>
        </a:p>
      </dgm:t>
    </dgm:pt>
    <dgm:pt modelId="{335B6924-95EE-45EC-8909-4C2687AC851B}">
      <dgm:prSet phldrT="[文本]"/>
      <dgm:spPr/>
      <dgm:t>
        <a:bodyPr/>
        <a:lstStyle/>
        <a:p>
          <a:r>
            <a:rPr lang="zh-CN" dirty="0"/>
            <a:t>有害需求</a:t>
          </a:r>
          <a:endParaRPr lang="zh-CN" altLang="en-US" dirty="0"/>
        </a:p>
      </dgm:t>
    </dgm:pt>
    <dgm:pt modelId="{41459807-EAD8-45EE-BDDF-43B918AC2AD0}" type="parTrans" cxnId="{17850650-1200-4369-B71A-20BC8DBA8B8E}">
      <dgm:prSet/>
      <dgm:spPr/>
      <dgm:t>
        <a:bodyPr/>
        <a:lstStyle/>
        <a:p>
          <a:endParaRPr lang="zh-CN" altLang="en-US"/>
        </a:p>
      </dgm:t>
    </dgm:pt>
    <dgm:pt modelId="{77B3C338-E2AE-42B6-8B98-60740EC4D2C8}" type="sibTrans" cxnId="{17850650-1200-4369-B71A-20BC8DBA8B8E}">
      <dgm:prSet/>
      <dgm:spPr/>
      <dgm:t>
        <a:bodyPr/>
        <a:lstStyle/>
        <a:p>
          <a:endParaRPr lang="zh-CN" altLang="en-US"/>
        </a:p>
      </dgm:t>
    </dgm:pt>
    <dgm:pt modelId="{336413A7-6A91-4F43-9FB6-16AF5C64F401}" type="pres">
      <dgm:prSet presAssocID="{AE013BF6-ADD4-453D-AD00-1C08D6AC6E15}" presName="diagram" presStyleCnt="0">
        <dgm:presLayoutVars>
          <dgm:dir/>
          <dgm:resizeHandles val="exact"/>
        </dgm:presLayoutVars>
      </dgm:prSet>
      <dgm:spPr/>
    </dgm:pt>
    <dgm:pt modelId="{3DCD16A8-6DDB-4A84-B686-1B0ABFF20661}" type="pres">
      <dgm:prSet presAssocID="{8174557E-3F4A-4CCE-86F5-BE960DD6FFCD}" presName="node" presStyleLbl="node1" presStyleIdx="0" presStyleCnt="8">
        <dgm:presLayoutVars>
          <dgm:bulletEnabled val="1"/>
        </dgm:presLayoutVars>
      </dgm:prSet>
      <dgm:spPr/>
    </dgm:pt>
    <dgm:pt modelId="{3636AE0F-932D-4BDE-BA48-CD76107B43A1}" type="pres">
      <dgm:prSet presAssocID="{0FDD3B50-5296-4448-93CC-95233E731A35}" presName="sibTrans" presStyleCnt="0"/>
      <dgm:spPr/>
    </dgm:pt>
    <dgm:pt modelId="{ABADDF91-B08D-4758-B36D-344758D4CA4A}" type="pres">
      <dgm:prSet presAssocID="{5E528608-4F2F-4FAA-A69C-3EE456DCF18F}" presName="node" presStyleLbl="node1" presStyleIdx="1" presStyleCnt="8">
        <dgm:presLayoutVars>
          <dgm:bulletEnabled val="1"/>
        </dgm:presLayoutVars>
      </dgm:prSet>
      <dgm:spPr/>
    </dgm:pt>
    <dgm:pt modelId="{70023DA7-BD30-4DEE-82FB-F229E7CE1A3C}" type="pres">
      <dgm:prSet presAssocID="{A4EDA359-F795-40DD-A5C1-DB513F3FC162}" presName="sibTrans" presStyleCnt="0"/>
      <dgm:spPr/>
    </dgm:pt>
    <dgm:pt modelId="{85807EAC-D2EA-48F3-8D42-13B3D8452677}" type="pres">
      <dgm:prSet presAssocID="{AF9B1545-7A8F-450B-A343-8A552A48AB43}" presName="node" presStyleLbl="node1" presStyleIdx="2" presStyleCnt="8">
        <dgm:presLayoutVars>
          <dgm:bulletEnabled val="1"/>
        </dgm:presLayoutVars>
      </dgm:prSet>
      <dgm:spPr/>
    </dgm:pt>
    <dgm:pt modelId="{D02AC8A6-D7DD-4236-B4E7-388D498C1278}" type="pres">
      <dgm:prSet presAssocID="{AF4A2AF8-9B25-4EE8-93D9-49E6221EEC94}" presName="sibTrans" presStyleCnt="0"/>
      <dgm:spPr/>
    </dgm:pt>
    <dgm:pt modelId="{71A85209-054D-4C56-9885-3A47C34923DC}" type="pres">
      <dgm:prSet presAssocID="{257A2253-1E20-4717-B6BA-7FA094FDFE42}" presName="node" presStyleLbl="node1" presStyleIdx="3" presStyleCnt="8">
        <dgm:presLayoutVars>
          <dgm:bulletEnabled val="1"/>
        </dgm:presLayoutVars>
      </dgm:prSet>
      <dgm:spPr/>
    </dgm:pt>
    <dgm:pt modelId="{5C5F0D43-AA67-44E8-BF76-2C45FCE0FE16}" type="pres">
      <dgm:prSet presAssocID="{FBD87FD0-6BD4-4EF0-BCC8-78C00D0403E3}" presName="sibTrans" presStyleCnt="0"/>
      <dgm:spPr/>
    </dgm:pt>
    <dgm:pt modelId="{45A61C6D-AFA8-4369-AF79-666C6007BC56}" type="pres">
      <dgm:prSet presAssocID="{CC5BDB4A-2A03-41EA-9A8F-AD56F5B2A79E}" presName="node" presStyleLbl="node1" presStyleIdx="4" presStyleCnt="8">
        <dgm:presLayoutVars>
          <dgm:bulletEnabled val="1"/>
        </dgm:presLayoutVars>
      </dgm:prSet>
      <dgm:spPr/>
    </dgm:pt>
    <dgm:pt modelId="{BC4CAFC7-8F87-4A56-BE05-A9A655814BE6}" type="pres">
      <dgm:prSet presAssocID="{B5A390F6-BF57-4906-ADB4-63AAD578A0EC}" presName="sibTrans" presStyleCnt="0"/>
      <dgm:spPr/>
    </dgm:pt>
    <dgm:pt modelId="{4AEA0C34-7FDB-4CCC-9041-BC0C3A1C32EF}" type="pres">
      <dgm:prSet presAssocID="{1DD47FF4-306F-4E51-9BA3-45E8BBB84E61}" presName="node" presStyleLbl="node1" presStyleIdx="5" presStyleCnt="8">
        <dgm:presLayoutVars>
          <dgm:bulletEnabled val="1"/>
        </dgm:presLayoutVars>
      </dgm:prSet>
      <dgm:spPr/>
    </dgm:pt>
    <dgm:pt modelId="{9FEB4E84-87E0-42EE-9C4B-359250E806B5}" type="pres">
      <dgm:prSet presAssocID="{8F30447C-307C-4A46-9D9D-D906C16F2A5F}" presName="sibTrans" presStyleCnt="0"/>
      <dgm:spPr/>
    </dgm:pt>
    <dgm:pt modelId="{7C0889B7-3726-4657-93B2-C782D4935153}" type="pres">
      <dgm:prSet presAssocID="{A86ABCB2-7EA2-499F-A341-9BEE34CF0C28}" presName="node" presStyleLbl="node1" presStyleIdx="6" presStyleCnt="8">
        <dgm:presLayoutVars>
          <dgm:bulletEnabled val="1"/>
        </dgm:presLayoutVars>
      </dgm:prSet>
      <dgm:spPr/>
    </dgm:pt>
    <dgm:pt modelId="{EC5F76A9-298D-4C51-9E63-592AD2A2E453}" type="pres">
      <dgm:prSet presAssocID="{67409F22-A49B-439A-B272-D651BD1B9ADC}" presName="sibTrans" presStyleCnt="0"/>
      <dgm:spPr/>
    </dgm:pt>
    <dgm:pt modelId="{45D399A1-5CD9-4DD3-B7C4-070C9B444ACA}" type="pres">
      <dgm:prSet presAssocID="{335B6924-95EE-45EC-8909-4C2687AC851B}" presName="node" presStyleLbl="node1" presStyleIdx="7" presStyleCnt="8">
        <dgm:presLayoutVars>
          <dgm:bulletEnabled val="1"/>
        </dgm:presLayoutVars>
      </dgm:prSet>
      <dgm:spPr/>
    </dgm:pt>
  </dgm:ptLst>
  <dgm:cxnLst>
    <dgm:cxn modelId="{4630E70B-7CF4-42CA-8890-44F175A33783}" type="presOf" srcId="{AF9B1545-7A8F-450B-A343-8A552A48AB43}" destId="{85807EAC-D2EA-48F3-8D42-13B3D8452677}" srcOrd="0" destOrd="0" presId="urn:microsoft.com/office/officeart/2005/8/layout/default"/>
    <dgm:cxn modelId="{7B58A32B-3373-491A-A39F-FDA287335421}" srcId="{AE013BF6-ADD4-453D-AD00-1C08D6AC6E15}" destId="{5E528608-4F2F-4FAA-A69C-3EE456DCF18F}" srcOrd="1" destOrd="0" parTransId="{279D6EEC-0133-4B8C-AB85-4E3CE366A461}" sibTransId="{A4EDA359-F795-40DD-A5C1-DB513F3FC162}"/>
    <dgm:cxn modelId="{A9CD4931-1CB1-447B-B734-15525ABEEF55}" type="presOf" srcId="{AE013BF6-ADD4-453D-AD00-1C08D6AC6E15}" destId="{336413A7-6A91-4F43-9FB6-16AF5C64F401}" srcOrd="0" destOrd="0" presId="urn:microsoft.com/office/officeart/2005/8/layout/default"/>
    <dgm:cxn modelId="{B2401F36-E1B9-453E-8600-79F37A5B1AD7}" srcId="{AE013BF6-ADD4-453D-AD00-1C08D6AC6E15}" destId="{257A2253-1E20-4717-B6BA-7FA094FDFE42}" srcOrd="3" destOrd="0" parTransId="{1D271720-8C4D-4F5E-983F-E92C188095DD}" sibTransId="{FBD87FD0-6BD4-4EF0-BCC8-78C00D0403E3}"/>
    <dgm:cxn modelId="{F3E6773B-BFDF-43AF-8F0A-0B2B4272649F}" srcId="{AE013BF6-ADD4-453D-AD00-1C08D6AC6E15}" destId="{1DD47FF4-306F-4E51-9BA3-45E8BBB84E61}" srcOrd="5" destOrd="0" parTransId="{2A30D867-3A62-48BD-B4F0-3A35EC5882D1}" sibTransId="{8F30447C-307C-4A46-9D9D-D906C16F2A5F}"/>
    <dgm:cxn modelId="{C531BF3E-B5BA-4FB6-9C1C-41050DDDBD57}" type="presOf" srcId="{335B6924-95EE-45EC-8909-4C2687AC851B}" destId="{45D399A1-5CD9-4DD3-B7C4-070C9B444ACA}" srcOrd="0" destOrd="0" presId="urn:microsoft.com/office/officeart/2005/8/layout/default"/>
    <dgm:cxn modelId="{63232D64-6A9D-446B-B6D2-7558CF8E746C}" srcId="{AE013BF6-ADD4-453D-AD00-1C08D6AC6E15}" destId="{A86ABCB2-7EA2-499F-A341-9BEE34CF0C28}" srcOrd="6" destOrd="0" parTransId="{299FAD2A-8D07-408F-9EA9-E8E902FE046D}" sibTransId="{67409F22-A49B-439A-B272-D651BD1B9ADC}"/>
    <dgm:cxn modelId="{5994EA6C-4DBF-4BB6-A053-AEA59F3E393D}" type="presOf" srcId="{8174557E-3F4A-4CCE-86F5-BE960DD6FFCD}" destId="{3DCD16A8-6DDB-4A84-B686-1B0ABFF20661}" srcOrd="0" destOrd="0" presId="urn:microsoft.com/office/officeart/2005/8/layout/default"/>
    <dgm:cxn modelId="{17850650-1200-4369-B71A-20BC8DBA8B8E}" srcId="{AE013BF6-ADD4-453D-AD00-1C08D6AC6E15}" destId="{335B6924-95EE-45EC-8909-4C2687AC851B}" srcOrd="7" destOrd="0" parTransId="{41459807-EAD8-45EE-BDDF-43B918AC2AD0}" sibTransId="{77B3C338-E2AE-42B6-8B98-60740EC4D2C8}"/>
    <dgm:cxn modelId="{D6181256-DAF0-4603-9047-1266FDE444EE}" srcId="{AE013BF6-ADD4-453D-AD00-1C08D6AC6E15}" destId="{AF9B1545-7A8F-450B-A343-8A552A48AB43}" srcOrd="2" destOrd="0" parTransId="{2ABA977C-0436-4DF5-B47D-E8BD56D273B3}" sibTransId="{AF4A2AF8-9B25-4EE8-93D9-49E6221EEC94}"/>
    <dgm:cxn modelId="{50ED7F57-48D9-4BFB-BC77-2872CFE20D4A}" type="presOf" srcId="{CC5BDB4A-2A03-41EA-9A8F-AD56F5B2A79E}" destId="{45A61C6D-AFA8-4369-AF79-666C6007BC56}" srcOrd="0" destOrd="0" presId="urn:microsoft.com/office/officeart/2005/8/layout/default"/>
    <dgm:cxn modelId="{32021385-7825-4FC1-860C-F8B27FB132C6}" type="presOf" srcId="{A86ABCB2-7EA2-499F-A341-9BEE34CF0C28}" destId="{7C0889B7-3726-4657-93B2-C782D4935153}" srcOrd="0" destOrd="0" presId="urn:microsoft.com/office/officeart/2005/8/layout/default"/>
    <dgm:cxn modelId="{9FA6468A-EC74-4EAF-B430-CBBCE51A75A1}" type="presOf" srcId="{1DD47FF4-306F-4E51-9BA3-45E8BBB84E61}" destId="{4AEA0C34-7FDB-4CCC-9041-BC0C3A1C32EF}" srcOrd="0" destOrd="0" presId="urn:microsoft.com/office/officeart/2005/8/layout/default"/>
    <dgm:cxn modelId="{CC95FD95-1F69-4294-9734-4166F7A1966A}" srcId="{AE013BF6-ADD4-453D-AD00-1C08D6AC6E15}" destId="{CC5BDB4A-2A03-41EA-9A8F-AD56F5B2A79E}" srcOrd="4" destOrd="0" parTransId="{826F055D-1120-4789-9E6A-537F4FC89E4C}" sibTransId="{B5A390F6-BF57-4906-ADB4-63AAD578A0EC}"/>
    <dgm:cxn modelId="{64D019C3-0A7C-4CEA-84A4-9443752D01BD}" type="presOf" srcId="{257A2253-1E20-4717-B6BA-7FA094FDFE42}" destId="{71A85209-054D-4C56-9885-3A47C34923DC}" srcOrd="0" destOrd="0" presId="urn:microsoft.com/office/officeart/2005/8/layout/default"/>
    <dgm:cxn modelId="{CE545ACC-BA08-4365-841B-3ED07284319E}" type="presOf" srcId="{5E528608-4F2F-4FAA-A69C-3EE456DCF18F}" destId="{ABADDF91-B08D-4758-B36D-344758D4CA4A}" srcOrd="0" destOrd="0" presId="urn:microsoft.com/office/officeart/2005/8/layout/default"/>
    <dgm:cxn modelId="{22E72BF0-3C5E-4141-94A3-F889CD3B5A90}" srcId="{AE013BF6-ADD4-453D-AD00-1C08D6AC6E15}" destId="{8174557E-3F4A-4CCE-86F5-BE960DD6FFCD}" srcOrd="0" destOrd="0" parTransId="{EF504FE8-46C4-445D-854C-13FB2532FC59}" sibTransId="{0FDD3B50-5296-4448-93CC-95233E731A35}"/>
    <dgm:cxn modelId="{9E4869B1-4542-48E7-949C-21F7A61E75A3}" type="presParOf" srcId="{336413A7-6A91-4F43-9FB6-16AF5C64F401}" destId="{3DCD16A8-6DDB-4A84-B686-1B0ABFF20661}" srcOrd="0" destOrd="0" presId="urn:microsoft.com/office/officeart/2005/8/layout/default"/>
    <dgm:cxn modelId="{CF880D45-3961-4DE4-B581-54034ED0F09D}" type="presParOf" srcId="{336413A7-6A91-4F43-9FB6-16AF5C64F401}" destId="{3636AE0F-932D-4BDE-BA48-CD76107B43A1}" srcOrd="1" destOrd="0" presId="urn:microsoft.com/office/officeart/2005/8/layout/default"/>
    <dgm:cxn modelId="{F702C21A-03E4-44B9-89A3-9D5ED5DB4041}" type="presParOf" srcId="{336413A7-6A91-4F43-9FB6-16AF5C64F401}" destId="{ABADDF91-B08D-4758-B36D-344758D4CA4A}" srcOrd="2" destOrd="0" presId="urn:microsoft.com/office/officeart/2005/8/layout/default"/>
    <dgm:cxn modelId="{C140153B-9E7E-43E9-B9A3-07D8C912A62E}" type="presParOf" srcId="{336413A7-6A91-4F43-9FB6-16AF5C64F401}" destId="{70023DA7-BD30-4DEE-82FB-F229E7CE1A3C}" srcOrd="3" destOrd="0" presId="urn:microsoft.com/office/officeart/2005/8/layout/default"/>
    <dgm:cxn modelId="{226E394C-6F65-45AC-89E6-1C66C6BC280B}" type="presParOf" srcId="{336413A7-6A91-4F43-9FB6-16AF5C64F401}" destId="{85807EAC-D2EA-48F3-8D42-13B3D8452677}" srcOrd="4" destOrd="0" presId="urn:microsoft.com/office/officeart/2005/8/layout/default"/>
    <dgm:cxn modelId="{1825C2BE-2560-4503-B5D3-189C4DCBE720}" type="presParOf" srcId="{336413A7-6A91-4F43-9FB6-16AF5C64F401}" destId="{D02AC8A6-D7DD-4236-B4E7-388D498C1278}" srcOrd="5" destOrd="0" presId="urn:microsoft.com/office/officeart/2005/8/layout/default"/>
    <dgm:cxn modelId="{A0687E63-D926-468D-AF95-AA6EC3EC5CEF}" type="presParOf" srcId="{336413A7-6A91-4F43-9FB6-16AF5C64F401}" destId="{71A85209-054D-4C56-9885-3A47C34923DC}" srcOrd="6" destOrd="0" presId="urn:microsoft.com/office/officeart/2005/8/layout/default"/>
    <dgm:cxn modelId="{AC1751A3-E947-4262-B480-FD2FCE24BCE3}" type="presParOf" srcId="{336413A7-6A91-4F43-9FB6-16AF5C64F401}" destId="{5C5F0D43-AA67-44E8-BF76-2C45FCE0FE16}" srcOrd="7" destOrd="0" presId="urn:microsoft.com/office/officeart/2005/8/layout/default"/>
    <dgm:cxn modelId="{1E6893E0-BF80-4F39-B30D-A284D52B58C0}" type="presParOf" srcId="{336413A7-6A91-4F43-9FB6-16AF5C64F401}" destId="{45A61C6D-AFA8-4369-AF79-666C6007BC56}" srcOrd="8" destOrd="0" presId="urn:microsoft.com/office/officeart/2005/8/layout/default"/>
    <dgm:cxn modelId="{29562802-FF73-42BF-B4FC-FDB21709AD8B}" type="presParOf" srcId="{336413A7-6A91-4F43-9FB6-16AF5C64F401}" destId="{BC4CAFC7-8F87-4A56-BE05-A9A655814BE6}" srcOrd="9" destOrd="0" presId="urn:microsoft.com/office/officeart/2005/8/layout/default"/>
    <dgm:cxn modelId="{95B8A06C-3784-4A97-ACC7-D2EE30405671}" type="presParOf" srcId="{336413A7-6A91-4F43-9FB6-16AF5C64F401}" destId="{4AEA0C34-7FDB-4CCC-9041-BC0C3A1C32EF}" srcOrd="10" destOrd="0" presId="urn:microsoft.com/office/officeart/2005/8/layout/default"/>
    <dgm:cxn modelId="{5DCF2888-F752-442B-B6C3-442D9297FAEB}" type="presParOf" srcId="{336413A7-6A91-4F43-9FB6-16AF5C64F401}" destId="{9FEB4E84-87E0-42EE-9C4B-359250E806B5}" srcOrd="11" destOrd="0" presId="urn:microsoft.com/office/officeart/2005/8/layout/default"/>
    <dgm:cxn modelId="{CFBB0B78-350E-47C3-994B-A1A84630B2CD}" type="presParOf" srcId="{336413A7-6A91-4F43-9FB6-16AF5C64F401}" destId="{7C0889B7-3726-4657-93B2-C782D4935153}" srcOrd="12" destOrd="0" presId="urn:microsoft.com/office/officeart/2005/8/layout/default"/>
    <dgm:cxn modelId="{E2C66A97-373B-41A2-AEB3-FD83F8D7B7BA}" type="presParOf" srcId="{336413A7-6A91-4F43-9FB6-16AF5C64F401}" destId="{EC5F76A9-298D-4C51-9E63-592AD2A2E453}" srcOrd="13" destOrd="0" presId="urn:microsoft.com/office/officeart/2005/8/layout/default"/>
    <dgm:cxn modelId="{BDE90BE7-F78A-4BB2-9164-9F7A2D3444C5}" type="presParOf" srcId="{336413A7-6A91-4F43-9FB6-16AF5C64F401}" destId="{45D399A1-5CD9-4DD3-B7C4-070C9B444ACA}" srcOrd="14" destOrd="0" presId="urn:microsoft.com/office/officeart/2005/8/layout/defaul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C9BC27B-9354-49E9-A464-70D517E9190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0731D8F3-D777-4AD3-89CE-F65BB86C7338}">
      <dgm:prSet phldrT="[文本]" custT="1"/>
      <dgm:spPr/>
      <dgm:t>
        <a:bodyPr/>
        <a:lstStyle/>
        <a:p>
          <a:pPr>
            <a:buFont typeface="Arial" panose="020B0604020202020204" pitchFamily="34" charset="0"/>
            <a:buChar char="•"/>
          </a:pPr>
          <a:r>
            <a:rPr lang="en-US" altLang="zh-CN" sz="1800" dirty="0">
              <a:effectLst/>
              <a:latin typeface="+mn-ea"/>
              <a:cs typeface="宋体" panose="02010600030101010101" pitchFamily="2" charset="-122"/>
            </a:rPr>
            <a:t>(1)</a:t>
          </a:r>
          <a:r>
            <a:rPr lang="zh-CN" altLang="zh-CN" sz="1800" dirty="0">
              <a:effectLst/>
              <a:latin typeface="+mn-ea"/>
              <a:cs typeface="宋体" panose="02010600030101010101" pitchFamily="2" charset="-122"/>
            </a:rPr>
            <a:t>交换以实现“多赢”为目的，强调互利互惠，掠夺等单方获利的行为不是营销</a:t>
          </a:r>
          <a:endParaRPr lang="zh-CN" altLang="en-US" sz="1800" dirty="0"/>
        </a:p>
      </dgm:t>
    </dgm:pt>
    <dgm:pt modelId="{8A088189-50C3-459F-B4A5-F166FC2CDBAD}" type="parTrans" cxnId="{87865080-7851-4D10-9AC1-7421BC85D52A}">
      <dgm:prSet/>
      <dgm:spPr/>
      <dgm:t>
        <a:bodyPr/>
        <a:lstStyle/>
        <a:p>
          <a:endParaRPr lang="zh-CN" altLang="en-US"/>
        </a:p>
      </dgm:t>
    </dgm:pt>
    <dgm:pt modelId="{F78510AE-4659-4B34-95FE-18129A39246A}" type="sibTrans" cxnId="{87865080-7851-4D10-9AC1-7421BC85D52A}">
      <dgm:prSet/>
      <dgm:spPr/>
      <dgm:t>
        <a:bodyPr/>
        <a:lstStyle/>
        <a:p>
          <a:endParaRPr lang="zh-CN" altLang="en-US"/>
        </a:p>
      </dgm:t>
    </dgm:pt>
    <dgm:pt modelId="{7A086492-3C85-4BF1-9C5A-74B36E95ECE5}">
      <dgm:prSet phldrT="[文本]" custT="1"/>
      <dgm:spPr/>
      <dgm:t>
        <a:bodyPr/>
        <a:lstStyle/>
        <a:p>
          <a:pPr>
            <a:buFont typeface="Arial" panose="020B0604020202020204" pitchFamily="34" charset="0"/>
            <a:buChar char="•"/>
          </a:pPr>
          <a:r>
            <a:rPr lang="en-US" altLang="zh-CN" sz="1800" dirty="0">
              <a:effectLst/>
              <a:latin typeface="+mn-ea"/>
              <a:cs typeface="宋体" panose="02010600030101010101" pitchFamily="2" charset="-122"/>
            </a:rPr>
            <a:t>(2)</a:t>
          </a:r>
          <a:r>
            <a:rPr lang="zh-CN" altLang="zh-CN" sz="1800" dirty="0">
              <a:effectLst/>
              <a:latin typeface="+mn-ea"/>
              <a:cs typeface="宋体" panose="02010600030101010101" pitchFamily="2" charset="-122"/>
            </a:rPr>
            <a:t>强调交换关系的建立。只有通过交换，发展企业与多方的关系，从而实现“多赢”才是营销的目的</a:t>
          </a:r>
          <a:endParaRPr lang="zh-CN" altLang="en-US" sz="1800" dirty="0"/>
        </a:p>
      </dgm:t>
    </dgm:pt>
    <dgm:pt modelId="{AEB8D5C7-C3CE-4414-888F-A9E199F7F9BB}" type="parTrans" cxnId="{99284DC7-664B-4E11-A9CB-8784724219D8}">
      <dgm:prSet/>
      <dgm:spPr/>
      <dgm:t>
        <a:bodyPr/>
        <a:lstStyle/>
        <a:p>
          <a:endParaRPr lang="zh-CN" altLang="en-US"/>
        </a:p>
      </dgm:t>
    </dgm:pt>
    <dgm:pt modelId="{A20A9425-0FED-48FA-B47F-CF82A7D5C170}" type="sibTrans" cxnId="{99284DC7-664B-4E11-A9CB-8784724219D8}">
      <dgm:prSet/>
      <dgm:spPr/>
      <dgm:t>
        <a:bodyPr/>
        <a:lstStyle/>
        <a:p>
          <a:endParaRPr lang="zh-CN" altLang="en-US"/>
        </a:p>
      </dgm:t>
    </dgm:pt>
    <dgm:pt modelId="{FB0672A6-CA87-4478-B571-58CB22B8EBA8}">
      <dgm:prSet phldrT="[文本]" custT="1"/>
      <dgm:spPr/>
      <dgm:t>
        <a:bodyPr/>
        <a:lstStyle/>
        <a:p>
          <a:pPr>
            <a:buFont typeface="Arial" panose="020B0604020202020204" pitchFamily="34" charset="0"/>
            <a:buChar char="•"/>
          </a:pPr>
          <a:r>
            <a:rPr lang="en-US" altLang="zh-CN" sz="1800" dirty="0">
              <a:effectLst/>
              <a:latin typeface="+mn-ea"/>
              <a:cs typeface="宋体" panose="02010600030101010101" pitchFamily="2" charset="-122"/>
            </a:rPr>
            <a:t>(3)</a:t>
          </a:r>
          <a:r>
            <a:rPr lang="zh-CN" altLang="zh-CN" sz="1800" dirty="0">
              <a:effectLst/>
              <a:latin typeface="+mn-ea"/>
              <a:cs typeface="宋体" panose="02010600030101010101" pitchFamily="2" charset="-122"/>
            </a:rPr>
            <a:t>强调价值的交换，注重质量、服务和价格的组合</a:t>
          </a:r>
          <a:endParaRPr lang="zh-CN" altLang="en-US" sz="1800" dirty="0"/>
        </a:p>
      </dgm:t>
    </dgm:pt>
    <dgm:pt modelId="{DF0A66F2-B78A-48E3-BB4C-C2005C5CEAF9}" type="parTrans" cxnId="{2BD15CBB-A116-4AA1-8F79-D83E80A9A41F}">
      <dgm:prSet/>
      <dgm:spPr/>
      <dgm:t>
        <a:bodyPr/>
        <a:lstStyle/>
        <a:p>
          <a:endParaRPr lang="zh-CN" altLang="en-US"/>
        </a:p>
      </dgm:t>
    </dgm:pt>
    <dgm:pt modelId="{AC900437-75A2-4791-B70B-215BC6659CC6}" type="sibTrans" cxnId="{2BD15CBB-A116-4AA1-8F79-D83E80A9A41F}">
      <dgm:prSet/>
      <dgm:spPr/>
      <dgm:t>
        <a:bodyPr/>
        <a:lstStyle/>
        <a:p>
          <a:endParaRPr lang="zh-CN" altLang="en-US"/>
        </a:p>
      </dgm:t>
    </dgm:pt>
    <dgm:pt modelId="{661D05F2-5BF2-4F28-8B9F-609233DD5ADA}" type="pres">
      <dgm:prSet presAssocID="{9C9BC27B-9354-49E9-A464-70D517E9190B}" presName="linear" presStyleCnt="0">
        <dgm:presLayoutVars>
          <dgm:dir/>
          <dgm:animLvl val="lvl"/>
          <dgm:resizeHandles val="exact"/>
        </dgm:presLayoutVars>
      </dgm:prSet>
      <dgm:spPr/>
    </dgm:pt>
    <dgm:pt modelId="{5F0DCCBB-A1A3-40E8-BD6D-EC3092E462FF}" type="pres">
      <dgm:prSet presAssocID="{0731D8F3-D777-4AD3-89CE-F65BB86C7338}" presName="parentLin" presStyleCnt="0"/>
      <dgm:spPr/>
    </dgm:pt>
    <dgm:pt modelId="{FBF42B32-D98B-4514-81FA-870802E6DD64}" type="pres">
      <dgm:prSet presAssocID="{0731D8F3-D777-4AD3-89CE-F65BB86C7338}" presName="parentLeftMargin" presStyleLbl="node1" presStyleIdx="0" presStyleCnt="3"/>
      <dgm:spPr/>
    </dgm:pt>
    <dgm:pt modelId="{60D4EF4D-72FF-4270-A648-8D2B1A288C63}" type="pres">
      <dgm:prSet presAssocID="{0731D8F3-D777-4AD3-89CE-F65BB86C7338}" presName="parentText" presStyleLbl="node1" presStyleIdx="0" presStyleCnt="3">
        <dgm:presLayoutVars>
          <dgm:chMax val="0"/>
          <dgm:bulletEnabled val="1"/>
        </dgm:presLayoutVars>
      </dgm:prSet>
      <dgm:spPr/>
    </dgm:pt>
    <dgm:pt modelId="{0028D680-1BAE-4863-94BC-DED01AA6D1A8}" type="pres">
      <dgm:prSet presAssocID="{0731D8F3-D777-4AD3-89CE-F65BB86C7338}" presName="negativeSpace" presStyleCnt="0"/>
      <dgm:spPr/>
    </dgm:pt>
    <dgm:pt modelId="{DDD89FC7-CA4A-4FE3-AFE9-AF3706567904}" type="pres">
      <dgm:prSet presAssocID="{0731D8F3-D777-4AD3-89CE-F65BB86C7338}" presName="childText" presStyleLbl="conFgAcc1" presStyleIdx="0" presStyleCnt="3" custLinFactNeighborX="-8304" custLinFactNeighborY="24498">
        <dgm:presLayoutVars>
          <dgm:bulletEnabled val="1"/>
        </dgm:presLayoutVars>
      </dgm:prSet>
      <dgm:spPr/>
    </dgm:pt>
    <dgm:pt modelId="{786DD103-41BB-4AAF-AFA9-2C675BBAB4A1}" type="pres">
      <dgm:prSet presAssocID="{F78510AE-4659-4B34-95FE-18129A39246A}" presName="spaceBetweenRectangles" presStyleCnt="0"/>
      <dgm:spPr/>
    </dgm:pt>
    <dgm:pt modelId="{3623FE9D-E766-482B-8487-693372BBCA9C}" type="pres">
      <dgm:prSet presAssocID="{7A086492-3C85-4BF1-9C5A-74B36E95ECE5}" presName="parentLin" presStyleCnt="0"/>
      <dgm:spPr/>
    </dgm:pt>
    <dgm:pt modelId="{ACE7F07D-3D99-418B-8CD9-C46FD8357F51}" type="pres">
      <dgm:prSet presAssocID="{7A086492-3C85-4BF1-9C5A-74B36E95ECE5}" presName="parentLeftMargin" presStyleLbl="node1" presStyleIdx="0" presStyleCnt="3"/>
      <dgm:spPr/>
    </dgm:pt>
    <dgm:pt modelId="{854FEBE1-A5B1-49E0-8838-E7E42541341B}" type="pres">
      <dgm:prSet presAssocID="{7A086492-3C85-4BF1-9C5A-74B36E95ECE5}" presName="parentText" presStyleLbl="node1" presStyleIdx="1" presStyleCnt="3">
        <dgm:presLayoutVars>
          <dgm:chMax val="0"/>
          <dgm:bulletEnabled val="1"/>
        </dgm:presLayoutVars>
      </dgm:prSet>
      <dgm:spPr/>
    </dgm:pt>
    <dgm:pt modelId="{3913BEB1-D8E5-4BA1-AA44-7B5917030696}" type="pres">
      <dgm:prSet presAssocID="{7A086492-3C85-4BF1-9C5A-74B36E95ECE5}" presName="negativeSpace" presStyleCnt="0"/>
      <dgm:spPr/>
    </dgm:pt>
    <dgm:pt modelId="{FBFAE795-18A3-4F47-9A7D-7216080AE462}" type="pres">
      <dgm:prSet presAssocID="{7A086492-3C85-4BF1-9C5A-74B36E95ECE5}" presName="childText" presStyleLbl="conFgAcc1" presStyleIdx="1" presStyleCnt="3">
        <dgm:presLayoutVars>
          <dgm:bulletEnabled val="1"/>
        </dgm:presLayoutVars>
      </dgm:prSet>
      <dgm:spPr/>
    </dgm:pt>
    <dgm:pt modelId="{AED8BEB3-54E6-4A6E-97F0-D15F7E1F2EFA}" type="pres">
      <dgm:prSet presAssocID="{A20A9425-0FED-48FA-B47F-CF82A7D5C170}" presName="spaceBetweenRectangles" presStyleCnt="0"/>
      <dgm:spPr/>
    </dgm:pt>
    <dgm:pt modelId="{09A7168C-C67A-40CF-9B03-22B9F5A71F64}" type="pres">
      <dgm:prSet presAssocID="{FB0672A6-CA87-4478-B571-58CB22B8EBA8}" presName="parentLin" presStyleCnt="0"/>
      <dgm:spPr/>
    </dgm:pt>
    <dgm:pt modelId="{DA0D574A-1998-4C50-82F6-6195F148E1B6}" type="pres">
      <dgm:prSet presAssocID="{FB0672A6-CA87-4478-B571-58CB22B8EBA8}" presName="parentLeftMargin" presStyleLbl="node1" presStyleIdx="1" presStyleCnt="3"/>
      <dgm:spPr/>
    </dgm:pt>
    <dgm:pt modelId="{3A8FC9A8-0CC9-4946-9A8E-5EED55E1A7BF}" type="pres">
      <dgm:prSet presAssocID="{FB0672A6-CA87-4478-B571-58CB22B8EBA8}" presName="parentText" presStyleLbl="node1" presStyleIdx="2" presStyleCnt="3">
        <dgm:presLayoutVars>
          <dgm:chMax val="0"/>
          <dgm:bulletEnabled val="1"/>
        </dgm:presLayoutVars>
      </dgm:prSet>
      <dgm:spPr/>
    </dgm:pt>
    <dgm:pt modelId="{3CCFE849-9B38-4A5D-AF26-FD442367F5C7}" type="pres">
      <dgm:prSet presAssocID="{FB0672A6-CA87-4478-B571-58CB22B8EBA8}" presName="negativeSpace" presStyleCnt="0"/>
      <dgm:spPr/>
    </dgm:pt>
    <dgm:pt modelId="{7A7DABDE-8BA7-4654-8418-329B8E7138AF}" type="pres">
      <dgm:prSet presAssocID="{FB0672A6-CA87-4478-B571-58CB22B8EBA8}" presName="childText" presStyleLbl="conFgAcc1" presStyleIdx="2" presStyleCnt="3">
        <dgm:presLayoutVars>
          <dgm:bulletEnabled val="1"/>
        </dgm:presLayoutVars>
      </dgm:prSet>
      <dgm:spPr/>
    </dgm:pt>
  </dgm:ptLst>
  <dgm:cxnLst>
    <dgm:cxn modelId="{7197C610-C66D-42B9-A008-3987CC818F29}" type="presOf" srcId="{FB0672A6-CA87-4478-B571-58CB22B8EBA8}" destId="{DA0D574A-1998-4C50-82F6-6195F148E1B6}" srcOrd="0" destOrd="0" presId="urn:microsoft.com/office/officeart/2005/8/layout/list1"/>
    <dgm:cxn modelId="{DF4BE84B-D97A-46AA-94A3-AEB041F6843A}" type="presOf" srcId="{0731D8F3-D777-4AD3-89CE-F65BB86C7338}" destId="{FBF42B32-D98B-4514-81FA-870802E6DD64}" srcOrd="0" destOrd="0" presId="urn:microsoft.com/office/officeart/2005/8/layout/list1"/>
    <dgm:cxn modelId="{6C5F295A-7941-433F-9DE4-2F35FA747C56}" type="presOf" srcId="{9C9BC27B-9354-49E9-A464-70D517E9190B}" destId="{661D05F2-5BF2-4F28-8B9F-609233DD5ADA}" srcOrd="0" destOrd="0" presId="urn:microsoft.com/office/officeart/2005/8/layout/list1"/>
    <dgm:cxn modelId="{87865080-7851-4D10-9AC1-7421BC85D52A}" srcId="{9C9BC27B-9354-49E9-A464-70D517E9190B}" destId="{0731D8F3-D777-4AD3-89CE-F65BB86C7338}" srcOrd="0" destOrd="0" parTransId="{8A088189-50C3-459F-B4A5-F166FC2CDBAD}" sibTransId="{F78510AE-4659-4B34-95FE-18129A39246A}"/>
    <dgm:cxn modelId="{1DB4498D-A252-42FA-8BDC-FE327559F386}" type="presOf" srcId="{7A086492-3C85-4BF1-9C5A-74B36E95ECE5}" destId="{ACE7F07D-3D99-418B-8CD9-C46FD8357F51}" srcOrd="0" destOrd="0" presId="urn:microsoft.com/office/officeart/2005/8/layout/list1"/>
    <dgm:cxn modelId="{E152C291-2A10-4DCD-8F9C-DEA9D558802C}" type="presOf" srcId="{0731D8F3-D777-4AD3-89CE-F65BB86C7338}" destId="{60D4EF4D-72FF-4270-A648-8D2B1A288C63}" srcOrd="1" destOrd="0" presId="urn:microsoft.com/office/officeart/2005/8/layout/list1"/>
    <dgm:cxn modelId="{DF8EC3B3-3DF1-492D-B53A-EFADA89F5FE5}" type="presOf" srcId="{FB0672A6-CA87-4478-B571-58CB22B8EBA8}" destId="{3A8FC9A8-0CC9-4946-9A8E-5EED55E1A7BF}" srcOrd="1" destOrd="0" presId="urn:microsoft.com/office/officeart/2005/8/layout/list1"/>
    <dgm:cxn modelId="{2BD15CBB-A116-4AA1-8F79-D83E80A9A41F}" srcId="{9C9BC27B-9354-49E9-A464-70D517E9190B}" destId="{FB0672A6-CA87-4478-B571-58CB22B8EBA8}" srcOrd="2" destOrd="0" parTransId="{DF0A66F2-B78A-48E3-BB4C-C2005C5CEAF9}" sibTransId="{AC900437-75A2-4791-B70B-215BC6659CC6}"/>
    <dgm:cxn modelId="{99284DC7-664B-4E11-A9CB-8784724219D8}" srcId="{9C9BC27B-9354-49E9-A464-70D517E9190B}" destId="{7A086492-3C85-4BF1-9C5A-74B36E95ECE5}" srcOrd="1" destOrd="0" parTransId="{AEB8D5C7-C3CE-4414-888F-A9E199F7F9BB}" sibTransId="{A20A9425-0FED-48FA-B47F-CF82A7D5C170}"/>
    <dgm:cxn modelId="{137A11C9-E7B3-4EC6-AC0F-18CEF3DA6C18}" type="presOf" srcId="{7A086492-3C85-4BF1-9C5A-74B36E95ECE5}" destId="{854FEBE1-A5B1-49E0-8838-E7E42541341B}" srcOrd="1" destOrd="0" presId="urn:microsoft.com/office/officeart/2005/8/layout/list1"/>
    <dgm:cxn modelId="{67963BC8-B7E4-4099-A6F4-228D09B4BA62}" type="presParOf" srcId="{661D05F2-5BF2-4F28-8B9F-609233DD5ADA}" destId="{5F0DCCBB-A1A3-40E8-BD6D-EC3092E462FF}" srcOrd="0" destOrd="0" presId="urn:microsoft.com/office/officeart/2005/8/layout/list1"/>
    <dgm:cxn modelId="{2A67DC7E-811B-4CCB-B3FD-76B85793ADFA}" type="presParOf" srcId="{5F0DCCBB-A1A3-40E8-BD6D-EC3092E462FF}" destId="{FBF42B32-D98B-4514-81FA-870802E6DD64}" srcOrd="0" destOrd="0" presId="urn:microsoft.com/office/officeart/2005/8/layout/list1"/>
    <dgm:cxn modelId="{9468AA42-9911-4985-9898-73B95B709529}" type="presParOf" srcId="{5F0DCCBB-A1A3-40E8-BD6D-EC3092E462FF}" destId="{60D4EF4D-72FF-4270-A648-8D2B1A288C63}" srcOrd="1" destOrd="0" presId="urn:microsoft.com/office/officeart/2005/8/layout/list1"/>
    <dgm:cxn modelId="{F82E846F-6C94-4DF9-B339-66394877C352}" type="presParOf" srcId="{661D05F2-5BF2-4F28-8B9F-609233DD5ADA}" destId="{0028D680-1BAE-4863-94BC-DED01AA6D1A8}" srcOrd="1" destOrd="0" presId="urn:microsoft.com/office/officeart/2005/8/layout/list1"/>
    <dgm:cxn modelId="{5DA7A29F-89D2-4502-81DD-965A1485B500}" type="presParOf" srcId="{661D05F2-5BF2-4F28-8B9F-609233DD5ADA}" destId="{DDD89FC7-CA4A-4FE3-AFE9-AF3706567904}" srcOrd="2" destOrd="0" presId="urn:microsoft.com/office/officeart/2005/8/layout/list1"/>
    <dgm:cxn modelId="{4E631832-3943-4AB8-A0A2-7CFFE9B8C028}" type="presParOf" srcId="{661D05F2-5BF2-4F28-8B9F-609233DD5ADA}" destId="{786DD103-41BB-4AAF-AFA9-2C675BBAB4A1}" srcOrd="3" destOrd="0" presId="urn:microsoft.com/office/officeart/2005/8/layout/list1"/>
    <dgm:cxn modelId="{57E45DCA-400A-4208-8E06-B2B0A2B6E133}" type="presParOf" srcId="{661D05F2-5BF2-4F28-8B9F-609233DD5ADA}" destId="{3623FE9D-E766-482B-8487-693372BBCA9C}" srcOrd="4" destOrd="0" presId="urn:microsoft.com/office/officeart/2005/8/layout/list1"/>
    <dgm:cxn modelId="{4B78240E-B5B7-4308-BDFC-963AEC249A5C}" type="presParOf" srcId="{3623FE9D-E766-482B-8487-693372BBCA9C}" destId="{ACE7F07D-3D99-418B-8CD9-C46FD8357F51}" srcOrd="0" destOrd="0" presId="urn:microsoft.com/office/officeart/2005/8/layout/list1"/>
    <dgm:cxn modelId="{39152380-55A8-40FB-A8F8-94C5E932C54A}" type="presParOf" srcId="{3623FE9D-E766-482B-8487-693372BBCA9C}" destId="{854FEBE1-A5B1-49E0-8838-E7E42541341B}" srcOrd="1" destOrd="0" presId="urn:microsoft.com/office/officeart/2005/8/layout/list1"/>
    <dgm:cxn modelId="{9A1574CB-E38B-4BA9-8155-7240671A5E5B}" type="presParOf" srcId="{661D05F2-5BF2-4F28-8B9F-609233DD5ADA}" destId="{3913BEB1-D8E5-4BA1-AA44-7B5917030696}" srcOrd="5" destOrd="0" presId="urn:microsoft.com/office/officeart/2005/8/layout/list1"/>
    <dgm:cxn modelId="{DA6C6149-0753-42EB-B80D-3C2F1384166F}" type="presParOf" srcId="{661D05F2-5BF2-4F28-8B9F-609233DD5ADA}" destId="{FBFAE795-18A3-4F47-9A7D-7216080AE462}" srcOrd="6" destOrd="0" presId="urn:microsoft.com/office/officeart/2005/8/layout/list1"/>
    <dgm:cxn modelId="{19713367-34FC-4602-ACAB-4887C76F92D5}" type="presParOf" srcId="{661D05F2-5BF2-4F28-8B9F-609233DD5ADA}" destId="{AED8BEB3-54E6-4A6E-97F0-D15F7E1F2EFA}" srcOrd="7" destOrd="0" presId="urn:microsoft.com/office/officeart/2005/8/layout/list1"/>
    <dgm:cxn modelId="{DFB5DB17-5ABA-4140-8266-E9E3559FFEC2}" type="presParOf" srcId="{661D05F2-5BF2-4F28-8B9F-609233DD5ADA}" destId="{09A7168C-C67A-40CF-9B03-22B9F5A71F64}" srcOrd="8" destOrd="0" presId="urn:microsoft.com/office/officeart/2005/8/layout/list1"/>
    <dgm:cxn modelId="{21A642F0-FD69-41C7-AE53-0C56FD0BD5FB}" type="presParOf" srcId="{09A7168C-C67A-40CF-9B03-22B9F5A71F64}" destId="{DA0D574A-1998-4C50-82F6-6195F148E1B6}" srcOrd="0" destOrd="0" presId="urn:microsoft.com/office/officeart/2005/8/layout/list1"/>
    <dgm:cxn modelId="{DC7B93F6-5205-474D-8065-B867C14E2E17}" type="presParOf" srcId="{09A7168C-C67A-40CF-9B03-22B9F5A71F64}" destId="{3A8FC9A8-0CC9-4946-9A8E-5EED55E1A7BF}" srcOrd="1" destOrd="0" presId="urn:microsoft.com/office/officeart/2005/8/layout/list1"/>
    <dgm:cxn modelId="{89F97A1B-B7EB-44FD-9E88-673C09895F20}" type="presParOf" srcId="{661D05F2-5BF2-4F28-8B9F-609233DD5ADA}" destId="{3CCFE849-9B38-4A5D-AF26-FD442367F5C7}" srcOrd="9" destOrd="0" presId="urn:microsoft.com/office/officeart/2005/8/layout/list1"/>
    <dgm:cxn modelId="{4FFABB87-361C-43B8-9FE5-E2AA3B2681D7}" type="presParOf" srcId="{661D05F2-5BF2-4F28-8B9F-609233DD5ADA}" destId="{7A7DABDE-8BA7-4654-8418-329B8E7138AF}" srcOrd="10" destOrd="0" presId="urn:microsoft.com/office/officeart/2005/8/layout/list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00E765D-1EC8-4773-B5DF-737C8F6C8F1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C9CE6B76-0CD0-4914-867E-8EF3ADBC71F2}">
      <dgm:prSet/>
      <dgm:spPr/>
      <dgm:t>
        <a:bodyPr/>
        <a:lstStyle/>
        <a:p>
          <a:r>
            <a:rPr lang="en-US" altLang="zh-CN" dirty="0">
              <a:effectLst/>
              <a:latin typeface="+mn-ea"/>
              <a:cs typeface="宋体" panose="02010600030101010101" pitchFamily="2" charset="-122"/>
            </a:rPr>
            <a:t>(1)</a:t>
          </a:r>
          <a:r>
            <a:rPr lang="zh-CN" altLang="zh-CN" dirty="0">
              <a:effectLst/>
              <a:latin typeface="+mn-ea"/>
              <a:cs typeface="宋体" panose="02010600030101010101" pitchFamily="2" charset="-122"/>
            </a:rPr>
            <a:t>至少有两个或以上的买卖或交换者</a:t>
          </a:r>
          <a:endParaRPr lang="zh-CN" altLang="en-US" dirty="0"/>
        </a:p>
      </dgm:t>
    </dgm:pt>
    <dgm:pt modelId="{CEC79CAA-566F-4233-9494-E61646EC42CD}" type="parTrans" cxnId="{9DA8C5DA-FD3E-432F-B333-35D0D04E8DBE}">
      <dgm:prSet/>
      <dgm:spPr/>
      <dgm:t>
        <a:bodyPr/>
        <a:lstStyle/>
        <a:p>
          <a:endParaRPr lang="zh-CN" altLang="en-US"/>
        </a:p>
      </dgm:t>
    </dgm:pt>
    <dgm:pt modelId="{45F4D713-2865-4D35-94D7-0A208A2FCEF3}" type="sibTrans" cxnId="{9DA8C5DA-FD3E-432F-B333-35D0D04E8DBE}">
      <dgm:prSet/>
      <dgm:spPr/>
      <dgm:t>
        <a:bodyPr/>
        <a:lstStyle/>
        <a:p>
          <a:endParaRPr lang="zh-CN" altLang="en-US"/>
        </a:p>
      </dgm:t>
    </dgm:pt>
    <dgm:pt modelId="{CC879A9D-A807-4158-B89D-C8EC861FC305}">
      <dgm:prSet/>
      <dgm:spPr/>
      <dgm:t>
        <a:bodyPr/>
        <a:lstStyle/>
        <a:p>
          <a:pPr>
            <a:buFont typeface="Wingdings" panose="05000000000000000000" pitchFamily="2" charset="2"/>
            <a:buChar char="l"/>
          </a:pPr>
          <a:r>
            <a:rPr lang="en-US" altLang="zh-CN" dirty="0">
              <a:effectLst/>
              <a:latin typeface="+mn-ea"/>
              <a:cs typeface="宋体" panose="02010600030101010101" pitchFamily="2" charset="-122"/>
            </a:rPr>
            <a:t>(3)</a:t>
          </a:r>
          <a:r>
            <a:rPr lang="zh-CN" altLang="zh-CN" dirty="0">
              <a:effectLst/>
              <a:latin typeface="+mn-ea"/>
              <a:cs typeface="宋体" panose="02010600030101010101" pitchFamily="2" charset="-122"/>
            </a:rPr>
            <a:t>交换双方都有沟通及向对方运送货物或服务的能力</a:t>
          </a:r>
          <a:endParaRPr lang="zh-CN" altLang="zh-CN" dirty="0">
            <a:effectLst/>
            <a:latin typeface="+mn-ea"/>
            <a:cs typeface="Times New Roman" panose="02020603050405020304" pitchFamily="18" charset="0"/>
          </a:endParaRPr>
        </a:p>
      </dgm:t>
    </dgm:pt>
    <dgm:pt modelId="{5A23F448-C5AA-41A7-A906-9B841A78D3D8}" type="parTrans" cxnId="{AE80D558-151C-4D05-83C5-0B63434FEAC1}">
      <dgm:prSet/>
      <dgm:spPr/>
      <dgm:t>
        <a:bodyPr/>
        <a:lstStyle/>
        <a:p>
          <a:endParaRPr lang="zh-CN" altLang="en-US"/>
        </a:p>
      </dgm:t>
    </dgm:pt>
    <dgm:pt modelId="{25598B6D-FD8C-4AE9-8973-F7BF99F23BE8}" type="sibTrans" cxnId="{AE80D558-151C-4D05-83C5-0B63434FEAC1}">
      <dgm:prSet/>
      <dgm:spPr/>
      <dgm:t>
        <a:bodyPr/>
        <a:lstStyle/>
        <a:p>
          <a:endParaRPr lang="zh-CN" altLang="en-US"/>
        </a:p>
      </dgm:t>
    </dgm:pt>
    <dgm:pt modelId="{9AE9E64B-8150-45E5-8B89-6D45B1DD0168}">
      <dgm:prSet/>
      <dgm:spPr/>
      <dgm:t>
        <a:bodyPr/>
        <a:lstStyle/>
        <a:p>
          <a:pPr>
            <a:buFont typeface="Wingdings" panose="05000000000000000000" pitchFamily="2" charset="2"/>
            <a:buChar char="l"/>
          </a:pPr>
          <a:r>
            <a:rPr lang="en-US" altLang="zh-CN" dirty="0">
              <a:effectLst/>
              <a:latin typeface="+mn-ea"/>
              <a:cs typeface="宋体" panose="02010600030101010101" pitchFamily="2" charset="-122"/>
            </a:rPr>
            <a:t>(2)</a:t>
          </a:r>
          <a:r>
            <a:rPr lang="zh-CN" altLang="zh-CN" dirty="0">
              <a:effectLst/>
              <a:latin typeface="+mn-ea"/>
              <a:cs typeface="宋体" panose="02010600030101010101" pitchFamily="2" charset="-122"/>
            </a:rPr>
            <a:t>交换双方拥有对方想要的产品或服务</a:t>
          </a:r>
          <a:endParaRPr lang="zh-CN" altLang="zh-CN" dirty="0">
            <a:effectLst/>
            <a:latin typeface="+mn-ea"/>
            <a:cs typeface="Times New Roman" panose="02020603050405020304" pitchFamily="18" charset="0"/>
          </a:endParaRPr>
        </a:p>
      </dgm:t>
    </dgm:pt>
    <dgm:pt modelId="{F575A147-7950-4994-A1E4-939BC03DF6C1}" type="parTrans" cxnId="{B838F5CC-F64B-451C-BEB2-BDA6B61746E3}">
      <dgm:prSet/>
      <dgm:spPr/>
      <dgm:t>
        <a:bodyPr/>
        <a:lstStyle/>
        <a:p>
          <a:endParaRPr lang="zh-CN" altLang="en-US"/>
        </a:p>
      </dgm:t>
    </dgm:pt>
    <dgm:pt modelId="{E5DA133B-99D5-4B98-AB8E-052EB9900A6E}" type="sibTrans" cxnId="{B838F5CC-F64B-451C-BEB2-BDA6B61746E3}">
      <dgm:prSet/>
      <dgm:spPr/>
      <dgm:t>
        <a:bodyPr/>
        <a:lstStyle/>
        <a:p>
          <a:endParaRPr lang="zh-CN" altLang="en-US"/>
        </a:p>
      </dgm:t>
    </dgm:pt>
    <dgm:pt modelId="{B49D7D85-1BFE-4EBD-8285-7A131E9DA684}">
      <dgm:prSet/>
      <dgm:spPr/>
      <dgm:t>
        <a:bodyPr/>
        <a:lstStyle/>
        <a:p>
          <a:r>
            <a:rPr lang="en-US" altLang="zh-CN" dirty="0">
              <a:effectLst/>
              <a:latin typeface="+mn-ea"/>
              <a:cs typeface="宋体" panose="02010600030101010101" pitchFamily="2" charset="-122"/>
            </a:rPr>
            <a:t>(5)</a:t>
          </a:r>
          <a:r>
            <a:rPr lang="zh-CN" altLang="zh-CN" dirty="0">
              <a:effectLst/>
              <a:latin typeface="+mn-ea"/>
              <a:cs typeface="宋体" panose="02010600030101010101" pitchFamily="2" charset="-122"/>
            </a:rPr>
            <a:t>交换双方都觉得对方值得交易</a:t>
          </a:r>
          <a:endParaRPr lang="zh-CN" altLang="en-US" dirty="0"/>
        </a:p>
      </dgm:t>
    </dgm:pt>
    <dgm:pt modelId="{9052AF9F-4BF2-48F4-94EF-29217D5296DD}" type="parTrans" cxnId="{CA01CB94-E3A8-4F4A-BDE4-93CD75391B0E}">
      <dgm:prSet/>
      <dgm:spPr/>
      <dgm:t>
        <a:bodyPr/>
        <a:lstStyle/>
        <a:p>
          <a:endParaRPr lang="zh-CN" altLang="en-US"/>
        </a:p>
      </dgm:t>
    </dgm:pt>
    <dgm:pt modelId="{4D8D575E-145F-49C0-98F9-546C95FE7034}" type="sibTrans" cxnId="{CA01CB94-E3A8-4F4A-BDE4-93CD75391B0E}">
      <dgm:prSet/>
      <dgm:spPr/>
      <dgm:t>
        <a:bodyPr/>
        <a:lstStyle/>
        <a:p>
          <a:endParaRPr lang="zh-CN" altLang="en-US"/>
        </a:p>
      </dgm:t>
    </dgm:pt>
    <dgm:pt modelId="{76F70773-07A1-4AC5-8A38-34E9317C266D}">
      <dgm:prSet/>
      <dgm:spPr/>
      <dgm:t>
        <a:bodyPr/>
        <a:lstStyle/>
        <a:p>
          <a:r>
            <a:rPr lang="en-US" altLang="zh-CN" dirty="0">
              <a:effectLst/>
              <a:latin typeface="+mn-ea"/>
              <a:cs typeface="宋体" panose="02010600030101010101" pitchFamily="2" charset="-122"/>
            </a:rPr>
            <a:t>(4)</a:t>
          </a:r>
          <a:r>
            <a:rPr lang="zh-CN" altLang="zh-CN" dirty="0">
              <a:effectLst/>
              <a:latin typeface="+mn-ea"/>
              <a:cs typeface="宋体" panose="02010600030101010101" pitchFamily="2" charset="-122"/>
            </a:rPr>
            <a:t>交换双方拥有自由选择的权利；</a:t>
          </a:r>
          <a:endParaRPr lang="zh-CN" altLang="en-US" dirty="0"/>
        </a:p>
      </dgm:t>
    </dgm:pt>
    <dgm:pt modelId="{E0AB50EF-B03E-486F-9209-F3EFDAAAB967}" type="parTrans" cxnId="{17056B2B-8CC7-442C-8F60-D659F0A66639}">
      <dgm:prSet/>
      <dgm:spPr/>
      <dgm:t>
        <a:bodyPr/>
        <a:lstStyle/>
        <a:p>
          <a:endParaRPr lang="zh-CN" altLang="en-US"/>
        </a:p>
      </dgm:t>
    </dgm:pt>
    <dgm:pt modelId="{5F793361-5971-49BA-B9F6-D8BF194B6BD1}" type="sibTrans" cxnId="{17056B2B-8CC7-442C-8F60-D659F0A66639}">
      <dgm:prSet/>
      <dgm:spPr/>
      <dgm:t>
        <a:bodyPr/>
        <a:lstStyle/>
        <a:p>
          <a:endParaRPr lang="zh-CN" altLang="en-US"/>
        </a:p>
      </dgm:t>
    </dgm:pt>
    <dgm:pt modelId="{2408DCB7-F997-4DA6-B0D9-2280D80F7055}" type="pres">
      <dgm:prSet presAssocID="{A00E765D-1EC8-4773-B5DF-737C8F6C8F1E}" presName="linear" presStyleCnt="0">
        <dgm:presLayoutVars>
          <dgm:dir/>
          <dgm:animLvl val="lvl"/>
          <dgm:resizeHandles val="exact"/>
        </dgm:presLayoutVars>
      </dgm:prSet>
      <dgm:spPr/>
    </dgm:pt>
    <dgm:pt modelId="{20F93293-1977-47F7-8442-E15255B0B53E}" type="pres">
      <dgm:prSet presAssocID="{C9CE6B76-0CD0-4914-867E-8EF3ADBC71F2}" presName="parentLin" presStyleCnt="0"/>
      <dgm:spPr/>
    </dgm:pt>
    <dgm:pt modelId="{35E654DB-D398-4DE5-9DFB-A9380DEB0F46}" type="pres">
      <dgm:prSet presAssocID="{C9CE6B76-0CD0-4914-867E-8EF3ADBC71F2}" presName="parentLeftMargin" presStyleLbl="node1" presStyleIdx="0" presStyleCnt="5"/>
      <dgm:spPr/>
    </dgm:pt>
    <dgm:pt modelId="{1B10C8E0-2CEB-4B15-8134-E49B597B124C}" type="pres">
      <dgm:prSet presAssocID="{C9CE6B76-0CD0-4914-867E-8EF3ADBC71F2}" presName="parentText" presStyleLbl="node1" presStyleIdx="0" presStyleCnt="5">
        <dgm:presLayoutVars>
          <dgm:chMax val="0"/>
          <dgm:bulletEnabled val="1"/>
        </dgm:presLayoutVars>
      </dgm:prSet>
      <dgm:spPr/>
    </dgm:pt>
    <dgm:pt modelId="{C00B945D-60AE-496C-AFBF-D863EE3DF129}" type="pres">
      <dgm:prSet presAssocID="{C9CE6B76-0CD0-4914-867E-8EF3ADBC71F2}" presName="negativeSpace" presStyleCnt="0"/>
      <dgm:spPr/>
    </dgm:pt>
    <dgm:pt modelId="{FAE6FBD1-0E74-48B8-8286-5092FF746476}" type="pres">
      <dgm:prSet presAssocID="{C9CE6B76-0CD0-4914-867E-8EF3ADBC71F2}" presName="childText" presStyleLbl="conFgAcc1" presStyleIdx="0" presStyleCnt="5">
        <dgm:presLayoutVars>
          <dgm:bulletEnabled val="1"/>
        </dgm:presLayoutVars>
      </dgm:prSet>
      <dgm:spPr/>
    </dgm:pt>
    <dgm:pt modelId="{3E02E5F6-A4D2-4AC6-AD1A-A9C888A47AB8}" type="pres">
      <dgm:prSet presAssocID="{45F4D713-2865-4D35-94D7-0A208A2FCEF3}" presName="spaceBetweenRectangles" presStyleCnt="0"/>
      <dgm:spPr/>
    </dgm:pt>
    <dgm:pt modelId="{73756888-C23A-434F-B5FB-8CCCC1EB0AD7}" type="pres">
      <dgm:prSet presAssocID="{9AE9E64B-8150-45E5-8B89-6D45B1DD0168}" presName="parentLin" presStyleCnt="0"/>
      <dgm:spPr/>
    </dgm:pt>
    <dgm:pt modelId="{1F3D3EC6-9AD9-4C89-90C5-3F31707C333B}" type="pres">
      <dgm:prSet presAssocID="{9AE9E64B-8150-45E5-8B89-6D45B1DD0168}" presName="parentLeftMargin" presStyleLbl="node1" presStyleIdx="0" presStyleCnt="5"/>
      <dgm:spPr/>
    </dgm:pt>
    <dgm:pt modelId="{2E88DFE2-760F-4CBD-9207-BF11AEFFDB2F}" type="pres">
      <dgm:prSet presAssocID="{9AE9E64B-8150-45E5-8B89-6D45B1DD0168}" presName="parentText" presStyleLbl="node1" presStyleIdx="1" presStyleCnt="5">
        <dgm:presLayoutVars>
          <dgm:chMax val="0"/>
          <dgm:bulletEnabled val="1"/>
        </dgm:presLayoutVars>
      </dgm:prSet>
      <dgm:spPr/>
    </dgm:pt>
    <dgm:pt modelId="{A0594D5E-69AA-4AD2-B6E1-2ECC6C856C0A}" type="pres">
      <dgm:prSet presAssocID="{9AE9E64B-8150-45E5-8B89-6D45B1DD0168}" presName="negativeSpace" presStyleCnt="0"/>
      <dgm:spPr/>
    </dgm:pt>
    <dgm:pt modelId="{1904F04B-3DE3-4830-9599-DE4CBC8F07BC}" type="pres">
      <dgm:prSet presAssocID="{9AE9E64B-8150-45E5-8B89-6D45B1DD0168}" presName="childText" presStyleLbl="conFgAcc1" presStyleIdx="1" presStyleCnt="5">
        <dgm:presLayoutVars>
          <dgm:bulletEnabled val="1"/>
        </dgm:presLayoutVars>
      </dgm:prSet>
      <dgm:spPr/>
    </dgm:pt>
    <dgm:pt modelId="{82E02230-6BCC-4CC3-97D2-12BFAEE201CF}" type="pres">
      <dgm:prSet presAssocID="{E5DA133B-99D5-4B98-AB8E-052EB9900A6E}" presName="spaceBetweenRectangles" presStyleCnt="0"/>
      <dgm:spPr/>
    </dgm:pt>
    <dgm:pt modelId="{DED68B6B-4D87-4CF8-BA12-8ACECF6AC567}" type="pres">
      <dgm:prSet presAssocID="{CC879A9D-A807-4158-B89D-C8EC861FC305}" presName="parentLin" presStyleCnt="0"/>
      <dgm:spPr/>
    </dgm:pt>
    <dgm:pt modelId="{3B9D2841-CFF6-4913-89A6-702CA2349D05}" type="pres">
      <dgm:prSet presAssocID="{CC879A9D-A807-4158-B89D-C8EC861FC305}" presName="parentLeftMargin" presStyleLbl="node1" presStyleIdx="1" presStyleCnt="5"/>
      <dgm:spPr/>
    </dgm:pt>
    <dgm:pt modelId="{5DEFA68D-D8DE-4AA6-ABC9-D005F7D2BDEC}" type="pres">
      <dgm:prSet presAssocID="{CC879A9D-A807-4158-B89D-C8EC861FC305}" presName="parentText" presStyleLbl="node1" presStyleIdx="2" presStyleCnt="5">
        <dgm:presLayoutVars>
          <dgm:chMax val="0"/>
          <dgm:bulletEnabled val="1"/>
        </dgm:presLayoutVars>
      </dgm:prSet>
      <dgm:spPr/>
    </dgm:pt>
    <dgm:pt modelId="{F21BADF6-9741-4987-9F7E-CB3BE2C16A94}" type="pres">
      <dgm:prSet presAssocID="{CC879A9D-A807-4158-B89D-C8EC861FC305}" presName="negativeSpace" presStyleCnt="0"/>
      <dgm:spPr/>
    </dgm:pt>
    <dgm:pt modelId="{468B4DC2-D9DC-4E5C-9F3A-CBDFB4AC9198}" type="pres">
      <dgm:prSet presAssocID="{CC879A9D-A807-4158-B89D-C8EC861FC305}" presName="childText" presStyleLbl="conFgAcc1" presStyleIdx="2" presStyleCnt="5">
        <dgm:presLayoutVars>
          <dgm:bulletEnabled val="1"/>
        </dgm:presLayoutVars>
      </dgm:prSet>
      <dgm:spPr/>
    </dgm:pt>
    <dgm:pt modelId="{14446620-EF5A-439E-984F-F70813890B13}" type="pres">
      <dgm:prSet presAssocID="{25598B6D-FD8C-4AE9-8973-F7BF99F23BE8}" presName="spaceBetweenRectangles" presStyleCnt="0"/>
      <dgm:spPr/>
    </dgm:pt>
    <dgm:pt modelId="{6C002B8E-C62C-46F8-B058-63E8074B9C7E}" type="pres">
      <dgm:prSet presAssocID="{76F70773-07A1-4AC5-8A38-34E9317C266D}" presName="parentLin" presStyleCnt="0"/>
      <dgm:spPr/>
    </dgm:pt>
    <dgm:pt modelId="{C2F737C6-BA9E-4994-BE59-037124D8A5C8}" type="pres">
      <dgm:prSet presAssocID="{76F70773-07A1-4AC5-8A38-34E9317C266D}" presName="parentLeftMargin" presStyleLbl="node1" presStyleIdx="2" presStyleCnt="5"/>
      <dgm:spPr/>
    </dgm:pt>
    <dgm:pt modelId="{8C5034E0-DEDE-4886-BBF2-4F4D989A695E}" type="pres">
      <dgm:prSet presAssocID="{76F70773-07A1-4AC5-8A38-34E9317C266D}" presName="parentText" presStyleLbl="node1" presStyleIdx="3" presStyleCnt="5">
        <dgm:presLayoutVars>
          <dgm:chMax val="0"/>
          <dgm:bulletEnabled val="1"/>
        </dgm:presLayoutVars>
      </dgm:prSet>
      <dgm:spPr/>
    </dgm:pt>
    <dgm:pt modelId="{A10669B6-F751-47F4-8C87-FF44799B8E1A}" type="pres">
      <dgm:prSet presAssocID="{76F70773-07A1-4AC5-8A38-34E9317C266D}" presName="negativeSpace" presStyleCnt="0"/>
      <dgm:spPr/>
    </dgm:pt>
    <dgm:pt modelId="{7157851D-5C9D-4D46-8F4B-A3EEBDA55C07}" type="pres">
      <dgm:prSet presAssocID="{76F70773-07A1-4AC5-8A38-34E9317C266D}" presName="childText" presStyleLbl="conFgAcc1" presStyleIdx="3" presStyleCnt="5">
        <dgm:presLayoutVars>
          <dgm:bulletEnabled val="1"/>
        </dgm:presLayoutVars>
      </dgm:prSet>
      <dgm:spPr/>
    </dgm:pt>
    <dgm:pt modelId="{F194897B-AF79-4045-A4A4-281F8D67A766}" type="pres">
      <dgm:prSet presAssocID="{5F793361-5971-49BA-B9F6-D8BF194B6BD1}" presName="spaceBetweenRectangles" presStyleCnt="0"/>
      <dgm:spPr/>
    </dgm:pt>
    <dgm:pt modelId="{02DC0279-A2EF-4C38-B4E5-02C1F2520CAE}" type="pres">
      <dgm:prSet presAssocID="{B49D7D85-1BFE-4EBD-8285-7A131E9DA684}" presName="parentLin" presStyleCnt="0"/>
      <dgm:spPr/>
    </dgm:pt>
    <dgm:pt modelId="{B63913FF-0904-432D-81F3-529D6DF9E58C}" type="pres">
      <dgm:prSet presAssocID="{B49D7D85-1BFE-4EBD-8285-7A131E9DA684}" presName="parentLeftMargin" presStyleLbl="node1" presStyleIdx="3" presStyleCnt="5"/>
      <dgm:spPr/>
    </dgm:pt>
    <dgm:pt modelId="{622EC915-6183-4313-B9B1-E2884F133281}" type="pres">
      <dgm:prSet presAssocID="{B49D7D85-1BFE-4EBD-8285-7A131E9DA684}" presName="parentText" presStyleLbl="node1" presStyleIdx="4" presStyleCnt="5">
        <dgm:presLayoutVars>
          <dgm:chMax val="0"/>
          <dgm:bulletEnabled val="1"/>
        </dgm:presLayoutVars>
      </dgm:prSet>
      <dgm:spPr/>
    </dgm:pt>
    <dgm:pt modelId="{D418D7EA-31DB-492E-96D8-A1B18919FEFA}" type="pres">
      <dgm:prSet presAssocID="{B49D7D85-1BFE-4EBD-8285-7A131E9DA684}" presName="negativeSpace" presStyleCnt="0"/>
      <dgm:spPr/>
    </dgm:pt>
    <dgm:pt modelId="{87994744-FE71-4AC2-89C1-A6F20925A254}" type="pres">
      <dgm:prSet presAssocID="{B49D7D85-1BFE-4EBD-8285-7A131E9DA684}" presName="childText" presStyleLbl="conFgAcc1" presStyleIdx="4" presStyleCnt="5">
        <dgm:presLayoutVars>
          <dgm:bulletEnabled val="1"/>
        </dgm:presLayoutVars>
      </dgm:prSet>
      <dgm:spPr/>
    </dgm:pt>
  </dgm:ptLst>
  <dgm:cxnLst>
    <dgm:cxn modelId="{98829707-52E5-4E7B-A4D4-7841A771EC46}" type="presOf" srcId="{9AE9E64B-8150-45E5-8B89-6D45B1DD0168}" destId="{1F3D3EC6-9AD9-4C89-90C5-3F31707C333B}" srcOrd="0" destOrd="0" presId="urn:microsoft.com/office/officeart/2005/8/layout/list1"/>
    <dgm:cxn modelId="{B72C6B28-2867-4A01-B592-606E865657F1}" type="presOf" srcId="{C9CE6B76-0CD0-4914-867E-8EF3ADBC71F2}" destId="{35E654DB-D398-4DE5-9DFB-A9380DEB0F46}" srcOrd="0" destOrd="0" presId="urn:microsoft.com/office/officeart/2005/8/layout/list1"/>
    <dgm:cxn modelId="{17056B2B-8CC7-442C-8F60-D659F0A66639}" srcId="{A00E765D-1EC8-4773-B5DF-737C8F6C8F1E}" destId="{76F70773-07A1-4AC5-8A38-34E9317C266D}" srcOrd="3" destOrd="0" parTransId="{E0AB50EF-B03E-486F-9209-F3EFDAAAB967}" sibTransId="{5F793361-5971-49BA-B9F6-D8BF194B6BD1}"/>
    <dgm:cxn modelId="{5F712A60-41FD-4E76-AF3F-A534F7C947E9}" type="presOf" srcId="{9AE9E64B-8150-45E5-8B89-6D45B1DD0168}" destId="{2E88DFE2-760F-4CBD-9207-BF11AEFFDB2F}" srcOrd="1" destOrd="0" presId="urn:microsoft.com/office/officeart/2005/8/layout/list1"/>
    <dgm:cxn modelId="{AE80D558-151C-4D05-83C5-0B63434FEAC1}" srcId="{A00E765D-1EC8-4773-B5DF-737C8F6C8F1E}" destId="{CC879A9D-A807-4158-B89D-C8EC861FC305}" srcOrd="2" destOrd="0" parTransId="{5A23F448-C5AA-41A7-A906-9B841A78D3D8}" sibTransId="{25598B6D-FD8C-4AE9-8973-F7BF99F23BE8}"/>
    <dgm:cxn modelId="{2C2BAA7B-9DAA-477C-939C-558A00D3B055}" type="presOf" srcId="{CC879A9D-A807-4158-B89D-C8EC861FC305}" destId="{3B9D2841-CFF6-4913-89A6-702CA2349D05}" srcOrd="0" destOrd="0" presId="urn:microsoft.com/office/officeart/2005/8/layout/list1"/>
    <dgm:cxn modelId="{BE6A367F-12BA-4773-A57C-15ADD772D0EB}" type="presOf" srcId="{B49D7D85-1BFE-4EBD-8285-7A131E9DA684}" destId="{B63913FF-0904-432D-81F3-529D6DF9E58C}" srcOrd="0" destOrd="0" presId="urn:microsoft.com/office/officeart/2005/8/layout/list1"/>
    <dgm:cxn modelId="{CA01CB94-E3A8-4F4A-BDE4-93CD75391B0E}" srcId="{A00E765D-1EC8-4773-B5DF-737C8F6C8F1E}" destId="{B49D7D85-1BFE-4EBD-8285-7A131E9DA684}" srcOrd="4" destOrd="0" parTransId="{9052AF9F-4BF2-48F4-94EF-29217D5296DD}" sibTransId="{4D8D575E-145F-49C0-98F9-546C95FE7034}"/>
    <dgm:cxn modelId="{244C4DBB-FB70-4F4E-98C8-FD0042BB5E64}" type="presOf" srcId="{76F70773-07A1-4AC5-8A38-34E9317C266D}" destId="{8C5034E0-DEDE-4886-BBF2-4F4D989A695E}" srcOrd="1" destOrd="0" presId="urn:microsoft.com/office/officeart/2005/8/layout/list1"/>
    <dgm:cxn modelId="{23BB84CB-2952-43DC-A94D-1B3CD9ECEF34}" type="presOf" srcId="{76F70773-07A1-4AC5-8A38-34E9317C266D}" destId="{C2F737C6-BA9E-4994-BE59-037124D8A5C8}" srcOrd="0" destOrd="0" presId="urn:microsoft.com/office/officeart/2005/8/layout/list1"/>
    <dgm:cxn modelId="{B838F5CC-F64B-451C-BEB2-BDA6B61746E3}" srcId="{A00E765D-1EC8-4773-B5DF-737C8F6C8F1E}" destId="{9AE9E64B-8150-45E5-8B89-6D45B1DD0168}" srcOrd="1" destOrd="0" parTransId="{F575A147-7950-4994-A1E4-939BC03DF6C1}" sibTransId="{E5DA133B-99D5-4B98-AB8E-052EB9900A6E}"/>
    <dgm:cxn modelId="{EA7D5ECD-0EDB-432C-AE50-2732DF5B06BC}" type="presOf" srcId="{C9CE6B76-0CD0-4914-867E-8EF3ADBC71F2}" destId="{1B10C8E0-2CEB-4B15-8134-E49B597B124C}" srcOrd="1" destOrd="0" presId="urn:microsoft.com/office/officeart/2005/8/layout/list1"/>
    <dgm:cxn modelId="{9DA8C5DA-FD3E-432F-B333-35D0D04E8DBE}" srcId="{A00E765D-1EC8-4773-B5DF-737C8F6C8F1E}" destId="{C9CE6B76-0CD0-4914-867E-8EF3ADBC71F2}" srcOrd="0" destOrd="0" parTransId="{CEC79CAA-566F-4233-9494-E61646EC42CD}" sibTransId="{45F4D713-2865-4D35-94D7-0A208A2FCEF3}"/>
    <dgm:cxn modelId="{A8C7DFDA-ECC8-46BD-9665-743BB768BBF8}" type="presOf" srcId="{CC879A9D-A807-4158-B89D-C8EC861FC305}" destId="{5DEFA68D-D8DE-4AA6-ABC9-D005F7D2BDEC}" srcOrd="1" destOrd="0" presId="urn:microsoft.com/office/officeart/2005/8/layout/list1"/>
    <dgm:cxn modelId="{AD380CFA-967E-4086-91A3-C172AE32D795}" type="presOf" srcId="{A00E765D-1EC8-4773-B5DF-737C8F6C8F1E}" destId="{2408DCB7-F997-4DA6-B0D9-2280D80F7055}" srcOrd="0" destOrd="0" presId="urn:microsoft.com/office/officeart/2005/8/layout/list1"/>
    <dgm:cxn modelId="{A4AEF9FB-BF38-4031-BB01-6C9555501424}" type="presOf" srcId="{B49D7D85-1BFE-4EBD-8285-7A131E9DA684}" destId="{622EC915-6183-4313-B9B1-E2884F133281}" srcOrd="1" destOrd="0" presId="urn:microsoft.com/office/officeart/2005/8/layout/list1"/>
    <dgm:cxn modelId="{21F6CDD5-D9BF-4117-8F24-EC35F8FE824C}" type="presParOf" srcId="{2408DCB7-F997-4DA6-B0D9-2280D80F7055}" destId="{20F93293-1977-47F7-8442-E15255B0B53E}" srcOrd="0" destOrd="0" presId="urn:microsoft.com/office/officeart/2005/8/layout/list1"/>
    <dgm:cxn modelId="{6B13289C-69A9-46D5-89D8-EE0DCAF463F1}" type="presParOf" srcId="{20F93293-1977-47F7-8442-E15255B0B53E}" destId="{35E654DB-D398-4DE5-9DFB-A9380DEB0F46}" srcOrd="0" destOrd="0" presId="urn:microsoft.com/office/officeart/2005/8/layout/list1"/>
    <dgm:cxn modelId="{58D97990-D17F-4010-AA0B-4E5A14BFD47A}" type="presParOf" srcId="{20F93293-1977-47F7-8442-E15255B0B53E}" destId="{1B10C8E0-2CEB-4B15-8134-E49B597B124C}" srcOrd="1" destOrd="0" presId="urn:microsoft.com/office/officeart/2005/8/layout/list1"/>
    <dgm:cxn modelId="{FDE4A729-2AAE-4A74-83E7-53C91E84B384}" type="presParOf" srcId="{2408DCB7-F997-4DA6-B0D9-2280D80F7055}" destId="{C00B945D-60AE-496C-AFBF-D863EE3DF129}" srcOrd="1" destOrd="0" presId="urn:microsoft.com/office/officeart/2005/8/layout/list1"/>
    <dgm:cxn modelId="{F4A9E4A8-3368-433F-8089-FF16BFE40B91}" type="presParOf" srcId="{2408DCB7-F997-4DA6-B0D9-2280D80F7055}" destId="{FAE6FBD1-0E74-48B8-8286-5092FF746476}" srcOrd="2" destOrd="0" presId="urn:microsoft.com/office/officeart/2005/8/layout/list1"/>
    <dgm:cxn modelId="{7769ACE1-3113-4FDD-88A7-7C94F03CC3A2}" type="presParOf" srcId="{2408DCB7-F997-4DA6-B0D9-2280D80F7055}" destId="{3E02E5F6-A4D2-4AC6-AD1A-A9C888A47AB8}" srcOrd="3" destOrd="0" presId="urn:microsoft.com/office/officeart/2005/8/layout/list1"/>
    <dgm:cxn modelId="{6A86B490-87FA-49C6-9A09-D89CC1630488}" type="presParOf" srcId="{2408DCB7-F997-4DA6-B0D9-2280D80F7055}" destId="{73756888-C23A-434F-B5FB-8CCCC1EB0AD7}" srcOrd="4" destOrd="0" presId="urn:microsoft.com/office/officeart/2005/8/layout/list1"/>
    <dgm:cxn modelId="{1870C1C5-BA6B-455C-9762-268F31B77A26}" type="presParOf" srcId="{73756888-C23A-434F-B5FB-8CCCC1EB0AD7}" destId="{1F3D3EC6-9AD9-4C89-90C5-3F31707C333B}" srcOrd="0" destOrd="0" presId="urn:microsoft.com/office/officeart/2005/8/layout/list1"/>
    <dgm:cxn modelId="{F253BDAE-8E2D-4886-8EAA-E720A819AB17}" type="presParOf" srcId="{73756888-C23A-434F-B5FB-8CCCC1EB0AD7}" destId="{2E88DFE2-760F-4CBD-9207-BF11AEFFDB2F}" srcOrd="1" destOrd="0" presId="urn:microsoft.com/office/officeart/2005/8/layout/list1"/>
    <dgm:cxn modelId="{863A121D-D6C0-4390-BB6E-875F3E2DCA32}" type="presParOf" srcId="{2408DCB7-F997-4DA6-B0D9-2280D80F7055}" destId="{A0594D5E-69AA-4AD2-B6E1-2ECC6C856C0A}" srcOrd="5" destOrd="0" presId="urn:microsoft.com/office/officeart/2005/8/layout/list1"/>
    <dgm:cxn modelId="{2576E7C3-E7B7-456F-BF3C-91487A291ADD}" type="presParOf" srcId="{2408DCB7-F997-4DA6-B0D9-2280D80F7055}" destId="{1904F04B-3DE3-4830-9599-DE4CBC8F07BC}" srcOrd="6" destOrd="0" presId="urn:microsoft.com/office/officeart/2005/8/layout/list1"/>
    <dgm:cxn modelId="{E4B6D830-415D-4D51-A893-26319B964325}" type="presParOf" srcId="{2408DCB7-F997-4DA6-B0D9-2280D80F7055}" destId="{82E02230-6BCC-4CC3-97D2-12BFAEE201CF}" srcOrd="7" destOrd="0" presId="urn:microsoft.com/office/officeart/2005/8/layout/list1"/>
    <dgm:cxn modelId="{02EA1340-3381-4494-B8D2-6F3C1196D934}" type="presParOf" srcId="{2408DCB7-F997-4DA6-B0D9-2280D80F7055}" destId="{DED68B6B-4D87-4CF8-BA12-8ACECF6AC567}" srcOrd="8" destOrd="0" presId="urn:microsoft.com/office/officeart/2005/8/layout/list1"/>
    <dgm:cxn modelId="{63BD3DBD-C933-4895-8F99-77FBC1D04EF9}" type="presParOf" srcId="{DED68B6B-4D87-4CF8-BA12-8ACECF6AC567}" destId="{3B9D2841-CFF6-4913-89A6-702CA2349D05}" srcOrd="0" destOrd="0" presId="urn:microsoft.com/office/officeart/2005/8/layout/list1"/>
    <dgm:cxn modelId="{E6DA9780-74F8-4A69-9405-0E7CEB5AD598}" type="presParOf" srcId="{DED68B6B-4D87-4CF8-BA12-8ACECF6AC567}" destId="{5DEFA68D-D8DE-4AA6-ABC9-D005F7D2BDEC}" srcOrd="1" destOrd="0" presId="urn:microsoft.com/office/officeart/2005/8/layout/list1"/>
    <dgm:cxn modelId="{DF1AD85F-7F12-4B2E-A691-FAEBC419C870}" type="presParOf" srcId="{2408DCB7-F997-4DA6-B0D9-2280D80F7055}" destId="{F21BADF6-9741-4987-9F7E-CB3BE2C16A94}" srcOrd="9" destOrd="0" presId="urn:microsoft.com/office/officeart/2005/8/layout/list1"/>
    <dgm:cxn modelId="{34821CC9-49C0-448C-89E6-0626025193F7}" type="presParOf" srcId="{2408DCB7-F997-4DA6-B0D9-2280D80F7055}" destId="{468B4DC2-D9DC-4E5C-9F3A-CBDFB4AC9198}" srcOrd="10" destOrd="0" presId="urn:microsoft.com/office/officeart/2005/8/layout/list1"/>
    <dgm:cxn modelId="{16125C86-A882-4373-9D92-BBD0AEEF4027}" type="presParOf" srcId="{2408DCB7-F997-4DA6-B0D9-2280D80F7055}" destId="{14446620-EF5A-439E-984F-F70813890B13}" srcOrd="11" destOrd="0" presId="urn:microsoft.com/office/officeart/2005/8/layout/list1"/>
    <dgm:cxn modelId="{212746D0-A6DE-454D-87AC-26600564491A}" type="presParOf" srcId="{2408DCB7-F997-4DA6-B0D9-2280D80F7055}" destId="{6C002B8E-C62C-46F8-B058-63E8074B9C7E}" srcOrd="12" destOrd="0" presId="urn:microsoft.com/office/officeart/2005/8/layout/list1"/>
    <dgm:cxn modelId="{19387A31-209D-4439-99A2-E981AC37E77F}" type="presParOf" srcId="{6C002B8E-C62C-46F8-B058-63E8074B9C7E}" destId="{C2F737C6-BA9E-4994-BE59-037124D8A5C8}" srcOrd="0" destOrd="0" presId="urn:microsoft.com/office/officeart/2005/8/layout/list1"/>
    <dgm:cxn modelId="{048B842F-7E09-446A-8BC9-973C7FD0D519}" type="presParOf" srcId="{6C002B8E-C62C-46F8-B058-63E8074B9C7E}" destId="{8C5034E0-DEDE-4886-BBF2-4F4D989A695E}" srcOrd="1" destOrd="0" presId="urn:microsoft.com/office/officeart/2005/8/layout/list1"/>
    <dgm:cxn modelId="{BB2C2138-CC93-4B28-ADB1-58B81BE0C139}" type="presParOf" srcId="{2408DCB7-F997-4DA6-B0D9-2280D80F7055}" destId="{A10669B6-F751-47F4-8C87-FF44799B8E1A}" srcOrd="13" destOrd="0" presId="urn:microsoft.com/office/officeart/2005/8/layout/list1"/>
    <dgm:cxn modelId="{3DE319FB-25E9-47FB-9380-86D042A3CDE2}" type="presParOf" srcId="{2408DCB7-F997-4DA6-B0D9-2280D80F7055}" destId="{7157851D-5C9D-4D46-8F4B-A3EEBDA55C07}" srcOrd="14" destOrd="0" presId="urn:microsoft.com/office/officeart/2005/8/layout/list1"/>
    <dgm:cxn modelId="{92C307E8-5846-435D-B18E-FE90E585F18D}" type="presParOf" srcId="{2408DCB7-F997-4DA6-B0D9-2280D80F7055}" destId="{F194897B-AF79-4045-A4A4-281F8D67A766}" srcOrd="15" destOrd="0" presId="urn:microsoft.com/office/officeart/2005/8/layout/list1"/>
    <dgm:cxn modelId="{CEF414B1-FA5E-4EDA-96EA-B1FF13A5F9D3}" type="presParOf" srcId="{2408DCB7-F997-4DA6-B0D9-2280D80F7055}" destId="{02DC0279-A2EF-4C38-B4E5-02C1F2520CAE}" srcOrd="16" destOrd="0" presId="urn:microsoft.com/office/officeart/2005/8/layout/list1"/>
    <dgm:cxn modelId="{F0E02E42-2B84-4AC5-AA04-A8986442B37B}" type="presParOf" srcId="{02DC0279-A2EF-4C38-B4E5-02C1F2520CAE}" destId="{B63913FF-0904-432D-81F3-529D6DF9E58C}" srcOrd="0" destOrd="0" presId="urn:microsoft.com/office/officeart/2005/8/layout/list1"/>
    <dgm:cxn modelId="{F152057C-3751-4763-A647-EF540CD48593}" type="presParOf" srcId="{02DC0279-A2EF-4C38-B4E5-02C1F2520CAE}" destId="{622EC915-6183-4313-B9B1-E2884F133281}" srcOrd="1" destOrd="0" presId="urn:microsoft.com/office/officeart/2005/8/layout/list1"/>
    <dgm:cxn modelId="{D6490D70-D2AA-4A5F-9E15-C46484D028B4}" type="presParOf" srcId="{2408DCB7-F997-4DA6-B0D9-2280D80F7055}" destId="{D418D7EA-31DB-492E-96D8-A1B18919FEFA}" srcOrd="17" destOrd="0" presId="urn:microsoft.com/office/officeart/2005/8/layout/list1"/>
    <dgm:cxn modelId="{C8A941CB-4148-4381-8C59-FBD211E79E30}" type="presParOf" srcId="{2408DCB7-F997-4DA6-B0D9-2280D80F7055}" destId="{87994744-FE71-4AC2-89C1-A6F20925A254}" srcOrd="18" destOrd="0" presId="urn:microsoft.com/office/officeart/2005/8/layout/list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EDB63E-71D9-4A99-BCF3-6C8A8810184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F1B445C7-F955-4562-9BC1-629990C39179}">
      <dgm:prSet phldrT="[文本]"/>
      <dgm:spPr/>
      <dgm:t>
        <a:bodyPr/>
        <a:lstStyle/>
        <a:p>
          <a:r>
            <a:rPr lang="zh-CN" altLang="en-US" dirty="0"/>
            <a:t>提高产品价值</a:t>
          </a:r>
        </a:p>
      </dgm:t>
    </dgm:pt>
    <dgm:pt modelId="{B8BF25D4-67A8-4742-9204-152461FEDC63}" type="parTrans" cxnId="{2EA2CDAD-75F9-4DF8-B3F1-024C3C265159}">
      <dgm:prSet/>
      <dgm:spPr/>
      <dgm:t>
        <a:bodyPr/>
        <a:lstStyle/>
        <a:p>
          <a:endParaRPr lang="zh-CN" altLang="en-US"/>
        </a:p>
      </dgm:t>
    </dgm:pt>
    <dgm:pt modelId="{5188A81A-34FB-4092-B09D-9A24A6AE5ECE}" type="sibTrans" cxnId="{2EA2CDAD-75F9-4DF8-B3F1-024C3C265159}">
      <dgm:prSet/>
      <dgm:spPr/>
      <dgm:t>
        <a:bodyPr/>
        <a:lstStyle/>
        <a:p>
          <a:endParaRPr lang="zh-CN" altLang="en-US"/>
        </a:p>
      </dgm:t>
    </dgm:pt>
    <dgm:pt modelId="{A0B5AA87-A731-4848-B66C-703B3F40B9DE}">
      <dgm:prSet phldrT="[文本]"/>
      <dgm:spPr/>
      <dgm:t>
        <a:bodyPr/>
        <a:lstStyle/>
        <a:p>
          <a:r>
            <a:rPr lang="zh-CN" altLang="en-US" dirty="0"/>
            <a:t>例如专注产品核心利益的小米公司</a:t>
          </a:r>
        </a:p>
      </dgm:t>
    </dgm:pt>
    <dgm:pt modelId="{39B6387C-26A3-4F64-88CC-75B5AEA664F0}" type="parTrans" cxnId="{3BA2FDD0-6DDA-4F82-A374-AEF4BEB3B467}">
      <dgm:prSet/>
      <dgm:spPr/>
      <dgm:t>
        <a:bodyPr/>
        <a:lstStyle/>
        <a:p>
          <a:endParaRPr lang="zh-CN" altLang="en-US"/>
        </a:p>
      </dgm:t>
    </dgm:pt>
    <dgm:pt modelId="{EA5545E5-BA2E-42F2-B045-F3DD2AF3C188}" type="sibTrans" cxnId="{3BA2FDD0-6DDA-4F82-A374-AEF4BEB3B467}">
      <dgm:prSet/>
      <dgm:spPr/>
      <dgm:t>
        <a:bodyPr/>
        <a:lstStyle/>
        <a:p>
          <a:endParaRPr lang="zh-CN" altLang="en-US"/>
        </a:p>
      </dgm:t>
    </dgm:pt>
    <dgm:pt modelId="{E0919E78-4F34-47E5-B5F0-F4A9E39B72C5}">
      <dgm:prSet phldrT="[文本]"/>
      <dgm:spPr/>
      <dgm:t>
        <a:bodyPr/>
        <a:lstStyle/>
        <a:p>
          <a:r>
            <a:rPr lang="zh-CN" dirty="0"/>
            <a:t>提高服务价值</a:t>
          </a:r>
          <a:endParaRPr lang="zh-CN" altLang="en-US" dirty="0"/>
        </a:p>
      </dgm:t>
    </dgm:pt>
    <dgm:pt modelId="{1F35ED39-149D-44EF-84CB-214B9992065A}" type="parTrans" cxnId="{8747420C-0479-4639-B5DC-C08FAE0E0E1F}">
      <dgm:prSet/>
      <dgm:spPr/>
      <dgm:t>
        <a:bodyPr/>
        <a:lstStyle/>
        <a:p>
          <a:endParaRPr lang="zh-CN" altLang="en-US"/>
        </a:p>
      </dgm:t>
    </dgm:pt>
    <dgm:pt modelId="{A855FF03-3F58-4743-AF61-C4CD783BD848}" type="sibTrans" cxnId="{8747420C-0479-4639-B5DC-C08FAE0E0E1F}">
      <dgm:prSet/>
      <dgm:spPr/>
      <dgm:t>
        <a:bodyPr/>
        <a:lstStyle/>
        <a:p>
          <a:endParaRPr lang="zh-CN" altLang="en-US"/>
        </a:p>
      </dgm:t>
    </dgm:pt>
    <dgm:pt modelId="{C930050D-B8D9-4967-8ED7-6566C0E08B4E}">
      <dgm:prSet phldrT="[文本]"/>
      <dgm:spPr/>
      <dgm:t>
        <a:bodyPr/>
        <a:lstStyle/>
        <a:p>
          <a:r>
            <a:rPr lang="zh-CN" altLang="en-US" dirty="0"/>
            <a:t>例如万豪集团的员工理念</a:t>
          </a:r>
        </a:p>
      </dgm:t>
    </dgm:pt>
    <dgm:pt modelId="{6D9D40FF-563B-4267-84B7-606F684BAB6D}" type="parTrans" cxnId="{43959DD7-08C8-43C1-B97D-6064C604171F}">
      <dgm:prSet/>
      <dgm:spPr/>
      <dgm:t>
        <a:bodyPr/>
        <a:lstStyle/>
        <a:p>
          <a:endParaRPr lang="zh-CN" altLang="en-US"/>
        </a:p>
      </dgm:t>
    </dgm:pt>
    <dgm:pt modelId="{7B210073-C3E0-45A1-9756-D2E84FF336C4}" type="sibTrans" cxnId="{43959DD7-08C8-43C1-B97D-6064C604171F}">
      <dgm:prSet/>
      <dgm:spPr/>
      <dgm:t>
        <a:bodyPr/>
        <a:lstStyle/>
        <a:p>
          <a:endParaRPr lang="zh-CN" altLang="en-US"/>
        </a:p>
      </dgm:t>
    </dgm:pt>
    <dgm:pt modelId="{258A39C6-E312-4D17-BFD9-C1A6026992E4}">
      <dgm:prSet phldrT="[文本]"/>
      <dgm:spPr/>
      <dgm:t>
        <a:bodyPr/>
        <a:lstStyle/>
        <a:p>
          <a:r>
            <a:rPr lang="zh-CN" dirty="0"/>
            <a:t>提高人员价值</a:t>
          </a:r>
          <a:endParaRPr lang="zh-CN" altLang="en-US" dirty="0"/>
        </a:p>
      </dgm:t>
    </dgm:pt>
    <dgm:pt modelId="{C6C76B37-CEC7-4E8D-BE17-3C5670EA79D0}" type="parTrans" cxnId="{B174C423-CFE7-4E97-98E7-4B2AEEFA7B98}">
      <dgm:prSet/>
      <dgm:spPr/>
      <dgm:t>
        <a:bodyPr/>
        <a:lstStyle/>
        <a:p>
          <a:endParaRPr lang="zh-CN" altLang="en-US"/>
        </a:p>
      </dgm:t>
    </dgm:pt>
    <dgm:pt modelId="{964EA877-FA2D-465C-BE45-98697639BDD1}" type="sibTrans" cxnId="{B174C423-CFE7-4E97-98E7-4B2AEEFA7B98}">
      <dgm:prSet/>
      <dgm:spPr/>
      <dgm:t>
        <a:bodyPr/>
        <a:lstStyle/>
        <a:p>
          <a:endParaRPr lang="zh-CN" altLang="en-US"/>
        </a:p>
      </dgm:t>
    </dgm:pt>
    <dgm:pt modelId="{FDD66F20-9458-40E9-B449-1FC95C9F71FE}">
      <dgm:prSet phldrT="[文本]"/>
      <dgm:spPr/>
      <dgm:t>
        <a:bodyPr/>
        <a:lstStyle/>
        <a:p>
          <a:r>
            <a:rPr lang="zh-CN" altLang="en-US" dirty="0"/>
            <a:t>例如海底捞的服务营销</a:t>
          </a:r>
        </a:p>
      </dgm:t>
    </dgm:pt>
    <dgm:pt modelId="{80404A9D-0951-4B04-9183-9AC9787BED26}" type="parTrans" cxnId="{687D8656-A374-4FC1-91FA-D054728B4AA7}">
      <dgm:prSet/>
      <dgm:spPr/>
      <dgm:t>
        <a:bodyPr/>
        <a:lstStyle/>
        <a:p>
          <a:endParaRPr lang="zh-CN" altLang="en-US"/>
        </a:p>
      </dgm:t>
    </dgm:pt>
    <dgm:pt modelId="{CE9D9B68-AD0F-4CFC-9AA4-1C800EB7395D}" type="sibTrans" cxnId="{687D8656-A374-4FC1-91FA-D054728B4AA7}">
      <dgm:prSet/>
      <dgm:spPr/>
      <dgm:t>
        <a:bodyPr/>
        <a:lstStyle/>
        <a:p>
          <a:endParaRPr lang="zh-CN" altLang="en-US"/>
        </a:p>
      </dgm:t>
    </dgm:pt>
    <dgm:pt modelId="{54BD1AFE-D868-4E8C-8603-28E8E19F385A}">
      <dgm:prSet phldrT="[文本]"/>
      <dgm:spPr/>
      <dgm:t>
        <a:bodyPr/>
        <a:lstStyle/>
        <a:p>
          <a:r>
            <a:rPr lang="zh-CN" b="0" dirty="0"/>
            <a:t>提高形象价值</a:t>
          </a:r>
          <a:endParaRPr lang="zh-CN" altLang="en-US" b="0" dirty="0"/>
        </a:p>
      </dgm:t>
    </dgm:pt>
    <dgm:pt modelId="{F2EFE215-6E0A-4A3F-88FA-610C5E79E591}" type="parTrans" cxnId="{BEAD5A92-C6DD-4A94-BF00-9ED8C95A2976}">
      <dgm:prSet/>
      <dgm:spPr/>
      <dgm:t>
        <a:bodyPr/>
        <a:lstStyle/>
        <a:p>
          <a:endParaRPr lang="zh-CN" altLang="en-US"/>
        </a:p>
      </dgm:t>
    </dgm:pt>
    <dgm:pt modelId="{06FE4783-4AE0-4ABC-B955-DE04EFC52CAC}" type="sibTrans" cxnId="{BEAD5A92-C6DD-4A94-BF00-9ED8C95A2976}">
      <dgm:prSet/>
      <dgm:spPr/>
      <dgm:t>
        <a:bodyPr/>
        <a:lstStyle/>
        <a:p>
          <a:endParaRPr lang="zh-CN" altLang="en-US"/>
        </a:p>
      </dgm:t>
    </dgm:pt>
    <dgm:pt modelId="{A959BF84-F304-4913-8FE4-2D1E7FB3DD8A}">
      <dgm:prSet phldrT="[文本]"/>
      <dgm:spPr/>
      <dgm:t>
        <a:bodyPr/>
        <a:lstStyle/>
        <a:p>
          <a:r>
            <a:rPr lang="zh-CN" altLang="en-US" dirty="0"/>
            <a:t>例如代言人形象选择问题</a:t>
          </a:r>
        </a:p>
      </dgm:t>
    </dgm:pt>
    <dgm:pt modelId="{5F983F00-DE3C-4430-A74C-A2E424D9AD24}" type="parTrans" cxnId="{F0D7D30E-74BB-4ED6-A15F-530ACAE1DA66}">
      <dgm:prSet/>
      <dgm:spPr/>
      <dgm:t>
        <a:bodyPr/>
        <a:lstStyle/>
        <a:p>
          <a:endParaRPr lang="zh-CN" altLang="en-US"/>
        </a:p>
      </dgm:t>
    </dgm:pt>
    <dgm:pt modelId="{6D2F53C1-BC57-4983-8AFB-730E9124EA14}" type="sibTrans" cxnId="{F0D7D30E-74BB-4ED6-A15F-530ACAE1DA66}">
      <dgm:prSet/>
      <dgm:spPr/>
      <dgm:t>
        <a:bodyPr/>
        <a:lstStyle/>
        <a:p>
          <a:endParaRPr lang="zh-CN" altLang="en-US"/>
        </a:p>
      </dgm:t>
    </dgm:pt>
    <dgm:pt modelId="{BD060FFF-AF95-44EC-8208-74BB8F0FC3B0}" type="pres">
      <dgm:prSet presAssocID="{5EEDB63E-71D9-4A99-BCF3-6C8A8810184B}" presName="linear" presStyleCnt="0">
        <dgm:presLayoutVars>
          <dgm:animLvl val="lvl"/>
          <dgm:resizeHandles val="exact"/>
        </dgm:presLayoutVars>
      </dgm:prSet>
      <dgm:spPr/>
    </dgm:pt>
    <dgm:pt modelId="{245F7C76-2724-4C23-83AC-EFCDB65D42DB}" type="pres">
      <dgm:prSet presAssocID="{F1B445C7-F955-4562-9BC1-629990C39179}" presName="parentText" presStyleLbl="node1" presStyleIdx="0" presStyleCnt="4">
        <dgm:presLayoutVars>
          <dgm:chMax val="0"/>
          <dgm:bulletEnabled val="1"/>
        </dgm:presLayoutVars>
      </dgm:prSet>
      <dgm:spPr/>
    </dgm:pt>
    <dgm:pt modelId="{8D64D008-AF2A-4A5A-AF0A-582941081CBB}" type="pres">
      <dgm:prSet presAssocID="{F1B445C7-F955-4562-9BC1-629990C39179}" presName="childText" presStyleLbl="revTx" presStyleIdx="0" presStyleCnt="4">
        <dgm:presLayoutVars>
          <dgm:bulletEnabled val="1"/>
        </dgm:presLayoutVars>
      </dgm:prSet>
      <dgm:spPr/>
    </dgm:pt>
    <dgm:pt modelId="{A7A3460F-F66E-4ED7-942C-16646CB675C7}" type="pres">
      <dgm:prSet presAssocID="{E0919E78-4F34-47E5-B5F0-F4A9E39B72C5}" presName="parentText" presStyleLbl="node1" presStyleIdx="1" presStyleCnt="4">
        <dgm:presLayoutVars>
          <dgm:chMax val="0"/>
          <dgm:bulletEnabled val="1"/>
        </dgm:presLayoutVars>
      </dgm:prSet>
      <dgm:spPr/>
    </dgm:pt>
    <dgm:pt modelId="{34C47742-94E0-4FF5-AA67-CE44DC10B1DB}" type="pres">
      <dgm:prSet presAssocID="{E0919E78-4F34-47E5-B5F0-F4A9E39B72C5}" presName="childText" presStyleLbl="revTx" presStyleIdx="1" presStyleCnt="4">
        <dgm:presLayoutVars>
          <dgm:bulletEnabled val="1"/>
        </dgm:presLayoutVars>
      </dgm:prSet>
      <dgm:spPr/>
    </dgm:pt>
    <dgm:pt modelId="{62D9AC1B-E574-4CB2-B9FC-A85C32CBAB57}" type="pres">
      <dgm:prSet presAssocID="{258A39C6-E312-4D17-BFD9-C1A6026992E4}" presName="parentText" presStyleLbl="node1" presStyleIdx="2" presStyleCnt="4">
        <dgm:presLayoutVars>
          <dgm:chMax val="0"/>
          <dgm:bulletEnabled val="1"/>
        </dgm:presLayoutVars>
      </dgm:prSet>
      <dgm:spPr/>
    </dgm:pt>
    <dgm:pt modelId="{D34A2E86-BAA6-49F0-9CDA-FDE870D24D90}" type="pres">
      <dgm:prSet presAssocID="{258A39C6-E312-4D17-BFD9-C1A6026992E4}" presName="childText" presStyleLbl="revTx" presStyleIdx="2" presStyleCnt="4">
        <dgm:presLayoutVars>
          <dgm:bulletEnabled val="1"/>
        </dgm:presLayoutVars>
      </dgm:prSet>
      <dgm:spPr/>
    </dgm:pt>
    <dgm:pt modelId="{6EC9C039-F5C4-4E0F-8F3A-A34E958AA6DC}" type="pres">
      <dgm:prSet presAssocID="{54BD1AFE-D868-4E8C-8603-28E8E19F385A}" presName="parentText" presStyleLbl="node1" presStyleIdx="3" presStyleCnt="4">
        <dgm:presLayoutVars>
          <dgm:chMax val="0"/>
          <dgm:bulletEnabled val="1"/>
        </dgm:presLayoutVars>
      </dgm:prSet>
      <dgm:spPr/>
    </dgm:pt>
    <dgm:pt modelId="{1AEA3089-7844-43DD-AD11-63E96932122B}" type="pres">
      <dgm:prSet presAssocID="{54BD1AFE-D868-4E8C-8603-28E8E19F385A}" presName="childText" presStyleLbl="revTx" presStyleIdx="3" presStyleCnt="4">
        <dgm:presLayoutVars>
          <dgm:bulletEnabled val="1"/>
        </dgm:presLayoutVars>
      </dgm:prSet>
      <dgm:spPr/>
    </dgm:pt>
  </dgm:ptLst>
  <dgm:cxnLst>
    <dgm:cxn modelId="{75C70A01-8A4A-48E0-936A-2C5FF3D300FF}" type="presOf" srcId="{C930050D-B8D9-4967-8ED7-6566C0E08B4E}" destId="{D34A2E86-BAA6-49F0-9CDA-FDE870D24D90}" srcOrd="0" destOrd="0" presId="urn:microsoft.com/office/officeart/2005/8/layout/vList2"/>
    <dgm:cxn modelId="{8747420C-0479-4639-B5DC-C08FAE0E0E1F}" srcId="{5EEDB63E-71D9-4A99-BCF3-6C8A8810184B}" destId="{E0919E78-4F34-47E5-B5F0-F4A9E39B72C5}" srcOrd="1" destOrd="0" parTransId="{1F35ED39-149D-44EF-84CB-214B9992065A}" sibTransId="{A855FF03-3F58-4743-AF61-C4CD783BD848}"/>
    <dgm:cxn modelId="{F0D7D30E-74BB-4ED6-A15F-530ACAE1DA66}" srcId="{54BD1AFE-D868-4E8C-8603-28E8E19F385A}" destId="{A959BF84-F304-4913-8FE4-2D1E7FB3DD8A}" srcOrd="0" destOrd="0" parTransId="{5F983F00-DE3C-4430-A74C-A2E424D9AD24}" sibTransId="{6D2F53C1-BC57-4983-8AFB-730E9124EA14}"/>
    <dgm:cxn modelId="{A7A25619-50CE-4245-96C6-8290E9B799EA}" type="presOf" srcId="{FDD66F20-9458-40E9-B449-1FC95C9F71FE}" destId="{34C47742-94E0-4FF5-AA67-CE44DC10B1DB}" srcOrd="0" destOrd="0" presId="urn:microsoft.com/office/officeart/2005/8/layout/vList2"/>
    <dgm:cxn modelId="{B174C423-CFE7-4E97-98E7-4B2AEEFA7B98}" srcId="{5EEDB63E-71D9-4A99-BCF3-6C8A8810184B}" destId="{258A39C6-E312-4D17-BFD9-C1A6026992E4}" srcOrd="2" destOrd="0" parTransId="{C6C76B37-CEC7-4E8D-BE17-3C5670EA79D0}" sibTransId="{964EA877-FA2D-465C-BE45-98697639BDD1}"/>
    <dgm:cxn modelId="{EB28D924-7948-4F1E-BEE3-1083CB2E50B4}" type="presOf" srcId="{E0919E78-4F34-47E5-B5F0-F4A9E39B72C5}" destId="{A7A3460F-F66E-4ED7-942C-16646CB675C7}" srcOrd="0" destOrd="0" presId="urn:microsoft.com/office/officeart/2005/8/layout/vList2"/>
    <dgm:cxn modelId="{D8D6B43C-4C86-4A68-BC7C-0D6517883F2F}" type="presOf" srcId="{258A39C6-E312-4D17-BFD9-C1A6026992E4}" destId="{62D9AC1B-E574-4CB2-B9FC-A85C32CBAB57}" srcOrd="0" destOrd="0" presId="urn:microsoft.com/office/officeart/2005/8/layout/vList2"/>
    <dgm:cxn modelId="{B8A1415C-CE40-4AD5-97F3-367DFD4FFA21}" type="presOf" srcId="{A959BF84-F304-4913-8FE4-2D1E7FB3DD8A}" destId="{1AEA3089-7844-43DD-AD11-63E96932122B}" srcOrd="0" destOrd="0" presId="urn:microsoft.com/office/officeart/2005/8/layout/vList2"/>
    <dgm:cxn modelId="{687D8656-A374-4FC1-91FA-D054728B4AA7}" srcId="{E0919E78-4F34-47E5-B5F0-F4A9E39B72C5}" destId="{FDD66F20-9458-40E9-B449-1FC95C9F71FE}" srcOrd="0" destOrd="0" parTransId="{80404A9D-0951-4B04-9183-9AC9787BED26}" sibTransId="{CE9D9B68-AD0F-4CFC-9AA4-1C800EB7395D}"/>
    <dgm:cxn modelId="{BEAD5A92-C6DD-4A94-BF00-9ED8C95A2976}" srcId="{5EEDB63E-71D9-4A99-BCF3-6C8A8810184B}" destId="{54BD1AFE-D868-4E8C-8603-28E8E19F385A}" srcOrd="3" destOrd="0" parTransId="{F2EFE215-6E0A-4A3F-88FA-610C5E79E591}" sibTransId="{06FE4783-4AE0-4ABC-B955-DE04EFC52CAC}"/>
    <dgm:cxn modelId="{2CAB1EA8-2E11-4EE3-8E99-75E2EE710900}" type="presOf" srcId="{F1B445C7-F955-4562-9BC1-629990C39179}" destId="{245F7C76-2724-4C23-83AC-EFCDB65D42DB}" srcOrd="0" destOrd="0" presId="urn:microsoft.com/office/officeart/2005/8/layout/vList2"/>
    <dgm:cxn modelId="{2EA2CDAD-75F9-4DF8-B3F1-024C3C265159}" srcId="{5EEDB63E-71D9-4A99-BCF3-6C8A8810184B}" destId="{F1B445C7-F955-4562-9BC1-629990C39179}" srcOrd="0" destOrd="0" parTransId="{B8BF25D4-67A8-4742-9204-152461FEDC63}" sibTransId="{5188A81A-34FB-4092-B09D-9A24A6AE5ECE}"/>
    <dgm:cxn modelId="{1D406FC7-5A72-4F06-9DE3-5A35E13A9663}" type="presOf" srcId="{5EEDB63E-71D9-4A99-BCF3-6C8A8810184B}" destId="{BD060FFF-AF95-44EC-8208-74BB8F0FC3B0}" srcOrd="0" destOrd="0" presId="urn:microsoft.com/office/officeart/2005/8/layout/vList2"/>
    <dgm:cxn modelId="{3BA2FDD0-6DDA-4F82-A374-AEF4BEB3B467}" srcId="{F1B445C7-F955-4562-9BC1-629990C39179}" destId="{A0B5AA87-A731-4848-B66C-703B3F40B9DE}" srcOrd="0" destOrd="0" parTransId="{39B6387C-26A3-4F64-88CC-75B5AEA664F0}" sibTransId="{EA5545E5-BA2E-42F2-B045-F3DD2AF3C188}"/>
    <dgm:cxn modelId="{43959DD7-08C8-43C1-B97D-6064C604171F}" srcId="{258A39C6-E312-4D17-BFD9-C1A6026992E4}" destId="{C930050D-B8D9-4967-8ED7-6566C0E08B4E}" srcOrd="0" destOrd="0" parTransId="{6D9D40FF-563B-4267-84B7-606F684BAB6D}" sibTransId="{7B210073-C3E0-45A1-9756-D2E84FF336C4}"/>
    <dgm:cxn modelId="{BC1FC2DC-FBDC-4BC8-A437-2CDB740A0D23}" type="presOf" srcId="{A0B5AA87-A731-4848-B66C-703B3F40B9DE}" destId="{8D64D008-AF2A-4A5A-AF0A-582941081CBB}" srcOrd="0" destOrd="0" presId="urn:microsoft.com/office/officeart/2005/8/layout/vList2"/>
    <dgm:cxn modelId="{BB8BD3DE-83DF-438E-A889-FFDFC842CF54}" type="presOf" srcId="{54BD1AFE-D868-4E8C-8603-28E8E19F385A}" destId="{6EC9C039-F5C4-4E0F-8F3A-A34E958AA6DC}" srcOrd="0" destOrd="0" presId="urn:microsoft.com/office/officeart/2005/8/layout/vList2"/>
    <dgm:cxn modelId="{DD8F525A-E700-4635-8F7B-6822C546C4C5}" type="presParOf" srcId="{BD060FFF-AF95-44EC-8208-74BB8F0FC3B0}" destId="{245F7C76-2724-4C23-83AC-EFCDB65D42DB}" srcOrd="0" destOrd="0" presId="urn:microsoft.com/office/officeart/2005/8/layout/vList2"/>
    <dgm:cxn modelId="{AFABF98F-BCC0-4DDC-8793-5867B70B46E3}" type="presParOf" srcId="{BD060FFF-AF95-44EC-8208-74BB8F0FC3B0}" destId="{8D64D008-AF2A-4A5A-AF0A-582941081CBB}" srcOrd="1" destOrd="0" presId="urn:microsoft.com/office/officeart/2005/8/layout/vList2"/>
    <dgm:cxn modelId="{82C1C368-7DAD-4AE1-9071-9E168B9DB0C1}" type="presParOf" srcId="{BD060FFF-AF95-44EC-8208-74BB8F0FC3B0}" destId="{A7A3460F-F66E-4ED7-942C-16646CB675C7}" srcOrd="2" destOrd="0" presId="urn:microsoft.com/office/officeart/2005/8/layout/vList2"/>
    <dgm:cxn modelId="{CCD3D5B0-EF78-493B-83AF-E91849A7C222}" type="presParOf" srcId="{BD060FFF-AF95-44EC-8208-74BB8F0FC3B0}" destId="{34C47742-94E0-4FF5-AA67-CE44DC10B1DB}" srcOrd="3" destOrd="0" presId="urn:microsoft.com/office/officeart/2005/8/layout/vList2"/>
    <dgm:cxn modelId="{DEE843A2-6987-4D1C-8A6B-9DD7E25F3E4A}" type="presParOf" srcId="{BD060FFF-AF95-44EC-8208-74BB8F0FC3B0}" destId="{62D9AC1B-E574-4CB2-B9FC-A85C32CBAB57}" srcOrd="4" destOrd="0" presId="urn:microsoft.com/office/officeart/2005/8/layout/vList2"/>
    <dgm:cxn modelId="{786F45AB-02DE-439A-945D-3462F3F01C2B}" type="presParOf" srcId="{BD060FFF-AF95-44EC-8208-74BB8F0FC3B0}" destId="{D34A2E86-BAA6-49F0-9CDA-FDE870D24D90}" srcOrd="5" destOrd="0" presId="urn:microsoft.com/office/officeart/2005/8/layout/vList2"/>
    <dgm:cxn modelId="{98215630-0E6D-42E0-B229-DF6D25A5DE56}" type="presParOf" srcId="{BD060FFF-AF95-44EC-8208-74BB8F0FC3B0}" destId="{6EC9C039-F5C4-4E0F-8F3A-A34E958AA6DC}" srcOrd="6" destOrd="0" presId="urn:microsoft.com/office/officeart/2005/8/layout/vList2"/>
    <dgm:cxn modelId="{2304E847-F65C-494A-904E-61BFFF218AC9}" type="presParOf" srcId="{BD060FFF-AF95-44EC-8208-74BB8F0FC3B0}" destId="{1AEA3089-7844-43DD-AD11-63E96932122B}" srcOrd="7"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EDB63E-71D9-4A99-BCF3-6C8A8810184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A0B5AA87-A731-4848-B66C-703B3F40B9DE}">
      <dgm:prSet phldrT="[文本]"/>
      <dgm:spPr/>
      <dgm:t>
        <a:bodyPr/>
        <a:lstStyle/>
        <a:p>
          <a:r>
            <a:rPr lang="zh-CN" altLang="en-US" dirty="0"/>
            <a:t>例如拼多多拼单方式降低货币成本</a:t>
          </a:r>
        </a:p>
      </dgm:t>
    </dgm:pt>
    <dgm:pt modelId="{39B6387C-26A3-4F64-88CC-75B5AEA664F0}" type="parTrans" cxnId="{3BA2FDD0-6DDA-4F82-A374-AEF4BEB3B467}">
      <dgm:prSet/>
      <dgm:spPr/>
      <dgm:t>
        <a:bodyPr/>
        <a:lstStyle/>
        <a:p>
          <a:endParaRPr lang="zh-CN" altLang="en-US"/>
        </a:p>
      </dgm:t>
    </dgm:pt>
    <dgm:pt modelId="{EA5545E5-BA2E-42F2-B045-F3DD2AF3C188}" type="sibTrans" cxnId="{3BA2FDD0-6DDA-4F82-A374-AEF4BEB3B467}">
      <dgm:prSet/>
      <dgm:spPr/>
      <dgm:t>
        <a:bodyPr/>
        <a:lstStyle/>
        <a:p>
          <a:endParaRPr lang="zh-CN" altLang="en-US"/>
        </a:p>
      </dgm:t>
    </dgm:pt>
    <dgm:pt modelId="{E0919E78-4F34-47E5-B5F0-F4A9E39B72C5}">
      <dgm:prSet phldrT="[文本]"/>
      <dgm:spPr/>
      <dgm:t>
        <a:bodyPr/>
        <a:lstStyle/>
        <a:p>
          <a:r>
            <a:rPr lang="zh-CN" dirty="0"/>
            <a:t>降低时间成</a:t>
          </a:r>
          <a:r>
            <a:rPr lang="zh-CN" altLang="en-US" dirty="0"/>
            <a:t>本</a:t>
          </a:r>
        </a:p>
      </dgm:t>
    </dgm:pt>
    <dgm:pt modelId="{1F35ED39-149D-44EF-84CB-214B9992065A}" type="parTrans" cxnId="{8747420C-0479-4639-B5DC-C08FAE0E0E1F}">
      <dgm:prSet/>
      <dgm:spPr/>
      <dgm:t>
        <a:bodyPr/>
        <a:lstStyle/>
        <a:p>
          <a:endParaRPr lang="zh-CN" altLang="en-US"/>
        </a:p>
      </dgm:t>
    </dgm:pt>
    <dgm:pt modelId="{A855FF03-3F58-4743-AF61-C4CD783BD848}" type="sibTrans" cxnId="{8747420C-0479-4639-B5DC-C08FAE0E0E1F}">
      <dgm:prSet/>
      <dgm:spPr/>
      <dgm:t>
        <a:bodyPr/>
        <a:lstStyle/>
        <a:p>
          <a:endParaRPr lang="zh-CN" altLang="en-US"/>
        </a:p>
      </dgm:t>
    </dgm:pt>
    <dgm:pt modelId="{258A39C6-E312-4D17-BFD9-C1A6026992E4}">
      <dgm:prSet phldrT="[文本]"/>
      <dgm:spPr/>
      <dgm:t>
        <a:bodyPr/>
        <a:lstStyle/>
        <a:p>
          <a:r>
            <a:rPr lang="zh-CN" b="0" dirty="0"/>
            <a:t>降低精神成本</a:t>
          </a:r>
          <a:endParaRPr lang="zh-CN" altLang="en-US" b="0" dirty="0"/>
        </a:p>
      </dgm:t>
    </dgm:pt>
    <dgm:pt modelId="{C6C76B37-CEC7-4E8D-BE17-3C5670EA79D0}" type="parTrans" cxnId="{B174C423-CFE7-4E97-98E7-4B2AEEFA7B98}">
      <dgm:prSet/>
      <dgm:spPr/>
      <dgm:t>
        <a:bodyPr/>
        <a:lstStyle/>
        <a:p>
          <a:endParaRPr lang="zh-CN" altLang="en-US"/>
        </a:p>
      </dgm:t>
    </dgm:pt>
    <dgm:pt modelId="{964EA877-FA2D-465C-BE45-98697639BDD1}" type="sibTrans" cxnId="{B174C423-CFE7-4E97-98E7-4B2AEEFA7B98}">
      <dgm:prSet/>
      <dgm:spPr/>
      <dgm:t>
        <a:bodyPr/>
        <a:lstStyle/>
        <a:p>
          <a:endParaRPr lang="zh-CN" altLang="en-US"/>
        </a:p>
      </dgm:t>
    </dgm:pt>
    <dgm:pt modelId="{A959BF84-F304-4913-8FE4-2D1E7FB3DD8A}">
      <dgm:prSet phldrT="[文本]"/>
      <dgm:spPr/>
      <dgm:t>
        <a:bodyPr/>
        <a:lstStyle/>
        <a:p>
          <a:r>
            <a:rPr lang="zh-CN" dirty="0"/>
            <a:t>降低体力成本</a:t>
          </a:r>
          <a:endParaRPr lang="zh-CN" altLang="en-US" dirty="0"/>
        </a:p>
      </dgm:t>
    </dgm:pt>
    <dgm:pt modelId="{5F983F00-DE3C-4430-A74C-A2E424D9AD24}" type="parTrans" cxnId="{F0D7D30E-74BB-4ED6-A15F-530ACAE1DA66}">
      <dgm:prSet/>
      <dgm:spPr/>
      <dgm:t>
        <a:bodyPr/>
        <a:lstStyle/>
        <a:p>
          <a:endParaRPr lang="zh-CN" altLang="en-US"/>
        </a:p>
      </dgm:t>
    </dgm:pt>
    <dgm:pt modelId="{6D2F53C1-BC57-4983-8AFB-730E9124EA14}" type="sibTrans" cxnId="{F0D7D30E-74BB-4ED6-A15F-530ACAE1DA66}">
      <dgm:prSet/>
      <dgm:spPr/>
      <dgm:t>
        <a:bodyPr/>
        <a:lstStyle/>
        <a:p>
          <a:endParaRPr lang="zh-CN" altLang="en-US"/>
        </a:p>
      </dgm:t>
    </dgm:pt>
    <dgm:pt modelId="{F1B445C7-F955-4562-9BC1-629990C39179}">
      <dgm:prSet phldrT="[文本]" custT="1"/>
      <dgm:spPr/>
      <dgm:t>
        <a:bodyPr/>
        <a:lstStyle/>
        <a:p>
          <a:r>
            <a:rPr lang="zh-CN" altLang="en-US" sz="2300" dirty="0"/>
            <a:t>降低货币成本</a:t>
          </a:r>
        </a:p>
      </dgm:t>
    </dgm:pt>
    <dgm:pt modelId="{5188A81A-34FB-4092-B09D-9A24A6AE5ECE}" type="sibTrans" cxnId="{2EA2CDAD-75F9-4DF8-B3F1-024C3C265159}">
      <dgm:prSet/>
      <dgm:spPr/>
      <dgm:t>
        <a:bodyPr/>
        <a:lstStyle/>
        <a:p>
          <a:endParaRPr lang="zh-CN" altLang="en-US"/>
        </a:p>
      </dgm:t>
    </dgm:pt>
    <dgm:pt modelId="{B8BF25D4-67A8-4742-9204-152461FEDC63}" type="parTrans" cxnId="{2EA2CDAD-75F9-4DF8-B3F1-024C3C265159}">
      <dgm:prSet/>
      <dgm:spPr/>
      <dgm:t>
        <a:bodyPr/>
        <a:lstStyle/>
        <a:p>
          <a:endParaRPr lang="zh-CN" altLang="en-US"/>
        </a:p>
      </dgm:t>
    </dgm:pt>
    <dgm:pt modelId="{7EDE6332-6A59-41DA-827E-22F29BD02294}">
      <dgm:prSet phldrT="[文本]"/>
      <dgm:spPr/>
      <dgm:t>
        <a:bodyPr/>
        <a:lstStyle/>
        <a:p>
          <a:r>
            <a:rPr lang="zh-CN" altLang="en-US" dirty="0"/>
            <a:t>京东建立自己的配货仓库</a:t>
          </a:r>
        </a:p>
      </dgm:t>
    </dgm:pt>
    <dgm:pt modelId="{71FDEE5B-5FCE-4027-ACBD-ECAFA61409FF}" type="parTrans" cxnId="{CB4212D3-2BAD-41AD-A022-E393DB523823}">
      <dgm:prSet/>
      <dgm:spPr/>
      <dgm:t>
        <a:bodyPr/>
        <a:lstStyle/>
        <a:p>
          <a:endParaRPr lang="zh-CN" altLang="en-US"/>
        </a:p>
      </dgm:t>
    </dgm:pt>
    <dgm:pt modelId="{C75A9230-8D55-4CB4-BC6A-A64661A909A9}" type="sibTrans" cxnId="{CB4212D3-2BAD-41AD-A022-E393DB523823}">
      <dgm:prSet/>
      <dgm:spPr/>
      <dgm:t>
        <a:bodyPr/>
        <a:lstStyle/>
        <a:p>
          <a:endParaRPr lang="zh-CN" altLang="en-US"/>
        </a:p>
      </dgm:t>
    </dgm:pt>
    <dgm:pt modelId="{C930050D-B8D9-4967-8ED7-6566C0E08B4E}">
      <dgm:prSet phldrT="[文本]"/>
      <dgm:spPr/>
      <dgm:t>
        <a:bodyPr/>
        <a:lstStyle/>
        <a:p>
          <a:r>
            <a:rPr lang="zh-CN" altLang="en-US" dirty="0"/>
            <a:t>例如苹果的极简操作系统</a:t>
          </a:r>
        </a:p>
      </dgm:t>
    </dgm:pt>
    <dgm:pt modelId="{7B210073-C3E0-45A1-9756-D2E84FF336C4}" type="sibTrans" cxnId="{43959DD7-08C8-43C1-B97D-6064C604171F}">
      <dgm:prSet/>
      <dgm:spPr/>
      <dgm:t>
        <a:bodyPr/>
        <a:lstStyle/>
        <a:p>
          <a:endParaRPr lang="zh-CN" altLang="en-US"/>
        </a:p>
      </dgm:t>
    </dgm:pt>
    <dgm:pt modelId="{6D9D40FF-563B-4267-84B7-606F684BAB6D}" type="parTrans" cxnId="{43959DD7-08C8-43C1-B97D-6064C604171F}">
      <dgm:prSet/>
      <dgm:spPr/>
      <dgm:t>
        <a:bodyPr/>
        <a:lstStyle/>
        <a:p>
          <a:endParaRPr lang="zh-CN" altLang="en-US"/>
        </a:p>
      </dgm:t>
    </dgm:pt>
    <dgm:pt modelId="{272A17A9-C92B-491C-B4EF-680CF90DC719}">
      <dgm:prSet phldrT="[文本]"/>
      <dgm:spPr/>
      <dgm:t>
        <a:bodyPr/>
        <a:lstStyle/>
        <a:p>
          <a:r>
            <a:rPr lang="zh-CN" altLang="en-US" dirty="0"/>
            <a:t>例如各大餐饮店的线上叫号，避免了等号的时间，可以进行其他的活动</a:t>
          </a:r>
        </a:p>
      </dgm:t>
    </dgm:pt>
    <dgm:pt modelId="{EEE956F9-6275-4112-876B-68D3E96F7361}" type="parTrans" cxnId="{7368F9C8-DD1A-45F7-AD1A-125ECB611538}">
      <dgm:prSet/>
      <dgm:spPr/>
      <dgm:t>
        <a:bodyPr/>
        <a:lstStyle/>
        <a:p>
          <a:endParaRPr lang="zh-CN" altLang="en-US"/>
        </a:p>
      </dgm:t>
    </dgm:pt>
    <dgm:pt modelId="{4B45EE18-C91B-4F66-9A7B-8A63666ED8D7}" type="sibTrans" cxnId="{7368F9C8-DD1A-45F7-AD1A-125ECB611538}">
      <dgm:prSet/>
      <dgm:spPr/>
      <dgm:t>
        <a:bodyPr/>
        <a:lstStyle/>
        <a:p>
          <a:endParaRPr lang="zh-CN" altLang="en-US"/>
        </a:p>
      </dgm:t>
    </dgm:pt>
    <dgm:pt modelId="{BD060FFF-AF95-44EC-8208-74BB8F0FC3B0}" type="pres">
      <dgm:prSet presAssocID="{5EEDB63E-71D9-4A99-BCF3-6C8A8810184B}" presName="linear" presStyleCnt="0">
        <dgm:presLayoutVars>
          <dgm:animLvl val="lvl"/>
          <dgm:resizeHandles val="exact"/>
        </dgm:presLayoutVars>
      </dgm:prSet>
      <dgm:spPr/>
    </dgm:pt>
    <dgm:pt modelId="{245F7C76-2724-4C23-83AC-EFCDB65D42DB}" type="pres">
      <dgm:prSet presAssocID="{F1B445C7-F955-4562-9BC1-629990C39179}" presName="parentText" presStyleLbl="node1" presStyleIdx="0" presStyleCnt="4" custLinFactNeighborX="-312" custLinFactNeighborY="17437">
        <dgm:presLayoutVars>
          <dgm:chMax val="0"/>
          <dgm:bulletEnabled val="1"/>
        </dgm:presLayoutVars>
      </dgm:prSet>
      <dgm:spPr/>
    </dgm:pt>
    <dgm:pt modelId="{8D64D008-AF2A-4A5A-AF0A-582941081CBB}" type="pres">
      <dgm:prSet presAssocID="{F1B445C7-F955-4562-9BC1-629990C39179}" presName="childText" presStyleLbl="revTx" presStyleIdx="0" presStyleCnt="4">
        <dgm:presLayoutVars>
          <dgm:bulletEnabled val="1"/>
        </dgm:presLayoutVars>
      </dgm:prSet>
      <dgm:spPr/>
    </dgm:pt>
    <dgm:pt modelId="{A7A3460F-F66E-4ED7-942C-16646CB675C7}" type="pres">
      <dgm:prSet presAssocID="{E0919E78-4F34-47E5-B5F0-F4A9E39B72C5}" presName="parentText" presStyleLbl="node1" presStyleIdx="1" presStyleCnt="4">
        <dgm:presLayoutVars>
          <dgm:chMax val="0"/>
          <dgm:bulletEnabled val="1"/>
        </dgm:presLayoutVars>
      </dgm:prSet>
      <dgm:spPr/>
    </dgm:pt>
    <dgm:pt modelId="{27E5C941-B0E7-481A-A405-CBE15AC847B4}" type="pres">
      <dgm:prSet presAssocID="{E0919E78-4F34-47E5-B5F0-F4A9E39B72C5}" presName="childText" presStyleLbl="revTx" presStyleIdx="1" presStyleCnt="4">
        <dgm:presLayoutVars>
          <dgm:bulletEnabled val="1"/>
        </dgm:presLayoutVars>
      </dgm:prSet>
      <dgm:spPr/>
    </dgm:pt>
    <dgm:pt modelId="{62D9AC1B-E574-4CB2-B9FC-A85C32CBAB57}" type="pres">
      <dgm:prSet presAssocID="{258A39C6-E312-4D17-BFD9-C1A6026992E4}" presName="parentText" presStyleLbl="node1" presStyleIdx="2" presStyleCnt="4">
        <dgm:presLayoutVars>
          <dgm:chMax val="0"/>
          <dgm:bulletEnabled val="1"/>
        </dgm:presLayoutVars>
      </dgm:prSet>
      <dgm:spPr/>
    </dgm:pt>
    <dgm:pt modelId="{D34A2E86-BAA6-49F0-9CDA-FDE870D24D90}" type="pres">
      <dgm:prSet presAssocID="{258A39C6-E312-4D17-BFD9-C1A6026992E4}" presName="childText" presStyleLbl="revTx" presStyleIdx="2" presStyleCnt="4">
        <dgm:presLayoutVars>
          <dgm:bulletEnabled val="1"/>
        </dgm:presLayoutVars>
      </dgm:prSet>
      <dgm:spPr/>
    </dgm:pt>
    <dgm:pt modelId="{0A478F46-3594-4E59-B1B1-76EB373A7926}" type="pres">
      <dgm:prSet presAssocID="{A959BF84-F304-4913-8FE4-2D1E7FB3DD8A}" presName="parentText" presStyleLbl="node1" presStyleIdx="3" presStyleCnt="4">
        <dgm:presLayoutVars>
          <dgm:chMax val="0"/>
          <dgm:bulletEnabled val="1"/>
        </dgm:presLayoutVars>
      </dgm:prSet>
      <dgm:spPr/>
    </dgm:pt>
    <dgm:pt modelId="{BB9C9167-2EBF-4F40-94C6-B182D2F76600}" type="pres">
      <dgm:prSet presAssocID="{A959BF84-F304-4913-8FE4-2D1E7FB3DD8A}" presName="childText" presStyleLbl="revTx" presStyleIdx="3" presStyleCnt="4">
        <dgm:presLayoutVars>
          <dgm:bulletEnabled val="1"/>
        </dgm:presLayoutVars>
      </dgm:prSet>
      <dgm:spPr/>
    </dgm:pt>
  </dgm:ptLst>
  <dgm:cxnLst>
    <dgm:cxn modelId="{75C70A01-8A4A-48E0-936A-2C5FF3D300FF}" type="presOf" srcId="{C930050D-B8D9-4967-8ED7-6566C0E08B4E}" destId="{D34A2E86-BAA6-49F0-9CDA-FDE870D24D90}" srcOrd="0" destOrd="0" presId="urn:microsoft.com/office/officeart/2005/8/layout/vList2"/>
    <dgm:cxn modelId="{8747420C-0479-4639-B5DC-C08FAE0E0E1F}" srcId="{5EEDB63E-71D9-4A99-BCF3-6C8A8810184B}" destId="{E0919E78-4F34-47E5-B5F0-F4A9E39B72C5}" srcOrd="1" destOrd="0" parTransId="{1F35ED39-149D-44EF-84CB-214B9992065A}" sibTransId="{A855FF03-3F58-4743-AF61-C4CD783BD848}"/>
    <dgm:cxn modelId="{F0D7D30E-74BB-4ED6-A15F-530ACAE1DA66}" srcId="{5EEDB63E-71D9-4A99-BCF3-6C8A8810184B}" destId="{A959BF84-F304-4913-8FE4-2D1E7FB3DD8A}" srcOrd="3" destOrd="0" parTransId="{5F983F00-DE3C-4430-A74C-A2E424D9AD24}" sibTransId="{6D2F53C1-BC57-4983-8AFB-730E9124EA14}"/>
    <dgm:cxn modelId="{B174C423-CFE7-4E97-98E7-4B2AEEFA7B98}" srcId="{5EEDB63E-71D9-4A99-BCF3-6C8A8810184B}" destId="{258A39C6-E312-4D17-BFD9-C1A6026992E4}" srcOrd="2" destOrd="0" parTransId="{C6C76B37-CEC7-4E8D-BE17-3C5670EA79D0}" sibTransId="{964EA877-FA2D-465C-BE45-98697639BDD1}"/>
    <dgm:cxn modelId="{EB28D924-7948-4F1E-BEE3-1083CB2E50B4}" type="presOf" srcId="{E0919E78-4F34-47E5-B5F0-F4A9E39B72C5}" destId="{A7A3460F-F66E-4ED7-942C-16646CB675C7}" srcOrd="0" destOrd="0" presId="urn:microsoft.com/office/officeart/2005/8/layout/vList2"/>
    <dgm:cxn modelId="{D8D6B43C-4C86-4A68-BC7C-0D6517883F2F}" type="presOf" srcId="{258A39C6-E312-4D17-BFD9-C1A6026992E4}" destId="{62D9AC1B-E574-4CB2-B9FC-A85C32CBAB57}" srcOrd="0" destOrd="0" presId="urn:microsoft.com/office/officeart/2005/8/layout/vList2"/>
    <dgm:cxn modelId="{D6223646-181C-4A92-AD72-2CBBA4E31AB0}" type="presOf" srcId="{7EDE6332-6A59-41DA-827E-22F29BD02294}" destId="{27E5C941-B0E7-481A-A405-CBE15AC847B4}" srcOrd="0" destOrd="0" presId="urn:microsoft.com/office/officeart/2005/8/layout/vList2"/>
    <dgm:cxn modelId="{2CAB1EA8-2E11-4EE3-8E99-75E2EE710900}" type="presOf" srcId="{F1B445C7-F955-4562-9BC1-629990C39179}" destId="{245F7C76-2724-4C23-83AC-EFCDB65D42DB}" srcOrd="0" destOrd="0" presId="urn:microsoft.com/office/officeart/2005/8/layout/vList2"/>
    <dgm:cxn modelId="{2EA2CDAD-75F9-4DF8-B3F1-024C3C265159}" srcId="{5EEDB63E-71D9-4A99-BCF3-6C8A8810184B}" destId="{F1B445C7-F955-4562-9BC1-629990C39179}" srcOrd="0" destOrd="0" parTransId="{B8BF25D4-67A8-4742-9204-152461FEDC63}" sibTransId="{5188A81A-34FB-4092-B09D-9A24A6AE5ECE}"/>
    <dgm:cxn modelId="{1D406FC7-5A72-4F06-9DE3-5A35E13A9663}" type="presOf" srcId="{5EEDB63E-71D9-4A99-BCF3-6C8A8810184B}" destId="{BD060FFF-AF95-44EC-8208-74BB8F0FC3B0}" srcOrd="0" destOrd="0" presId="urn:microsoft.com/office/officeart/2005/8/layout/vList2"/>
    <dgm:cxn modelId="{7368F9C8-DD1A-45F7-AD1A-125ECB611538}" srcId="{A959BF84-F304-4913-8FE4-2D1E7FB3DD8A}" destId="{272A17A9-C92B-491C-B4EF-680CF90DC719}" srcOrd="0" destOrd="0" parTransId="{EEE956F9-6275-4112-876B-68D3E96F7361}" sibTransId="{4B45EE18-C91B-4F66-9A7B-8A63666ED8D7}"/>
    <dgm:cxn modelId="{3BA2FDD0-6DDA-4F82-A374-AEF4BEB3B467}" srcId="{F1B445C7-F955-4562-9BC1-629990C39179}" destId="{A0B5AA87-A731-4848-B66C-703B3F40B9DE}" srcOrd="0" destOrd="0" parTransId="{39B6387C-26A3-4F64-88CC-75B5AEA664F0}" sibTransId="{EA5545E5-BA2E-42F2-B045-F3DD2AF3C188}"/>
    <dgm:cxn modelId="{CB4212D3-2BAD-41AD-A022-E393DB523823}" srcId="{E0919E78-4F34-47E5-B5F0-F4A9E39B72C5}" destId="{7EDE6332-6A59-41DA-827E-22F29BD02294}" srcOrd="0" destOrd="0" parTransId="{71FDEE5B-5FCE-4027-ACBD-ECAFA61409FF}" sibTransId="{C75A9230-8D55-4CB4-BC6A-A64661A909A9}"/>
    <dgm:cxn modelId="{43959DD7-08C8-43C1-B97D-6064C604171F}" srcId="{258A39C6-E312-4D17-BFD9-C1A6026992E4}" destId="{C930050D-B8D9-4967-8ED7-6566C0E08B4E}" srcOrd="0" destOrd="0" parTransId="{6D9D40FF-563B-4267-84B7-606F684BAB6D}" sibTransId="{7B210073-C3E0-45A1-9756-D2E84FF336C4}"/>
    <dgm:cxn modelId="{BC1FC2DC-FBDC-4BC8-A437-2CDB740A0D23}" type="presOf" srcId="{A0B5AA87-A731-4848-B66C-703B3F40B9DE}" destId="{8D64D008-AF2A-4A5A-AF0A-582941081CBB}" srcOrd="0" destOrd="0" presId="urn:microsoft.com/office/officeart/2005/8/layout/vList2"/>
    <dgm:cxn modelId="{B1D1A5DE-B30A-4DAF-8AD7-08F6C8357137}" type="presOf" srcId="{A959BF84-F304-4913-8FE4-2D1E7FB3DD8A}" destId="{0A478F46-3594-4E59-B1B1-76EB373A7926}" srcOrd="0" destOrd="0" presId="urn:microsoft.com/office/officeart/2005/8/layout/vList2"/>
    <dgm:cxn modelId="{0627BFF4-D380-4134-B503-16416B6F8D29}" type="presOf" srcId="{272A17A9-C92B-491C-B4EF-680CF90DC719}" destId="{BB9C9167-2EBF-4F40-94C6-B182D2F76600}" srcOrd="0" destOrd="0" presId="urn:microsoft.com/office/officeart/2005/8/layout/vList2"/>
    <dgm:cxn modelId="{DD8F525A-E700-4635-8F7B-6822C546C4C5}" type="presParOf" srcId="{BD060FFF-AF95-44EC-8208-74BB8F0FC3B0}" destId="{245F7C76-2724-4C23-83AC-EFCDB65D42DB}" srcOrd="0" destOrd="0" presId="urn:microsoft.com/office/officeart/2005/8/layout/vList2"/>
    <dgm:cxn modelId="{AFABF98F-BCC0-4DDC-8793-5867B70B46E3}" type="presParOf" srcId="{BD060FFF-AF95-44EC-8208-74BB8F0FC3B0}" destId="{8D64D008-AF2A-4A5A-AF0A-582941081CBB}" srcOrd="1" destOrd="0" presId="urn:microsoft.com/office/officeart/2005/8/layout/vList2"/>
    <dgm:cxn modelId="{82C1C368-7DAD-4AE1-9071-9E168B9DB0C1}" type="presParOf" srcId="{BD060FFF-AF95-44EC-8208-74BB8F0FC3B0}" destId="{A7A3460F-F66E-4ED7-942C-16646CB675C7}" srcOrd="2" destOrd="0" presId="urn:microsoft.com/office/officeart/2005/8/layout/vList2"/>
    <dgm:cxn modelId="{7CD6731E-E990-42CB-8E5D-2EDFBC5AE557}" type="presParOf" srcId="{BD060FFF-AF95-44EC-8208-74BB8F0FC3B0}" destId="{27E5C941-B0E7-481A-A405-CBE15AC847B4}" srcOrd="3" destOrd="0" presId="urn:microsoft.com/office/officeart/2005/8/layout/vList2"/>
    <dgm:cxn modelId="{DEE843A2-6987-4D1C-8A6B-9DD7E25F3E4A}" type="presParOf" srcId="{BD060FFF-AF95-44EC-8208-74BB8F0FC3B0}" destId="{62D9AC1B-E574-4CB2-B9FC-A85C32CBAB57}" srcOrd="4" destOrd="0" presId="urn:microsoft.com/office/officeart/2005/8/layout/vList2"/>
    <dgm:cxn modelId="{786F45AB-02DE-439A-945D-3462F3F01C2B}" type="presParOf" srcId="{BD060FFF-AF95-44EC-8208-74BB8F0FC3B0}" destId="{D34A2E86-BAA6-49F0-9CDA-FDE870D24D90}" srcOrd="5" destOrd="0" presId="urn:microsoft.com/office/officeart/2005/8/layout/vList2"/>
    <dgm:cxn modelId="{A0AC4C28-D5DF-480C-9796-1B80670CA70F}" type="presParOf" srcId="{BD060FFF-AF95-44EC-8208-74BB8F0FC3B0}" destId="{0A478F46-3594-4E59-B1B1-76EB373A7926}" srcOrd="6" destOrd="0" presId="urn:microsoft.com/office/officeart/2005/8/layout/vList2"/>
    <dgm:cxn modelId="{BC5415B8-7CF9-4BD6-AF90-30C396FDED84}" type="presParOf" srcId="{BD060FFF-AF95-44EC-8208-74BB8F0FC3B0}" destId="{BB9C9167-2EBF-4F40-94C6-B182D2F76600}" srcOrd="7"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CD16A8-6DDB-4A84-B686-1B0ABFF20661}">
      <dsp:nvSpPr>
        <dsp:cNvPr id="0" name=""/>
        <dsp:cNvSpPr/>
      </dsp:nvSpPr>
      <dsp:spPr>
        <a:xfrm>
          <a:off x="398272" y="412"/>
          <a:ext cx="2240279" cy="13441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t>负</a:t>
          </a:r>
          <a:r>
            <a:rPr lang="zh-CN" altLang="en-US" sz="3100" kern="1200" dirty="0">
              <a:solidFill>
                <a:srgbClr val="FFFFFF"/>
              </a:solidFill>
              <a:latin typeface="Arial"/>
              <a:ea typeface="微软雅黑"/>
              <a:cs typeface="+mn-cs"/>
            </a:rPr>
            <a:t>需求</a:t>
          </a:r>
          <a:endParaRPr lang="en-US" altLang="zh-CN" sz="3100" kern="1200" dirty="0">
            <a:solidFill>
              <a:srgbClr val="FFFFFF"/>
            </a:solidFill>
            <a:latin typeface="Arial"/>
            <a:ea typeface="微软雅黑"/>
            <a:cs typeface="+mn-cs"/>
          </a:endParaRPr>
        </a:p>
      </dsp:txBody>
      <dsp:txXfrm>
        <a:off x="398272" y="412"/>
        <a:ext cx="2240279" cy="1344168"/>
      </dsp:txXfrm>
    </dsp:sp>
    <dsp:sp modelId="{ABADDF91-B08D-4758-B36D-344758D4CA4A}">
      <dsp:nvSpPr>
        <dsp:cNvPr id="0" name=""/>
        <dsp:cNvSpPr/>
      </dsp:nvSpPr>
      <dsp:spPr>
        <a:xfrm>
          <a:off x="2862580" y="412"/>
          <a:ext cx="2240279" cy="13441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t>无需求</a:t>
          </a:r>
        </a:p>
      </dsp:txBody>
      <dsp:txXfrm>
        <a:off x="2862580" y="412"/>
        <a:ext cx="2240279" cy="1344168"/>
      </dsp:txXfrm>
    </dsp:sp>
    <dsp:sp modelId="{85807EAC-D2EA-48F3-8D42-13B3D8452677}">
      <dsp:nvSpPr>
        <dsp:cNvPr id="0" name=""/>
        <dsp:cNvSpPr/>
      </dsp:nvSpPr>
      <dsp:spPr>
        <a:xfrm>
          <a:off x="5326887" y="412"/>
          <a:ext cx="2240279" cy="13441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zh-CN" altLang="en-US" sz="3100" b="0" kern="1200" dirty="0"/>
            <a:t>潜在需求</a:t>
          </a:r>
        </a:p>
      </dsp:txBody>
      <dsp:txXfrm>
        <a:off x="5326887" y="412"/>
        <a:ext cx="2240279" cy="1344168"/>
      </dsp:txXfrm>
    </dsp:sp>
    <dsp:sp modelId="{71A85209-054D-4C56-9885-3A47C34923DC}">
      <dsp:nvSpPr>
        <dsp:cNvPr id="0" name=""/>
        <dsp:cNvSpPr/>
      </dsp:nvSpPr>
      <dsp:spPr>
        <a:xfrm>
          <a:off x="398272" y="1568608"/>
          <a:ext cx="2240279" cy="13441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t>下降需求</a:t>
          </a:r>
        </a:p>
      </dsp:txBody>
      <dsp:txXfrm>
        <a:off x="398272" y="1568608"/>
        <a:ext cx="2240279" cy="1344168"/>
      </dsp:txXfrm>
    </dsp:sp>
    <dsp:sp modelId="{45A61C6D-AFA8-4369-AF79-666C6007BC56}">
      <dsp:nvSpPr>
        <dsp:cNvPr id="0" name=""/>
        <dsp:cNvSpPr/>
      </dsp:nvSpPr>
      <dsp:spPr>
        <a:xfrm>
          <a:off x="2862580" y="1568608"/>
          <a:ext cx="2240279" cy="13441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t>不规则需求</a:t>
          </a:r>
        </a:p>
      </dsp:txBody>
      <dsp:txXfrm>
        <a:off x="2862580" y="1568608"/>
        <a:ext cx="2240279" cy="1344168"/>
      </dsp:txXfrm>
    </dsp:sp>
    <dsp:sp modelId="{4AEA0C34-7FDB-4CCC-9041-BC0C3A1C32EF}">
      <dsp:nvSpPr>
        <dsp:cNvPr id="0" name=""/>
        <dsp:cNvSpPr/>
      </dsp:nvSpPr>
      <dsp:spPr>
        <a:xfrm>
          <a:off x="5326887" y="1568608"/>
          <a:ext cx="2240279" cy="13441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t>充分需求</a:t>
          </a:r>
        </a:p>
      </dsp:txBody>
      <dsp:txXfrm>
        <a:off x="5326887" y="1568608"/>
        <a:ext cx="2240279" cy="1344168"/>
      </dsp:txXfrm>
    </dsp:sp>
    <dsp:sp modelId="{7C0889B7-3726-4657-93B2-C782D4935153}">
      <dsp:nvSpPr>
        <dsp:cNvPr id="0" name=""/>
        <dsp:cNvSpPr/>
      </dsp:nvSpPr>
      <dsp:spPr>
        <a:xfrm>
          <a:off x="1630426" y="3136804"/>
          <a:ext cx="2240279" cy="13441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t>过度需求</a:t>
          </a:r>
        </a:p>
      </dsp:txBody>
      <dsp:txXfrm>
        <a:off x="1630426" y="3136804"/>
        <a:ext cx="2240279" cy="1344168"/>
      </dsp:txXfrm>
    </dsp:sp>
    <dsp:sp modelId="{45D399A1-5CD9-4DD3-B7C4-070C9B444ACA}">
      <dsp:nvSpPr>
        <dsp:cNvPr id="0" name=""/>
        <dsp:cNvSpPr/>
      </dsp:nvSpPr>
      <dsp:spPr>
        <a:xfrm>
          <a:off x="4094734" y="3136804"/>
          <a:ext cx="2240279" cy="13441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t>有害需求</a:t>
          </a:r>
        </a:p>
      </dsp:txBody>
      <dsp:txXfrm>
        <a:off x="4094734" y="3136804"/>
        <a:ext cx="2240279" cy="13441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D89FC7-CA4A-4FE3-AFE9-AF3706567904}">
      <dsp:nvSpPr>
        <dsp:cNvPr id="0" name=""/>
        <dsp:cNvSpPr/>
      </dsp:nvSpPr>
      <dsp:spPr>
        <a:xfrm>
          <a:off x="0" y="594288"/>
          <a:ext cx="6486525" cy="90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0D4EF4D-72FF-4270-A648-8D2B1A288C63}">
      <dsp:nvSpPr>
        <dsp:cNvPr id="0" name=""/>
        <dsp:cNvSpPr/>
      </dsp:nvSpPr>
      <dsp:spPr>
        <a:xfrm>
          <a:off x="324326" y="15304"/>
          <a:ext cx="4540567" cy="1062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623" tIns="0" rIns="171623"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US" altLang="zh-CN" sz="1800" kern="1200" dirty="0">
              <a:effectLst/>
              <a:latin typeface="+mn-ea"/>
              <a:cs typeface="宋体" panose="02010600030101010101" pitchFamily="2" charset="-122"/>
            </a:rPr>
            <a:t>(1)</a:t>
          </a:r>
          <a:r>
            <a:rPr lang="zh-CN" altLang="zh-CN" sz="1800" kern="1200" dirty="0">
              <a:effectLst/>
              <a:latin typeface="+mn-ea"/>
              <a:cs typeface="宋体" panose="02010600030101010101" pitchFamily="2" charset="-122"/>
            </a:rPr>
            <a:t>交换以实现“多赢”为目的，强调互利互惠，掠夺等单方获利的行为不是营销</a:t>
          </a:r>
          <a:endParaRPr lang="zh-CN" altLang="en-US" sz="1800" kern="1200" dirty="0"/>
        </a:p>
      </dsp:txBody>
      <dsp:txXfrm>
        <a:off x="376204" y="67182"/>
        <a:ext cx="4436811" cy="958964"/>
      </dsp:txXfrm>
    </dsp:sp>
    <dsp:sp modelId="{FBFAE795-18A3-4F47-9A7D-7216080AE462}">
      <dsp:nvSpPr>
        <dsp:cNvPr id="0" name=""/>
        <dsp:cNvSpPr/>
      </dsp:nvSpPr>
      <dsp:spPr>
        <a:xfrm>
          <a:off x="0" y="2179624"/>
          <a:ext cx="6486525" cy="90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4FEBE1-A5B1-49E0-8838-E7E42541341B}">
      <dsp:nvSpPr>
        <dsp:cNvPr id="0" name=""/>
        <dsp:cNvSpPr/>
      </dsp:nvSpPr>
      <dsp:spPr>
        <a:xfrm>
          <a:off x="324326" y="1648264"/>
          <a:ext cx="4540567" cy="1062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623" tIns="0" rIns="171623"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US" altLang="zh-CN" sz="1800" kern="1200" dirty="0">
              <a:effectLst/>
              <a:latin typeface="+mn-ea"/>
              <a:cs typeface="宋体" panose="02010600030101010101" pitchFamily="2" charset="-122"/>
            </a:rPr>
            <a:t>(2)</a:t>
          </a:r>
          <a:r>
            <a:rPr lang="zh-CN" altLang="zh-CN" sz="1800" kern="1200" dirty="0">
              <a:effectLst/>
              <a:latin typeface="+mn-ea"/>
              <a:cs typeface="宋体" panose="02010600030101010101" pitchFamily="2" charset="-122"/>
            </a:rPr>
            <a:t>强调交换关系的建立。只有通过交换，发展企业与多方的关系，从而实现“多赢”才是营销的目的</a:t>
          </a:r>
          <a:endParaRPr lang="zh-CN" altLang="en-US" sz="1800" kern="1200" dirty="0"/>
        </a:p>
      </dsp:txBody>
      <dsp:txXfrm>
        <a:off x="376204" y="1700142"/>
        <a:ext cx="4436811" cy="958964"/>
      </dsp:txXfrm>
    </dsp:sp>
    <dsp:sp modelId="{7A7DABDE-8BA7-4654-8418-329B8E7138AF}">
      <dsp:nvSpPr>
        <dsp:cNvPr id="0" name=""/>
        <dsp:cNvSpPr/>
      </dsp:nvSpPr>
      <dsp:spPr>
        <a:xfrm>
          <a:off x="0" y="3812584"/>
          <a:ext cx="6486525" cy="90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A8FC9A8-0CC9-4946-9A8E-5EED55E1A7BF}">
      <dsp:nvSpPr>
        <dsp:cNvPr id="0" name=""/>
        <dsp:cNvSpPr/>
      </dsp:nvSpPr>
      <dsp:spPr>
        <a:xfrm>
          <a:off x="324326" y="3281224"/>
          <a:ext cx="4540567" cy="1062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623" tIns="0" rIns="171623"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US" altLang="zh-CN" sz="1800" kern="1200" dirty="0">
              <a:effectLst/>
              <a:latin typeface="+mn-ea"/>
              <a:cs typeface="宋体" panose="02010600030101010101" pitchFamily="2" charset="-122"/>
            </a:rPr>
            <a:t>(3)</a:t>
          </a:r>
          <a:r>
            <a:rPr lang="zh-CN" altLang="zh-CN" sz="1800" kern="1200" dirty="0">
              <a:effectLst/>
              <a:latin typeface="+mn-ea"/>
              <a:cs typeface="宋体" panose="02010600030101010101" pitchFamily="2" charset="-122"/>
            </a:rPr>
            <a:t>强调价值的交换，注重质量、服务和价格的组合</a:t>
          </a:r>
          <a:endParaRPr lang="zh-CN" altLang="en-US" sz="1800" kern="1200" dirty="0"/>
        </a:p>
      </dsp:txBody>
      <dsp:txXfrm>
        <a:off x="376204" y="3333102"/>
        <a:ext cx="4436811" cy="9589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E6FBD1-0E74-48B8-8286-5092FF746476}">
      <dsp:nvSpPr>
        <dsp:cNvPr id="0" name=""/>
        <dsp:cNvSpPr/>
      </dsp:nvSpPr>
      <dsp:spPr>
        <a:xfrm>
          <a:off x="0" y="1698697"/>
          <a:ext cx="74676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B10C8E0-2CEB-4B15-8134-E49B597B124C}">
      <dsp:nvSpPr>
        <dsp:cNvPr id="0" name=""/>
        <dsp:cNvSpPr/>
      </dsp:nvSpPr>
      <dsp:spPr>
        <a:xfrm>
          <a:off x="373380" y="1462537"/>
          <a:ext cx="5227320"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7580" tIns="0" rIns="197580" bIns="0" numCol="1" spcCol="1270" anchor="ctr" anchorCtr="0">
          <a:noAutofit/>
        </a:bodyPr>
        <a:lstStyle/>
        <a:p>
          <a:pPr marL="0" lvl="0" indent="0" algn="l" defTabSz="711200">
            <a:lnSpc>
              <a:spcPct val="90000"/>
            </a:lnSpc>
            <a:spcBef>
              <a:spcPct val="0"/>
            </a:spcBef>
            <a:spcAft>
              <a:spcPct val="35000"/>
            </a:spcAft>
            <a:buNone/>
          </a:pPr>
          <a:r>
            <a:rPr lang="en-US" altLang="zh-CN" sz="1600" kern="1200" dirty="0">
              <a:effectLst/>
              <a:latin typeface="+mn-ea"/>
              <a:cs typeface="宋体" panose="02010600030101010101" pitchFamily="2" charset="-122"/>
            </a:rPr>
            <a:t>(1)</a:t>
          </a:r>
          <a:r>
            <a:rPr lang="zh-CN" altLang="zh-CN" sz="1600" kern="1200" dirty="0">
              <a:effectLst/>
              <a:latin typeface="+mn-ea"/>
              <a:cs typeface="宋体" panose="02010600030101010101" pitchFamily="2" charset="-122"/>
            </a:rPr>
            <a:t>至少有两个或以上的买卖或交换者</a:t>
          </a:r>
          <a:endParaRPr lang="zh-CN" altLang="en-US" sz="1600" kern="1200" dirty="0"/>
        </a:p>
      </dsp:txBody>
      <dsp:txXfrm>
        <a:off x="396437" y="1485594"/>
        <a:ext cx="5181206" cy="426206"/>
      </dsp:txXfrm>
    </dsp:sp>
    <dsp:sp modelId="{1904F04B-3DE3-4830-9599-DE4CBC8F07BC}">
      <dsp:nvSpPr>
        <dsp:cNvPr id="0" name=""/>
        <dsp:cNvSpPr/>
      </dsp:nvSpPr>
      <dsp:spPr>
        <a:xfrm>
          <a:off x="0" y="2424457"/>
          <a:ext cx="74676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88DFE2-760F-4CBD-9207-BF11AEFFDB2F}">
      <dsp:nvSpPr>
        <dsp:cNvPr id="0" name=""/>
        <dsp:cNvSpPr/>
      </dsp:nvSpPr>
      <dsp:spPr>
        <a:xfrm>
          <a:off x="373380" y="2188297"/>
          <a:ext cx="5227320"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7580" tIns="0" rIns="197580" bIns="0" numCol="1" spcCol="1270" anchor="ctr" anchorCtr="0">
          <a:noAutofit/>
        </a:bodyPr>
        <a:lstStyle/>
        <a:p>
          <a:pPr marL="0" lvl="0" indent="0" algn="l" defTabSz="711200">
            <a:lnSpc>
              <a:spcPct val="90000"/>
            </a:lnSpc>
            <a:spcBef>
              <a:spcPct val="0"/>
            </a:spcBef>
            <a:spcAft>
              <a:spcPct val="35000"/>
            </a:spcAft>
            <a:buFont typeface="Wingdings" panose="05000000000000000000" pitchFamily="2" charset="2"/>
            <a:buNone/>
          </a:pPr>
          <a:r>
            <a:rPr lang="en-US" altLang="zh-CN" sz="1600" kern="1200" dirty="0">
              <a:effectLst/>
              <a:latin typeface="+mn-ea"/>
              <a:cs typeface="宋体" panose="02010600030101010101" pitchFamily="2" charset="-122"/>
            </a:rPr>
            <a:t>(2)</a:t>
          </a:r>
          <a:r>
            <a:rPr lang="zh-CN" altLang="zh-CN" sz="1600" kern="1200" dirty="0">
              <a:effectLst/>
              <a:latin typeface="+mn-ea"/>
              <a:cs typeface="宋体" panose="02010600030101010101" pitchFamily="2" charset="-122"/>
            </a:rPr>
            <a:t>交换双方拥有对方想要的产品或服务</a:t>
          </a:r>
          <a:endParaRPr lang="zh-CN" altLang="zh-CN" sz="1600" kern="1200" dirty="0">
            <a:effectLst/>
            <a:latin typeface="+mn-ea"/>
            <a:cs typeface="Times New Roman" panose="02020603050405020304" pitchFamily="18" charset="0"/>
          </a:endParaRPr>
        </a:p>
      </dsp:txBody>
      <dsp:txXfrm>
        <a:off x="396437" y="2211354"/>
        <a:ext cx="5181206" cy="426206"/>
      </dsp:txXfrm>
    </dsp:sp>
    <dsp:sp modelId="{468B4DC2-D9DC-4E5C-9F3A-CBDFB4AC9198}">
      <dsp:nvSpPr>
        <dsp:cNvPr id="0" name=""/>
        <dsp:cNvSpPr/>
      </dsp:nvSpPr>
      <dsp:spPr>
        <a:xfrm>
          <a:off x="0" y="3150217"/>
          <a:ext cx="74676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DEFA68D-D8DE-4AA6-ABC9-D005F7D2BDEC}">
      <dsp:nvSpPr>
        <dsp:cNvPr id="0" name=""/>
        <dsp:cNvSpPr/>
      </dsp:nvSpPr>
      <dsp:spPr>
        <a:xfrm>
          <a:off x="373380" y="2914057"/>
          <a:ext cx="5227320"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7580" tIns="0" rIns="197580" bIns="0" numCol="1" spcCol="1270" anchor="ctr" anchorCtr="0">
          <a:noAutofit/>
        </a:bodyPr>
        <a:lstStyle/>
        <a:p>
          <a:pPr marL="0" lvl="0" indent="0" algn="l" defTabSz="711200">
            <a:lnSpc>
              <a:spcPct val="90000"/>
            </a:lnSpc>
            <a:spcBef>
              <a:spcPct val="0"/>
            </a:spcBef>
            <a:spcAft>
              <a:spcPct val="35000"/>
            </a:spcAft>
            <a:buFont typeface="Wingdings" panose="05000000000000000000" pitchFamily="2" charset="2"/>
            <a:buNone/>
          </a:pPr>
          <a:r>
            <a:rPr lang="en-US" altLang="zh-CN" sz="1600" kern="1200" dirty="0">
              <a:effectLst/>
              <a:latin typeface="+mn-ea"/>
              <a:cs typeface="宋体" panose="02010600030101010101" pitchFamily="2" charset="-122"/>
            </a:rPr>
            <a:t>(3)</a:t>
          </a:r>
          <a:r>
            <a:rPr lang="zh-CN" altLang="zh-CN" sz="1600" kern="1200" dirty="0">
              <a:effectLst/>
              <a:latin typeface="+mn-ea"/>
              <a:cs typeface="宋体" panose="02010600030101010101" pitchFamily="2" charset="-122"/>
            </a:rPr>
            <a:t>交换双方都有沟通及向对方运送货物或服务的能力</a:t>
          </a:r>
          <a:endParaRPr lang="zh-CN" altLang="zh-CN" sz="1600" kern="1200" dirty="0">
            <a:effectLst/>
            <a:latin typeface="+mn-ea"/>
            <a:cs typeface="Times New Roman" panose="02020603050405020304" pitchFamily="18" charset="0"/>
          </a:endParaRPr>
        </a:p>
      </dsp:txBody>
      <dsp:txXfrm>
        <a:off x="396437" y="2937114"/>
        <a:ext cx="5181206" cy="426206"/>
      </dsp:txXfrm>
    </dsp:sp>
    <dsp:sp modelId="{7157851D-5C9D-4D46-8F4B-A3EEBDA55C07}">
      <dsp:nvSpPr>
        <dsp:cNvPr id="0" name=""/>
        <dsp:cNvSpPr/>
      </dsp:nvSpPr>
      <dsp:spPr>
        <a:xfrm>
          <a:off x="0" y="3875977"/>
          <a:ext cx="74676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5034E0-DEDE-4886-BBF2-4F4D989A695E}">
      <dsp:nvSpPr>
        <dsp:cNvPr id="0" name=""/>
        <dsp:cNvSpPr/>
      </dsp:nvSpPr>
      <dsp:spPr>
        <a:xfrm>
          <a:off x="373380" y="3639817"/>
          <a:ext cx="5227320"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7580" tIns="0" rIns="197580" bIns="0" numCol="1" spcCol="1270" anchor="ctr" anchorCtr="0">
          <a:noAutofit/>
        </a:bodyPr>
        <a:lstStyle/>
        <a:p>
          <a:pPr marL="0" lvl="0" indent="0" algn="l" defTabSz="711200">
            <a:lnSpc>
              <a:spcPct val="90000"/>
            </a:lnSpc>
            <a:spcBef>
              <a:spcPct val="0"/>
            </a:spcBef>
            <a:spcAft>
              <a:spcPct val="35000"/>
            </a:spcAft>
            <a:buNone/>
          </a:pPr>
          <a:r>
            <a:rPr lang="en-US" altLang="zh-CN" sz="1600" kern="1200" dirty="0">
              <a:effectLst/>
              <a:latin typeface="+mn-ea"/>
              <a:cs typeface="宋体" panose="02010600030101010101" pitchFamily="2" charset="-122"/>
            </a:rPr>
            <a:t>(4)</a:t>
          </a:r>
          <a:r>
            <a:rPr lang="zh-CN" altLang="zh-CN" sz="1600" kern="1200" dirty="0">
              <a:effectLst/>
              <a:latin typeface="+mn-ea"/>
              <a:cs typeface="宋体" panose="02010600030101010101" pitchFamily="2" charset="-122"/>
            </a:rPr>
            <a:t>交换双方拥有自由选择的权利；</a:t>
          </a:r>
          <a:endParaRPr lang="zh-CN" altLang="en-US" sz="1600" kern="1200" dirty="0"/>
        </a:p>
      </dsp:txBody>
      <dsp:txXfrm>
        <a:off x="396437" y="3662874"/>
        <a:ext cx="5181206" cy="426206"/>
      </dsp:txXfrm>
    </dsp:sp>
    <dsp:sp modelId="{87994744-FE71-4AC2-89C1-A6F20925A254}">
      <dsp:nvSpPr>
        <dsp:cNvPr id="0" name=""/>
        <dsp:cNvSpPr/>
      </dsp:nvSpPr>
      <dsp:spPr>
        <a:xfrm>
          <a:off x="0" y="4601737"/>
          <a:ext cx="74676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2EC915-6183-4313-B9B1-E2884F133281}">
      <dsp:nvSpPr>
        <dsp:cNvPr id="0" name=""/>
        <dsp:cNvSpPr/>
      </dsp:nvSpPr>
      <dsp:spPr>
        <a:xfrm>
          <a:off x="373380" y="4365577"/>
          <a:ext cx="5227320"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7580" tIns="0" rIns="197580" bIns="0" numCol="1" spcCol="1270" anchor="ctr" anchorCtr="0">
          <a:noAutofit/>
        </a:bodyPr>
        <a:lstStyle/>
        <a:p>
          <a:pPr marL="0" lvl="0" indent="0" algn="l" defTabSz="711200">
            <a:lnSpc>
              <a:spcPct val="90000"/>
            </a:lnSpc>
            <a:spcBef>
              <a:spcPct val="0"/>
            </a:spcBef>
            <a:spcAft>
              <a:spcPct val="35000"/>
            </a:spcAft>
            <a:buNone/>
          </a:pPr>
          <a:r>
            <a:rPr lang="en-US" altLang="zh-CN" sz="1600" kern="1200" dirty="0">
              <a:effectLst/>
              <a:latin typeface="+mn-ea"/>
              <a:cs typeface="宋体" panose="02010600030101010101" pitchFamily="2" charset="-122"/>
            </a:rPr>
            <a:t>(5)</a:t>
          </a:r>
          <a:r>
            <a:rPr lang="zh-CN" altLang="zh-CN" sz="1600" kern="1200" dirty="0">
              <a:effectLst/>
              <a:latin typeface="+mn-ea"/>
              <a:cs typeface="宋体" panose="02010600030101010101" pitchFamily="2" charset="-122"/>
            </a:rPr>
            <a:t>交换双方都觉得对方值得交易</a:t>
          </a:r>
          <a:endParaRPr lang="zh-CN" altLang="en-US" sz="1600" kern="1200" dirty="0"/>
        </a:p>
      </dsp:txBody>
      <dsp:txXfrm>
        <a:off x="396437" y="4388634"/>
        <a:ext cx="5181206" cy="42620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5F7C76-2724-4C23-83AC-EFCDB65D42DB}">
      <dsp:nvSpPr>
        <dsp:cNvPr id="0" name=""/>
        <dsp:cNvSpPr/>
      </dsp:nvSpPr>
      <dsp:spPr>
        <a:xfrm>
          <a:off x="0" y="78884"/>
          <a:ext cx="8874125" cy="71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zh-CN" altLang="en-US" sz="2300" kern="1200" dirty="0"/>
            <a:t>提高产品价值</a:t>
          </a:r>
        </a:p>
      </dsp:txBody>
      <dsp:txXfrm>
        <a:off x="34811" y="113695"/>
        <a:ext cx="8804503" cy="643492"/>
      </dsp:txXfrm>
    </dsp:sp>
    <dsp:sp modelId="{8D64D008-AF2A-4A5A-AF0A-582941081CBB}">
      <dsp:nvSpPr>
        <dsp:cNvPr id="0" name=""/>
        <dsp:cNvSpPr/>
      </dsp:nvSpPr>
      <dsp:spPr>
        <a:xfrm>
          <a:off x="0" y="791998"/>
          <a:ext cx="8874125" cy="428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1753"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例如专注产品核心利益的小米公司</a:t>
          </a:r>
        </a:p>
      </dsp:txBody>
      <dsp:txXfrm>
        <a:off x="0" y="791998"/>
        <a:ext cx="8874125" cy="428490"/>
      </dsp:txXfrm>
    </dsp:sp>
    <dsp:sp modelId="{A7A3460F-F66E-4ED7-942C-16646CB675C7}">
      <dsp:nvSpPr>
        <dsp:cNvPr id="0" name=""/>
        <dsp:cNvSpPr/>
      </dsp:nvSpPr>
      <dsp:spPr>
        <a:xfrm>
          <a:off x="0" y="1220489"/>
          <a:ext cx="8874125" cy="71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zh-CN" altLang="en-US" sz="2300" kern="1200" dirty="0"/>
            <a:t>提高服务价值</a:t>
          </a:r>
        </a:p>
      </dsp:txBody>
      <dsp:txXfrm>
        <a:off x="34811" y="1255300"/>
        <a:ext cx="8804503" cy="643492"/>
      </dsp:txXfrm>
    </dsp:sp>
    <dsp:sp modelId="{34C47742-94E0-4FF5-AA67-CE44DC10B1DB}">
      <dsp:nvSpPr>
        <dsp:cNvPr id="0" name=""/>
        <dsp:cNvSpPr/>
      </dsp:nvSpPr>
      <dsp:spPr>
        <a:xfrm>
          <a:off x="0" y="1933604"/>
          <a:ext cx="8874125" cy="428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1753"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例如海底捞的服务营销</a:t>
          </a:r>
        </a:p>
      </dsp:txBody>
      <dsp:txXfrm>
        <a:off x="0" y="1933604"/>
        <a:ext cx="8874125" cy="428490"/>
      </dsp:txXfrm>
    </dsp:sp>
    <dsp:sp modelId="{62D9AC1B-E574-4CB2-B9FC-A85C32CBAB57}">
      <dsp:nvSpPr>
        <dsp:cNvPr id="0" name=""/>
        <dsp:cNvSpPr/>
      </dsp:nvSpPr>
      <dsp:spPr>
        <a:xfrm>
          <a:off x="0" y="2362094"/>
          <a:ext cx="8874125" cy="71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zh-CN" altLang="en-US" sz="2300" kern="1200" dirty="0"/>
            <a:t>提高人员价值</a:t>
          </a:r>
        </a:p>
      </dsp:txBody>
      <dsp:txXfrm>
        <a:off x="34811" y="2396905"/>
        <a:ext cx="8804503" cy="643492"/>
      </dsp:txXfrm>
    </dsp:sp>
    <dsp:sp modelId="{D34A2E86-BAA6-49F0-9CDA-FDE870D24D90}">
      <dsp:nvSpPr>
        <dsp:cNvPr id="0" name=""/>
        <dsp:cNvSpPr/>
      </dsp:nvSpPr>
      <dsp:spPr>
        <a:xfrm>
          <a:off x="0" y="3075208"/>
          <a:ext cx="8874125" cy="428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1753"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例如万豪集团的员工理念</a:t>
          </a:r>
        </a:p>
      </dsp:txBody>
      <dsp:txXfrm>
        <a:off x="0" y="3075208"/>
        <a:ext cx="8874125" cy="428490"/>
      </dsp:txXfrm>
    </dsp:sp>
    <dsp:sp modelId="{6EC9C039-F5C4-4E0F-8F3A-A34E958AA6DC}">
      <dsp:nvSpPr>
        <dsp:cNvPr id="0" name=""/>
        <dsp:cNvSpPr/>
      </dsp:nvSpPr>
      <dsp:spPr>
        <a:xfrm>
          <a:off x="0" y="3503699"/>
          <a:ext cx="8874125" cy="71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zh-CN" altLang="en-US" sz="2300" b="0" kern="1200" dirty="0"/>
            <a:t>提高形象价值</a:t>
          </a:r>
        </a:p>
      </dsp:txBody>
      <dsp:txXfrm>
        <a:off x="34811" y="3538510"/>
        <a:ext cx="8804503" cy="643492"/>
      </dsp:txXfrm>
    </dsp:sp>
    <dsp:sp modelId="{1AEA3089-7844-43DD-AD11-63E96932122B}">
      <dsp:nvSpPr>
        <dsp:cNvPr id="0" name=""/>
        <dsp:cNvSpPr/>
      </dsp:nvSpPr>
      <dsp:spPr>
        <a:xfrm>
          <a:off x="0" y="4216814"/>
          <a:ext cx="8874125" cy="428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1753"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例如代言人形象选择问题</a:t>
          </a:r>
        </a:p>
      </dsp:txBody>
      <dsp:txXfrm>
        <a:off x="0" y="4216814"/>
        <a:ext cx="8874125" cy="42849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5F7C76-2724-4C23-83AC-EFCDB65D42DB}">
      <dsp:nvSpPr>
        <dsp:cNvPr id="0" name=""/>
        <dsp:cNvSpPr/>
      </dsp:nvSpPr>
      <dsp:spPr>
        <a:xfrm>
          <a:off x="0" y="179934"/>
          <a:ext cx="9145951" cy="71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zh-CN" altLang="en-US" sz="2300" kern="1200" dirty="0"/>
            <a:t>降低货币成本</a:t>
          </a:r>
        </a:p>
      </dsp:txBody>
      <dsp:txXfrm>
        <a:off x="34811" y="214745"/>
        <a:ext cx="9076329" cy="643492"/>
      </dsp:txXfrm>
    </dsp:sp>
    <dsp:sp modelId="{8D64D008-AF2A-4A5A-AF0A-582941081CBB}">
      <dsp:nvSpPr>
        <dsp:cNvPr id="0" name=""/>
        <dsp:cNvSpPr/>
      </dsp:nvSpPr>
      <dsp:spPr>
        <a:xfrm>
          <a:off x="0" y="818333"/>
          <a:ext cx="9145951" cy="428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0384"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例如拼多多拼单方式降低货币成本</a:t>
          </a:r>
        </a:p>
      </dsp:txBody>
      <dsp:txXfrm>
        <a:off x="0" y="818333"/>
        <a:ext cx="9145951" cy="428490"/>
      </dsp:txXfrm>
    </dsp:sp>
    <dsp:sp modelId="{A7A3460F-F66E-4ED7-942C-16646CB675C7}">
      <dsp:nvSpPr>
        <dsp:cNvPr id="0" name=""/>
        <dsp:cNvSpPr/>
      </dsp:nvSpPr>
      <dsp:spPr>
        <a:xfrm>
          <a:off x="0" y="1246823"/>
          <a:ext cx="9145951" cy="71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zh-CN" altLang="en-US" sz="2300" kern="1200" dirty="0"/>
            <a:t>降低时间成本</a:t>
          </a:r>
        </a:p>
      </dsp:txBody>
      <dsp:txXfrm>
        <a:off x="34811" y="1281634"/>
        <a:ext cx="9076329" cy="643492"/>
      </dsp:txXfrm>
    </dsp:sp>
    <dsp:sp modelId="{27E5C941-B0E7-481A-A405-CBE15AC847B4}">
      <dsp:nvSpPr>
        <dsp:cNvPr id="0" name=""/>
        <dsp:cNvSpPr/>
      </dsp:nvSpPr>
      <dsp:spPr>
        <a:xfrm>
          <a:off x="0" y="1959938"/>
          <a:ext cx="9145951" cy="428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0384"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京东建立自己的配货仓库</a:t>
          </a:r>
        </a:p>
      </dsp:txBody>
      <dsp:txXfrm>
        <a:off x="0" y="1959938"/>
        <a:ext cx="9145951" cy="428490"/>
      </dsp:txXfrm>
    </dsp:sp>
    <dsp:sp modelId="{62D9AC1B-E574-4CB2-B9FC-A85C32CBAB57}">
      <dsp:nvSpPr>
        <dsp:cNvPr id="0" name=""/>
        <dsp:cNvSpPr/>
      </dsp:nvSpPr>
      <dsp:spPr>
        <a:xfrm>
          <a:off x="0" y="2388428"/>
          <a:ext cx="9145951" cy="71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zh-CN" altLang="en-US" sz="2300" b="0" kern="1200" dirty="0"/>
            <a:t>降低精神成本</a:t>
          </a:r>
        </a:p>
      </dsp:txBody>
      <dsp:txXfrm>
        <a:off x="34811" y="2423239"/>
        <a:ext cx="9076329" cy="643492"/>
      </dsp:txXfrm>
    </dsp:sp>
    <dsp:sp modelId="{D34A2E86-BAA6-49F0-9CDA-FDE870D24D90}">
      <dsp:nvSpPr>
        <dsp:cNvPr id="0" name=""/>
        <dsp:cNvSpPr/>
      </dsp:nvSpPr>
      <dsp:spPr>
        <a:xfrm>
          <a:off x="0" y="3101543"/>
          <a:ext cx="9145951" cy="428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0384"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例如苹果的极简操作系统</a:t>
          </a:r>
        </a:p>
      </dsp:txBody>
      <dsp:txXfrm>
        <a:off x="0" y="3101543"/>
        <a:ext cx="9145951" cy="428490"/>
      </dsp:txXfrm>
    </dsp:sp>
    <dsp:sp modelId="{0A478F46-3594-4E59-B1B1-76EB373A7926}">
      <dsp:nvSpPr>
        <dsp:cNvPr id="0" name=""/>
        <dsp:cNvSpPr/>
      </dsp:nvSpPr>
      <dsp:spPr>
        <a:xfrm>
          <a:off x="0" y="3530033"/>
          <a:ext cx="9145951" cy="71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zh-CN" altLang="en-US" sz="2300" kern="1200" dirty="0"/>
            <a:t>降低体力成本</a:t>
          </a:r>
        </a:p>
      </dsp:txBody>
      <dsp:txXfrm>
        <a:off x="34811" y="3564844"/>
        <a:ext cx="9076329" cy="643492"/>
      </dsp:txXfrm>
    </dsp:sp>
    <dsp:sp modelId="{BB9C9167-2EBF-4F40-94C6-B182D2F76600}">
      <dsp:nvSpPr>
        <dsp:cNvPr id="0" name=""/>
        <dsp:cNvSpPr/>
      </dsp:nvSpPr>
      <dsp:spPr>
        <a:xfrm>
          <a:off x="0" y="4243148"/>
          <a:ext cx="9145951" cy="428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0384"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例如各大餐饮店的线上叫号，避免了等号的时间，可以进行其他的活动</a:t>
          </a:r>
        </a:p>
      </dsp:txBody>
      <dsp:txXfrm>
        <a:off x="0" y="4243148"/>
        <a:ext cx="9145951" cy="42849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25896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34614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24701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22627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69533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370533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72836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57944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90957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974478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506102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857930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875156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497891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8930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98226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7438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38241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04199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68127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23148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86172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2.xml"/><Relationship Id="rId4" Type="http://schemas.openxmlformats.org/officeDocument/2006/relationships/tags" Target="../tags/tag6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slideMaster" Target="../slideMasters/slideMaster2.xml"/><Relationship Id="rId4" Type="http://schemas.openxmlformats.org/officeDocument/2006/relationships/tags" Target="../tags/tag65.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slideMaster" Target="../slideMasters/slideMaster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Layouts/_rels/slideLayout2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74.xml"/><Relationship Id="rId7" Type="http://schemas.openxmlformats.org/officeDocument/2006/relationships/tags" Target="../tags/tag7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s>
</file>

<file path=ppt/slideLayouts/_rels/slideLayout2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00.xml"/><Relationship Id="rId3" Type="http://schemas.openxmlformats.org/officeDocument/2006/relationships/tags" Target="../tags/tag95.xml"/><Relationship Id="rId7" Type="http://schemas.openxmlformats.org/officeDocument/2006/relationships/tags" Target="../tags/tag99.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10" Type="http://schemas.openxmlformats.org/officeDocument/2006/relationships/slideMaster" Target="../slideMasters/slideMaster2.xml"/><Relationship Id="rId4" Type="http://schemas.openxmlformats.org/officeDocument/2006/relationships/tags" Target="../tags/tag96.xml"/><Relationship Id="rId9" Type="http://schemas.openxmlformats.org/officeDocument/2006/relationships/tags" Target="../tags/tag10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04.xml"/><Relationship Id="rId7" Type="http://schemas.openxmlformats.org/officeDocument/2006/relationships/slideMaster" Target="../slideMasters/slideMaster2.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2021/10/27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2021/10/27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2021/10/27</a:t>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4.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2021/10/27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51.xml"/><Relationship Id="rId7" Type="http://schemas.openxmlformats.org/officeDocument/2006/relationships/tags" Target="../tags/tag155.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9"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58.xml"/><Relationship Id="rId7" Type="http://schemas.openxmlformats.org/officeDocument/2006/relationships/tags" Target="../tags/tag162.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9"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65.xml"/><Relationship Id="rId7" Type="http://schemas.openxmlformats.org/officeDocument/2006/relationships/notesSlide" Target="../notesSlides/notesSlide7.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slideLayout" Target="../slideLayouts/slideLayout13.xml"/><Relationship Id="rId5" Type="http://schemas.openxmlformats.org/officeDocument/2006/relationships/tags" Target="../tags/tag167.xml"/><Relationship Id="rId4" Type="http://schemas.openxmlformats.org/officeDocument/2006/relationships/tags" Target="../tags/tag166.xml"/></Relationships>
</file>

<file path=ppt/slides/_rels/slide13.xml.rels><?xml version="1.0" encoding="UTF-8" standalone="yes"?>
<Relationships xmlns="http://schemas.openxmlformats.org/package/2006/relationships"><Relationship Id="rId3" Type="http://schemas.openxmlformats.org/officeDocument/2006/relationships/tags" Target="../tags/tag170.xml"/><Relationship Id="rId7" Type="http://schemas.openxmlformats.org/officeDocument/2006/relationships/notesSlide" Target="../notesSlides/notesSlide8.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slideLayout" Target="../slideLayouts/slideLayout13.xml"/><Relationship Id="rId5" Type="http://schemas.openxmlformats.org/officeDocument/2006/relationships/tags" Target="../tags/tag172.xml"/><Relationship Id="rId4" Type="http://schemas.openxmlformats.org/officeDocument/2006/relationships/tags" Target="../tags/tag171.xml"/></Relationships>
</file>

<file path=ppt/slides/_rels/slide14.xml.rels><?xml version="1.0" encoding="UTF-8" standalone="yes"?>
<Relationships xmlns="http://schemas.openxmlformats.org/package/2006/relationships"><Relationship Id="rId3" Type="http://schemas.openxmlformats.org/officeDocument/2006/relationships/tags" Target="../tags/tag175.xml"/><Relationship Id="rId7" Type="http://schemas.openxmlformats.org/officeDocument/2006/relationships/notesSlide" Target="../notesSlides/notesSlide9.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slideLayout" Target="../slideLayouts/slideLayout13.xml"/><Relationship Id="rId5" Type="http://schemas.openxmlformats.org/officeDocument/2006/relationships/tags" Target="../tags/tag177.xml"/><Relationship Id="rId4" Type="http://schemas.openxmlformats.org/officeDocument/2006/relationships/tags" Target="../tags/tag17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185.xml"/><Relationship Id="rId13" Type="http://schemas.openxmlformats.org/officeDocument/2006/relationships/tags" Target="../tags/tag190.xml"/><Relationship Id="rId3" Type="http://schemas.openxmlformats.org/officeDocument/2006/relationships/tags" Target="../tags/tag180.xml"/><Relationship Id="rId7" Type="http://schemas.openxmlformats.org/officeDocument/2006/relationships/tags" Target="../tags/tag184.xml"/><Relationship Id="rId12" Type="http://schemas.openxmlformats.org/officeDocument/2006/relationships/tags" Target="../tags/tag189.xml"/><Relationship Id="rId17" Type="http://schemas.openxmlformats.org/officeDocument/2006/relationships/image" Target="../media/image3.png"/><Relationship Id="rId2" Type="http://schemas.openxmlformats.org/officeDocument/2006/relationships/tags" Target="../tags/tag179.xml"/><Relationship Id="rId16" Type="http://schemas.openxmlformats.org/officeDocument/2006/relationships/notesSlide" Target="../notesSlides/notesSlide10.xml"/><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tags" Target="../tags/tag188.xml"/><Relationship Id="rId5" Type="http://schemas.openxmlformats.org/officeDocument/2006/relationships/tags" Target="../tags/tag182.xml"/><Relationship Id="rId15" Type="http://schemas.openxmlformats.org/officeDocument/2006/relationships/slideLayout" Target="../slideLayouts/slideLayout2.xml"/><Relationship Id="rId10" Type="http://schemas.openxmlformats.org/officeDocument/2006/relationships/tags" Target="../tags/tag187.xml"/><Relationship Id="rId4" Type="http://schemas.openxmlformats.org/officeDocument/2006/relationships/tags" Target="../tags/tag181.xml"/><Relationship Id="rId9" Type="http://schemas.openxmlformats.org/officeDocument/2006/relationships/tags" Target="../tags/tag186.xml"/><Relationship Id="rId14" Type="http://schemas.openxmlformats.org/officeDocument/2006/relationships/tags" Target="../tags/tag191.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94.xml"/><Relationship Id="rId7" Type="http://schemas.openxmlformats.org/officeDocument/2006/relationships/tags" Target="../tags/tag198.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9"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diagramColors" Target="../diagrams/colors1.xml"/><Relationship Id="rId3" Type="http://schemas.openxmlformats.org/officeDocument/2006/relationships/tags" Target="../tags/tag201.xml"/><Relationship Id="rId7" Type="http://schemas.openxmlformats.org/officeDocument/2006/relationships/tags" Target="../tags/tag205.xml"/><Relationship Id="rId12" Type="http://schemas.openxmlformats.org/officeDocument/2006/relationships/diagramQuickStyle" Target="../diagrams/quickStyle1.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diagramLayout" Target="../diagrams/layout1.xml"/><Relationship Id="rId5" Type="http://schemas.openxmlformats.org/officeDocument/2006/relationships/tags" Target="../tags/tag203.xml"/><Relationship Id="rId10" Type="http://schemas.openxmlformats.org/officeDocument/2006/relationships/diagramData" Target="../diagrams/data1.xml"/><Relationship Id="rId4" Type="http://schemas.openxmlformats.org/officeDocument/2006/relationships/tags" Target="../tags/tag202.xml"/><Relationship Id="rId9" Type="http://schemas.openxmlformats.org/officeDocument/2006/relationships/notesSlide" Target="../notesSlides/notesSlide12.xml"/><Relationship Id="rId14" Type="http://schemas.microsoft.com/office/2007/relationships/diagramDrawing" Target="../diagrams/drawing1.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08.xml"/><Relationship Id="rId7" Type="http://schemas.openxmlformats.org/officeDocument/2006/relationships/tags" Target="../tags/tag212.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5" Type="http://schemas.openxmlformats.org/officeDocument/2006/relationships/tags" Target="../tags/tag210.xml"/><Relationship Id="rId10" Type="http://schemas.openxmlformats.org/officeDocument/2006/relationships/image" Target="../media/image4.png"/><Relationship Id="rId4" Type="http://schemas.openxmlformats.org/officeDocument/2006/relationships/tags" Target="../tags/tag209.xml"/><Relationship Id="rId9"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10.xml"/><Relationship Id="rId7"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s>
</file>

<file path=ppt/slides/_rels/slide20.xml.rels><?xml version="1.0" encoding="UTF-8" standalone="yes"?>
<Relationships xmlns="http://schemas.openxmlformats.org/package/2006/relationships"><Relationship Id="rId3" Type="http://schemas.openxmlformats.org/officeDocument/2006/relationships/tags" Target="../tags/tag215.xml"/><Relationship Id="rId7" Type="http://schemas.openxmlformats.org/officeDocument/2006/relationships/notesSlide" Target="../notesSlides/notesSlide14.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slideLayout" Target="../slideLayouts/slideLayout13.xml"/><Relationship Id="rId5" Type="http://schemas.openxmlformats.org/officeDocument/2006/relationships/tags" Target="../tags/tag217.xml"/><Relationship Id="rId4" Type="http://schemas.openxmlformats.org/officeDocument/2006/relationships/tags" Target="../tags/tag216.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diagramColors" Target="../diagrams/colors2.xml"/><Relationship Id="rId3" Type="http://schemas.openxmlformats.org/officeDocument/2006/relationships/tags" Target="../tags/tag220.xml"/><Relationship Id="rId7" Type="http://schemas.openxmlformats.org/officeDocument/2006/relationships/tags" Target="../tags/tag224.xml"/><Relationship Id="rId12" Type="http://schemas.openxmlformats.org/officeDocument/2006/relationships/diagramQuickStyle" Target="../diagrams/quickStyle2.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tags" Target="../tags/tag223.xml"/><Relationship Id="rId11" Type="http://schemas.openxmlformats.org/officeDocument/2006/relationships/diagramLayout" Target="../diagrams/layout2.xml"/><Relationship Id="rId5" Type="http://schemas.openxmlformats.org/officeDocument/2006/relationships/tags" Target="../tags/tag222.xml"/><Relationship Id="rId10" Type="http://schemas.openxmlformats.org/officeDocument/2006/relationships/diagramData" Target="../diagrams/data2.xml"/><Relationship Id="rId4" Type="http://schemas.openxmlformats.org/officeDocument/2006/relationships/tags" Target="../tags/tag221.xml"/><Relationship Id="rId9" Type="http://schemas.openxmlformats.org/officeDocument/2006/relationships/notesSlide" Target="../notesSlides/notesSlide15.xml"/><Relationship Id="rId14" Type="http://schemas.microsoft.com/office/2007/relationships/diagramDrawing" Target="../diagrams/drawing2.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diagramColors" Target="../diagrams/colors3.xml"/><Relationship Id="rId3" Type="http://schemas.openxmlformats.org/officeDocument/2006/relationships/tags" Target="../tags/tag227.xml"/><Relationship Id="rId7" Type="http://schemas.openxmlformats.org/officeDocument/2006/relationships/tags" Target="../tags/tag231.xml"/><Relationship Id="rId12" Type="http://schemas.openxmlformats.org/officeDocument/2006/relationships/diagramQuickStyle" Target="../diagrams/quickStyle3.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11" Type="http://schemas.openxmlformats.org/officeDocument/2006/relationships/diagramLayout" Target="../diagrams/layout3.xml"/><Relationship Id="rId5" Type="http://schemas.openxmlformats.org/officeDocument/2006/relationships/tags" Target="../tags/tag229.xml"/><Relationship Id="rId10" Type="http://schemas.openxmlformats.org/officeDocument/2006/relationships/diagramData" Target="../diagrams/data3.xml"/><Relationship Id="rId4" Type="http://schemas.openxmlformats.org/officeDocument/2006/relationships/tags" Target="../tags/tag228.xml"/><Relationship Id="rId9" Type="http://schemas.openxmlformats.org/officeDocument/2006/relationships/notesSlide" Target="../notesSlides/notesSlide16.xml"/><Relationship Id="rId14" Type="http://schemas.microsoft.com/office/2007/relationships/diagramDrawing" Target="../diagrams/drawing3.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34.xml"/><Relationship Id="rId7" Type="http://schemas.openxmlformats.org/officeDocument/2006/relationships/tags" Target="../tags/tag238.xml"/><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9"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41.xml"/><Relationship Id="rId7" Type="http://schemas.openxmlformats.org/officeDocument/2006/relationships/tags" Target="../tags/tag245.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tags" Target="../tags/tag244.xml"/><Relationship Id="rId5" Type="http://schemas.openxmlformats.org/officeDocument/2006/relationships/tags" Target="../tags/tag243.xml"/><Relationship Id="rId10" Type="http://schemas.openxmlformats.org/officeDocument/2006/relationships/image" Target="../media/image5.png"/><Relationship Id="rId4" Type="http://schemas.openxmlformats.org/officeDocument/2006/relationships/tags" Target="../tags/tag242.xml"/><Relationship Id="rId9" Type="http://schemas.openxmlformats.org/officeDocument/2006/relationships/notesSlide" Target="../notesSlides/notesSlide18.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48.xml"/><Relationship Id="rId7" Type="http://schemas.openxmlformats.org/officeDocument/2006/relationships/tags" Target="../tags/tag252.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tags" Target="../tags/tag251.xml"/><Relationship Id="rId5" Type="http://schemas.openxmlformats.org/officeDocument/2006/relationships/tags" Target="../tags/tag250.xml"/><Relationship Id="rId10" Type="http://schemas.openxmlformats.org/officeDocument/2006/relationships/image" Target="../media/image6.png"/><Relationship Id="rId4" Type="http://schemas.openxmlformats.org/officeDocument/2006/relationships/tags" Target="../tags/tag249.xml"/><Relationship Id="rId9"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55.xml"/><Relationship Id="rId7" Type="http://schemas.openxmlformats.org/officeDocument/2006/relationships/tags" Target="../tags/tag259.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9"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62.xml"/><Relationship Id="rId7" Type="http://schemas.openxmlformats.org/officeDocument/2006/relationships/tags" Target="../tags/tag266.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9"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3" Type="http://schemas.openxmlformats.org/officeDocument/2006/relationships/tags" Target="../tags/tag269.xml"/><Relationship Id="rId7" Type="http://schemas.openxmlformats.org/officeDocument/2006/relationships/notesSlide" Target="../notesSlides/notesSlide22.xml"/><Relationship Id="rId2" Type="http://schemas.openxmlformats.org/officeDocument/2006/relationships/tags" Target="../tags/tag268.xml"/><Relationship Id="rId1" Type="http://schemas.openxmlformats.org/officeDocument/2006/relationships/tags" Target="../tags/tag267.xml"/><Relationship Id="rId6" Type="http://schemas.openxmlformats.org/officeDocument/2006/relationships/slideLayout" Target="../slideLayouts/slideLayout13.xml"/><Relationship Id="rId5" Type="http://schemas.openxmlformats.org/officeDocument/2006/relationships/tags" Target="../tags/tag271.xml"/><Relationship Id="rId4" Type="http://schemas.openxmlformats.org/officeDocument/2006/relationships/tags" Target="../tags/tag270.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6.xml"/><Relationship Id="rId7" Type="http://schemas.openxmlformats.org/officeDocument/2006/relationships/tags" Target="../tags/tag120.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diagramColors" Target="../diagrams/colors4.xml"/><Relationship Id="rId3" Type="http://schemas.openxmlformats.org/officeDocument/2006/relationships/tags" Target="../tags/tag274.xml"/><Relationship Id="rId7" Type="http://schemas.openxmlformats.org/officeDocument/2006/relationships/tags" Target="../tags/tag278.xml"/><Relationship Id="rId12" Type="http://schemas.openxmlformats.org/officeDocument/2006/relationships/diagramQuickStyle" Target="../diagrams/quickStyle4.xml"/><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tags" Target="../tags/tag277.xml"/><Relationship Id="rId11" Type="http://schemas.openxmlformats.org/officeDocument/2006/relationships/diagramLayout" Target="../diagrams/layout4.xml"/><Relationship Id="rId5" Type="http://schemas.openxmlformats.org/officeDocument/2006/relationships/tags" Target="../tags/tag276.xml"/><Relationship Id="rId10" Type="http://schemas.openxmlformats.org/officeDocument/2006/relationships/diagramData" Target="../diagrams/data4.xml"/><Relationship Id="rId4" Type="http://schemas.openxmlformats.org/officeDocument/2006/relationships/tags" Target="../tags/tag275.xml"/><Relationship Id="rId9" Type="http://schemas.openxmlformats.org/officeDocument/2006/relationships/notesSlide" Target="../notesSlides/notesSlide23.xml"/><Relationship Id="rId14" Type="http://schemas.microsoft.com/office/2007/relationships/diagramDrawing" Target="../diagrams/drawing4.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diagramColors" Target="../diagrams/colors5.xml"/><Relationship Id="rId3" Type="http://schemas.openxmlformats.org/officeDocument/2006/relationships/tags" Target="../tags/tag281.xml"/><Relationship Id="rId7" Type="http://schemas.openxmlformats.org/officeDocument/2006/relationships/tags" Target="../tags/tag285.xml"/><Relationship Id="rId12" Type="http://schemas.openxmlformats.org/officeDocument/2006/relationships/diagramQuickStyle" Target="../diagrams/quickStyle5.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tags" Target="../tags/tag284.xml"/><Relationship Id="rId11" Type="http://schemas.openxmlformats.org/officeDocument/2006/relationships/diagramLayout" Target="../diagrams/layout5.xml"/><Relationship Id="rId5" Type="http://schemas.openxmlformats.org/officeDocument/2006/relationships/tags" Target="../tags/tag283.xml"/><Relationship Id="rId10" Type="http://schemas.openxmlformats.org/officeDocument/2006/relationships/diagramData" Target="../diagrams/data5.xml"/><Relationship Id="rId4" Type="http://schemas.openxmlformats.org/officeDocument/2006/relationships/tags" Target="../tags/tag282.xml"/><Relationship Id="rId9" Type="http://schemas.openxmlformats.org/officeDocument/2006/relationships/notesSlide" Target="../notesSlides/notesSlide24.xml"/><Relationship Id="rId14" Type="http://schemas.microsoft.com/office/2007/relationships/diagramDrawing" Target="../diagrams/drawing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9"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30.xml"/><Relationship Id="rId7" Type="http://schemas.openxmlformats.org/officeDocument/2006/relationships/tags" Target="../tags/tag134.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9"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37.xml"/><Relationship Id="rId7" Type="http://schemas.openxmlformats.org/officeDocument/2006/relationships/tags" Target="../tags/tag141.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9"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44.xml"/><Relationship Id="rId7" Type="http://schemas.openxmlformats.org/officeDocument/2006/relationships/tags" Target="../tags/tag148.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9"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981710" y="751840"/>
            <a:ext cx="9621520" cy="11938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ysClr val="windowText" lastClr="000000"/>
                </a:solidFill>
                <a:latin typeface="等线 Light" panose="02010600030101010101" charset="-122"/>
                <a:ea typeface="宋体" panose="02010600030101010101" pitchFamily="2" charset="-122"/>
                <a:cs typeface="宋体" panose="02010600030101010101" pitchFamily="2" charset="-122"/>
              </a:defRPr>
            </a:lvl1pPr>
          </a:lstStyle>
          <a:p>
            <a:r>
              <a:rPr lang="zh-CN" altLang="en-US" sz="4400" b="1" dirty="0">
                <a:solidFill>
                  <a:srgbClr val="002060"/>
                </a:solidFill>
                <a:effectLst>
                  <a:outerShdw blurRad="38100" dist="19050" dir="2700000" algn="tl" rotWithShape="0">
                    <a:schemeClr val="dk1">
                      <a:alpha val="40000"/>
                    </a:schemeClr>
                  </a:outerShdw>
                </a:effectLst>
                <a:latin typeface="+mn-lt"/>
                <a:ea typeface="+mn-lt"/>
                <a:cs typeface="微软雅黑" panose="020B0503020204020204" pitchFamily="34" charset="-122"/>
              </a:rPr>
              <a:t>《市场营销教程》</a:t>
            </a:r>
          </a:p>
        </p:txBody>
      </p:sp>
      <p:cxnSp>
        <p:nvCxnSpPr>
          <p:cNvPr id="10" name="直接连接符​​ 57"/>
          <p:cNvCxnSpPr/>
          <p:nvPr/>
        </p:nvCxnSpPr>
        <p:spPr>
          <a:xfrm flipV="1">
            <a:off x="1281430" y="2056765"/>
            <a:ext cx="9182100" cy="635"/>
          </a:xfrm>
          <a:prstGeom prst="line">
            <a:avLst/>
          </a:prstGeom>
          <a:noFill/>
          <a:ln w="25400" cap="flat" cmpd="sng" algn="ctr">
            <a:solidFill>
              <a:srgbClr val="A5A5A5"/>
            </a:solidFill>
            <a:prstDash val="solid"/>
            <a:miter lim="800000"/>
          </a:ln>
          <a:effectLst/>
        </p:spPr>
      </p:cxnSp>
      <p:sp>
        <p:nvSpPr>
          <p:cNvPr id="155" name="文本框 8"/>
          <p:cNvSpPr txBox="1"/>
          <p:nvPr/>
        </p:nvSpPr>
        <p:spPr>
          <a:xfrm>
            <a:off x="991870" y="3604895"/>
            <a:ext cx="10208260" cy="706755"/>
          </a:xfrm>
          <a:prstGeom prst="rect">
            <a:avLst/>
          </a:prstGeom>
          <a:ln w="12700">
            <a:miter lim="400000"/>
          </a:ln>
        </p:spPr>
        <p:txBody>
          <a:bodyPr wrap="square" lIns="45719" rIns="45719">
            <a:spAutoFit/>
          </a:bodyPr>
          <a:lstStyle>
            <a:lvl1pPr algn="ctr" defTabSz="457200">
              <a:defRPr sz="5400" b="1">
                <a:solidFill>
                  <a:srgbClr val="404040"/>
                </a:solidFill>
              </a:defRPr>
            </a:lvl1pPr>
          </a:lstStyle>
          <a:p>
            <a:r>
              <a:rPr sz="4000" dirty="0" err="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第一章</a:t>
            </a:r>
            <a:r>
              <a:rPr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 </a:t>
            </a:r>
            <a:r>
              <a:rPr sz="4000" dirty="0" err="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变幻无穷、包罗万象</a:t>
            </a:r>
            <a:r>
              <a:rPr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sz="4000" dirty="0" err="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营销的概念</a:t>
            </a:r>
            <a:endParaRPr sz="4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lang="en-US" altLang="zh-CN" sz="3400" b="1" spc="180" dirty="0">
                <a:solidFill>
                  <a:srgbClr val="002060"/>
                </a:solidFill>
                <a:latin typeface="微软雅黑" panose="020B0503020204020204" pitchFamily="34" charset="-122"/>
                <a:ea typeface="微软雅黑" panose="020B0503020204020204" pitchFamily="34" charset="-122"/>
              </a:rPr>
              <a:t>1</a:t>
            </a: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认识市场</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3231"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市场的</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类型</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1352550" y="2181860"/>
            <a:ext cx="9485630" cy="44284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r>
              <a:rPr lang="zh-CN" altLang="en-US" sz="1800" b="1" kern="100" dirty="0">
                <a:latin typeface="+mn-ea"/>
                <a:cs typeface="宋体" panose="02010600030101010101" pitchFamily="2" charset="-122"/>
              </a:rPr>
              <a:t>（</a:t>
            </a:r>
            <a:r>
              <a:rPr lang="en-US" altLang="zh-CN" sz="1800" b="1" kern="100" dirty="0">
                <a:latin typeface="+mn-ea"/>
                <a:cs typeface="宋体" panose="02010600030101010101" pitchFamily="2" charset="-122"/>
              </a:rPr>
              <a:t>3</a:t>
            </a:r>
            <a:r>
              <a:rPr lang="zh-CN" altLang="en-US" sz="1800" b="1" kern="100" dirty="0">
                <a:latin typeface="+mn-ea"/>
                <a:cs typeface="宋体" panose="02010600030101010101" pitchFamily="2" charset="-122"/>
              </a:rPr>
              <a:t>）</a:t>
            </a:r>
            <a:r>
              <a:rPr lang="zh-CN" altLang="zh-CN" sz="1800" b="1" kern="100" dirty="0">
                <a:effectLst/>
                <a:latin typeface="+mn-ea"/>
                <a:cs typeface="宋体" panose="02010600030101010101" pitchFamily="2" charset="-122"/>
              </a:rPr>
              <a:t>按照市场的地理位置或空间范围分类</a:t>
            </a:r>
            <a:endParaRPr lang="zh-CN" altLang="zh-CN" sz="1800" b="1" kern="100" dirty="0">
              <a:effectLst/>
              <a:latin typeface="+mn-ea"/>
              <a:cs typeface="Times New Roman" panose="02020603050405020304" pitchFamily="18" charset="0"/>
            </a:endParaRPr>
          </a:p>
          <a:p>
            <a:pPr indent="266700" algn="just">
              <a:lnSpc>
                <a:spcPct val="125000"/>
              </a:lnSpc>
            </a:pPr>
            <a:r>
              <a:rPr lang="zh-CN" altLang="zh-CN" sz="1800" kern="100" dirty="0">
                <a:effectLst/>
                <a:latin typeface="+mn-ea"/>
                <a:cs typeface="宋体" panose="02010600030101010101" pitchFamily="2" charset="-122"/>
              </a:rPr>
              <a:t>这是按照一定的地域进行市场划分的方法，具体又有以下划分：</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A.</a:t>
            </a:r>
            <a:r>
              <a:rPr lang="zh-CN" altLang="zh-CN" sz="1800" kern="100" dirty="0">
                <a:effectLst/>
                <a:latin typeface="+mn-ea"/>
                <a:cs typeface="宋体" panose="02010600030101010101" pitchFamily="2" charset="-122"/>
              </a:rPr>
              <a:t>在世界范围内，按照洲别可以将市场划分为亚洲市场、美洲市场、欧洲市场、澳洲市场、非洲市场等，按照国别又可以将市场分为中国市场、美国市场、英国市场、韩国市场等；</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B.</a:t>
            </a:r>
            <a:r>
              <a:rPr lang="zh-CN" altLang="zh-CN" sz="1800" kern="100" dirty="0">
                <a:effectLst/>
                <a:latin typeface="+mn-ea"/>
                <a:cs typeface="宋体" panose="02010600030101010101" pitchFamily="2" charset="-122"/>
              </a:rPr>
              <a:t>在国家范围内，按照国界可以将市场分为国内市场和国际市场，按照地域，例如我国，可分为华南市场、华中市场、华东市场、华北市场等。</a:t>
            </a:r>
            <a:endParaRPr lang="en-US" altLang="zh-CN" sz="1800" kern="100" dirty="0">
              <a:effectLst/>
              <a:latin typeface="+mn-ea"/>
              <a:cs typeface="宋体" panose="02010600030101010101" pitchFamily="2" charset="-122"/>
            </a:endParaRPr>
          </a:p>
          <a:p>
            <a:pPr indent="266700" algn="just">
              <a:lnSpc>
                <a:spcPct val="125000"/>
              </a:lnSpc>
            </a:pPr>
            <a:r>
              <a:rPr lang="zh-CN" altLang="en-US" sz="1800" b="1" kern="100" dirty="0">
                <a:effectLst/>
                <a:latin typeface="+mn-ea"/>
                <a:cs typeface="Times New Roman" panose="02020603050405020304" pitchFamily="18" charset="0"/>
              </a:rPr>
              <a:t>（</a:t>
            </a:r>
            <a:r>
              <a:rPr lang="en-US" altLang="zh-CN" sz="1800" b="1" kern="100" dirty="0">
                <a:effectLst/>
                <a:latin typeface="+mn-ea"/>
                <a:cs typeface="Times New Roman" panose="02020603050405020304" pitchFamily="18" charset="0"/>
              </a:rPr>
              <a:t>4</a:t>
            </a:r>
            <a:r>
              <a:rPr lang="zh-CN" altLang="en-US" sz="1800" b="1" kern="100" dirty="0">
                <a:effectLst/>
                <a:latin typeface="+mn-ea"/>
                <a:cs typeface="Times New Roman" panose="02020603050405020304" pitchFamily="18" charset="0"/>
              </a:rPr>
              <a:t>）按商品流通的交易形式分类</a:t>
            </a:r>
          </a:p>
          <a:p>
            <a:pPr indent="266700" algn="just">
              <a:lnSpc>
                <a:spcPct val="125000"/>
              </a:lnSpc>
            </a:pPr>
            <a:r>
              <a:rPr lang="zh-CN" altLang="en-US" sz="1800" kern="100" dirty="0">
                <a:effectLst/>
                <a:latin typeface="+mn-ea"/>
                <a:cs typeface="Times New Roman" panose="02020603050405020304" pitchFamily="18" charset="0"/>
              </a:rPr>
              <a:t>按这种标准可以分为现货市场、期货市场、批发市场和零售市场等。</a:t>
            </a:r>
          </a:p>
          <a:p>
            <a:pPr indent="266700" algn="just">
              <a:lnSpc>
                <a:spcPct val="125000"/>
              </a:lnSpc>
            </a:pPr>
            <a:r>
              <a:rPr lang="en-US" altLang="zh-CN" sz="1800" kern="100" dirty="0">
                <a:effectLst/>
                <a:latin typeface="+mn-ea"/>
                <a:cs typeface="Times New Roman" panose="02020603050405020304" pitchFamily="18" charset="0"/>
              </a:rPr>
              <a:t>A.</a:t>
            </a:r>
            <a:r>
              <a:rPr lang="zh-CN" altLang="en-US" sz="1800" kern="100" dirty="0">
                <a:effectLst/>
                <a:latin typeface="+mn-ea"/>
                <a:cs typeface="Times New Roman" panose="02020603050405020304" pitchFamily="18" charset="0"/>
              </a:rPr>
              <a:t>现货市场，是指买卖的商品、有价证券及外汇等实物均收取现金，并当即实现实物转移的交易市场。根据交易方式的不同，商品现货市场还可以进一步划分为批发市场和零售市场。</a:t>
            </a:r>
          </a:p>
          <a:p>
            <a:pPr indent="266700" algn="just">
              <a:lnSpc>
                <a:spcPct val="125000"/>
              </a:lnSpc>
            </a:pPr>
            <a:r>
              <a:rPr lang="en-US" altLang="zh-CN" sz="1800" kern="100" dirty="0">
                <a:effectLst/>
                <a:latin typeface="+mn-ea"/>
                <a:cs typeface="Times New Roman" panose="02020603050405020304" pitchFamily="18" charset="0"/>
              </a:rPr>
              <a:t>B.</a:t>
            </a:r>
            <a:r>
              <a:rPr lang="zh-CN" altLang="en-US" sz="1800" kern="100" dirty="0">
                <a:effectLst/>
                <a:latin typeface="+mn-ea"/>
                <a:cs typeface="Times New Roman" panose="02020603050405020304" pitchFamily="18" charset="0"/>
              </a:rPr>
              <a:t>期货市场，是买卖商品或金融工具的期货或期权合约的场所，主要由交易和清算场所、交易活动当事人和交易对象三部分构成。</a:t>
            </a:r>
          </a:p>
          <a:p>
            <a:pPr indent="266700" algn="just">
              <a:lnSpc>
                <a:spcPct val="125000"/>
              </a:lnSpc>
            </a:pPr>
            <a:endParaRPr lang="zh-CN" altLang="zh-CN" sz="1800"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3840014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lang="en-US" altLang="zh-CN" sz="3400" b="1" spc="180" dirty="0">
                <a:solidFill>
                  <a:srgbClr val="002060"/>
                </a:solidFill>
                <a:latin typeface="微软雅黑" panose="020B0503020204020204" pitchFamily="34" charset="-122"/>
                <a:ea typeface="微软雅黑" panose="020B0503020204020204" pitchFamily="34" charset="-122"/>
              </a:rPr>
              <a:t>1</a:t>
            </a: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认识市场</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3231"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市场的</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类型</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828991" y="1949450"/>
            <a:ext cx="10496234" cy="51943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r>
              <a:rPr lang="zh-CN" altLang="en-US" sz="1800" b="1" kern="100" dirty="0">
                <a:latin typeface="+mn-ea"/>
                <a:cs typeface="宋体" panose="02010600030101010101" pitchFamily="2" charset="-122"/>
              </a:rPr>
              <a:t>（</a:t>
            </a:r>
            <a:r>
              <a:rPr lang="en-US" altLang="zh-CN" sz="1800" b="1" kern="100" dirty="0">
                <a:latin typeface="+mn-ea"/>
                <a:cs typeface="宋体" panose="02010600030101010101" pitchFamily="2" charset="-122"/>
              </a:rPr>
              <a:t>5</a:t>
            </a:r>
            <a:r>
              <a:rPr lang="zh-CN" altLang="en-US" sz="1800" b="1" kern="100" dirty="0">
                <a:latin typeface="+mn-ea"/>
                <a:cs typeface="宋体" panose="02010600030101010101" pitchFamily="2" charset="-122"/>
              </a:rPr>
              <a:t>）</a:t>
            </a:r>
            <a:r>
              <a:rPr lang="zh-CN" altLang="zh-CN" sz="1800" b="1" kern="100" dirty="0">
                <a:effectLst/>
                <a:latin typeface="+mn-ea"/>
                <a:cs typeface="宋体" panose="02010600030101010101" pitchFamily="2" charset="-122"/>
              </a:rPr>
              <a:t>按市场主体地位分类</a:t>
            </a:r>
            <a:endParaRPr lang="zh-CN" altLang="zh-CN" sz="1800" b="1" kern="100" dirty="0">
              <a:effectLst/>
              <a:latin typeface="+mn-ea"/>
              <a:cs typeface="Times New Roman" panose="02020603050405020304" pitchFamily="18" charset="0"/>
            </a:endParaRPr>
          </a:p>
          <a:p>
            <a:pPr indent="266700" algn="just">
              <a:lnSpc>
                <a:spcPct val="125000"/>
              </a:lnSpc>
            </a:pPr>
            <a:r>
              <a:rPr lang="zh-CN" altLang="zh-CN" sz="1800" kern="100" dirty="0">
                <a:effectLst/>
                <a:latin typeface="+mn-ea"/>
                <a:cs typeface="宋体" panose="02010600030101010101" pitchFamily="2" charset="-122"/>
              </a:rPr>
              <a:t>这里说的主体是主要是指买方和卖方。</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A.</a:t>
            </a:r>
            <a:r>
              <a:rPr lang="zh-CN" altLang="zh-CN" sz="1800" kern="100" dirty="0">
                <a:effectLst/>
                <a:latin typeface="+mn-ea"/>
                <a:cs typeface="宋体" panose="02010600030101010101" pitchFamily="2" charset="-122"/>
              </a:rPr>
              <a:t>买方市场，是指在商品供过于求的条件下，买方掌握着市场交易主动权的一种市场形态，此时卖方处于支配地位，掌握交易价格主动权。</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B.</a:t>
            </a:r>
            <a:r>
              <a:rPr lang="zh-CN" altLang="zh-CN" sz="1800" kern="100" dirty="0">
                <a:effectLst/>
                <a:latin typeface="+mn-ea"/>
                <a:cs typeface="宋体" panose="02010600030101010101" pitchFamily="2" charset="-122"/>
              </a:rPr>
              <a:t>卖方市场，是指在商品供不应求的条件下，卖方掌握着市场交易主动权的一种市场形态，此时卖方处于支配地位，掌握交易价格主动权。 </a:t>
            </a:r>
            <a:endParaRPr lang="en-US" altLang="zh-CN" sz="1800" kern="100" dirty="0">
              <a:effectLst/>
              <a:latin typeface="+mn-ea"/>
              <a:cs typeface="宋体" panose="02010600030101010101" pitchFamily="2" charset="-122"/>
            </a:endParaRPr>
          </a:p>
          <a:p>
            <a:pPr indent="266700" algn="just">
              <a:lnSpc>
                <a:spcPct val="125000"/>
              </a:lnSpc>
            </a:pPr>
            <a:r>
              <a:rPr lang="zh-CN" altLang="en-US" sz="18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1"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800" b="1" kern="100" dirty="0">
                <a:effectLst/>
                <a:latin typeface="微软雅黑" panose="020B0503020204020204" pitchFamily="34" charset="-122"/>
                <a:ea typeface="微软雅黑" panose="020B0503020204020204" pitchFamily="34" charset="-122"/>
                <a:cs typeface="Times New Roman" panose="02020603050405020304" pitchFamily="18" charset="0"/>
              </a:rPr>
              <a:t>）按购买目的分类</a:t>
            </a:r>
          </a:p>
          <a:p>
            <a:pPr indent="266700" algn="just">
              <a:lnSpc>
                <a:spcPct val="125000"/>
              </a:lnSpc>
            </a:pPr>
            <a:r>
              <a:rPr lang="zh-CN" altLang="en-US" sz="1800" kern="100" dirty="0">
                <a:effectLst/>
                <a:latin typeface="+mn-ea"/>
                <a:cs typeface="Times New Roman" panose="02020603050405020304" pitchFamily="18" charset="0"/>
              </a:rPr>
              <a:t>按照这种标准可以将市场分为消费者市场和组织市场。</a:t>
            </a:r>
          </a:p>
          <a:p>
            <a:pPr indent="266700" algn="just">
              <a:lnSpc>
                <a:spcPct val="125000"/>
              </a:lnSpc>
            </a:pPr>
            <a:r>
              <a:rPr lang="en-US" altLang="zh-CN" sz="1800" kern="100" dirty="0">
                <a:effectLst/>
                <a:latin typeface="+mn-ea"/>
                <a:cs typeface="Times New Roman" panose="02020603050405020304" pitchFamily="18" charset="0"/>
              </a:rPr>
              <a:t>A.</a:t>
            </a:r>
            <a:r>
              <a:rPr lang="zh-CN" altLang="en-US" sz="1800" kern="100" dirty="0">
                <a:effectLst/>
                <a:latin typeface="+mn-ea"/>
                <a:cs typeface="Times New Roman" panose="02020603050405020304" pitchFamily="18" charset="0"/>
              </a:rPr>
              <a:t>消费者市场，是指为满足自身需要而购买的一切个人和家庭构成的市场，又称最终消费者市场、消费品市场或生活资料市场。</a:t>
            </a:r>
          </a:p>
          <a:p>
            <a:pPr indent="266700" algn="just">
              <a:lnSpc>
                <a:spcPct val="125000"/>
              </a:lnSpc>
            </a:pPr>
            <a:r>
              <a:rPr lang="en-US" altLang="zh-CN" sz="1800" kern="100" dirty="0">
                <a:effectLst/>
                <a:latin typeface="+mn-ea"/>
                <a:cs typeface="Times New Roman" panose="02020603050405020304" pitchFamily="18" charset="0"/>
              </a:rPr>
              <a:t>B.</a:t>
            </a:r>
            <a:r>
              <a:rPr lang="zh-CN" altLang="en-US" sz="1800" kern="100" dirty="0">
                <a:effectLst/>
                <a:latin typeface="+mn-ea"/>
                <a:cs typeface="Times New Roman" panose="02020603050405020304" pitchFamily="18" charset="0"/>
              </a:rPr>
              <a:t>组织市场，是指一切为了自身生产、转售或转租或者用于组织消费而采购的一切组织构成的市场。主要包括生产者市场、中间商市场和政府市场。生产者市场也叫产业市场，是指购买的目的是为了再生产而采购的组织形成的市场。中间商市场则是指为了转售而采购的组织形成的市场，中间商市场主要包括批发商、零售商、代理商和经销商。政府市场是指因为政府采购而形成的市场。</a:t>
            </a:r>
          </a:p>
          <a:p>
            <a:pPr indent="266700" algn="just">
              <a:lnSpc>
                <a:spcPct val="125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6070" algn="just">
              <a:lnSpc>
                <a:spcPct val="125000"/>
              </a:lnSpc>
              <a:spcBef>
                <a:spcPts val="600"/>
              </a:spcBef>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813276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lang="en-US" altLang="zh-CN" sz="3400" b="1" spc="180" dirty="0">
                <a:solidFill>
                  <a:srgbClr val="002060"/>
                </a:solidFill>
                <a:latin typeface="微软雅黑" panose="020B0503020204020204" pitchFamily="34" charset="-122"/>
                <a:ea typeface="微软雅黑" panose="020B0503020204020204" pitchFamily="34" charset="-122"/>
              </a:rPr>
              <a:t>1</a:t>
            </a: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a:t>
            </a:r>
            <a:r>
              <a:rPr lang="zh-CN" altLang="en-US" sz="3400" b="1" spc="180" dirty="0">
                <a:solidFill>
                  <a:srgbClr val="002060"/>
                </a:solidFill>
                <a:latin typeface="微软雅黑" panose="020B0503020204020204" pitchFamily="34" charset="-122"/>
                <a:ea typeface="微软雅黑" panose="020B0503020204020204" pitchFamily="34" charset="-122"/>
              </a:rPr>
              <a:t>理解市场营销</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36" name="Title 6"/>
          <p:cNvSpPr txBox="1"/>
          <p:nvPr>
            <p:custDataLst>
              <p:tags r:id="rId5"/>
            </p:custDataLst>
          </p:nvPr>
        </p:nvSpPr>
        <p:spPr>
          <a:xfrm>
            <a:off x="1352550" y="2181860"/>
            <a:ext cx="9485630" cy="33166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9" name="图片 8" descr="snipaste_20180315_003212">
            <a:extLst>
              <a:ext uri="{FF2B5EF4-FFF2-40B4-BE49-F238E27FC236}">
                <a16:creationId xmlns:a16="http://schemas.microsoft.com/office/drawing/2014/main" id="{24840126-1CBF-478C-90D4-EE1F3344933C}"/>
              </a:ext>
            </a:extLst>
          </p:cNvPr>
          <p:cNvPicPr>
            <a:picLocks noChangeAspect="1"/>
          </p:cNvPicPr>
          <p:nvPr/>
        </p:nvPicPr>
        <p:blipFill>
          <a:blip r:embed="rId8"/>
          <a:stretch>
            <a:fillRect/>
          </a:stretch>
        </p:blipFill>
        <p:spPr>
          <a:xfrm>
            <a:off x="1811867" y="1481017"/>
            <a:ext cx="7547822" cy="4017448"/>
          </a:xfrm>
          <a:prstGeom prst="rect">
            <a:avLst/>
          </a:prstGeom>
        </p:spPr>
      </p:pic>
      <p:sp>
        <p:nvSpPr>
          <p:cNvPr id="13" name="文本框 12">
            <a:extLst>
              <a:ext uri="{FF2B5EF4-FFF2-40B4-BE49-F238E27FC236}">
                <a16:creationId xmlns:a16="http://schemas.microsoft.com/office/drawing/2014/main" id="{22CAEC61-7975-4AEF-B92F-C1C79B401727}"/>
              </a:ext>
            </a:extLst>
          </p:cNvPr>
          <p:cNvSpPr txBox="1"/>
          <p:nvPr/>
        </p:nvSpPr>
        <p:spPr>
          <a:xfrm>
            <a:off x="2368444" y="5498465"/>
            <a:ext cx="6434667" cy="390941"/>
          </a:xfrm>
          <a:prstGeom prst="rect">
            <a:avLst/>
          </a:prstGeom>
          <a:noFill/>
        </p:spPr>
        <p:txBody>
          <a:bodyPr wrap="square">
            <a:spAutoFit/>
          </a:bodyPr>
          <a:lstStyle/>
          <a:p>
            <a:pPr indent="267970" algn="ctr">
              <a:lnSpc>
                <a:spcPct val="125000"/>
              </a:lnSpc>
            </a:pPr>
            <a:r>
              <a:rPr lang="zh-CN" altLang="zh-CN" kern="100" dirty="0">
                <a:effectLst/>
                <a:latin typeface="黑体" panose="02010609060101010101" pitchFamily="49" charset="-122"/>
                <a:ea typeface="黑体" panose="02010609060101010101" pitchFamily="49" charset="-122"/>
                <a:cs typeface="宋体" panose="02010600030101010101" pitchFamily="2" charset="-122"/>
              </a:rPr>
              <a:t>图</a:t>
            </a:r>
            <a:r>
              <a:rPr lang="en-US" altLang="zh-CN" kern="100" dirty="0">
                <a:effectLst/>
                <a:latin typeface="黑体" panose="02010609060101010101" pitchFamily="49" charset="-122"/>
                <a:ea typeface="黑体" panose="02010609060101010101" pitchFamily="49" charset="-122"/>
                <a:cs typeface="宋体" panose="02010600030101010101" pitchFamily="2" charset="-122"/>
              </a:rPr>
              <a:t>1-1</a:t>
            </a:r>
            <a:r>
              <a:rPr lang="zh-CN" altLang="zh-CN" kern="100" dirty="0">
                <a:effectLst/>
                <a:latin typeface="黑体" panose="02010609060101010101" pitchFamily="49" charset="-122"/>
                <a:ea typeface="黑体" panose="02010609060101010101" pitchFamily="49" charset="-122"/>
                <a:cs typeface="宋体" panose="02010600030101010101" pitchFamily="2" charset="-122"/>
              </a:rPr>
              <a:t>市场营销定义的发展过程</a:t>
            </a:r>
            <a:endParaRPr lang="zh-CN" altLang="zh-CN"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2684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lang="en-US" altLang="zh-CN" sz="3400" b="1" spc="180" dirty="0">
                <a:solidFill>
                  <a:srgbClr val="002060"/>
                </a:solidFill>
                <a:latin typeface="微软雅黑" panose="020B0503020204020204" pitchFamily="34" charset="-122"/>
                <a:ea typeface="微软雅黑" panose="020B0503020204020204" pitchFamily="34" charset="-122"/>
              </a:rPr>
              <a:t>1</a:t>
            </a: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a:t>
            </a:r>
            <a:r>
              <a:rPr lang="zh-CN" altLang="en-US" sz="3400" b="1" spc="180" dirty="0">
                <a:solidFill>
                  <a:srgbClr val="002060"/>
                </a:solidFill>
                <a:latin typeface="微软雅黑" panose="020B0503020204020204" pitchFamily="34" charset="-122"/>
                <a:ea typeface="微软雅黑" panose="020B0503020204020204" pitchFamily="34" charset="-122"/>
              </a:rPr>
              <a:t>理解市场营销</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36" name="Title 6"/>
          <p:cNvSpPr txBox="1"/>
          <p:nvPr>
            <p:custDataLst>
              <p:tags r:id="rId5"/>
            </p:custDataLst>
          </p:nvPr>
        </p:nvSpPr>
        <p:spPr>
          <a:xfrm>
            <a:off x="1352550" y="5451298"/>
            <a:ext cx="9030315" cy="47167"/>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22CAEC61-7975-4AEF-B92F-C1C79B401727}"/>
              </a:ext>
            </a:extLst>
          </p:cNvPr>
          <p:cNvSpPr txBox="1"/>
          <p:nvPr/>
        </p:nvSpPr>
        <p:spPr>
          <a:xfrm>
            <a:off x="2650373" y="6469542"/>
            <a:ext cx="6434667" cy="348813"/>
          </a:xfrm>
          <a:prstGeom prst="rect">
            <a:avLst/>
          </a:prstGeom>
          <a:noFill/>
        </p:spPr>
        <p:txBody>
          <a:bodyPr wrap="square">
            <a:spAutoFit/>
          </a:bodyPr>
          <a:lstStyle/>
          <a:p>
            <a:pPr indent="254000" algn="ctr">
              <a:lnSpc>
                <a:spcPts val="2000"/>
              </a:lnSpc>
            </a:pPr>
            <a:r>
              <a:rPr lang="zh-CN" altLang="zh-CN" sz="1800" kern="100" dirty="0">
                <a:effectLst/>
                <a:latin typeface="黑体" panose="02010609060101010101" pitchFamily="49" charset="-122"/>
                <a:ea typeface="黑体" panose="02010609060101010101" pitchFamily="49" charset="-122"/>
                <a:cs typeface="Times New Roman" panose="02020603050405020304" pitchFamily="18" charset="0"/>
              </a:rPr>
              <a:t>表 </a:t>
            </a:r>
            <a:r>
              <a:rPr lang="en-US" altLang="zh-CN" sz="1800" kern="100" dirty="0">
                <a:effectLst/>
                <a:latin typeface="黑体" panose="02010609060101010101" pitchFamily="49" charset="-122"/>
                <a:ea typeface="黑体" panose="02010609060101010101" pitchFamily="49" charset="-122"/>
                <a:cs typeface="Times New Roman" panose="02020603050405020304" pitchFamily="18" charset="0"/>
              </a:rPr>
              <a:t>1-1 </a:t>
            </a:r>
            <a:r>
              <a:rPr lang="zh-CN" altLang="zh-CN" sz="1800" kern="100" dirty="0">
                <a:effectLst/>
                <a:latin typeface="黑体" panose="02010609060101010101" pitchFamily="49" charset="-122"/>
                <a:ea typeface="黑体" panose="02010609060101010101" pitchFamily="49" charset="-122"/>
                <a:cs typeface="Times New Roman" panose="02020603050405020304" pitchFamily="18" charset="0"/>
              </a:rPr>
              <a:t>市场营销概念的演进与营销内涵的扩展</a:t>
            </a:r>
          </a:p>
        </p:txBody>
      </p:sp>
      <p:graphicFrame>
        <p:nvGraphicFramePr>
          <p:cNvPr id="2" name="表格 1">
            <a:extLst>
              <a:ext uri="{FF2B5EF4-FFF2-40B4-BE49-F238E27FC236}">
                <a16:creationId xmlns:a16="http://schemas.microsoft.com/office/drawing/2014/main" id="{0FF99482-3F3D-41BF-AA9D-196875E3B947}"/>
              </a:ext>
            </a:extLst>
          </p:cNvPr>
          <p:cNvGraphicFramePr>
            <a:graphicFrameLocks noGrp="1"/>
          </p:cNvGraphicFramePr>
          <p:nvPr>
            <p:extLst>
              <p:ext uri="{D42A27DB-BD31-4B8C-83A1-F6EECF244321}">
                <p14:modId xmlns:p14="http://schemas.microsoft.com/office/powerpoint/2010/main" val="1599428322"/>
              </p:ext>
            </p:extLst>
          </p:nvPr>
        </p:nvGraphicFramePr>
        <p:xfrm>
          <a:off x="595302" y="1014325"/>
          <a:ext cx="10872798" cy="5364067"/>
        </p:xfrm>
        <a:graphic>
          <a:graphicData uri="http://schemas.openxmlformats.org/drawingml/2006/table">
            <a:tbl>
              <a:tblPr firstRow="1" firstCol="1" bandRow="1"/>
              <a:tblGrid>
                <a:gridCol w="1533076">
                  <a:extLst>
                    <a:ext uri="{9D8B030D-6E8A-4147-A177-3AD203B41FA5}">
                      <a16:colId xmlns:a16="http://schemas.microsoft.com/office/drawing/2014/main" val="827029879"/>
                    </a:ext>
                  </a:extLst>
                </a:gridCol>
                <a:gridCol w="1081641">
                  <a:extLst>
                    <a:ext uri="{9D8B030D-6E8A-4147-A177-3AD203B41FA5}">
                      <a16:colId xmlns:a16="http://schemas.microsoft.com/office/drawing/2014/main" val="2132534139"/>
                    </a:ext>
                  </a:extLst>
                </a:gridCol>
                <a:gridCol w="1622461">
                  <a:extLst>
                    <a:ext uri="{9D8B030D-6E8A-4147-A177-3AD203B41FA5}">
                      <a16:colId xmlns:a16="http://schemas.microsoft.com/office/drawing/2014/main" val="2372651551"/>
                    </a:ext>
                  </a:extLst>
                </a:gridCol>
                <a:gridCol w="2242152">
                  <a:extLst>
                    <a:ext uri="{9D8B030D-6E8A-4147-A177-3AD203B41FA5}">
                      <a16:colId xmlns:a16="http://schemas.microsoft.com/office/drawing/2014/main" val="3772586950"/>
                    </a:ext>
                  </a:extLst>
                </a:gridCol>
                <a:gridCol w="1543592">
                  <a:extLst>
                    <a:ext uri="{9D8B030D-6E8A-4147-A177-3AD203B41FA5}">
                      <a16:colId xmlns:a16="http://schemas.microsoft.com/office/drawing/2014/main" val="640867386"/>
                    </a:ext>
                  </a:extLst>
                </a:gridCol>
                <a:gridCol w="2849876">
                  <a:extLst>
                    <a:ext uri="{9D8B030D-6E8A-4147-A177-3AD203B41FA5}">
                      <a16:colId xmlns:a16="http://schemas.microsoft.com/office/drawing/2014/main" val="1176558870"/>
                    </a:ext>
                  </a:extLst>
                </a:gridCol>
              </a:tblGrid>
              <a:tr h="235274">
                <a:tc>
                  <a:txBody>
                    <a:bodyPr/>
                    <a:lstStyle/>
                    <a:p>
                      <a:pPr indent="459105" algn="ctr">
                        <a:lnSpc>
                          <a:spcPct val="125000"/>
                        </a:lnSpc>
                        <a:tabLst>
                          <a:tab pos="990600" algn="l"/>
                        </a:tabLst>
                      </a:pPr>
                      <a:r>
                        <a:rPr lang="zh-CN" sz="1400" kern="100" dirty="0">
                          <a:effectLst/>
                          <a:latin typeface="Calibri" panose="020F0502020204030204" pitchFamily="34" charset="0"/>
                          <a:ea typeface="宋体" panose="02010600030101010101" pitchFamily="2" charset="-122"/>
                          <a:cs typeface="宋体" panose="02010600030101010101" pitchFamily="2" charset="-122"/>
                        </a:rPr>
                        <a:t>定义序号</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a:txBody>
                    <a:bodyPr/>
                    <a:lstStyle/>
                    <a:p>
                      <a:pPr indent="459105" algn="ctr">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主体</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a:txBody>
                    <a:bodyPr/>
                    <a:lstStyle/>
                    <a:p>
                      <a:pPr indent="459105" algn="ctr">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客体</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a:txBody>
                    <a:bodyPr/>
                    <a:lstStyle/>
                    <a:p>
                      <a:pPr indent="459105" algn="ctr">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过程</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a:txBody>
                    <a:bodyPr/>
                    <a:lstStyle/>
                    <a:p>
                      <a:pPr indent="459105" algn="ctr">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工具</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a:txBody>
                    <a:bodyPr/>
                    <a:lstStyle/>
                    <a:p>
                      <a:pPr indent="459105" algn="ctr">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目标</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extLst>
                  <a:ext uri="{0D108BD9-81ED-4DB2-BD59-A6C34878D82A}">
                    <a16:rowId xmlns:a16="http://schemas.microsoft.com/office/drawing/2014/main" val="1344162658"/>
                  </a:ext>
                </a:extLst>
              </a:tr>
              <a:tr h="686458">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美国全国营销与广告教师协会（</a:t>
                      </a:r>
                      <a:r>
                        <a:rPr lang="en-US"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1935</a:t>
                      </a: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企业</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货物和劳务</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流通</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分销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促进流通</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extLst>
                  <a:ext uri="{0D108BD9-81ED-4DB2-BD59-A6C34878D82A}">
                    <a16:rowId xmlns:a16="http://schemas.microsoft.com/office/drawing/2014/main" val="3162059795"/>
                  </a:ext>
                </a:extLst>
              </a:tr>
              <a:tr h="481422">
                <a:tc>
                  <a:txBody>
                    <a:bodyPr/>
                    <a:lstStyle/>
                    <a:p>
                      <a:pPr indent="459105" algn="l">
                        <a:lnSpc>
                          <a:spcPct val="125000"/>
                        </a:lnSpc>
                        <a:tabLst>
                          <a:tab pos="990600" algn="l"/>
                        </a:tabLst>
                      </a:pPr>
                      <a:r>
                        <a:rPr lang="en-US" sz="14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AMA</a:t>
                      </a: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1960</a:t>
                      </a: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企业</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货物和劳务</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流通</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销售</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提高销量：主体利益</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extLst>
                  <a:ext uri="{0D108BD9-81ED-4DB2-BD59-A6C34878D82A}">
                    <a16:rowId xmlns:a16="http://schemas.microsoft.com/office/drawing/2014/main" val="3344175228"/>
                  </a:ext>
                </a:extLst>
              </a:tr>
              <a:tr h="481422">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麦卡锡（</a:t>
                      </a:r>
                      <a:r>
                        <a:rPr lang="en-US"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1960</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企业</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产品及劳务</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流通</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销售</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满足需求，实现利润：双方受益</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extLst>
                  <a:ext uri="{0D108BD9-81ED-4DB2-BD59-A6C34878D82A}">
                    <a16:rowId xmlns:a16="http://schemas.microsoft.com/office/drawing/2014/main" val="2683296303"/>
                  </a:ext>
                </a:extLst>
              </a:tr>
              <a:tr h="578016">
                <a:tc>
                  <a:txBody>
                    <a:bodyPr/>
                    <a:lstStyle/>
                    <a:p>
                      <a:pPr indent="459105" algn="l">
                        <a:lnSpc>
                          <a:spcPct val="125000"/>
                        </a:lnSpc>
                        <a:tabLst>
                          <a:tab pos="990600" algn="l"/>
                        </a:tabLst>
                      </a:pPr>
                      <a:r>
                        <a:rPr lang="en-US" sz="1400" kern="100">
                          <a:solidFill>
                            <a:srgbClr val="000000"/>
                          </a:solidFill>
                          <a:effectLst/>
                          <a:latin typeface="宋体" panose="02010600030101010101" pitchFamily="2" charset="-122"/>
                          <a:ea typeface="宋体" panose="02010600030101010101" pitchFamily="2" charset="-122"/>
                          <a:cs typeface="宋体" panose="02010600030101010101" pitchFamily="2" charset="-122"/>
                        </a:rPr>
                        <a:t>AMA</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1985</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个人与组织</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货物、劳务</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和计谋</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交换</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实施</a:t>
                      </a:r>
                      <a:r>
                        <a:rPr lang="en-US"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管理</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en-US" sz="14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4P</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满足需求：主体利益</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extLst>
                  <a:ext uri="{0D108BD9-81ED-4DB2-BD59-A6C34878D82A}">
                    <a16:rowId xmlns:a16="http://schemas.microsoft.com/office/drawing/2014/main" val="3694312178"/>
                  </a:ext>
                </a:extLst>
              </a:tr>
              <a:tr h="481422">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格隆罗斯（</a:t>
                      </a:r>
                      <a:r>
                        <a:rPr lang="en-US"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1990</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组织</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关系</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关系管理</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交换和承诺</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p>
                      <a:pPr indent="459105" algn="l">
                        <a:lnSpc>
                          <a:spcPct val="125000"/>
                        </a:lnSpc>
                        <a:tabLst>
                          <a:tab pos="990600" algn="l"/>
                        </a:tabLst>
                      </a:pPr>
                      <a:r>
                        <a:rPr lang="en-US" sz="1400" kern="100">
                          <a:effectLst/>
                          <a:latin typeface="宋体" panose="02010600030101010101" pitchFamily="2" charset="-122"/>
                          <a:ea typeface="宋体" panose="02010600030101010101" pitchFamily="2" charset="-122"/>
                          <a:cs typeface="宋体" panose="02010600030101010101" pitchFamily="2" charset="-122"/>
                        </a:rPr>
                        <a:t>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管理关系：公司及其相关者受益</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extLst>
                  <a:ext uri="{0D108BD9-81ED-4DB2-BD59-A6C34878D82A}">
                    <a16:rowId xmlns:a16="http://schemas.microsoft.com/office/drawing/2014/main" val="811818945"/>
                  </a:ext>
                </a:extLst>
              </a:tr>
              <a:tr h="481422">
                <a:tc>
                  <a:txBody>
                    <a:bodyPr/>
                    <a:lstStyle/>
                    <a:p>
                      <a:pPr indent="459105" algn="l">
                        <a:lnSpc>
                          <a:spcPct val="125000"/>
                        </a:lnSpc>
                        <a:tabLst>
                          <a:tab pos="990600" algn="l"/>
                        </a:tabLst>
                      </a:pPr>
                      <a:r>
                        <a:rPr lang="en-US" sz="1400" kern="100">
                          <a:solidFill>
                            <a:srgbClr val="000000"/>
                          </a:solidFill>
                          <a:effectLst/>
                          <a:latin typeface="宋体" panose="02010600030101010101" pitchFamily="2" charset="-122"/>
                          <a:ea typeface="宋体" panose="02010600030101010101" pitchFamily="2" charset="-122"/>
                          <a:cs typeface="宋体" panose="02010600030101010101" pitchFamily="2" charset="-122"/>
                        </a:rPr>
                        <a:t>AMA</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2004</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组织</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价值、关系</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创造、沟通价值，管理顾客关系</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全面营销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价值与关系：公司及其相关者受益</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extLst>
                  <a:ext uri="{0D108BD9-81ED-4DB2-BD59-A6C34878D82A}">
                    <a16:rowId xmlns:a16="http://schemas.microsoft.com/office/drawing/2014/main" val="695718750"/>
                  </a:ext>
                </a:extLst>
              </a:tr>
              <a:tr h="733068">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科特勒（</a:t>
                      </a:r>
                      <a:r>
                        <a:rPr lang="en-US"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2006</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个人和组织</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产品和价值</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选择、创造、传递价值；社会、管理过程</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艺术和科学</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主体利益及关系</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extLst>
                  <a:ext uri="{0D108BD9-81ED-4DB2-BD59-A6C34878D82A}">
                    <a16:rowId xmlns:a16="http://schemas.microsoft.com/office/drawing/2014/main" val="4089858641"/>
                  </a:ext>
                </a:extLst>
              </a:tr>
              <a:tr h="481422">
                <a:tc>
                  <a:txBody>
                    <a:bodyPr/>
                    <a:lstStyle/>
                    <a:p>
                      <a:pPr indent="459105" algn="l">
                        <a:lnSpc>
                          <a:spcPct val="125000"/>
                        </a:lnSpc>
                        <a:tabLst>
                          <a:tab pos="990600" algn="l"/>
                        </a:tabLst>
                      </a:pPr>
                      <a:r>
                        <a:rPr lang="en-US" sz="1400" kern="100">
                          <a:solidFill>
                            <a:srgbClr val="000000"/>
                          </a:solidFill>
                          <a:effectLst/>
                          <a:latin typeface="宋体" panose="02010600030101010101" pitchFamily="2" charset="-122"/>
                          <a:ea typeface="宋体" panose="02010600030101010101" pitchFamily="2" charset="-122"/>
                          <a:cs typeface="宋体" panose="02010600030101010101" pitchFamily="2" charset="-122"/>
                        </a:rPr>
                        <a:t>AMA</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2007</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组织</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制度集合，价值</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创造、传播、传递、交换价值的过程</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全面营销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利益相关者受益及社会价值</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FFFFFF"/>
                    </a:solidFill>
                  </a:tcPr>
                </a:tc>
                <a:extLst>
                  <a:ext uri="{0D108BD9-81ED-4DB2-BD59-A6C34878D82A}">
                    <a16:rowId xmlns:a16="http://schemas.microsoft.com/office/drawing/2014/main" val="2896950249"/>
                  </a:ext>
                </a:extLst>
              </a:tr>
              <a:tr h="448778">
                <a:tc>
                  <a:txBody>
                    <a:bodyPr/>
                    <a:lstStyle/>
                    <a:p>
                      <a:pPr indent="459105" algn="l">
                        <a:lnSpc>
                          <a:spcPct val="125000"/>
                        </a:lnSpc>
                        <a:tabLst>
                          <a:tab pos="990600" algn="l"/>
                        </a:tabLst>
                      </a:pPr>
                      <a:r>
                        <a:rPr lang="en-US" sz="1400" kern="100">
                          <a:solidFill>
                            <a:srgbClr val="000000"/>
                          </a:solidFill>
                          <a:effectLst/>
                          <a:latin typeface="宋体" panose="02010600030101010101" pitchFamily="2" charset="-122"/>
                          <a:ea typeface="宋体" panose="02010600030101010101" pitchFamily="2" charset="-122"/>
                          <a:cs typeface="宋体" panose="02010600030101010101" pitchFamily="2" charset="-122"/>
                        </a:rPr>
                        <a:t>AMA</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2013</a:t>
                      </a: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组织</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产品和价值</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创造、沟通、传播和交换产品及价值</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a:solidFill>
                            <a:srgbClr val="000000"/>
                          </a:solidFill>
                          <a:effectLst/>
                          <a:latin typeface="Calibri" panose="020F0502020204030204" pitchFamily="34" charset="0"/>
                          <a:ea typeface="宋体" panose="02010600030101010101" pitchFamily="2" charset="-122"/>
                          <a:cs typeface="宋体" panose="02010600030101010101" pitchFamily="2" charset="-122"/>
                        </a:rPr>
                        <a:t>全面营销</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tc>
                  <a:txBody>
                    <a:bodyPr/>
                    <a:lstStyle/>
                    <a:p>
                      <a:pPr indent="459105" algn="l">
                        <a:lnSpc>
                          <a:spcPct val="125000"/>
                        </a:lnSpc>
                        <a:tabLst>
                          <a:tab pos="990600" algn="l"/>
                        </a:tabLst>
                      </a:pPr>
                      <a:r>
                        <a:rPr lang="zh-CN" sz="14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利益相关者受益及社会价值</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47223" marR="47223"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D7E3BC"/>
                    </a:solidFill>
                  </a:tcPr>
                </a:tc>
                <a:extLst>
                  <a:ext uri="{0D108BD9-81ED-4DB2-BD59-A6C34878D82A}">
                    <a16:rowId xmlns:a16="http://schemas.microsoft.com/office/drawing/2014/main" val="1887595086"/>
                  </a:ext>
                </a:extLst>
              </a:tr>
            </a:tbl>
          </a:graphicData>
        </a:graphic>
      </p:graphicFrame>
    </p:spTree>
    <p:custDataLst>
      <p:tags r:id="rId1"/>
    </p:custDataLst>
    <p:extLst>
      <p:ext uri="{BB962C8B-B14F-4D97-AF65-F5344CB8AC3E}">
        <p14:creationId xmlns:p14="http://schemas.microsoft.com/office/powerpoint/2010/main" val="3223338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lang="en-US" altLang="zh-CN" sz="3400" b="1" spc="180" dirty="0">
                <a:solidFill>
                  <a:srgbClr val="002060"/>
                </a:solidFill>
                <a:latin typeface="微软雅黑" panose="020B0503020204020204" pitchFamily="34" charset="-122"/>
                <a:ea typeface="微软雅黑" panose="020B0503020204020204" pitchFamily="34" charset="-122"/>
              </a:rPr>
              <a:t>1</a:t>
            </a: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a:t>
            </a:r>
            <a:r>
              <a:rPr lang="zh-CN" altLang="en-US" sz="3400" b="1" spc="180" dirty="0">
                <a:solidFill>
                  <a:srgbClr val="002060"/>
                </a:solidFill>
                <a:latin typeface="微软雅黑" panose="020B0503020204020204" pitchFamily="34" charset="-122"/>
                <a:ea typeface="微软雅黑" panose="020B0503020204020204" pitchFamily="34" charset="-122"/>
              </a:rPr>
              <a:t>理解市场营销</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36" name="Title 6"/>
          <p:cNvSpPr txBox="1"/>
          <p:nvPr>
            <p:custDataLst>
              <p:tags r:id="rId5"/>
            </p:custDataLst>
          </p:nvPr>
        </p:nvSpPr>
        <p:spPr>
          <a:xfrm>
            <a:off x="914399" y="1696085"/>
            <a:ext cx="9877425" cy="46951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558800" algn="just">
              <a:lnSpc>
                <a:spcPts val="2000"/>
              </a:lnSpc>
            </a:pPr>
            <a:r>
              <a:rPr lang="zh-CN" altLang="en-US" sz="1800" kern="100" dirty="0">
                <a:effectLst/>
                <a:latin typeface="+mn-ea"/>
                <a:cs typeface="宋体" panose="02010600030101010101" pitchFamily="2" charset="-122"/>
              </a:rPr>
              <a:t>由表</a:t>
            </a:r>
            <a:r>
              <a:rPr lang="en-US" altLang="zh-CN" sz="1800" kern="100" dirty="0">
                <a:effectLst/>
                <a:latin typeface="+mn-ea"/>
                <a:cs typeface="宋体" panose="02010600030101010101" pitchFamily="2" charset="-122"/>
              </a:rPr>
              <a:t>1-1</a:t>
            </a:r>
            <a:r>
              <a:rPr lang="zh-CN" altLang="zh-CN" sz="1800" kern="100" dirty="0">
                <a:effectLst/>
                <a:latin typeface="+mn-ea"/>
                <a:cs typeface="宋体" panose="02010600030101010101" pitchFamily="2" charset="-122"/>
              </a:rPr>
              <a:t>观察分析可知，主要有以下几方面的变化：</a:t>
            </a:r>
            <a:endParaRPr lang="zh-CN" altLang="zh-CN" sz="1800" kern="100" dirty="0">
              <a:effectLst/>
              <a:latin typeface="+mn-ea"/>
              <a:cs typeface="Times New Roman" panose="02020603050405020304" pitchFamily="18" charset="0"/>
            </a:endParaRPr>
          </a:p>
          <a:p>
            <a:pPr indent="459105" algn="just">
              <a:lnSpc>
                <a:spcPct val="125000"/>
              </a:lnSpc>
            </a:pPr>
            <a:r>
              <a:rPr lang="zh-CN" altLang="zh-CN" sz="1800" kern="100" dirty="0">
                <a:effectLst/>
                <a:latin typeface="+mn-ea"/>
                <a:cs typeface="宋体" panose="02010600030101010101" pitchFamily="2" charset="-122"/>
              </a:rPr>
              <a:t>（</a:t>
            </a:r>
            <a:r>
              <a:rPr lang="en-US" altLang="zh-CN" sz="1800" kern="100" dirty="0">
                <a:effectLst/>
                <a:latin typeface="+mn-ea"/>
                <a:cs typeface="宋体" panose="02010600030101010101" pitchFamily="2" charset="-122"/>
              </a:rPr>
              <a:t>1</a:t>
            </a:r>
            <a:r>
              <a:rPr lang="zh-CN" altLang="zh-CN" sz="1800" kern="100" dirty="0">
                <a:effectLst/>
                <a:latin typeface="+mn-ea"/>
                <a:cs typeface="宋体" panose="02010600030101010101" pitchFamily="2" charset="-122"/>
              </a:rPr>
              <a:t>）营销主体的变化：由“企业”变成“一切面向市场的个人和组织”。</a:t>
            </a:r>
            <a:endParaRPr lang="zh-CN" altLang="zh-CN" sz="1800" kern="100" dirty="0">
              <a:effectLst/>
              <a:latin typeface="+mn-ea"/>
              <a:cs typeface="Times New Roman" panose="02020603050405020304" pitchFamily="18" charset="0"/>
            </a:endParaRPr>
          </a:p>
          <a:p>
            <a:pPr indent="459105" algn="just">
              <a:lnSpc>
                <a:spcPct val="125000"/>
              </a:lnSpc>
            </a:pPr>
            <a:r>
              <a:rPr lang="zh-CN" altLang="zh-CN" sz="1800" kern="100" dirty="0">
                <a:effectLst/>
                <a:latin typeface="+mn-ea"/>
                <a:cs typeface="宋体" panose="02010600030101010101" pitchFamily="2" charset="-122"/>
              </a:rPr>
              <a:t>（</a:t>
            </a:r>
            <a:r>
              <a:rPr lang="en-US" altLang="zh-CN" sz="1800" kern="100" dirty="0">
                <a:effectLst/>
                <a:latin typeface="+mn-ea"/>
                <a:cs typeface="宋体" panose="02010600030101010101" pitchFamily="2" charset="-122"/>
              </a:rPr>
              <a:t>2</a:t>
            </a:r>
            <a:r>
              <a:rPr lang="zh-CN" altLang="zh-CN" sz="1800" kern="100" dirty="0">
                <a:effectLst/>
                <a:latin typeface="+mn-ea"/>
                <a:cs typeface="宋体" panose="02010600030101010101" pitchFamily="2" charset="-122"/>
              </a:rPr>
              <a:t>）营销客体的扩展：由“货物和劳务”到“货物、劳务和计谋”，再到“价值”和“关系。</a:t>
            </a:r>
            <a:endParaRPr lang="zh-CN" altLang="zh-CN" sz="1800" kern="100" dirty="0">
              <a:effectLst/>
              <a:latin typeface="+mn-ea"/>
              <a:cs typeface="Times New Roman" panose="02020603050405020304" pitchFamily="18" charset="0"/>
            </a:endParaRPr>
          </a:p>
          <a:p>
            <a:pPr indent="459105" algn="just">
              <a:lnSpc>
                <a:spcPct val="125000"/>
              </a:lnSpc>
            </a:pPr>
            <a:r>
              <a:rPr lang="zh-CN" altLang="zh-CN" sz="1800" kern="100" dirty="0">
                <a:effectLst/>
                <a:latin typeface="+mn-ea"/>
                <a:cs typeface="宋体" panose="02010600030101010101" pitchFamily="2" charset="-122"/>
              </a:rPr>
              <a:t>（</a:t>
            </a:r>
            <a:r>
              <a:rPr lang="en-US" altLang="zh-CN" sz="1800" kern="100" dirty="0">
                <a:effectLst/>
                <a:latin typeface="+mn-ea"/>
                <a:cs typeface="宋体" panose="02010600030101010101" pitchFamily="2" charset="-122"/>
              </a:rPr>
              <a:t>3</a:t>
            </a:r>
            <a:r>
              <a:rPr lang="zh-CN" altLang="zh-CN" sz="1800" kern="100" dirty="0">
                <a:effectLst/>
                <a:latin typeface="+mn-ea"/>
                <a:cs typeface="宋体" panose="02010600030101010101" pitchFamily="2" charset="-122"/>
              </a:rPr>
              <a:t>）营销对象的变化：由单纯的“顾客”再到“利益相关者”。</a:t>
            </a:r>
            <a:endParaRPr lang="zh-CN" altLang="zh-CN" sz="1800" kern="100" dirty="0">
              <a:effectLst/>
              <a:latin typeface="+mn-ea"/>
              <a:cs typeface="Times New Roman" panose="02020603050405020304" pitchFamily="18" charset="0"/>
            </a:endParaRPr>
          </a:p>
          <a:p>
            <a:pPr marL="266700" indent="-266700" algn="just">
              <a:lnSpc>
                <a:spcPct val="125000"/>
              </a:lnSpc>
            </a:pPr>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a:t>
            </a:r>
            <a:r>
              <a:rPr lang="en-US" altLang="zh-CN" sz="1800" kern="100" dirty="0">
                <a:effectLst/>
                <a:latin typeface="+mn-ea"/>
                <a:cs typeface="宋体" panose="02010600030101010101" pitchFamily="2" charset="-122"/>
              </a:rPr>
              <a:t>4</a:t>
            </a:r>
            <a:r>
              <a:rPr lang="zh-CN" altLang="zh-CN" sz="1800" kern="100" dirty="0">
                <a:effectLst/>
                <a:latin typeface="+mn-ea"/>
                <a:cs typeface="宋体" panose="02010600030101010101" pitchFamily="2" charset="-122"/>
              </a:rPr>
              <a:t>）营销内容的扩展：由单纯的“销售”活动发展到“构想、定价、分销、促销”活动和“有目的、有计划的实施和管理过程”，到“创造、沟通价值和管理顾客关系”，最后变 成“社会和管理过程”。</a:t>
            </a:r>
            <a:endParaRPr lang="zh-CN" altLang="zh-CN" sz="1800" kern="100" dirty="0">
              <a:effectLst/>
              <a:latin typeface="+mn-ea"/>
              <a:cs typeface="Times New Roman" panose="02020603050405020304" pitchFamily="18" charset="0"/>
            </a:endParaRPr>
          </a:p>
          <a:p>
            <a:pPr marL="266700" indent="-266700" algn="just">
              <a:lnSpc>
                <a:spcPct val="125000"/>
              </a:lnSpc>
            </a:pPr>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a:t>
            </a:r>
            <a:r>
              <a:rPr lang="en-US" altLang="zh-CN" sz="1800" kern="100" dirty="0">
                <a:effectLst/>
                <a:latin typeface="+mn-ea"/>
                <a:cs typeface="宋体" panose="02010600030101010101" pitchFamily="2" charset="-122"/>
              </a:rPr>
              <a:t>5</a:t>
            </a:r>
            <a:r>
              <a:rPr lang="zh-CN" altLang="zh-CN" sz="1800" kern="100" dirty="0">
                <a:effectLst/>
                <a:latin typeface="+mn-ea"/>
                <a:cs typeface="宋体" panose="02010600030101010101" pitchFamily="2" charset="-122"/>
              </a:rPr>
              <a:t>）营销目标的变化：由单纯通过提高销量来获得主体利益，变成通过满足需求来获得主体利益，发展为通过价值的创造、沟通及顾客关系的管理使公司及其相关者受益，实现双赢、多赢的目标。</a:t>
            </a:r>
            <a:endParaRPr lang="zh-CN" altLang="zh-CN" sz="1800" kern="100" dirty="0">
              <a:effectLst/>
              <a:latin typeface="+mn-ea"/>
              <a:cs typeface="Times New Roman" panose="02020603050405020304" pitchFamily="18" charset="0"/>
            </a:endParaRPr>
          </a:p>
          <a:p>
            <a:pPr marL="266700" indent="-266700" algn="just">
              <a:lnSpc>
                <a:spcPct val="125000"/>
              </a:lnSpc>
            </a:pPr>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a:t>
            </a:r>
            <a:r>
              <a:rPr lang="en-US" altLang="zh-CN" sz="1800" kern="100" dirty="0">
                <a:effectLst/>
                <a:latin typeface="+mn-ea"/>
                <a:cs typeface="宋体" panose="02010600030101010101" pitchFamily="2" charset="-122"/>
              </a:rPr>
              <a:t>6</a:t>
            </a:r>
            <a:r>
              <a:rPr lang="zh-CN" altLang="zh-CN" sz="1800" kern="100" dirty="0">
                <a:effectLst/>
                <a:latin typeface="+mn-ea"/>
                <a:cs typeface="宋体" panose="02010600030101010101" pitchFamily="2" charset="-122"/>
              </a:rPr>
              <a:t>）营销工具的变化：由单纯的营销发展到</a:t>
            </a:r>
            <a:r>
              <a:rPr lang="en-US" altLang="zh-CN" sz="1800" kern="100" dirty="0">
                <a:effectLst/>
                <a:latin typeface="+mn-ea"/>
                <a:cs typeface="宋体" panose="02010600030101010101" pitchFamily="2" charset="-122"/>
              </a:rPr>
              <a:t>4P</a:t>
            </a:r>
            <a:r>
              <a:rPr lang="zh-CN" altLang="zh-CN" sz="1800" kern="100" dirty="0">
                <a:effectLst/>
                <a:latin typeface="+mn-ea"/>
                <a:cs typeface="宋体" panose="02010600030101010101" pitchFamily="2" charset="-122"/>
              </a:rPr>
              <a:t>（产品构想、定价、分销、促销）的组合，再到现代的全面营销。</a:t>
            </a:r>
            <a:endParaRPr lang="zh-CN" altLang="zh-CN" sz="1800" kern="100" dirty="0">
              <a:effectLst/>
              <a:latin typeface="+mn-ea"/>
              <a:cs typeface="Times New Roman" panose="02020603050405020304" pitchFamily="18" charset="0"/>
            </a:endParaRPr>
          </a:p>
          <a:p>
            <a:pPr indent="266700" algn="ctr">
              <a:lnSpc>
                <a:spcPct val="125000"/>
              </a:lnSpc>
            </a:pPr>
            <a:r>
              <a:rPr lang="en-US" altLang="zh-CN" sz="1800" kern="100" dirty="0">
                <a:effectLst/>
                <a:latin typeface="楷体" panose="02010609060101010101" pitchFamily="49" charset="-122"/>
                <a:ea typeface="宋体" panose="02010600030101010101" pitchFamily="2" charset="-122"/>
                <a:cs typeface="楷体" panose="02010609060101010101" pitchFamily="49" charset="-122"/>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6070" algn="just">
              <a:lnSpc>
                <a:spcPct val="125000"/>
              </a:lnSpc>
              <a:spcBef>
                <a:spcPts val="600"/>
              </a:spcBef>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8841472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72947" y="3849668"/>
            <a:ext cx="9245599" cy="1015663"/>
          </a:xfrm>
          <a:prstGeom prst="rect">
            <a:avLst/>
          </a:prstGeom>
        </p:spPr>
        <p:txBody>
          <a:bodyPr wrap="square">
            <a:spAutoFit/>
          </a:bodyPr>
          <a:lstStyle/>
          <a:p>
            <a:pPr lvl="0" algn="ctr"/>
            <a:r>
              <a:rPr lang="zh-CN" altLang="en-US" sz="6000" b="1" dirty="0">
                <a:solidFill>
                  <a:srgbClr val="002060"/>
                </a:solidFill>
                <a:latin typeface="Agency FB" panose="020B0503020202020204" pitchFamily="34" charset="0"/>
                <a:ea typeface="微软雅黑" panose="020B0503020204020204" pitchFamily="34" charset="-122"/>
              </a:rPr>
              <a:t>如何理解市场的核心概念</a:t>
            </a: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279517"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8000" dirty="0">
                <a:solidFill>
                  <a:schemeClr val="bg1">
                    <a:lumMod val="95000"/>
                  </a:schemeClr>
                </a:solidFill>
                <a:effectLst>
                  <a:outerShdw blurRad="63500" dist="63500" dir="2700000" algn="tl" rotWithShape="0">
                    <a:prstClr val="black">
                      <a:alpha val="40000"/>
                    </a:prstClr>
                  </a:outerShdw>
                </a:effectLst>
                <a:latin typeface="Impact" panose="020B0806030902050204" pitchFamily="34" charset="0"/>
                <a:ea typeface="宋体" panose="02010600030101010101" pitchFamily="2" charset="-122"/>
              </a:rPr>
              <a:t>1.</a:t>
            </a: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2</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6477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62895" y="-152401"/>
            <a:ext cx="4108704"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endParaRPr>
          </a:p>
        </p:txBody>
      </p:sp>
      <p:cxnSp>
        <p:nvCxnSpPr>
          <p:cNvPr id="11" name="直接连接符 10"/>
          <p:cNvCxnSpPr/>
          <p:nvPr>
            <p:custDataLst>
              <p:tags r:id="rId3"/>
            </p:custDataLst>
          </p:nvPr>
        </p:nvCxnSpPr>
        <p:spPr>
          <a:xfrm>
            <a:off x="387990" y="6025566"/>
            <a:ext cx="76200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4"/>
            </p:custDataLst>
          </p:nvPr>
        </p:nvSpPr>
        <p:spPr>
          <a:xfrm>
            <a:off x="388620" y="1244600"/>
            <a:ext cx="3499485" cy="818515"/>
          </a:xfrm>
          <a:prstGeom prst="rect">
            <a:avLst/>
          </a:prstGeom>
          <a:noFill/>
        </p:spPr>
        <p:txBody>
          <a:bodyPr wrap="square" lIns="63500" tIns="25400" rIns="63500" bIns="25400" rtlCol="0" anchor="t" anchorCtr="0">
            <a:normAutofit/>
          </a:bodyPr>
          <a:lstStyle/>
          <a:p>
            <a:pPr marL="0" marR="0" lvl="0" indent="0" algn="l" defTabSz="914400" rtl="0" eaLnBrk="1" fontAlgn="auto" latinLnBrk="0" hangingPunct="1">
              <a:lnSpc>
                <a:spcPct val="100000"/>
              </a:lnSpc>
              <a:spcBef>
                <a:spcPts val="0"/>
              </a:spcBef>
              <a:spcAft>
                <a:spcPts val="0"/>
              </a:spcAft>
              <a:buClrTx/>
              <a:buSzPct val="100000"/>
              <a:buFontTx/>
              <a:buNone/>
              <a:tabLst/>
              <a:defRPr/>
            </a:pPr>
            <a:r>
              <a:rPr kumimoji="0" lang="en-US" altLang="zh-CN" sz="3200" b="1" i="0" u="none" strike="noStrike" kern="1200" cap="none" spc="24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lang="zh-CN" altLang="en-US" sz="3200" b="1" i="0" u="none" strike="noStrike" kern="1200" cap="none" spc="24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需要</a:t>
            </a:r>
          </a:p>
        </p:txBody>
      </p:sp>
      <p:grpSp>
        <p:nvGrpSpPr>
          <p:cNvPr id="10" name="组合 9"/>
          <p:cNvGrpSpPr/>
          <p:nvPr>
            <p:custDataLst>
              <p:tags r:id="rId5"/>
            </p:custDataLst>
          </p:nvPr>
        </p:nvGrpSpPr>
        <p:grpSpPr>
          <a:xfrm>
            <a:off x="387985" y="2280920"/>
            <a:ext cx="3500120" cy="3226435"/>
            <a:chOff x="960" y="3538"/>
            <a:chExt cx="4560" cy="5081"/>
          </a:xfrm>
        </p:grpSpPr>
        <p:sp>
          <p:nvSpPr>
            <p:cNvPr id="25" name="矩形 24"/>
            <p:cNvSpPr/>
            <p:nvPr>
              <p:custDataLst>
                <p:tags r:id="rId12"/>
              </p:custDataLst>
            </p:nvPr>
          </p:nvSpPr>
          <p:spPr>
            <a:xfrm>
              <a:off x="960" y="3770"/>
              <a:ext cx="4560" cy="4849"/>
            </a:xfrm>
            <a:prstGeom prst="rect">
              <a:avLst/>
            </a:prstGeom>
            <a:noFill/>
            <a:ln w="22225" cmpd="dbl">
              <a:solidFill>
                <a:schemeClr val="lt1">
                  <a:lumMod val="65000"/>
                </a:schemeClr>
              </a:solidFill>
              <a:prstDash val="sysDot"/>
            </a:ln>
            <a:effectLst>
              <a:outerShdw blurRad="165100" dist="76200" dir="8100000" sx="101000" sy="101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 name="流程图: 终止 12"/>
            <p:cNvSpPr/>
            <p:nvPr>
              <p:custDataLst>
                <p:tags r:id="rId13"/>
              </p:custDataLst>
            </p:nvPr>
          </p:nvSpPr>
          <p:spPr>
            <a:xfrm rot="5400000">
              <a:off x="1217" y="3716"/>
              <a:ext cx="536" cy="180"/>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 name="流程图: 终止 13"/>
            <p:cNvSpPr/>
            <p:nvPr>
              <p:custDataLst>
                <p:tags r:id="rId14"/>
              </p:custDataLst>
            </p:nvPr>
          </p:nvSpPr>
          <p:spPr>
            <a:xfrm rot="5400000">
              <a:off x="1520" y="3716"/>
              <a:ext cx="536" cy="180"/>
            </a:xfrm>
            <a:prstGeom prst="flowChartTermina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sp>
        <p:nvSpPr>
          <p:cNvPr id="15" name="文本框 14"/>
          <p:cNvSpPr txBox="1"/>
          <p:nvPr>
            <p:custDataLst>
              <p:tags r:id="rId6"/>
            </p:custDataLst>
          </p:nvPr>
        </p:nvSpPr>
        <p:spPr>
          <a:xfrm>
            <a:off x="469265" y="2740660"/>
            <a:ext cx="3338830" cy="255871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rtlCol="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6195" lvl="0">
              <a:lnSpc>
                <a:spcPct val="130000"/>
              </a:lnSpc>
              <a:spcBef>
                <a:spcPts val="935"/>
              </a:spcBef>
              <a:buSzPct val="100000"/>
            </a:pPr>
            <a:r>
              <a:rPr lang="zh-CN" altLang="en-US" sz="1800" spc="226" dirty="0">
                <a:ln w="3175">
                  <a:noFill/>
                  <a:prstDash val="dash"/>
                </a:ln>
                <a:solidFill>
                  <a:prstClr val="white"/>
                </a:solidFill>
                <a:latin typeface="微软雅黑" panose="020B0503020204020204" pitchFamily="34" charset="-122"/>
                <a:ea typeface="微软雅黑" panose="020B0503020204020204" pitchFamily="34" charset="-122"/>
                <a:cs typeface="微软雅黑" panose="020B0503020204020204" pitchFamily="34" charset="-122"/>
                <a:sym typeface="+mn-ea"/>
              </a:rPr>
              <a:t>需要指人们某种不足或短缺的感觉。它是促使人们产生购买行为的原始动机，是市场营销活动的源泉。人的需要是丰富而复杂的，它不是由企业营销活动创造出来的，而是客观存在于人类本身的。</a:t>
            </a:r>
            <a:endParaRPr kumimoji="0" lang="zh-CN" altLang="en-US" sz="1800" b="0" i="0" u="none" strike="noStrike" kern="1200" cap="none" spc="226" normalizeH="0" baseline="0" noProof="0" dirty="0">
              <a:ln w="3175">
                <a:noFill/>
                <a:prstDash val="dash"/>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矩形 4"/>
          <p:cNvSpPr/>
          <p:nvPr>
            <p:custDataLst>
              <p:tags r:id="rId7"/>
            </p:custDataLst>
          </p:nvPr>
        </p:nvSpPr>
        <p:spPr>
          <a:xfrm>
            <a:off x="4676775" y="1301115"/>
            <a:ext cx="7011670" cy="4724400"/>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图</a:t>
            </a:r>
            <a:r>
              <a:rPr kumimoji="1" lang="en-US" altLang="zh-CN"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1-2   </a:t>
            </a:r>
            <a:r>
              <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马斯洛需求理论</a:t>
            </a:r>
          </a:p>
        </p:txBody>
      </p:sp>
      <p:sp>
        <p:nvSpPr>
          <p:cNvPr id="5" name="直角三角形 2"/>
          <p:cNvSpPr/>
          <p:nvPr>
            <p:custDataLst>
              <p:tags r:id="rId8"/>
            </p:custDataLst>
          </p:nvPr>
        </p:nvSpPr>
        <p:spPr>
          <a:xfrm flipH="1">
            <a:off x="10926400" y="5263515"/>
            <a:ext cx="762000" cy="762000"/>
          </a:xfrm>
          <a:prstGeom prst="rtTriangle">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直角三角形 1"/>
          <p:cNvSpPr/>
          <p:nvPr>
            <p:custDataLst>
              <p:tags r:id="rId9"/>
            </p:custDataLst>
          </p:nvPr>
        </p:nvSpPr>
        <p:spPr>
          <a:xfrm flipV="1">
            <a:off x="4676730" y="1301115"/>
            <a:ext cx="762000" cy="762000"/>
          </a:xfrm>
          <a:prstGeom prst="rtTriangle">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custDataLst>
              <p:tags r:id="rId10"/>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11"/>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a:ln>
                  <a:noFill/>
                </a:ln>
                <a:solidFill>
                  <a:srgbClr val="002060"/>
                </a:solidFill>
                <a:effectLst/>
                <a:uLnTx/>
                <a:uFillTx/>
                <a:latin typeface="微软雅黑" panose="020B0503020204020204" pitchFamily="34" charset="-122"/>
                <a:ea typeface="微软雅黑" panose="020B0503020204020204" pitchFamily="34" charset="-122"/>
                <a:cs typeface="+mn-cs"/>
              </a:rPr>
              <a:t>1.2.1</a:t>
            </a:r>
            <a:r>
              <a:rPr kumimoji="0" lang="zh-CN" altLang="en-US" sz="3400" b="1" i="0" u="none" strike="noStrike" kern="1200" cap="none" spc="180" normalizeH="0" baseline="0" noProof="0">
                <a:ln>
                  <a:noFill/>
                </a:ln>
                <a:solidFill>
                  <a:srgbClr val="002060"/>
                </a:solidFill>
                <a:effectLst/>
                <a:uLnTx/>
                <a:uFillTx/>
                <a:latin typeface="微软雅黑" panose="020B0503020204020204" pitchFamily="34" charset="-122"/>
                <a:ea typeface="微软雅黑" panose="020B0503020204020204" pitchFamily="34" charset="-122"/>
                <a:cs typeface="+mn-cs"/>
              </a:rPr>
              <a:t>如何理解市场的核心概念</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pic>
        <p:nvPicPr>
          <p:cNvPr id="18" name="图片 17">
            <a:extLst>
              <a:ext uri="{FF2B5EF4-FFF2-40B4-BE49-F238E27FC236}">
                <a16:creationId xmlns:a16="http://schemas.microsoft.com/office/drawing/2014/main" id="{F8D850FC-6295-4FB7-8735-0063DA8774BC}"/>
              </a:ext>
            </a:extLst>
          </p:cNvPr>
          <p:cNvPicPr>
            <a:picLocks noChangeAspect="1"/>
          </p:cNvPicPr>
          <p:nvPr/>
        </p:nvPicPr>
        <p:blipFill>
          <a:blip r:embed="rId17"/>
          <a:stretch>
            <a:fillRect/>
          </a:stretch>
        </p:blipFill>
        <p:spPr>
          <a:xfrm>
            <a:off x="4830581" y="1452880"/>
            <a:ext cx="6791230" cy="3596640"/>
          </a:xfrm>
          <a:prstGeom prst="rect">
            <a:avLst/>
          </a:prstGeom>
          <a:noFill/>
          <a:ln w="9525">
            <a:noFill/>
          </a:ln>
        </p:spPr>
      </p:pic>
      <p:sp>
        <p:nvSpPr>
          <p:cNvPr id="7" name="文本框 6">
            <a:extLst>
              <a:ext uri="{FF2B5EF4-FFF2-40B4-BE49-F238E27FC236}">
                <a16:creationId xmlns:a16="http://schemas.microsoft.com/office/drawing/2014/main" id="{686B5AB6-58B1-4FDC-A041-15802D58250B}"/>
              </a:ext>
            </a:extLst>
          </p:cNvPr>
          <p:cNvSpPr txBox="1"/>
          <p:nvPr/>
        </p:nvSpPr>
        <p:spPr>
          <a:xfrm>
            <a:off x="7266040" y="5459849"/>
            <a:ext cx="2383986" cy="369332"/>
          </a:xfrm>
          <a:prstGeom prst="rect">
            <a:avLst/>
          </a:prstGeom>
          <a:noFill/>
        </p:spPr>
        <p:txBody>
          <a:bodyPr wrap="none" rtlCol="0">
            <a:spAutoFit/>
          </a:bodyPr>
          <a:lstStyle/>
          <a:p>
            <a:r>
              <a:rPr lang="zh-CN" altLang="zh-CN" sz="1800" kern="100" dirty="0">
                <a:effectLst/>
                <a:latin typeface="黑体" panose="02010609060101010101" pitchFamily="49" charset="-122"/>
                <a:ea typeface="黑体" panose="02010609060101010101" pitchFamily="49" charset="-122"/>
                <a:cs typeface="Times New Roman" panose="02020603050405020304" pitchFamily="18" charset="0"/>
              </a:rPr>
              <a:t>图</a:t>
            </a:r>
            <a:r>
              <a:rPr lang="en-US" altLang="zh-CN" sz="1800" kern="100" dirty="0">
                <a:effectLst/>
                <a:latin typeface="黑体" panose="02010609060101010101" pitchFamily="49" charset="-122"/>
                <a:ea typeface="黑体" panose="02010609060101010101" pitchFamily="49" charset="-122"/>
                <a:cs typeface="Times New Roman" panose="02020603050405020304" pitchFamily="18" charset="0"/>
              </a:rPr>
              <a:t>1-2</a:t>
            </a:r>
            <a:r>
              <a:rPr lang="zh-CN" altLang="en-US" dirty="0">
                <a:latin typeface="黑体" panose="02010609060101010101" pitchFamily="49" charset="-122"/>
                <a:ea typeface="黑体" panose="02010609060101010101" pitchFamily="49" charset="-122"/>
              </a:rPr>
              <a:t>马斯洛需求理论</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70888"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如何理解市场的核心概念</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1716"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欲望</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748665" y="2305685"/>
            <a:ext cx="6791325" cy="33166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lnSpc>
                <a:spcPct val="125000"/>
              </a:lnSpc>
            </a:pPr>
            <a:r>
              <a:rPr lang="en-US" altLang="zh-CN" sz="1800" kern="100" dirty="0">
                <a:effectLst/>
                <a:latin typeface="+mn-ea"/>
                <a:cs typeface="Times New Roman" panose="02020603050405020304" pitchFamily="18" charset="0"/>
              </a:rPr>
              <a:t>   </a:t>
            </a:r>
            <a:r>
              <a:rPr lang="zh-CN" altLang="zh-CN" sz="1800" kern="100" dirty="0">
                <a:effectLst/>
                <a:latin typeface="+mn-ea"/>
                <a:cs typeface="Times New Roman" panose="02020603050405020304" pitchFamily="18" charset="0"/>
              </a:rPr>
              <a:t>欲望是实现需要的具体满足物的愿望，是需要的表现形式。不同文化环境下实现需要的满足物不同，例如感到饥饿时，美国人可能想吃汉堡，日本人可能想吃寿司，而韩国人可能想吃紫菜包饭，大家补充能量的需要是一样的，对于用来满足需求的食品的期望却不一样，最终表现为对不同食品的获取欲望。人的需要的有限的，而欲望的无限的。营销人员无法创造人的基本需要，但可以采取各种营销手段激发人们的欲望，开发并销售特定的服务或产品来满足这种欲望。</a:t>
            </a:r>
          </a:p>
        </p:txBody>
      </p:sp>
    </p:spTree>
    <p:custDataLst>
      <p:tags r:id="rId1"/>
    </p:custDataLst>
    <p:extLst>
      <p:ext uri="{BB962C8B-B14F-4D97-AF65-F5344CB8AC3E}">
        <p14:creationId xmlns:p14="http://schemas.microsoft.com/office/powerpoint/2010/main" val="1869495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70888"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如何理解市场的核心概念</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1716"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需求</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1352867" y="2895601"/>
            <a:ext cx="9485630" cy="346053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266700" algn="just" defTabSz="913765" rtl="0" eaLnBrk="1" fontAlgn="auto" latinLnBrk="0" hangingPunct="1">
              <a:lnSpc>
                <a:spcPct val="125000"/>
              </a:lnSpc>
              <a:spcBef>
                <a:spcPct val="0"/>
              </a:spcBef>
              <a:spcAft>
                <a:spcPts val="0"/>
              </a:spcAft>
              <a:buClrTx/>
              <a:buSzTx/>
              <a:buFontTx/>
              <a:buNone/>
              <a:tabLst/>
              <a:defRPr/>
            </a:pPr>
            <a:endParaRPr kumimoji="0" lang="zh-CN" altLang="zh-CN" sz="1800" b="0" i="0" u="none" strike="noStrike" kern="100" cap="none" spc="-49" normalizeH="0" baseline="0" noProof="0" dirty="0">
              <a:ln w="3175">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3" name="图示 2">
            <a:extLst>
              <a:ext uri="{FF2B5EF4-FFF2-40B4-BE49-F238E27FC236}">
                <a16:creationId xmlns:a16="http://schemas.microsoft.com/office/drawing/2014/main" id="{5A5A94A4-E31F-455F-891E-8A0659044524}"/>
              </a:ext>
            </a:extLst>
          </p:cNvPr>
          <p:cNvGraphicFramePr/>
          <p:nvPr>
            <p:extLst>
              <p:ext uri="{D42A27DB-BD31-4B8C-83A1-F6EECF244321}">
                <p14:modId xmlns:p14="http://schemas.microsoft.com/office/powerpoint/2010/main" val="1009540233"/>
              </p:ext>
            </p:extLst>
          </p:nvPr>
        </p:nvGraphicFramePr>
        <p:xfrm>
          <a:off x="2346960" y="2054882"/>
          <a:ext cx="7965440" cy="4481385"/>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ustDataLst>
      <p:tags r:id="rId1"/>
    </p:custDataLst>
    <p:extLst>
      <p:ext uri="{BB962C8B-B14F-4D97-AF65-F5344CB8AC3E}">
        <p14:creationId xmlns:p14="http://schemas.microsoft.com/office/powerpoint/2010/main" val="401574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70888"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如何理解市场的核心概念</a:t>
            </a:r>
          </a:p>
        </p:txBody>
      </p:sp>
      <p:grpSp>
        <p:nvGrpSpPr>
          <p:cNvPr id="7" name="组合 6"/>
          <p:cNvGrpSpPr/>
          <p:nvPr/>
        </p:nvGrpSpPr>
        <p:grpSpPr>
          <a:xfrm>
            <a:off x="748665" y="1128395"/>
            <a:ext cx="3196590" cy="631190"/>
            <a:chOff x="4124" y="880"/>
            <a:chExt cx="5034" cy="994"/>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213" y="880"/>
              <a:ext cx="3231"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区别与联系</a:t>
              </a:r>
            </a:p>
          </p:txBody>
        </p:sp>
      </p:grpSp>
      <p:sp>
        <p:nvSpPr>
          <p:cNvPr id="36" name="Title 6"/>
          <p:cNvSpPr txBox="1"/>
          <p:nvPr>
            <p:custDataLst>
              <p:tags r:id="rId5"/>
            </p:custDataLst>
          </p:nvPr>
        </p:nvSpPr>
        <p:spPr>
          <a:xfrm>
            <a:off x="270888" y="2010869"/>
            <a:ext cx="6333112" cy="4914773"/>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lnSpc>
                <a:spcPct val="125000"/>
              </a:lnSpc>
            </a:pP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、需要是人本身就存在的一种不足或者短缺的感觉，是产生购买行为的原始动机，它不是由营销活动创造出来的而是客观存在于人类本身的。满足需要是企业营销活动和生产的主要目的。</a:t>
            </a:r>
          </a:p>
          <a:p>
            <a:pPr indent="266700" algn="just">
              <a:lnSpc>
                <a:spcPct val="125000"/>
              </a:lnSpc>
            </a:pP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欲望是需要的具体表现形式，是欲望建立在不同社会经济、文化和个性等基础上的表现形式。欲望可以随着社会的进步而不断变化，增加，欲望是无限的。而企业的营销活动虽然不可以创造需要，但是可以通过营销手段来激发出人们的欲望，从而促进需要与欲望的结合。</a:t>
            </a:r>
          </a:p>
          <a:p>
            <a:pPr indent="266700" algn="just">
              <a:lnSpc>
                <a:spcPct val="125000"/>
              </a:lnSpc>
            </a:pPr>
            <a:r>
              <a:rPr lang="en-US" altLang="zh-CN" sz="1800" kern="100" dirty="0">
                <a:effectLst/>
                <a:latin typeface="+mn-ea"/>
                <a:cs typeface="Times New Roman" panose="02020603050405020304" pitchFamily="18" charset="0"/>
              </a:rPr>
              <a:t>3</a:t>
            </a:r>
            <a:r>
              <a:rPr lang="zh-CN" altLang="zh-CN" sz="1800" kern="100" dirty="0">
                <a:effectLst/>
                <a:latin typeface="+mn-ea"/>
                <a:cs typeface="Times New Roman" panose="02020603050405020304" pitchFamily="18" charset="0"/>
              </a:rPr>
              <a:t>、需求是以购买力为基础的欲望，人类的欲望是无尽的，但并非所有的欲望都可以得到实现，购买力是决定性因素。</a:t>
            </a:r>
          </a:p>
          <a:p>
            <a:pPr indent="266700" algn="just">
              <a:lnSpc>
                <a:spcPct val="125000"/>
              </a:lnSpc>
            </a:pPr>
            <a:r>
              <a:rPr lang="en-US" altLang="zh-CN" sz="1800" kern="100" dirty="0">
                <a:effectLst/>
                <a:latin typeface="+mn-ea"/>
                <a:cs typeface="Times New Roman" panose="02020603050405020304" pitchFamily="18" charset="0"/>
              </a:rPr>
              <a:t>4</a:t>
            </a:r>
            <a:r>
              <a:rPr lang="zh-CN" altLang="zh-CN" sz="1800" kern="100" dirty="0">
                <a:effectLst/>
                <a:latin typeface="+mn-ea"/>
                <a:cs typeface="Times New Roman" panose="02020603050405020304" pitchFamily="18" charset="0"/>
              </a:rPr>
              <a:t>、需求是一定条件下的欲望，欲望是需要的具体化。企业既要通过调查去发现并设法满足需求；又要通过营销活动去创造和引导需求，变潜在需求为现实需求。</a:t>
            </a:r>
          </a:p>
        </p:txBody>
      </p:sp>
      <p:pic>
        <p:nvPicPr>
          <p:cNvPr id="10" name="图片 9">
            <a:extLst>
              <a:ext uri="{FF2B5EF4-FFF2-40B4-BE49-F238E27FC236}">
                <a16:creationId xmlns:a16="http://schemas.microsoft.com/office/drawing/2014/main" id="{3612CC4B-B43F-410C-8A48-EC90AC89A28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09732" y="1610819"/>
            <a:ext cx="6091993" cy="4914773"/>
          </a:xfrm>
          <a:prstGeom prst="rect">
            <a:avLst/>
          </a:prstGeom>
        </p:spPr>
      </p:pic>
      <p:sp>
        <p:nvSpPr>
          <p:cNvPr id="13" name="文本框 12">
            <a:extLst>
              <a:ext uri="{FF2B5EF4-FFF2-40B4-BE49-F238E27FC236}">
                <a16:creationId xmlns:a16="http://schemas.microsoft.com/office/drawing/2014/main" id="{284120E5-D8D8-4FDE-AB78-7CCD94DE2B8C}"/>
              </a:ext>
            </a:extLst>
          </p:cNvPr>
          <p:cNvSpPr txBox="1"/>
          <p:nvPr/>
        </p:nvSpPr>
        <p:spPr>
          <a:xfrm>
            <a:off x="6091994" y="6321370"/>
            <a:ext cx="6096000" cy="390941"/>
          </a:xfrm>
          <a:prstGeom prst="rect">
            <a:avLst/>
          </a:prstGeom>
          <a:noFill/>
        </p:spPr>
        <p:txBody>
          <a:bodyPr wrap="square">
            <a:spAutoFit/>
          </a:bodyPr>
          <a:lstStyle/>
          <a:p>
            <a:pPr indent="459105" algn="ctr">
              <a:lnSpc>
                <a:spcPct val="125000"/>
              </a:lnSpc>
            </a:pPr>
            <a:r>
              <a:rPr lang="zh-CN" altLang="zh-CN" kern="100" dirty="0">
                <a:effectLst/>
                <a:latin typeface="黑体" panose="02010609060101010101" pitchFamily="49" charset="-122"/>
                <a:ea typeface="黑体" panose="02010609060101010101" pitchFamily="49" charset="-122"/>
                <a:cs typeface="Times New Roman" panose="02020603050405020304" pitchFamily="18" charset="0"/>
              </a:rPr>
              <a:t>图</a:t>
            </a:r>
            <a:r>
              <a:rPr lang="en-US" altLang="zh-CN" kern="100" dirty="0">
                <a:effectLst/>
                <a:latin typeface="黑体" panose="02010609060101010101" pitchFamily="49" charset="-122"/>
                <a:ea typeface="黑体" panose="02010609060101010101" pitchFamily="49" charset="-122"/>
                <a:cs typeface="Times New Roman" panose="02020603050405020304" pitchFamily="18" charset="0"/>
              </a:rPr>
              <a:t>1-3 </a:t>
            </a:r>
            <a:r>
              <a:rPr lang="zh-CN" altLang="zh-CN" kern="100" dirty="0">
                <a:effectLst/>
                <a:latin typeface="黑体" panose="02010609060101010101" pitchFamily="49" charset="-122"/>
                <a:ea typeface="黑体" panose="02010609060101010101" pitchFamily="49" charset="-122"/>
                <a:cs typeface="Times New Roman" panose="02020603050405020304" pitchFamily="18" charset="0"/>
              </a:rPr>
              <a:t>需要、欲望、需求三者关系示意图</a:t>
            </a:r>
          </a:p>
        </p:txBody>
      </p:sp>
    </p:spTree>
    <p:custDataLst>
      <p:tags r:id="rId1"/>
    </p:custDataLst>
    <p:extLst>
      <p:ext uri="{BB962C8B-B14F-4D97-AF65-F5344CB8AC3E}">
        <p14:creationId xmlns:p14="http://schemas.microsoft.com/office/powerpoint/2010/main" val="1877341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本章知识框架</a:t>
            </a:r>
          </a:p>
        </p:txBody>
      </p:sp>
      <p:pic>
        <p:nvPicPr>
          <p:cNvPr id="4" name="图片 3">
            <a:extLst>
              <a:ext uri="{FF2B5EF4-FFF2-40B4-BE49-F238E27FC236}">
                <a16:creationId xmlns:a16="http://schemas.microsoft.com/office/drawing/2014/main" id="{09A42DD2-C001-4747-BE63-91D56015A87D}"/>
              </a:ext>
            </a:extLst>
          </p:cNvPr>
          <p:cNvPicPr>
            <a:picLocks noChangeAspect="1"/>
          </p:cNvPicPr>
          <p:nvPr/>
        </p:nvPicPr>
        <p:blipFill>
          <a:blip r:embed="rId8"/>
          <a:stretch>
            <a:fillRect/>
          </a:stretch>
        </p:blipFill>
        <p:spPr>
          <a:xfrm>
            <a:off x="2344102" y="1475533"/>
            <a:ext cx="7161848" cy="4289874"/>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70888"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1.2.2</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市场提供物</a:t>
            </a:r>
          </a:p>
        </p:txBody>
      </p:sp>
      <p:sp>
        <p:nvSpPr>
          <p:cNvPr id="36" name="Title 6"/>
          <p:cNvSpPr txBox="1"/>
          <p:nvPr>
            <p:custDataLst>
              <p:tags r:id="rId5"/>
            </p:custDataLst>
          </p:nvPr>
        </p:nvSpPr>
        <p:spPr>
          <a:xfrm>
            <a:off x="270888" y="1515570"/>
            <a:ext cx="10617245" cy="484713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25000"/>
              </a:lnSpc>
            </a:pPr>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市场提供物即提供给市场以满足需要、欲望和需求的产品集合，它不仅限于实体产品，还包括抽象产品。一般而言，营销者主要经营以下十大类产品：有形的产品、服务、事件、体验、人物、场所、产权、组织、信息和想法。</a:t>
            </a:r>
            <a:endParaRPr lang="zh-CN" altLang="zh-CN" sz="1800" kern="100" dirty="0">
              <a:effectLst/>
              <a:latin typeface="+mn-ea"/>
              <a:cs typeface="Times New Roman" panose="02020603050405020304" pitchFamily="18" charset="0"/>
            </a:endParaRPr>
          </a:p>
          <a:p>
            <a:pPr algn="just">
              <a:lnSpc>
                <a:spcPct val="125000"/>
              </a:lnSpc>
            </a:pPr>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在大部分国家和地区，有形产品的生产与销售都是生产与营销的主要对象，例如汽车，电脑，手机，书籍，雨伞，比萨等。而随着经济的发展，人们的需求越来越多样化，服务在地区经济中的比重逐渐增长，人们也越来越重视个人的体验。希尔顿酒店细致周到的服务享誉全球、迪士尼打造的童话王国让人流连忘返，星巴克的咖啡文化为顾客创造舒适的第三空间，这些企业为顾客提供了卓越的服务价值，因此在世界范围内都获得了成功。</a:t>
            </a:r>
            <a:endParaRPr lang="en-US" altLang="zh-CN" sz="1800" kern="100" dirty="0">
              <a:latin typeface="+mn-ea"/>
              <a:cs typeface="Times New Roman" panose="02020603050405020304" pitchFamily="18" charset="0"/>
            </a:endParaRPr>
          </a:p>
          <a:p>
            <a:pPr algn="just">
              <a:lnSpc>
                <a:spcPct val="125000"/>
              </a:lnSpc>
            </a:pPr>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演唱会的宣传、旅游景点的推广、网红的炒作、公益知识的传播、文化理念的表达等等，这些都是营销活动，是“通过创造、沟通、传播和交换产品，为顾客、客户、合作伙伴以及整个社会带来价值的一系列活动、过程和体系”（</a:t>
            </a:r>
            <a:r>
              <a:rPr lang="en-US" altLang="zh-CN" sz="1800" kern="100" dirty="0">
                <a:effectLst/>
                <a:latin typeface="+mn-ea"/>
                <a:cs typeface="宋体" panose="02010600030101010101" pitchFamily="2" charset="-122"/>
              </a:rPr>
              <a:t>AMA</a:t>
            </a:r>
            <a:r>
              <a:rPr lang="zh-CN" altLang="zh-CN" sz="1800" kern="100" dirty="0">
                <a:effectLst/>
                <a:latin typeface="+mn-ea"/>
                <a:cs typeface="宋体" panose="02010600030101010101" pitchFamily="2" charset="-122"/>
              </a:rPr>
              <a:t>，</a:t>
            </a:r>
            <a:r>
              <a:rPr lang="en-US" altLang="zh-CN" sz="1800" kern="100" dirty="0">
                <a:effectLst/>
                <a:latin typeface="+mn-ea"/>
                <a:cs typeface="宋体" panose="02010600030101010101" pitchFamily="2" charset="-122"/>
              </a:rPr>
              <a:t>2013</a:t>
            </a:r>
            <a:r>
              <a:rPr lang="zh-CN" altLang="zh-CN" sz="1800" kern="100" dirty="0">
                <a:effectLst/>
                <a:latin typeface="+mn-ea"/>
                <a:cs typeface="宋体" panose="02010600030101010101" pitchFamily="2" charset="-122"/>
              </a:rPr>
              <a:t>）。例如澳大利亚昆士兰旅游局</a:t>
            </a:r>
            <a:r>
              <a:rPr lang="en-US" altLang="zh-CN" sz="1800" kern="100" dirty="0">
                <a:effectLst/>
                <a:latin typeface="+mn-ea"/>
                <a:cs typeface="宋体" panose="02010600030101010101" pitchFamily="2" charset="-122"/>
              </a:rPr>
              <a:t>2009</a:t>
            </a:r>
            <a:r>
              <a:rPr lang="zh-CN" altLang="zh-CN" sz="1800" kern="100" dirty="0">
                <a:effectLst/>
                <a:latin typeface="+mn-ea"/>
                <a:cs typeface="宋体" panose="02010600030101010101" pitchFamily="2" charset="-122"/>
              </a:rPr>
              <a:t>年以一则大堡礁岛主全球招募广告引发全球热议，吸引了来自全世界游客的目光，成功让昆士兰大堡礁成为澳大利亚旅游线路的必游之地。并且，营销活动不是企业专属的，而是每一个人都能够参与和经历的。营销无处不在，无论是有意识地，还是无意识的，任何组织和个人都在从事着各种各样的营销活动。</a:t>
            </a:r>
            <a:endParaRPr lang="zh-CN" altLang="zh-CN" sz="1800"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1704042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72012" y="125984"/>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1.2.3</a:t>
            </a:r>
            <a:r>
              <a:rPr lang="zh-CN" altLang="en-US" sz="3400" b="1" spc="180" dirty="0">
                <a:solidFill>
                  <a:srgbClr val="002060"/>
                </a:solidFill>
                <a:latin typeface="微软雅黑" panose="020B0503020204020204" pitchFamily="34" charset="-122"/>
                <a:ea typeface="微软雅黑" panose="020B0503020204020204" pitchFamily="34" charset="-122"/>
              </a:rPr>
              <a:t>交换</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36" name="Title 6"/>
          <p:cNvSpPr txBox="1"/>
          <p:nvPr>
            <p:custDataLst>
              <p:tags r:id="rId5"/>
            </p:custDataLst>
          </p:nvPr>
        </p:nvSpPr>
        <p:spPr>
          <a:xfrm>
            <a:off x="897255" y="2901950"/>
            <a:ext cx="2899410" cy="346053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25000"/>
              </a:lnSpc>
            </a:pPr>
            <a:r>
              <a:rPr lang="zh-CN" altLang="zh-CN" sz="1800" kern="100" dirty="0">
                <a:effectLst/>
                <a:latin typeface="+mn-ea"/>
                <a:cs typeface="宋体" panose="02010600030101010101" pitchFamily="2" charset="-122"/>
              </a:rPr>
              <a:t>市场营销学的核心是“交换”，即通过提供他人所需所欲之物来换取自己所需所欲之物的过程。</a:t>
            </a:r>
            <a:endParaRPr lang="en-US" altLang="zh-CN" sz="1800" kern="100" dirty="0">
              <a:effectLst/>
              <a:latin typeface="+mn-ea"/>
              <a:cs typeface="宋体" panose="02010600030101010101" pitchFamily="2" charset="-122"/>
            </a:endParaRPr>
          </a:p>
          <a:p>
            <a:pPr indent="266700" algn="just">
              <a:lnSpc>
                <a:spcPts val="2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6" name="组合 5">
            <a:extLst>
              <a:ext uri="{FF2B5EF4-FFF2-40B4-BE49-F238E27FC236}">
                <a16:creationId xmlns:a16="http://schemas.microsoft.com/office/drawing/2014/main" id="{5F3D039A-8ED1-4879-9DA0-994F375C1485}"/>
              </a:ext>
            </a:extLst>
          </p:cNvPr>
          <p:cNvGrpSpPr/>
          <p:nvPr/>
        </p:nvGrpSpPr>
        <p:grpSpPr>
          <a:xfrm>
            <a:off x="748665" y="1132205"/>
            <a:ext cx="3196590" cy="627380"/>
            <a:chOff x="4124" y="886"/>
            <a:chExt cx="5034" cy="988"/>
          </a:xfrm>
        </p:grpSpPr>
        <p:sp>
          <p:nvSpPr>
            <p:cNvPr id="7" name="矩形 6">
              <a:extLst>
                <a:ext uri="{FF2B5EF4-FFF2-40B4-BE49-F238E27FC236}">
                  <a16:creationId xmlns:a16="http://schemas.microsoft.com/office/drawing/2014/main" id="{91AE5B00-0520-4AF8-861E-F3900309B2EE}"/>
                </a:ext>
              </a:extLst>
            </p:cNvPr>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Title 6">
              <a:extLst>
                <a:ext uri="{FF2B5EF4-FFF2-40B4-BE49-F238E27FC236}">
                  <a16:creationId xmlns:a16="http://schemas.microsoft.com/office/drawing/2014/main" id="{0EF2BE57-34CB-4B0F-A6B8-8602CE084BD9}"/>
                </a:ext>
              </a:extLst>
            </p:cNvPr>
            <p:cNvSpPr txBox="1"/>
            <p:nvPr>
              <p:custDataLst>
                <p:tags r:id="rId7"/>
              </p:custDataLst>
            </p:nvPr>
          </p:nvSpPr>
          <p:spPr>
            <a:xfrm>
              <a:off x="4650" y="886"/>
              <a:ext cx="3231"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交换的定义</a:t>
              </a:r>
            </a:p>
          </p:txBody>
        </p:sp>
      </p:grpSp>
      <p:graphicFrame>
        <p:nvGraphicFramePr>
          <p:cNvPr id="3" name="图示 2">
            <a:extLst>
              <a:ext uri="{FF2B5EF4-FFF2-40B4-BE49-F238E27FC236}">
                <a16:creationId xmlns:a16="http://schemas.microsoft.com/office/drawing/2014/main" id="{B6416293-55AB-486B-A0AF-82159F09122F}"/>
              </a:ext>
            </a:extLst>
          </p:cNvPr>
          <p:cNvGraphicFramePr/>
          <p:nvPr>
            <p:extLst>
              <p:ext uri="{D42A27DB-BD31-4B8C-83A1-F6EECF244321}">
                <p14:modId xmlns:p14="http://schemas.microsoft.com/office/powerpoint/2010/main" val="671197470"/>
              </p:ext>
            </p:extLst>
          </p:nvPr>
        </p:nvGraphicFramePr>
        <p:xfrm>
          <a:off x="4819650" y="1906905"/>
          <a:ext cx="6486525" cy="4735089"/>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ustDataLst>
      <p:tags r:id="rId1"/>
    </p:custDataLst>
    <p:extLst>
      <p:ext uri="{BB962C8B-B14F-4D97-AF65-F5344CB8AC3E}">
        <p14:creationId xmlns:p14="http://schemas.microsoft.com/office/powerpoint/2010/main" val="25352504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70888"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1.2.3</a:t>
            </a:r>
            <a:r>
              <a:rPr lang="zh-CN" altLang="en-US" sz="3400" b="1" spc="180" dirty="0">
                <a:solidFill>
                  <a:srgbClr val="002060"/>
                </a:solidFill>
                <a:latin typeface="微软雅黑" panose="020B0503020204020204" pitchFamily="34" charset="-122"/>
                <a:ea typeface="微软雅黑" panose="020B0503020204020204" pitchFamily="34" charset="-122"/>
              </a:rPr>
              <a:t>交换</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36" name="Title 6"/>
          <p:cNvSpPr txBox="1"/>
          <p:nvPr>
            <p:custDataLst>
              <p:tags r:id="rId5"/>
            </p:custDataLst>
          </p:nvPr>
        </p:nvSpPr>
        <p:spPr>
          <a:xfrm>
            <a:off x="571500" y="3298041"/>
            <a:ext cx="3752850" cy="1150133"/>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25000"/>
              </a:lnSpc>
            </a:pPr>
            <a:r>
              <a:rPr lang="zh-CN" altLang="zh-CN" sz="1800" kern="100" dirty="0">
                <a:effectLst/>
                <a:latin typeface="+mn-ea"/>
                <a:cs typeface="宋体" panose="02010600030101010101" pitchFamily="2" charset="-122"/>
              </a:rPr>
              <a:t>通常说的交换，是指人们在等价基础上的商品交换，即以物换物。因此，交换的发生必须具备五个条件：</a:t>
            </a:r>
            <a:endParaRPr lang="zh-CN" altLang="zh-CN" sz="1800" kern="100" dirty="0">
              <a:effectLst/>
              <a:latin typeface="+mn-ea"/>
              <a:cs typeface="Times New Roman" panose="02020603050405020304" pitchFamily="18" charset="0"/>
            </a:endParaRPr>
          </a:p>
        </p:txBody>
      </p:sp>
      <p:grpSp>
        <p:nvGrpSpPr>
          <p:cNvPr id="6" name="组合 5">
            <a:extLst>
              <a:ext uri="{FF2B5EF4-FFF2-40B4-BE49-F238E27FC236}">
                <a16:creationId xmlns:a16="http://schemas.microsoft.com/office/drawing/2014/main" id="{5F3D039A-8ED1-4879-9DA0-994F375C1485}"/>
              </a:ext>
            </a:extLst>
          </p:cNvPr>
          <p:cNvGrpSpPr/>
          <p:nvPr/>
        </p:nvGrpSpPr>
        <p:grpSpPr>
          <a:xfrm>
            <a:off x="748665" y="1132205"/>
            <a:ext cx="3196590" cy="627380"/>
            <a:chOff x="4124" y="886"/>
            <a:chExt cx="5034" cy="988"/>
          </a:xfrm>
        </p:grpSpPr>
        <p:sp>
          <p:nvSpPr>
            <p:cNvPr id="7" name="矩形 6">
              <a:extLst>
                <a:ext uri="{FF2B5EF4-FFF2-40B4-BE49-F238E27FC236}">
                  <a16:creationId xmlns:a16="http://schemas.microsoft.com/office/drawing/2014/main" id="{91AE5B00-0520-4AF8-861E-F3900309B2EE}"/>
                </a:ext>
              </a:extLst>
            </p:cNvPr>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Title 6">
              <a:extLst>
                <a:ext uri="{FF2B5EF4-FFF2-40B4-BE49-F238E27FC236}">
                  <a16:creationId xmlns:a16="http://schemas.microsoft.com/office/drawing/2014/main" id="{0EF2BE57-34CB-4B0F-A6B8-8602CE084BD9}"/>
                </a:ext>
              </a:extLst>
            </p:cNvPr>
            <p:cNvSpPr txBox="1"/>
            <p:nvPr>
              <p:custDataLst>
                <p:tags r:id="rId7"/>
              </p:custDataLst>
            </p:nvPr>
          </p:nvSpPr>
          <p:spPr>
            <a:xfrm>
              <a:off x="4650" y="886"/>
              <a:ext cx="3231"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交换的</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条件</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aphicFrame>
        <p:nvGraphicFramePr>
          <p:cNvPr id="3" name="图示 2">
            <a:extLst>
              <a:ext uri="{FF2B5EF4-FFF2-40B4-BE49-F238E27FC236}">
                <a16:creationId xmlns:a16="http://schemas.microsoft.com/office/drawing/2014/main" id="{4A825C88-866B-4854-A38E-89B45550AD05}"/>
              </a:ext>
            </a:extLst>
          </p:cNvPr>
          <p:cNvGraphicFramePr/>
          <p:nvPr>
            <p:extLst>
              <p:ext uri="{D42A27DB-BD31-4B8C-83A1-F6EECF244321}">
                <p14:modId xmlns:p14="http://schemas.microsoft.com/office/powerpoint/2010/main" val="2201817328"/>
              </p:ext>
            </p:extLst>
          </p:nvPr>
        </p:nvGraphicFramePr>
        <p:xfrm>
          <a:off x="4324351" y="990599"/>
          <a:ext cx="7467600" cy="6467475"/>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ustDataLst>
      <p:tags r:id="rId1"/>
    </p:custDataLst>
    <p:extLst>
      <p:ext uri="{BB962C8B-B14F-4D97-AF65-F5344CB8AC3E}">
        <p14:creationId xmlns:p14="http://schemas.microsoft.com/office/powerpoint/2010/main" val="1577965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70888"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1.2.3</a:t>
            </a:r>
            <a:r>
              <a:rPr lang="zh-CN" altLang="en-US" sz="3400" b="1" spc="180" dirty="0">
                <a:solidFill>
                  <a:srgbClr val="002060"/>
                </a:solidFill>
                <a:latin typeface="微软雅黑" panose="020B0503020204020204" pitchFamily="34" charset="-122"/>
                <a:ea typeface="微软雅黑" panose="020B0503020204020204" pitchFamily="34" charset="-122"/>
              </a:rPr>
              <a:t>交换</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36" name="Title 6"/>
          <p:cNvSpPr txBox="1"/>
          <p:nvPr>
            <p:custDataLst>
              <p:tags r:id="rId5"/>
            </p:custDataLst>
          </p:nvPr>
        </p:nvSpPr>
        <p:spPr>
          <a:xfrm>
            <a:off x="748665" y="2265257"/>
            <a:ext cx="6669618" cy="346053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25000"/>
              </a:lnSpc>
            </a:pPr>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在交换双方中，如果一方比另一方更主动、更积极地寻求交换，我们就将前者称之为市场营销者，后者称为潜在顾客。换句话说，所谓市场营销者，是指希望从别人那里取得资源并愿意以某种有价值的东西作为交换的人。市场营销者可以是卖方，也可以是买方。当买卖双方都表现积极时，那么双方都是市场营销者，这种情况称为相互市场营销。</a:t>
            </a:r>
            <a:endParaRPr lang="zh-CN" altLang="zh-CN" sz="1800" kern="100" dirty="0">
              <a:effectLst/>
              <a:latin typeface="+mn-ea"/>
              <a:cs typeface="Times New Roman" panose="02020603050405020304" pitchFamily="18" charset="0"/>
            </a:endParaRPr>
          </a:p>
        </p:txBody>
      </p:sp>
      <p:grpSp>
        <p:nvGrpSpPr>
          <p:cNvPr id="6" name="组合 5">
            <a:extLst>
              <a:ext uri="{FF2B5EF4-FFF2-40B4-BE49-F238E27FC236}">
                <a16:creationId xmlns:a16="http://schemas.microsoft.com/office/drawing/2014/main" id="{5F3D039A-8ED1-4879-9DA0-994F375C1485}"/>
              </a:ext>
            </a:extLst>
          </p:cNvPr>
          <p:cNvGrpSpPr/>
          <p:nvPr/>
        </p:nvGrpSpPr>
        <p:grpSpPr>
          <a:xfrm>
            <a:off x="748665" y="1132205"/>
            <a:ext cx="3196590" cy="627380"/>
            <a:chOff x="4124" y="886"/>
            <a:chExt cx="5034" cy="988"/>
          </a:xfrm>
        </p:grpSpPr>
        <p:sp>
          <p:nvSpPr>
            <p:cNvPr id="7" name="矩形 6">
              <a:extLst>
                <a:ext uri="{FF2B5EF4-FFF2-40B4-BE49-F238E27FC236}">
                  <a16:creationId xmlns:a16="http://schemas.microsoft.com/office/drawing/2014/main" id="{91AE5B00-0520-4AF8-861E-F3900309B2EE}"/>
                </a:ext>
              </a:extLst>
            </p:cNvPr>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Title 6">
              <a:extLst>
                <a:ext uri="{FF2B5EF4-FFF2-40B4-BE49-F238E27FC236}">
                  <a16:creationId xmlns:a16="http://schemas.microsoft.com/office/drawing/2014/main" id="{0EF2BE57-34CB-4B0F-A6B8-8602CE084BD9}"/>
                </a:ext>
              </a:extLst>
            </p:cNvPr>
            <p:cNvSpPr txBox="1"/>
            <p:nvPr>
              <p:custDataLst>
                <p:tags r:id="rId7"/>
              </p:custDataLst>
            </p:nvPr>
          </p:nvSpPr>
          <p:spPr>
            <a:xfrm>
              <a:off x="4650" y="886"/>
              <a:ext cx="3735"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交换中的角色</a:t>
              </a:r>
            </a:p>
          </p:txBody>
        </p:sp>
      </p:grpSp>
    </p:spTree>
    <p:custDataLst>
      <p:tags r:id="rId1"/>
    </p:custDataLst>
    <p:extLst>
      <p:ext uri="{BB962C8B-B14F-4D97-AF65-F5344CB8AC3E}">
        <p14:creationId xmlns:p14="http://schemas.microsoft.com/office/powerpoint/2010/main" val="8897911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70888"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1.2.3</a:t>
            </a:r>
            <a:r>
              <a:rPr lang="zh-CN" altLang="en-US" sz="3400" b="1" spc="180" dirty="0">
                <a:solidFill>
                  <a:srgbClr val="002060"/>
                </a:solidFill>
                <a:latin typeface="微软雅黑" panose="020B0503020204020204" pitchFamily="34" charset="-122"/>
                <a:ea typeface="微软雅黑" panose="020B0503020204020204" pitchFamily="34" charset="-122"/>
              </a:rPr>
              <a:t>交换</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36" name="Title 6"/>
          <p:cNvSpPr txBox="1"/>
          <p:nvPr>
            <p:custDataLst>
              <p:tags r:id="rId5"/>
            </p:custDataLst>
          </p:nvPr>
        </p:nvSpPr>
        <p:spPr>
          <a:xfrm>
            <a:off x="568959" y="2135069"/>
            <a:ext cx="3725335" cy="346053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25000"/>
              </a:lnSpc>
            </a:pPr>
            <a:r>
              <a:rPr lang="zh-CN" altLang="zh-CN" sz="1600" kern="100" dirty="0">
                <a:effectLst/>
                <a:latin typeface="+mn-ea"/>
                <a:cs typeface="宋体" panose="02010600030101010101" pitchFamily="2" charset="-122"/>
              </a:rPr>
              <a:t>在现代市场经济条件下，将构成市场的各种要素分类组合在一起，会形成若干相对独立的市场，这些市场之间紧密联系，又相互制约，这样就形成了功能较为齐全、关系错综复杂的交换经济网络。现代交换经济中有四大主体：制造商、政府、中间商和消费者，他们通过与资源市场（包括原材料市场、劳动力市场和金融市场等）的交换过程连接成一个循环结构，构成现代交换经济中的市场流程结构（如图</a:t>
            </a:r>
            <a:r>
              <a:rPr lang="en-US" altLang="zh-CN" sz="1600" kern="100" dirty="0">
                <a:effectLst/>
                <a:latin typeface="+mn-ea"/>
                <a:cs typeface="宋体" panose="02010600030101010101" pitchFamily="2" charset="-122"/>
              </a:rPr>
              <a:t>1-4</a:t>
            </a:r>
            <a:r>
              <a:rPr lang="zh-CN" altLang="zh-CN" sz="1600" kern="100" dirty="0">
                <a:effectLst/>
                <a:latin typeface="+mn-ea"/>
                <a:cs typeface="宋体" panose="02010600030101010101" pitchFamily="2" charset="-122"/>
              </a:rPr>
              <a:t>）。</a:t>
            </a:r>
            <a:endParaRPr lang="zh-CN" altLang="zh-CN" sz="1600" kern="100" dirty="0">
              <a:effectLst/>
              <a:latin typeface="+mn-ea"/>
              <a:cs typeface="Times New Roman" panose="02020603050405020304" pitchFamily="18" charset="0"/>
            </a:endParaRPr>
          </a:p>
        </p:txBody>
      </p:sp>
      <p:grpSp>
        <p:nvGrpSpPr>
          <p:cNvPr id="6" name="组合 5">
            <a:extLst>
              <a:ext uri="{FF2B5EF4-FFF2-40B4-BE49-F238E27FC236}">
                <a16:creationId xmlns:a16="http://schemas.microsoft.com/office/drawing/2014/main" id="{5F3D039A-8ED1-4879-9DA0-994F375C1485}"/>
              </a:ext>
            </a:extLst>
          </p:cNvPr>
          <p:cNvGrpSpPr/>
          <p:nvPr/>
        </p:nvGrpSpPr>
        <p:grpSpPr>
          <a:xfrm>
            <a:off x="748665" y="1132205"/>
            <a:ext cx="3196590" cy="627380"/>
            <a:chOff x="4124" y="886"/>
            <a:chExt cx="5034" cy="988"/>
          </a:xfrm>
        </p:grpSpPr>
        <p:sp>
          <p:nvSpPr>
            <p:cNvPr id="7" name="矩形 6">
              <a:extLst>
                <a:ext uri="{FF2B5EF4-FFF2-40B4-BE49-F238E27FC236}">
                  <a16:creationId xmlns:a16="http://schemas.microsoft.com/office/drawing/2014/main" id="{91AE5B00-0520-4AF8-861E-F3900309B2EE}"/>
                </a:ext>
              </a:extLst>
            </p:cNvPr>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Title 6">
              <a:extLst>
                <a:ext uri="{FF2B5EF4-FFF2-40B4-BE49-F238E27FC236}">
                  <a16:creationId xmlns:a16="http://schemas.microsoft.com/office/drawing/2014/main" id="{0EF2BE57-34CB-4B0F-A6B8-8602CE084BD9}"/>
                </a:ext>
              </a:extLst>
            </p:cNvPr>
            <p:cNvSpPr txBox="1"/>
            <p:nvPr>
              <p:custDataLst>
                <p:tags r:id="rId7"/>
              </p:custDataLst>
            </p:nvPr>
          </p:nvSpPr>
          <p:spPr>
            <a:xfrm>
              <a:off x="4650" y="886"/>
              <a:ext cx="3735"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市场流程结构</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9" name="图片 8" descr="snipaste_20180319_211648">
            <a:extLst>
              <a:ext uri="{FF2B5EF4-FFF2-40B4-BE49-F238E27FC236}">
                <a16:creationId xmlns:a16="http://schemas.microsoft.com/office/drawing/2014/main" id="{44750ABA-6FB8-4EEB-8D28-057616B38B04}"/>
              </a:ext>
            </a:extLst>
          </p:cNvPr>
          <p:cNvPicPr>
            <a:picLocks noChangeAspect="1"/>
          </p:cNvPicPr>
          <p:nvPr/>
        </p:nvPicPr>
        <p:blipFill>
          <a:blip r:embed="rId10"/>
          <a:stretch>
            <a:fillRect/>
          </a:stretch>
        </p:blipFill>
        <p:spPr>
          <a:xfrm>
            <a:off x="5512435" y="1063371"/>
            <a:ext cx="5930900" cy="3813810"/>
          </a:xfrm>
          <a:prstGeom prst="rect">
            <a:avLst/>
          </a:prstGeom>
        </p:spPr>
      </p:pic>
      <p:sp>
        <p:nvSpPr>
          <p:cNvPr id="13" name="文本框 12">
            <a:extLst>
              <a:ext uri="{FF2B5EF4-FFF2-40B4-BE49-F238E27FC236}">
                <a16:creationId xmlns:a16="http://schemas.microsoft.com/office/drawing/2014/main" id="{0E097002-A618-48A1-8D2D-CE9EF279FD19}"/>
              </a:ext>
            </a:extLst>
          </p:cNvPr>
          <p:cNvSpPr txBox="1"/>
          <p:nvPr/>
        </p:nvSpPr>
        <p:spPr>
          <a:xfrm>
            <a:off x="5611708" y="5187162"/>
            <a:ext cx="6096000" cy="408445"/>
          </a:xfrm>
          <a:prstGeom prst="rect">
            <a:avLst/>
          </a:prstGeom>
          <a:noFill/>
        </p:spPr>
        <p:txBody>
          <a:bodyPr wrap="square">
            <a:spAutoFit/>
          </a:bodyPr>
          <a:lstStyle/>
          <a:p>
            <a:pPr indent="459105" algn="ctr">
              <a:lnSpc>
                <a:spcPct val="125000"/>
              </a:lnSpc>
            </a:pPr>
            <a:r>
              <a:rPr lang="zh-CN" altLang="zh-CN" b="1"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b="1" kern="100" dirty="0">
                <a:effectLst/>
                <a:latin typeface="Calibri" panose="020F0502020204030204" pitchFamily="34" charset="0"/>
                <a:ea typeface="宋体" panose="02010600030101010101" pitchFamily="2" charset="-122"/>
                <a:cs typeface="宋体" panose="02010600030101010101" pitchFamily="2" charset="-122"/>
              </a:rPr>
              <a:t>1-4 </a:t>
            </a:r>
            <a:r>
              <a:rPr lang="zh-CN" altLang="zh-CN" b="1" kern="100" dirty="0">
                <a:effectLst/>
                <a:latin typeface="Calibri" panose="020F0502020204030204" pitchFamily="34" charset="0"/>
                <a:ea typeface="宋体" panose="02010600030101010101" pitchFamily="2" charset="-122"/>
                <a:cs typeface="宋体" panose="02010600030101010101" pitchFamily="2" charset="-122"/>
              </a:rPr>
              <a:t>现代交换经济中的市场流程结构</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626BA278-567E-4765-8FDC-6506EDDA1D0E}"/>
              </a:ext>
            </a:extLst>
          </p:cNvPr>
          <p:cNvSpPr txBox="1"/>
          <p:nvPr/>
        </p:nvSpPr>
        <p:spPr>
          <a:xfrm>
            <a:off x="3454400" y="5592490"/>
            <a:ext cx="8456507" cy="1295355"/>
          </a:xfrm>
          <a:prstGeom prst="rect">
            <a:avLst/>
          </a:prstGeom>
          <a:noFill/>
        </p:spPr>
        <p:txBody>
          <a:bodyPr wrap="square" rtlCol="0">
            <a:spAutoFit/>
          </a:bodyPr>
          <a:lstStyle/>
          <a:p>
            <a:pPr algn="just">
              <a:lnSpc>
                <a:spcPct val="125000"/>
              </a:lnSpc>
            </a:pPr>
            <a:r>
              <a:rPr lang="zh-CN" altLang="zh-CN" sz="1600" kern="100" dirty="0">
                <a:effectLst/>
                <a:latin typeface="+mn-ea"/>
                <a:cs typeface="宋体" panose="02010600030101010101" pitchFamily="2" charset="-122"/>
              </a:rPr>
              <a:t>制造商从资源市场上获得原材料、劳动力和信息，然后把他们加工成各种各种产品和服务，再把他们卖给中间商，中间商则把它们卖给消费者，消费者通过出售自己的劳动力得到货币收入，用于购买自己需要的产品和服务。政府为这些市场主体提供各种公共服务，并向他们征税，然后从制造商及中间商那里购买所需的产品。</a:t>
            </a:r>
            <a:endParaRPr lang="zh-CN" altLang="zh-CN" sz="1600" kern="100" dirty="0">
              <a:effectLst/>
              <a:latin typeface="+mn-ea"/>
              <a:cs typeface="Times New Roman" panose="02020603050405020304" pitchFamily="18" charset="0"/>
            </a:endParaRPr>
          </a:p>
        </p:txBody>
      </p:sp>
      <p:sp>
        <p:nvSpPr>
          <p:cNvPr id="4" name="箭头: 下 3">
            <a:extLst>
              <a:ext uri="{FF2B5EF4-FFF2-40B4-BE49-F238E27FC236}">
                <a16:creationId xmlns:a16="http://schemas.microsoft.com/office/drawing/2014/main" id="{44B736A4-334E-48E4-8057-E8E75A37B10D}"/>
              </a:ext>
            </a:extLst>
          </p:cNvPr>
          <p:cNvSpPr/>
          <p:nvPr/>
        </p:nvSpPr>
        <p:spPr>
          <a:xfrm>
            <a:off x="10922000" y="4646751"/>
            <a:ext cx="508000" cy="8759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右 4">
            <a:extLst>
              <a:ext uri="{FF2B5EF4-FFF2-40B4-BE49-F238E27FC236}">
                <a16:creationId xmlns:a16="http://schemas.microsoft.com/office/drawing/2014/main" id="{BA0ADBAC-9EAA-4B14-B97D-E8C25F885C07}"/>
              </a:ext>
            </a:extLst>
          </p:cNvPr>
          <p:cNvSpPr/>
          <p:nvPr/>
        </p:nvSpPr>
        <p:spPr>
          <a:xfrm>
            <a:off x="4633300" y="338070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233074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70888"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1.2.3</a:t>
            </a:r>
            <a:r>
              <a:rPr lang="zh-CN" altLang="en-US" sz="3400" b="1" spc="180" dirty="0">
                <a:solidFill>
                  <a:srgbClr val="002060"/>
                </a:solidFill>
                <a:latin typeface="微软雅黑" panose="020B0503020204020204" pitchFamily="34" charset="-122"/>
                <a:ea typeface="微软雅黑" panose="020B0503020204020204" pitchFamily="34" charset="-122"/>
              </a:rPr>
              <a:t>交换</a:t>
            </a:r>
            <a:endPar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36" name="Title 6"/>
          <p:cNvSpPr txBox="1"/>
          <p:nvPr>
            <p:custDataLst>
              <p:tags r:id="rId5"/>
            </p:custDataLst>
          </p:nvPr>
        </p:nvSpPr>
        <p:spPr>
          <a:xfrm>
            <a:off x="568959" y="2135069"/>
            <a:ext cx="3725335" cy="346053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25000"/>
              </a:lnSpc>
            </a:pPr>
            <a:r>
              <a:rPr lang="zh-CN" altLang="zh-CN" sz="1800" kern="100" dirty="0">
                <a:effectLst/>
                <a:latin typeface="+mn-ea"/>
                <a:cs typeface="宋体" panose="02010600030101010101" pitchFamily="2" charset="-122"/>
              </a:rPr>
              <a:t>为了简化研究，我们可以把卖方的集合看作一个行业，例如服装行业，零售行业，汽车行业等；而把买方的集合看作市场，例如儿童市场、鞋类市场、劳动力市场等。那么营销中的交换流程就可以简化成如图</a:t>
            </a:r>
            <a:r>
              <a:rPr lang="en-US" altLang="zh-CN" sz="1800" kern="100" dirty="0">
                <a:effectLst/>
                <a:latin typeface="+mn-ea"/>
                <a:cs typeface="宋体" panose="02010600030101010101" pitchFamily="2" charset="-122"/>
              </a:rPr>
              <a:t>1-5</a:t>
            </a:r>
            <a:r>
              <a:rPr lang="zh-CN" altLang="zh-CN" sz="1800" kern="100" dirty="0">
                <a:effectLst/>
                <a:latin typeface="+mn-ea"/>
                <a:cs typeface="宋体" panose="02010600030101010101" pitchFamily="2" charset="-122"/>
              </a:rPr>
              <a:t>的一个系统。其中，内圈表示货币与产品、服务的交换，外圈表示信息的交换。</a:t>
            </a:r>
            <a:endParaRPr lang="zh-CN" altLang="zh-CN" sz="1800" kern="100" dirty="0">
              <a:effectLst/>
              <a:latin typeface="+mn-ea"/>
              <a:cs typeface="Times New Roman" panose="02020603050405020304" pitchFamily="18" charset="0"/>
            </a:endParaRPr>
          </a:p>
        </p:txBody>
      </p:sp>
      <p:grpSp>
        <p:nvGrpSpPr>
          <p:cNvPr id="6" name="组合 5">
            <a:extLst>
              <a:ext uri="{FF2B5EF4-FFF2-40B4-BE49-F238E27FC236}">
                <a16:creationId xmlns:a16="http://schemas.microsoft.com/office/drawing/2014/main" id="{5F3D039A-8ED1-4879-9DA0-994F375C1485}"/>
              </a:ext>
            </a:extLst>
          </p:cNvPr>
          <p:cNvGrpSpPr/>
          <p:nvPr/>
        </p:nvGrpSpPr>
        <p:grpSpPr>
          <a:xfrm>
            <a:off x="487891" y="1092874"/>
            <a:ext cx="3333750" cy="640080"/>
            <a:chOff x="4124" y="866"/>
            <a:chExt cx="5250" cy="1008"/>
          </a:xfrm>
        </p:grpSpPr>
        <p:sp>
          <p:nvSpPr>
            <p:cNvPr id="7" name="矩形 6">
              <a:extLst>
                <a:ext uri="{FF2B5EF4-FFF2-40B4-BE49-F238E27FC236}">
                  <a16:creationId xmlns:a16="http://schemas.microsoft.com/office/drawing/2014/main" id="{91AE5B00-0520-4AF8-861E-F3900309B2EE}"/>
                </a:ext>
              </a:extLst>
            </p:cNvPr>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Title 6">
              <a:extLst>
                <a:ext uri="{FF2B5EF4-FFF2-40B4-BE49-F238E27FC236}">
                  <a16:creationId xmlns:a16="http://schemas.microsoft.com/office/drawing/2014/main" id="{0EF2BE57-34CB-4B0F-A6B8-8602CE084BD9}"/>
                </a:ext>
              </a:extLst>
            </p:cNvPr>
            <p:cNvSpPr txBox="1"/>
            <p:nvPr>
              <p:custDataLst>
                <p:tags r:id="rId7"/>
              </p:custDataLst>
            </p:nvPr>
          </p:nvSpPr>
          <p:spPr>
            <a:xfrm>
              <a:off x="4124" y="866"/>
              <a:ext cx="5250"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5.</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简化的营销交换系统</a:t>
              </a:r>
            </a:p>
          </p:txBody>
        </p:sp>
      </p:grpSp>
      <p:sp>
        <p:nvSpPr>
          <p:cNvPr id="13" name="文本框 12">
            <a:extLst>
              <a:ext uri="{FF2B5EF4-FFF2-40B4-BE49-F238E27FC236}">
                <a16:creationId xmlns:a16="http://schemas.microsoft.com/office/drawing/2014/main" id="{0E097002-A618-48A1-8D2D-CE9EF279FD19}"/>
              </a:ext>
            </a:extLst>
          </p:cNvPr>
          <p:cNvSpPr txBox="1"/>
          <p:nvPr/>
        </p:nvSpPr>
        <p:spPr>
          <a:xfrm>
            <a:off x="5625360" y="4551822"/>
            <a:ext cx="6096000" cy="412934"/>
          </a:xfrm>
          <a:prstGeom prst="rect">
            <a:avLst/>
          </a:prstGeom>
          <a:noFill/>
        </p:spPr>
        <p:txBody>
          <a:bodyPr wrap="square">
            <a:spAutoFit/>
          </a:bodyPr>
          <a:lstStyle/>
          <a:p>
            <a:pPr indent="459105" algn="ctr">
              <a:lnSpc>
                <a:spcPct val="125000"/>
              </a:lnSpc>
            </a:pPr>
            <a:r>
              <a:rPr lang="zh-CN" altLang="zh-CN" sz="1800" b="1" kern="100">
                <a:effectLst/>
                <a:latin typeface="Calibri" panose="020F0502020204030204" pitchFamily="34" charset="0"/>
                <a:ea typeface="宋体" panose="02010600030101010101" pitchFamily="2" charset="-122"/>
                <a:cs typeface="宋体" panose="02010600030101010101" pitchFamily="2" charset="-122"/>
              </a:rPr>
              <a:t>图</a:t>
            </a:r>
            <a:r>
              <a:rPr lang="en-US" altLang="zh-CN" sz="1800" b="1" kern="100">
                <a:effectLst/>
                <a:latin typeface="Calibri" panose="020F0502020204030204" pitchFamily="34" charset="0"/>
                <a:ea typeface="宋体" panose="02010600030101010101" pitchFamily="2" charset="-122"/>
                <a:cs typeface="宋体" panose="02010600030101010101" pitchFamily="2" charset="-122"/>
              </a:rPr>
              <a:t>1-5 </a:t>
            </a:r>
            <a:r>
              <a:rPr lang="zh-CN" altLang="zh-CN" sz="1800" b="1" kern="100">
                <a:effectLst/>
                <a:latin typeface="Calibri" panose="020F0502020204030204" pitchFamily="34" charset="0"/>
                <a:ea typeface="宋体" panose="02010600030101010101" pitchFamily="2" charset="-122"/>
                <a:cs typeface="宋体" panose="02010600030101010101" pitchFamily="2" charset="-122"/>
              </a:rPr>
              <a:t>简化的营销交换系统</a:t>
            </a:r>
            <a:endParaRPr lang="zh-CN" altLang="zh-CN" sz="18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626BA278-567E-4765-8FDC-6506EDDA1D0E}"/>
              </a:ext>
            </a:extLst>
          </p:cNvPr>
          <p:cNvSpPr txBox="1"/>
          <p:nvPr/>
        </p:nvSpPr>
        <p:spPr>
          <a:xfrm>
            <a:off x="4800600" y="5698021"/>
            <a:ext cx="7110307" cy="1099468"/>
          </a:xfrm>
          <a:prstGeom prst="rect">
            <a:avLst/>
          </a:prstGeom>
          <a:noFill/>
        </p:spPr>
        <p:txBody>
          <a:bodyPr wrap="square" rtlCol="0">
            <a:spAutoFit/>
          </a:bodyPr>
          <a:lstStyle/>
          <a:p>
            <a:pPr algn="just">
              <a:lnSpc>
                <a:spcPct val="125000"/>
              </a:lnSpc>
            </a:pPr>
            <a:r>
              <a:rPr lang="zh-CN" altLang="zh-CN" sz="1800" kern="100" dirty="0">
                <a:effectLst/>
                <a:latin typeface="+mn-ea"/>
                <a:cs typeface="宋体" panose="02010600030101010101" pitchFamily="2" charset="-122"/>
              </a:rPr>
              <a:t>买方和卖方通过四个流程彼此连接在一起。行业把产品、服务和促销信息（例如电视广告、电子邮件等）传递给市场，与此同时，市场也把货币和买方信息（例如消费偏好、消费量变化等）反馈给行业。</a:t>
            </a:r>
            <a:endParaRPr lang="zh-CN" altLang="zh-CN" sz="1800" kern="100" dirty="0">
              <a:effectLst/>
              <a:latin typeface="+mn-ea"/>
              <a:cs typeface="Times New Roman" panose="02020603050405020304" pitchFamily="18" charset="0"/>
            </a:endParaRPr>
          </a:p>
        </p:txBody>
      </p:sp>
      <p:sp>
        <p:nvSpPr>
          <p:cNvPr id="4" name="箭头: 下 3">
            <a:extLst>
              <a:ext uri="{FF2B5EF4-FFF2-40B4-BE49-F238E27FC236}">
                <a16:creationId xmlns:a16="http://schemas.microsoft.com/office/drawing/2014/main" id="{44B736A4-334E-48E4-8057-E8E75A37B10D}"/>
              </a:ext>
            </a:extLst>
          </p:cNvPr>
          <p:cNvSpPr/>
          <p:nvPr/>
        </p:nvSpPr>
        <p:spPr>
          <a:xfrm>
            <a:off x="10922000" y="4646751"/>
            <a:ext cx="508000" cy="8759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右 4">
            <a:extLst>
              <a:ext uri="{FF2B5EF4-FFF2-40B4-BE49-F238E27FC236}">
                <a16:creationId xmlns:a16="http://schemas.microsoft.com/office/drawing/2014/main" id="{BA0ADBAC-9EAA-4B14-B97D-E8C25F885C07}"/>
              </a:ext>
            </a:extLst>
          </p:cNvPr>
          <p:cNvSpPr/>
          <p:nvPr/>
        </p:nvSpPr>
        <p:spPr>
          <a:xfrm>
            <a:off x="4633300" y="338070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snipaste_20180319_205651">
            <a:extLst>
              <a:ext uri="{FF2B5EF4-FFF2-40B4-BE49-F238E27FC236}">
                <a16:creationId xmlns:a16="http://schemas.microsoft.com/office/drawing/2014/main" id="{82815759-A885-4FD7-9473-301D7CD9E435}"/>
              </a:ext>
            </a:extLst>
          </p:cNvPr>
          <p:cNvPicPr>
            <a:picLocks noChangeAspect="1"/>
          </p:cNvPicPr>
          <p:nvPr/>
        </p:nvPicPr>
        <p:blipFill>
          <a:blip r:embed="rId10"/>
          <a:stretch>
            <a:fillRect/>
          </a:stretch>
        </p:blipFill>
        <p:spPr>
          <a:xfrm>
            <a:off x="5916720" y="1412872"/>
            <a:ext cx="5513280" cy="2963674"/>
          </a:xfrm>
          <a:prstGeom prst="rect">
            <a:avLst/>
          </a:prstGeom>
        </p:spPr>
      </p:pic>
    </p:spTree>
    <p:custDataLst>
      <p:tags r:id="rId1"/>
    </p:custDataLst>
    <p:extLst>
      <p:ext uri="{BB962C8B-B14F-4D97-AF65-F5344CB8AC3E}">
        <p14:creationId xmlns:p14="http://schemas.microsoft.com/office/powerpoint/2010/main" val="984606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383790" y="3623945"/>
            <a:ext cx="7048500" cy="1015663"/>
          </a:xfrm>
          <a:prstGeom prst="rect">
            <a:avLst/>
          </a:prstGeom>
        </p:spPr>
        <p:txBody>
          <a:bodyPr wrap="square">
            <a:spAutoFit/>
          </a:bodyPr>
          <a:lstStyle/>
          <a:p>
            <a:pPr lvl="0" algn="ctr"/>
            <a:r>
              <a:rPr lang="zh-CN" altLang="en-US" sz="6000" b="1" dirty="0">
                <a:solidFill>
                  <a:srgbClr val="002060"/>
                </a:solidFill>
                <a:latin typeface="Agency FB" panose="020B0503020202020204" pitchFamily="34" charset="0"/>
                <a:ea typeface="微软雅黑" panose="020B0503020204020204" pitchFamily="34" charset="-122"/>
              </a:rPr>
              <a:t>如何看待顾客满意</a:t>
            </a: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2060"/>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308371"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8000" dirty="0">
                <a:solidFill>
                  <a:schemeClr val="bg1">
                    <a:lumMod val="95000"/>
                  </a:schemeClr>
                </a:solidFill>
                <a:effectLst>
                  <a:outerShdw blurRad="63500" dist="63500" dir="2700000" algn="tl" rotWithShape="0">
                    <a:prstClr val="black">
                      <a:alpha val="40000"/>
                    </a:prstClr>
                  </a:outerShdw>
                </a:effectLst>
                <a:latin typeface="Impact" panose="020B0806030902050204" pitchFamily="34" charset="0"/>
                <a:ea typeface="宋体" panose="02010600030101010101" pitchFamily="2" charset="-122"/>
              </a:rPr>
              <a:t>1.</a:t>
            </a: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3</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4445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70888" y="15125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1.3.1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顾客满意与顾客忠诚</a:t>
            </a:r>
          </a:p>
        </p:txBody>
      </p:sp>
      <p:sp>
        <p:nvSpPr>
          <p:cNvPr id="36" name="Title 6"/>
          <p:cNvSpPr txBox="1"/>
          <p:nvPr>
            <p:custDataLst>
              <p:tags r:id="rId5"/>
            </p:custDataLst>
          </p:nvPr>
        </p:nvSpPr>
        <p:spPr>
          <a:xfrm>
            <a:off x="270887" y="2010870"/>
            <a:ext cx="10617245" cy="3460538"/>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25000"/>
              </a:lnSpc>
            </a:pPr>
            <a:r>
              <a:rPr lang="en-US" altLang="zh-CN" sz="1800" kern="100" dirty="0">
                <a:solidFill>
                  <a:srgbClr val="000000"/>
                </a:solidFill>
                <a:effectLst/>
                <a:latin typeface="+mn-ea"/>
                <a:cs typeface="Times New Roman" panose="02020603050405020304" pitchFamily="18" charset="0"/>
              </a:rPr>
              <a:t>        </a:t>
            </a:r>
            <a:r>
              <a:rPr lang="zh-CN" altLang="zh-CN" sz="1800" kern="100" dirty="0">
                <a:solidFill>
                  <a:srgbClr val="000000"/>
                </a:solidFill>
                <a:effectLst/>
                <a:latin typeface="+mn-ea"/>
                <a:cs typeface="Times New Roman" panose="02020603050405020304" pitchFamily="18" charset="0"/>
              </a:rPr>
              <a:t>顾客满意</a:t>
            </a:r>
            <a:r>
              <a:rPr lang="en-US" altLang="zh-CN" sz="1800" kern="100" dirty="0">
                <a:solidFill>
                  <a:srgbClr val="000000"/>
                </a:solidFill>
                <a:effectLst/>
                <a:latin typeface="+mn-ea"/>
                <a:cs typeface="Times New Roman" panose="02020603050405020304" pitchFamily="18" charset="0"/>
              </a:rPr>
              <a:t>(Customer Satisfaction) </a:t>
            </a:r>
            <a:r>
              <a:rPr lang="zh-CN" altLang="zh-CN" sz="1800" kern="100" dirty="0">
                <a:solidFill>
                  <a:srgbClr val="000000"/>
                </a:solidFill>
                <a:effectLst/>
                <a:latin typeface="+mn-ea"/>
                <a:cs typeface="Times New Roman" panose="02020603050405020304" pitchFamily="18" charset="0"/>
              </a:rPr>
              <a:t>是以购买者知觉到的产品实际状况和购买者的预期相比较来决定的。如果产品的实际状况不如顾客的预期，则购买者感到不满意； 如果实际状况恰如预期，则购买者感到满意； 如果实际状况超过预期，则购买者感到非常满意。顾客的预期是由过去的购买经验、朋友的意见、以及营销人员和竞争者的信息和承诺来决定。</a:t>
            </a:r>
            <a:endParaRPr lang="en-US" altLang="zh-CN" sz="1800" kern="100" dirty="0">
              <a:solidFill>
                <a:srgbClr val="000000"/>
              </a:solidFill>
              <a:effectLst/>
              <a:latin typeface="+mn-ea"/>
              <a:cs typeface="Times New Roman" panose="02020603050405020304" pitchFamily="18" charset="0"/>
            </a:endParaRPr>
          </a:p>
          <a:p>
            <a:pPr algn="just">
              <a:lnSpc>
                <a:spcPct val="125000"/>
              </a:lnSpc>
            </a:pPr>
            <a:r>
              <a:rPr lang="en-US" altLang="zh-CN" sz="1800" kern="100" dirty="0">
                <a:solidFill>
                  <a:srgbClr val="000000"/>
                </a:solidFill>
                <a:effectLst/>
                <a:latin typeface="+mn-ea"/>
                <a:cs typeface="Arial" panose="020B0604020202020204" pitchFamily="34" charset="0"/>
              </a:rPr>
              <a:t>        </a:t>
            </a:r>
            <a:r>
              <a:rPr lang="zh-CN" altLang="zh-CN" sz="1800" kern="100" dirty="0">
                <a:solidFill>
                  <a:srgbClr val="000000"/>
                </a:solidFill>
                <a:effectLst/>
                <a:latin typeface="+mn-ea"/>
                <a:cs typeface="Arial" panose="020B0604020202020204" pitchFamily="34" charset="0"/>
              </a:rPr>
              <a:t>顾客忠诚是顾客对企业与品牌形成的信任、承诺、情感维系和情感依赖。在企业与顾客长期互惠的基础上，顾客长期、反复购买和使用企业的产品与服务形成。忠诚的顾客会更多、更频繁地购买公司的产品，会更愿意试用新产品或购买更高档的产品，会更愿意接受与品牌相关的交叉购买，会乐于推荐新顾客并传播有利于企业与品牌的信息，且对价格的敏感度较低，愿意为高质量付出高价格。企业提高加强其目标客户对于企业的满意度，可以帮助提高顾客忠诚，从而促进企业产品的售卖。</a:t>
            </a:r>
            <a:endParaRPr lang="zh-CN" altLang="zh-CN" sz="1800" kern="100" dirty="0">
              <a:effectLst/>
              <a:latin typeface="+mn-ea"/>
              <a:cs typeface="Times New Roman" panose="02020603050405020304" pitchFamily="18" charset="0"/>
            </a:endParaRPr>
          </a:p>
          <a:p>
            <a:pPr indent="266700" algn="just">
              <a:lnSpc>
                <a:spcPct val="125000"/>
              </a:lnSpc>
            </a:pPr>
            <a:endPar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9" name="组合 8">
            <a:extLst>
              <a:ext uri="{FF2B5EF4-FFF2-40B4-BE49-F238E27FC236}">
                <a16:creationId xmlns:a16="http://schemas.microsoft.com/office/drawing/2014/main" id="{12280CF8-D361-4C9E-A456-3034A53EFCEE}"/>
              </a:ext>
            </a:extLst>
          </p:cNvPr>
          <p:cNvGrpSpPr/>
          <p:nvPr/>
        </p:nvGrpSpPr>
        <p:grpSpPr>
          <a:xfrm>
            <a:off x="211" y="1078269"/>
            <a:ext cx="3684270" cy="1032510"/>
            <a:chOff x="3356" y="843"/>
            <a:chExt cx="5802" cy="1626"/>
          </a:xfrm>
        </p:grpSpPr>
        <p:sp>
          <p:nvSpPr>
            <p:cNvPr id="10" name="矩形 9">
              <a:extLst>
                <a:ext uri="{FF2B5EF4-FFF2-40B4-BE49-F238E27FC236}">
                  <a16:creationId xmlns:a16="http://schemas.microsoft.com/office/drawing/2014/main" id="{02A7F179-86FD-4923-8ABE-BB3526FED8C3}"/>
                </a:ext>
              </a:extLst>
            </p:cNvPr>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Title 6">
              <a:extLst>
                <a:ext uri="{FF2B5EF4-FFF2-40B4-BE49-F238E27FC236}">
                  <a16:creationId xmlns:a16="http://schemas.microsoft.com/office/drawing/2014/main" id="{C15060D3-187D-48C6-B539-BD13DD67A9EE}"/>
                </a:ext>
              </a:extLst>
            </p:cNvPr>
            <p:cNvSpPr txBox="1"/>
            <p:nvPr>
              <p:custDataLst>
                <p:tags r:id="rId7"/>
              </p:custDataLst>
            </p:nvPr>
          </p:nvSpPr>
          <p:spPr>
            <a:xfrm>
              <a:off x="3356" y="843"/>
              <a:ext cx="5674" cy="1626"/>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266700" algn="just" defTabSz="914400" rtl="0" eaLnBrk="1" fontAlgn="auto" latinLnBrk="0" hangingPunct="1">
                <a:lnSpc>
                  <a:spcPct val="125000"/>
                </a:lnSpc>
                <a:spcBef>
                  <a:spcPts val="0"/>
                </a:spcBef>
                <a:spcAft>
                  <a:spcPts val="0"/>
                </a:spcAft>
                <a:buClrTx/>
                <a:buSzTx/>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顾客满意</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rPr>
                <a:t>与顾客忠诚</a:t>
              </a:r>
              <a:endParaRPr lang="zh-CN"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endParaRPr>
            </a:p>
            <a:p>
              <a:pPr marL="0" marR="0" lvl="0" indent="0" algn="l" defTabSz="913765" rtl="0" eaLnBrk="1" fontAlgn="auto" latinLnBrk="0" hangingPunct="1">
                <a:lnSpc>
                  <a:spcPct val="100000"/>
                </a:lnSpc>
                <a:spcBef>
                  <a:spcPts val="1000"/>
                </a:spcBef>
                <a:spcAft>
                  <a:spcPts val="0"/>
                </a:spcAft>
                <a:buClrTx/>
                <a:buSzPct val="100000"/>
                <a:buFontTx/>
                <a:buNone/>
                <a:tabLst/>
                <a:defRPr/>
              </a:pP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
    </p:custDataLst>
    <p:extLst>
      <p:ext uri="{BB962C8B-B14F-4D97-AF65-F5344CB8AC3E}">
        <p14:creationId xmlns:p14="http://schemas.microsoft.com/office/powerpoint/2010/main" val="5594142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70888" y="16704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1.3.1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顾客满意与顾客忠诚</a:t>
            </a:r>
          </a:p>
        </p:txBody>
      </p:sp>
      <p:sp>
        <p:nvSpPr>
          <p:cNvPr id="36" name="Title 6"/>
          <p:cNvSpPr txBox="1"/>
          <p:nvPr>
            <p:custDataLst>
              <p:tags r:id="rId5"/>
            </p:custDataLst>
          </p:nvPr>
        </p:nvSpPr>
        <p:spPr>
          <a:xfrm>
            <a:off x="1004313" y="2470357"/>
            <a:ext cx="8368287" cy="4220596"/>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25000"/>
              </a:lnSpc>
            </a:pPr>
            <a:r>
              <a:rPr lang="en-US" altLang="zh-CN" sz="1800" kern="100" dirty="0">
                <a:effectLst/>
                <a:latin typeface="+mn-ea"/>
                <a:cs typeface="Arial" panose="020B0604020202020204" pitchFamily="34" charset="0"/>
              </a:rPr>
              <a:t>        </a:t>
            </a:r>
            <a:r>
              <a:rPr lang="zh-CN" altLang="zh-CN" sz="1800" kern="100" dirty="0">
                <a:effectLst/>
                <a:latin typeface="+mn-ea"/>
                <a:cs typeface="Arial" panose="020B0604020202020204" pitchFamily="34" charset="0"/>
              </a:rPr>
              <a:t>客户满意度不等于客户的</a:t>
            </a:r>
            <a:r>
              <a:rPr lang="zh-CN" altLang="en-US" sz="1800" kern="100" dirty="0">
                <a:latin typeface="+mn-ea"/>
                <a:cs typeface="Arial" panose="020B0604020202020204" pitchFamily="34" charset="0"/>
              </a:rPr>
              <a:t>忠诚度</a:t>
            </a:r>
            <a:r>
              <a:rPr lang="zh-CN" altLang="zh-CN" sz="1800" kern="100" dirty="0">
                <a:effectLst/>
                <a:latin typeface="+mn-ea"/>
                <a:cs typeface="Arial" panose="020B0604020202020204" pitchFamily="34" charset="0"/>
              </a:rPr>
              <a:t>，客户满意度是一种心理的满足，是客户在消费后所表露出的态度；但客户的忠诚是一种持续交易的行为，是为促进客户重复购买的发生。衡量客户忠诚的</a:t>
            </a:r>
            <a:r>
              <a:rPr lang="zh-CN" altLang="en-US" sz="1800" kern="100" dirty="0">
                <a:effectLst/>
                <a:latin typeface="+mn-ea"/>
                <a:cs typeface="Arial" panose="020B0604020202020204" pitchFamily="34" charset="0"/>
              </a:rPr>
              <a:t>主要指标</a:t>
            </a:r>
            <a:r>
              <a:rPr lang="zh-CN" altLang="zh-CN" sz="1800" kern="100" dirty="0">
                <a:effectLst/>
                <a:latin typeface="+mn-ea"/>
                <a:cs typeface="Arial" panose="020B0604020202020204" pitchFamily="34" charset="0"/>
              </a:rPr>
              <a:t>是客户保持度，即描述企业和客户关系维系时间长度的量；客户占有率，即客户将预算花费在该公司的比率。满意度衡量的是客户的期望和感受，而</a:t>
            </a:r>
            <a:r>
              <a:rPr lang="zh-CN" altLang="en-US" sz="1800" kern="100" dirty="0">
                <a:effectLst/>
                <a:latin typeface="+mn-ea"/>
                <a:cs typeface="Arial" panose="020B0604020202020204" pitchFamily="34" charset="0"/>
              </a:rPr>
              <a:t>忠诚度</a:t>
            </a:r>
            <a:r>
              <a:rPr lang="zh-CN" altLang="zh-CN" sz="1800" kern="100" dirty="0">
                <a:effectLst/>
                <a:latin typeface="+mn-ea"/>
                <a:cs typeface="Arial" panose="020B0604020202020204" pitchFamily="34" charset="0"/>
              </a:rPr>
              <a:t>反映客户未来的购买行动和购买承诺。客户</a:t>
            </a:r>
            <a:r>
              <a:rPr lang="zh-CN" altLang="en-US" sz="1800" kern="100" dirty="0">
                <a:effectLst/>
                <a:latin typeface="+mn-ea"/>
                <a:cs typeface="Arial" panose="020B0604020202020204" pitchFamily="34" charset="0"/>
              </a:rPr>
              <a:t>满意度调查</a:t>
            </a:r>
            <a:r>
              <a:rPr lang="zh-CN" altLang="zh-CN" sz="1800" kern="100" dirty="0">
                <a:effectLst/>
                <a:latin typeface="+mn-ea"/>
                <a:cs typeface="Arial" panose="020B0604020202020204" pitchFamily="34" charset="0"/>
              </a:rPr>
              <a:t>反应了客户对过去购买经历的意见和想法，只能反映过去的行为，不能作为未来行为的可靠预测。</a:t>
            </a:r>
            <a:r>
              <a:rPr lang="zh-CN" altLang="en-US" sz="1800" kern="100" dirty="0">
                <a:effectLst/>
                <a:latin typeface="+mn-ea"/>
                <a:cs typeface="Arial" panose="020B0604020202020204" pitchFamily="34" charset="0"/>
              </a:rPr>
              <a:t>忠诚度</a:t>
            </a:r>
            <a:r>
              <a:rPr lang="zh-CN" altLang="zh-CN" sz="1800" kern="100" dirty="0">
                <a:effectLst/>
                <a:latin typeface="+mn-ea"/>
                <a:cs typeface="Arial" panose="020B0604020202020204" pitchFamily="34" charset="0"/>
              </a:rPr>
              <a:t>调查却可以预测客户最想买什么产品，什么时候买，这些购买可以产生多少销售收入</a:t>
            </a:r>
            <a:r>
              <a:rPr lang="zh-CN" altLang="zh-CN" sz="1800" kern="100" dirty="0">
                <a:solidFill>
                  <a:srgbClr val="000000"/>
                </a:solidFill>
                <a:effectLst/>
                <a:latin typeface="+mn-ea"/>
                <a:cs typeface="Arial" panose="020B0604020202020204" pitchFamily="34" charset="0"/>
              </a:rPr>
              <a:t>。</a:t>
            </a:r>
            <a:endParaRPr lang="en-US" altLang="zh-CN" sz="1800" kern="100" dirty="0">
              <a:solidFill>
                <a:srgbClr val="000000"/>
              </a:solidFill>
              <a:effectLst/>
              <a:latin typeface="+mn-ea"/>
              <a:cs typeface="Arial" panose="020B0604020202020204" pitchFamily="34" charset="0"/>
            </a:endParaRPr>
          </a:p>
          <a:p>
            <a:pPr indent="266700" algn="just">
              <a:lnSpc>
                <a:spcPct val="125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9" name="组合 8">
            <a:extLst>
              <a:ext uri="{FF2B5EF4-FFF2-40B4-BE49-F238E27FC236}">
                <a16:creationId xmlns:a16="http://schemas.microsoft.com/office/drawing/2014/main" id="{278B926E-7F22-4F8F-B0DE-EB81D1CDC46B}"/>
              </a:ext>
            </a:extLst>
          </p:cNvPr>
          <p:cNvGrpSpPr/>
          <p:nvPr/>
        </p:nvGrpSpPr>
        <p:grpSpPr>
          <a:xfrm>
            <a:off x="193886" y="1092874"/>
            <a:ext cx="3490595" cy="1032510"/>
            <a:chOff x="3661" y="866"/>
            <a:chExt cx="5497" cy="1626"/>
          </a:xfrm>
        </p:grpSpPr>
        <p:sp>
          <p:nvSpPr>
            <p:cNvPr id="10" name="矩形 9">
              <a:extLst>
                <a:ext uri="{FF2B5EF4-FFF2-40B4-BE49-F238E27FC236}">
                  <a16:creationId xmlns:a16="http://schemas.microsoft.com/office/drawing/2014/main" id="{A942C20A-EAA0-4728-9502-57F237D12FE9}"/>
                </a:ext>
              </a:extLst>
            </p:cNvPr>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Title 6">
              <a:extLst>
                <a:ext uri="{FF2B5EF4-FFF2-40B4-BE49-F238E27FC236}">
                  <a16:creationId xmlns:a16="http://schemas.microsoft.com/office/drawing/2014/main" id="{D39F7F83-6C7C-4BC7-B250-0E5807D2D710}"/>
                </a:ext>
              </a:extLst>
            </p:cNvPr>
            <p:cNvSpPr txBox="1"/>
            <p:nvPr>
              <p:custDataLst>
                <p:tags r:id="rId7"/>
              </p:custDataLst>
            </p:nvPr>
          </p:nvSpPr>
          <p:spPr>
            <a:xfrm>
              <a:off x="3661" y="866"/>
              <a:ext cx="3655" cy="1626"/>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266700" algn="just" defTabSz="914400" rtl="0" eaLnBrk="1" fontAlgn="auto" latinLnBrk="0" hangingPunct="1">
                <a:lnSpc>
                  <a:spcPct val="125000"/>
                </a:lnSpc>
                <a:spcBef>
                  <a:spcPts val="0"/>
                </a:spcBef>
                <a:spcAft>
                  <a:spcPts val="0"/>
                </a:spcAft>
                <a:buClrTx/>
                <a:buSzTx/>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mn-ea"/>
                </a:rPr>
                <a:t>2.</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Times New Roman" panose="02020603050405020304" pitchFamily="18" charset="0"/>
                  <a:sym typeface="+mn-ea"/>
                </a:rPr>
                <a:t>区别与联系</a:t>
              </a:r>
              <a:endParaRPr kumimoji="0" lang="zh-CN" altLang="zh-CN" sz="1800" b="0" i="0" u="none" strike="noStrike" kern="1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3765" rtl="0" eaLnBrk="1" fontAlgn="auto" latinLnBrk="0" hangingPunct="1">
                <a:lnSpc>
                  <a:spcPct val="100000"/>
                </a:lnSpc>
                <a:spcBef>
                  <a:spcPts val="1000"/>
                </a:spcBef>
                <a:spcAft>
                  <a:spcPts val="0"/>
                </a:spcAft>
                <a:buClrTx/>
                <a:buSzPct val="100000"/>
                <a:buFontTx/>
                <a:buNone/>
                <a:tabLst/>
                <a:defRPr/>
              </a:pP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
    </p:custDataLst>
    <p:extLst>
      <p:ext uri="{BB962C8B-B14F-4D97-AF65-F5344CB8AC3E}">
        <p14:creationId xmlns:p14="http://schemas.microsoft.com/office/powerpoint/2010/main" val="575765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270888" y="167047"/>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1.3.2</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顾客让渡价值</a:t>
            </a:r>
          </a:p>
        </p:txBody>
      </p:sp>
      <p:sp>
        <p:nvSpPr>
          <p:cNvPr id="36" name="Title 6"/>
          <p:cNvSpPr txBox="1"/>
          <p:nvPr>
            <p:custDataLst>
              <p:tags r:id="rId5"/>
            </p:custDataLst>
          </p:nvPr>
        </p:nvSpPr>
        <p:spPr>
          <a:xfrm>
            <a:off x="756663" y="1989704"/>
            <a:ext cx="10044687" cy="4220596"/>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lnSpc>
                <a:spcPct val="125000"/>
              </a:lnSpc>
            </a:pPr>
            <a:r>
              <a:rPr lang="en-US" altLang="zh-CN" sz="1800" kern="100" dirty="0">
                <a:solidFill>
                  <a:srgbClr val="000000"/>
                </a:solidFill>
                <a:effectLst/>
                <a:latin typeface="+mn-ea"/>
                <a:cs typeface="Times New Roman" panose="02020603050405020304" pitchFamily="18" charset="0"/>
              </a:rPr>
              <a:t>       </a:t>
            </a:r>
            <a:r>
              <a:rPr lang="zh-CN" altLang="zh-CN" sz="1800" kern="100" dirty="0">
                <a:solidFill>
                  <a:srgbClr val="000000"/>
                </a:solidFill>
                <a:effectLst/>
                <a:latin typeface="+mn-ea"/>
                <a:cs typeface="Times New Roman" panose="02020603050405020304" pitchFamily="18" charset="0"/>
              </a:rPr>
              <a:t>顾客让渡价值最早是由菲利普·科特勒在《营销管理》一书中首次提出的，指企业转移的，顾客感受的到的实际价值。它的一般表现为顾客购买总价值与顾客购买总成本之间的差额。</a:t>
            </a:r>
            <a:endParaRPr lang="zh-CN" altLang="zh-CN" sz="1800" kern="100" dirty="0">
              <a:effectLst/>
              <a:latin typeface="+mn-ea"/>
              <a:cs typeface="Times New Roman" panose="02020603050405020304" pitchFamily="18" charset="0"/>
            </a:endParaRPr>
          </a:p>
          <a:p>
            <a:pPr algn="l">
              <a:lnSpc>
                <a:spcPct val="125000"/>
              </a:lnSpc>
            </a:pPr>
            <a:r>
              <a:rPr lang="en-US" altLang="zh-CN" sz="1800" kern="100" dirty="0">
                <a:effectLst/>
                <a:latin typeface="+mn-ea"/>
                <a:cs typeface="Times New Roman" panose="02020603050405020304" pitchFamily="18" charset="0"/>
              </a:rPr>
              <a:t>       </a:t>
            </a:r>
            <a:r>
              <a:rPr lang="zh-CN" altLang="zh-CN" sz="1800" kern="100" dirty="0">
                <a:effectLst/>
                <a:latin typeface="+mn-ea"/>
                <a:cs typeface="Times New Roman" panose="02020603050405020304" pitchFamily="18" charset="0"/>
              </a:rPr>
              <a:t>顾客总价值是指顾客购买某一产品与服务所期望获得的一组利益，它包括产品价值、服务价值、人员价值和形象价值等。顾客总成本是指顾客为购买某一产品所耗费的时间、精神、体力以及所支付的货币资金等，因此，顾客总成本包括货币成本、时间成本、精神成本和体力成本等。由于顾客在进行购买活动的时候总希望将自己的货币、时间、精力和体力降到最低，而同时又希望从中获得更多的实际利益，以使自己的需要得到最大限度的满足。这就使得企业在进行营销活动的过程中要最大限度的提升自己产品的让渡价值从而达成顾客满意，并通过提升顾客满意来建立良好的顾客关系，培养用户粘性。</a:t>
            </a:r>
          </a:p>
        </p:txBody>
      </p:sp>
    </p:spTree>
    <p:custDataLst>
      <p:tags r:id="rId1"/>
    </p:custDataLst>
    <p:extLst>
      <p:ext uri="{BB962C8B-B14F-4D97-AF65-F5344CB8AC3E}">
        <p14:creationId xmlns:p14="http://schemas.microsoft.com/office/powerpoint/2010/main" val="17274575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78178" y="471341"/>
            <a:ext cx="11035646" cy="5915320"/>
          </a:xfrm>
          <a:prstGeom prst="rect">
            <a:avLst/>
          </a:prstGeom>
          <a:noFill/>
          <a:ln w="1905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latin typeface="微软雅黑" panose="020B0503020204020204" pitchFamily="34" charset="-122"/>
              <a:ea typeface="微软雅黑" panose="020B0503020204020204" pitchFamily="34" charset="-122"/>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8825" y="707390"/>
            <a:ext cx="3318510" cy="583565"/>
          </a:xfrm>
          <a:prstGeom prst="rect">
            <a:avLst/>
          </a:prstGeom>
        </p:spPr>
        <p:txBody>
          <a:bodyPr wrap="square">
            <a:spAutoFit/>
          </a:bodyPr>
          <a:lstStyle/>
          <a:p>
            <a:pPr lvl="0" algn="ctr"/>
            <a:r>
              <a:rPr lang="zh-CN" altLang="en-US" sz="3200" b="1" dirty="0">
                <a:solidFill>
                  <a:srgbClr val="002060"/>
                </a:solidFill>
                <a:latin typeface="Agency FB" panose="020B0503020202020204" pitchFamily="34" charset="0"/>
                <a:ea typeface="微软雅黑" panose="020B0503020204020204" pitchFamily="34" charset="-122"/>
              </a:rPr>
              <a:t>本章学习目标</a:t>
            </a:r>
          </a:p>
        </p:txBody>
      </p:sp>
      <p:sp>
        <p:nvSpPr>
          <p:cNvPr id="3" name="文本框 2"/>
          <p:cNvSpPr txBox="1"/>
          <p:nvPr>
            <p:custDataLst>
              <p:tags r:id="rId7"/>
            </p:custDataLst>
          </p:nvPr>
        </p:nvSpPr>
        <p:spPr>
          <a:xfrm>
            <a:off x="1420068" y="2096275"/>
            <a:ext cx="7419132" cy="4419475"/>
          </a:xfrm>
          <a:prstGeom prst="rect">
            <a:avLst/>
          </a:prstGeom>
          <a:noFill/>
        </p:spPr>
        <p:txBody>
          <a:bodyPr wrap="square" lIns="91440" tIns="45720" rIns="91440" bIns="45720" rtlCol="0">
            <a:noAutofit/>
          </a:bodyPr>
          <a:lstStyle/>
          <a:p>
            <a:pPr marL="0" lvl="0" indent="0" algn="l">
              <a:lnSpc>
                <a:spcPct val="120000"/>
              </a:lnSpc>
              <a:spcBef>
                <a:spcPts val="0"/>
              </a:spcBef>
              <a:spcAft>
                <a:spcPts val="0"/>
              </a:spcAft>
              <a:buSzPct val="100000"/>
            </a:pPr>
            <a:r>
              <a:rPr lang="en-US" altLang="zh-CN" sz="2000" spc="150" dirty="0">
                <a:solidFill>
                  <a:schemeClr val="dk1"/>
                </a:solidFill>
                <a:latin typeface="Arial" panose="020B0604020202020204" pitchFamily="34" charset="0"/>
                <a:ea typeface="微软雅黑" panose="020B0503020204020204" pitchFamily="34" charset="-122"/>
              </a:rPr>
              <a:t>1.</a:t>
            </a:r>
            <a:r>
              <a:rPr lang="zh-CN" altLang="en-US" sz="2000" spc="150" dirty="0">
                <a:solidFill>
                  <a:schemeClr val="dk1"/>
                </a:solidFill>
                <a:latin typeface="Arial" panose="020B0604020202020204" pitchFamily="34" charset="0"/>
                <a:ea typeface="微软雅黑" panose="020B0503020204020204" pitchFamily="34" charset="-122"/>
              </a:rPr>
              <a:t>明确营销的含义和演变过程。</a:t>
            </a:r>
          </a:p>
          <a:p>
            <a:pPr marL="0" lvl="0" indent="0" algn="l">
              <a:lnSpc>
                <a:spcPct val="120000"/>
              </a:lnSpc>
              <a:spcBef>
                <a:spcPts val="0"/>
              </a:spcBef>
              <a:spcAft>
                <a:spcPts val="0"/>
              </a:spcAft>
              <a:buSzPct val="100000"/>
            </a:pPr>
            <a:r>
              <a:rPr lang="en-US" altLang="zh-CN" sz="2000" spc="150" dirty="0">
                <a:solidFill>
                  <a:schemeClr val="dk1"/>
                </a:solidFill>
                <a:latin typeface="Arial" panose="020B0604020202020204" pitchFamily="34" charset="0"/>
                <a:ea typeface="微软雅黑" panose="020B0503020204020204" pitchFamily="34" charset="-122"/>
              </a:rPr>
              <a:t>2.</a:t>
            </a:r>
            <a:r>
              <a:rPr lang="zh-CN" altLang="en-US" sz="2000" spc="150" dirty="0">
                <a:solidFill>
                  <a:schemeClr val="dk1"/>
                </a:solidFill>
                <a:latin typeface="Arial" panose="020B0604020202020204" pitchFamily="34" charset="0"/>
                <a:ea typeface="微软雅黑" panose="020B0503020204020204" pitchFamily="34" charset="-122"/>
              </a:rPr>
              <a:t>理解市场营销的核心概念及和核心概念之间的区别与联系，认识交换的含义及市场流程结构和简化的营销交换系统。</a:t>
            </a:r>
          </a:p>
          <a:p>
            <a:pPr marL="0" lvl="0" indent="0" algn="l">
              <a:lnSpc>
                <a:spcPct val="120000"/>
              </a:lnSpc>
              <a:spcBef>
                <a:spcPts val="0"/>
              </a:spcBef>
              <a:spcAft>
                <a:spcPts val="0"/>
              </a:spcAft>
              <a:buSzPct val="100000"/>
            </a:pPr>
            <a:r>
              <a:rPr lang="en-US" altLang="zh-CN" sz="2000" spc="150" dirty="0">
                <a:solidFill>
                  <a:schemeClr val="dk1"/>
                </a:solidFill>
                <a:latin typeface="Arial" panose="020B0604020202020204" pitchFamily="34" charset="0"/>
                <a:ea typeface="微软雅黑" panose="020B0503020204020204" pitchFamily="34" charset="-122"/>
              </a:rPr>
              <a:t>3.</a:t>
            </a:r>
            <a:r>
              <a:rPr lang="zh-CN" altLang="en-US" sz="2000" spc="150" dirty="0">
                <a:solidFill>
                  <a:schemeClr val="dk1"/>
                </a:solidFill>
                <a:latin typeface="Arial" panose="020B0604020202020204" pitchFamily="34" charset="0"/>
                <a:ea typeface="微软雅黑" panose="020B0503020204020204" pitchFamily="34" charset="-122"/>
              </a:rPr>
              <a:t>掌握顾客满意和顾客忠诚的内涵，理解两者之间的区别与联系，掌握并应用顾客让渡价值达到让顾客满意的营销策略。</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0" y="151257"/>
            <a:ext cx="11277689" cy="609600"/>
          </a:xfrm>
          <a:prstGeom prst="rect">
            <a:avLst/>
          </a:prstGeom>
          <a:noFill/>
        </p:spPr>
        <p:txBody>
          <a:bodyPr wrap="square" lIns="63500" tIns="25400" rIns="63500" bIns="25400" rtlCol="0" anchor="ctr" anchorCtr="0">
            <a:normAutofit fontScale="92500"/>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lang="en-US" altLang="zh-CN" sz="3400" b="1" spc="180" dirty="0">
                <a:solidFill>
                  <a:srgbClr val="002060"/>
                </a:solidFill>
                <a:latin typeface="微软雅黑" panose="020B0503020204020204" pitchFamily="34" charset="-122"/>
                <a:ea typeface="微软雅黑" panose="020B0503020204020204" pitchFamily="34" charset="-122"/>
              </a:rPr>
              <a:t>1.3.3</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应用顾客让渡价值理论达到顾客满意的营销策略</a:t>
            </a:r>
          </a:p>
        </p:txBody>
      </p:sp>
      <p:sp>
        <p:nvSpPr>
          <p:cNvPr id="36" name="Title 6"/>
          <p:cNvSpPr txBox="1"/>
          <p:nvPr>
            <p:custDataLst>
              <p:tags r:id="rId5"/>
            </p:custDataLst>
          </p:nvPr>
        </p:nvSpPr>
        <p:spPr>
          <a:xfrm>
            <a:off x="414844" y="2167340"/>
            <a:ext cx="11362312" cy="5033396"/>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l">
              <a:lnSpc>
                <a:spcPct val="125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6" name="组合 5">
            <a:extLst>
              <a:ext uri="{FF2B5EF4-FFF2-40B4-BE49-F238E27FC236}">
                <a16:creationId xmlns:a16="http://schemas.microsoft.com/office/drawing/2014/main" id="{09FFC934-AB46-49F5-BB7C-5A40637B9492}"/>
              </a:ext>
            </a:extLst>
          </p:cNvPr>
          <p:cNvGrpSpPr/>
          <p:nvPr/>
        </p:nvGrpSpPr>
        <p:grpSpPr>
          <a:xfrm>
            <a:off x="748665" y="1132205"/>
            <a:ext cx="3196590" cy="627380"/>
            <a:chOff x="4124" y="886"/>
            <a:chExt cx="5034" cy="988"/>
          </a:xfrm>
        </p:grpSpPr>
        <p:sp>
          <p:nvSpPr>
            <p:cNvPr id="7" name="矩形 6">
              <a:extLst>
                <a:ext uri="{FF2B5EF4-FFF2-40B4-BE49-F238E27FC236}">
                  <a16:creationId xmlns:a16="http://schemas.microsoft.com/office/drawing/2014/main" id="{A9DE60F0-1490-4A12-A5BF-B4401B86DC65}"/>
                </a:ext>
              </a:extLst>
            </p:cNvPr>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Title 6">
              <a:extLst>
                <a:ext uri="{FF2B5EF4-FFF2-40B4-BE49-F238E27FC236}">
                  <a16:creationId xmlns:a16="http://schemas.microsoft.com/office/drawing/2014/main" id="{6E6E9DD5-9BBE-41BC-AF48-DA30557E3334}"/>
                </a:ext>
              </a:extLst>
            </p:cNvPr>
            <p:cNvSpPr txBox="1"/>
            <p:nvPr>
              <p:custDataLst>
                <p:tags r:id="rId7"/>
              </p:custDataLst>
            </p:nvPr>
          </p:nvSpPr>
          <p:spPr>
            <a:xfrm>
              <a:off x="4650" y="886"/>
              <a:ext cx="4240"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提高顾客总价值</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aphicFrame>
        <p:nvGraphicFramePr>
          <p:cNvPr id="3" name="图示 2">
            <a:extLst>
              <a:ext uri="{FF2B5EF4-FFF2-40B4-BE49-F238E27FC236}">
                <a16:creationId xmlns:a16="http://schemas.microsoft.com/office/drawing/2014/main" id="{19065E20-1044-408F-9776-E74A01A899C6}"/>
              </a:ext>
            </a:extLst>
          </p:cNvPr>
          <p:cNvGraphicFramePr/>
          <p:nvPr>
            <p:extLst>
              <p:ext uri="{D42A27DB-BD31-4B8C-83A1-F6EECF244321}">
                <p14:modId xmlns:p14="http://schemas.microsoft.com/office/powerpoint/2010/main" val="594826802"/>
              </p:ext>
            </p:extLst>
          </p:nvPr>
        </p:nvGraphicFramePr>
        <p:xfrm>
          <a:off x="1082674" y="1982555"/>
          <a:ext cx="8874125" cy="4724188"/>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ustDataLst>
      <p:tags r:id="rId1"/>
    </p:custDataLst>
    <p:extLst>
      <p:ext uri="{BB962C8B-B14F-4D97-AF65-F5344CB8AC3E}">
        <p14:creationId xmlns:p14="http://schemas.microsoft.com/office/powerpoint/2010/main" val="21977144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0" y="151257"/>
            <a:ext cx="11277689" cy="609600"/>
          </a:xfrm>
          <a:prstGeom prst="rect">
            <a:avLst/>
          </a:prstGeom>
          <a:noFill/>
        </p:spPr>
        <p:txBody>
          <a:bodyPr wrap="square" lIns="63500" tIns="25400" rIns="63500" bIns="25400" rtlCol="0" anchor="ctr" anchorCtr="0">
            <a:normAutofit fontScale="92500"/>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lang="en-US" altLang="zh-CN" sz="3400" b="1" spc="180" dirty="0">
                <a:solidFill>
                  <a:srgbClr val="002060"/>
                </a:solidFill>
                <a:latin typeface="微软雅黑" panose="020B0503020204020204" pitchFamily="34" charset="-122"/>
                <a:ea typeface="微软雅黑" panose="020B0503020204020204" pitchFamily="34" charset="-122"/>
              </a:rPr>
              <a:t>1.3.3</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应用顾客让渡价值理论达到顾客满意的营销策略</a:t>
            </a:r>
          </a:p>
        </p:txBody>
      </p:sp>
      <p:sp>
        <p:nvSpPr>
          <p:cNvPr id="36" name="Title 6"/>
          <p:cNvSpPr txBox="1"/>
          <p:nvPr>
            <p:custDataLst>
              <p:tags r:id="rId5"/>
            </p:custDataLst>
          </p:nvPr>
        </p:nvSpPr>
        <p:spPr>
          <a:xfrm>
            <a:off x="414844" y="2167340"/>
            <a:ext cx="11362312" cy="5033396"/>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l">
              <a:lnSpc>
                <a:spcPct val="125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6" name="组合 5">
            <a:extLst>
              <a:ext uri="{FF2B5EF4-FFF2-40B4-BE49-F238E27FC236}">
                <a16:creationId xmlns:a16="http://schemas.microsoft.com/office/drawing/2014/main" id="{09FFC934-AB46-49F5-BB7C-5A40637B9492}"/>
              </a:ext>
            </a:extLst>
          </p:cNvPr>
          <p:cNvGrpSpPr/>
          <p:nvPr/>
        </p:nvGrpSpPr>
        <p:grpSpPr>
          <a:xfrm>
            <a:off x="748665" y="1132205"/>
            <a:ext cx="3196590" cy="627380"/>
            <a:chOff x="4124" y="886"/>
            <a:chExt cx="5034" cy="988"/>
          </a:xfrm>
        </p:grpSpPr>
        <p:sp>
          <p:nvSpPr>
            <p:cNvPr id="7" name="矩形 6">
              <a:extLst>
                <a:ext uri="{FF2B5EF4-FFF2-40B4-BE49-F238E27FC236}">
                  <a16:creationId xmlns:a16="http://schemas.microsoft.com/office/drawing/2014/main" id="{A9DE60F0-1490-4A12-A5BF-B4401B86DC65}"/>
                </a:ext>
              </a:extLst>
            </p:cNvPr>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Title 6">
              <a:extLst>
                <a:ext uri="{FF2B5EF4-FFF2-40B4-BE49-F238E27FC236}">
                  <a16:creationId xmlns:a16="http://schemas.microsoft.com/office/drawing/2014/main" id="{6E6E9DD5-9BBE-41BC-AF48-DA30557E3334}"/>
                </a:ext>
              </a:extLst>
            </p:cNvPr>
            <p:cNvSpPr txBox="1"/>
            <p:nvPr>
              <p:custDataLst>
                <p:tags r:id="rId7"/>
              </p:custDataLst>
            </p:nvPr>
          </p:nvSpPr>
          <p:spPr>
            <a:xfrm>
              <a:off x="4650" y="886"/>
              <a:ext cx="3735"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00000"/>
                </a:lnSpc>
                <a:spcBef>
                  <a:spcPts val="1000"/>
                </a:spcBef>
                <a:buSzPct val="100000"/>
                <a:defRPr/>
              </a:pPr>
              <a:r>
                <a:rPr lang="en-US"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sym typeface="+mn-ea"/>
                </a:rPr>
                <a:t>2.</a:t>
              </a:r>
              <a:r>
                <a:rPr lang="zh-CN" altLang="zh-CN"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rPr>
                <a:t>降低顾客成本</a:t>
              </a:r>
              <a:endPar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sym typeface="+mn-ea"/>
              </a:endParaRPr>
            </a:p>
          </p:txBody>
        </p:sp>
      </p:grpSp>
      <p:graphicFrame>
        <p:nvGraphicFramePr>
          <p:cNvPr id="3" name="图示 2">
            <a:extLst>
              <a:ext uri="{FF2B5EF4-FFF2-40B4-BE49-F238E27FC236}">
                <a16:creationId xmlns:a16="http://schemas.microsoft.com/office/drawing/2014/main" id="{19065E20-1044-408F-9776-E74A01A899C6}"/>
              </a:ext>
            </a:extLst>
          </p:cNvPr>
          <p:cNvGraphicFramePr/>
          <p:nvPr>
            <p:extLst>
              <p:ext uri="{D42A27DB-BD31-4B8C-83A1-F6EECF244321}">
                <p14:modId xmlns:p14="http://schemas.microsoft.com/office/powerpoint/2010/main" val="705409536"/>
              </p:ext>
            </p:extLst>
          </p:nvPr>
        </p:nvGraphicFramePr>
        <p:xfrm>
          <a:off x="998174" y="1929886"/>
          <a:ext cx="9145951" cy="4776857"/>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ustDataLst>
      <p:tags r:id="rId1"/>
    </p:custDataLst>
    <p:extLst>
      <p:ext uri="{BB962C8B-B14F-4D97-AF65-F5344CB8AC3E}">
        <p14:creationId xmlns:p14="http://schemas.microsoft.com/office/powerpoint/2010/main" val="33460683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矩形: 圆角 5"/>
          <p:cNvSpPr/>
          <p:nvPr/>
        </p:nvSpPr>
        <p:spPr>
          <a:xfrm>
            <a:off x="1058545" y="2129790"/>
            <a:ext cx="9833610" cy="2014855"/>
          </a:xfrm>
          <a:prstGeom prst="roundRect">
            <a:avLst>
              <a:gd name="adj" fmla="val 0"/>
            </a:avLst>
          </a:prstGeom>
          <a:noFill/>
          <a:ln w="63500" cap="flat" cmpd="sng" algn="ctr">
            <a:solidFill>
              <a:srgbClr val="002060"/>
            </a:solidFill>
            <a:prstDash val="solid"/>
            <a:miter lim="800000"/>
          </a:ln>
          <a:effectLst/>
          <a:extLst>
            <a:ext uri="{909E8E84-426E-40DD-AFC4-6F175D3DCCD1}">
              <a14:hiddenFill xmlns:a14="http://schemas.microsoft.com/office/drawing/2010/main">
                <a:solidFill>
                  <a:srgbClr val="4276AA"/>
                </a:solidFill>
              </a14:hiddenFill>
            </a:ext>
          </a:extLst>
        </p:spPr>
        <p:txBody>
          <a:bodyPr rtlCol="0" anchor="ctr"/>
          <a:lstStyle/>
          <a:p>
            <a:pPr algn="ctr"/>
            <a:endParaRPr lang="zh-CN" altLang="en-US">
              <a:ln>
                <a:solidFill>
                  <a:srgbClr val="178AA1"/>
                </a:solidFill>
              </a:ln>
            </a:endParaRPr>
          </a:p>
        </p:txBody>
      </p:sp>
      <p:sp>
        <p:nvSpPr>
          <p:cNvPr id="5" name="文本框 4"/>
          <p:cNvSpPr txBox="1"/>
          <p:nvPr/>
        </p:nvSpPr>
        <p:spPr>
          <a:xfrm>
            <a:off x="6145530" y="3464560"/>
            <a:ext cx="3783330"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T H A N K S</a:t>
            </a:r>
            <a:endParaRPr lang="zh-CN" altLang="en-US"/>
          </a:p>
        </p:txBody>
      </p:sp>
      <p:sp>
        <p:nvSpPr>
          <p:cNvPr id="7" name="文本框 6"/>
          <p:cNvSpPr txBox="1"/>
          <p:nvPr/>
        </p:nvSpPr>
        <p:spPr>
          <a:xfrm>
            <a:off x="2324735" y="1424305"/>
            <a:ext cx="3265805" cy="1106805"/>
          </a:xfrm>
          <a:prstGeom prst="rect">
            <a:avLst/>
          </a:prstGeom>
          <a:solidFill>
            <a:schemeClr val="bg1"/>
          </a:solidFill>
          <a:ln>
            <a:solidFill>
              <a:schemeClr val="bg1"/>
            </a:solidFill>
          </a:ln>
        </p:spPr>
        <p:txBody>
          <a:bodyPr wrap="square" rtlCol="0">
            <a:spAutoFit/>
          </a:bodyPr>
          <a:lstStyle/>
          <a:p>
            <a:pPr algn="l">
              <a:lnSpc>
                <a:spcPct val="150000"/>
              </a:lnSpc>
            </a:pPr>
            <a:r>
              <a:rPr lang="en-US" altLang="zh-CN"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zh-CN" altLang="en-US" sz="4400" b="1" dirty="0">
                <a:ln>
                  <a:solidFill>
                    <a:srgbClr val="002060"/>
                  </a:solidFill>
                </a:ln>
                <a:solidFill>
                  <a:srgbClr val="00206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感谢聆听！</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5400000">
            <a:off x="4523503" y="3222077"/>
            <a:ext cx="480060" cy="413846"/>
          </a:xfrm>
          <a:prstGeom prs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1801673" y="2348865"/>
            <a:ext cx="2160270" cy="2160270"/>
            <a:chOff x="980000" y="2348865"/>
            <a:chExt cx="2160270" cy="2160270"/>
          </a:xfrm>
          <a:solidFill>
            <a:srgbClr val="002060"/>
          </a:solidFill>
        </p:grpSpPr>
        <p:sp>
          <p:nvSpPr>
            <p:cNvPr id="10" name="椭圆 9"/>
            <p:cNvSpPr/>
            <p:nvPr/>
          </p:nvSpPr>
          <p:spPr>
            <a:xfrm>
              <a:off x="980000" y="2348865"/>
              <a:ext cx="2160270" cy="2160270"/>
            </a:xfrm>
            <a:prstGeom prst="ellipse">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2800" dirty="0">
                <a:latin typeface="微软雅黑" panose="020B0503020204020204" pitchFamily="34" charset="-122"/>
                <a:ea typeface="微软雅黑" panose="020B0503020204020204" pitchFamily="34" charset="-122"/>
                <a:sym typeface="+mn-ea"/>
              </a:endParaRPr>
            </a:p>
          </p:txBody>
        </p:sp>
        <p:sp>
          <p:nvSpPr>
            <p:cNvPr id="11" name="文本框 20"/>
            <p:cNvSpPr>
              <a:spLocks noChangeArrowheads="1"/>
            </p:cNvSpPr>
            <p:nvPr/>
          </p:nvSpPr>
          <p:spPr bwMode="auto">
            <a:xfrm>
              <a:off x="1078135" y="3173972"/>
              <a:ext cx="1963999" cy="52197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dirty="0">
                  <a:ln>
                    <a:noFill/>
                  </a:ln>
                  <a:latin typeface="微软雅黑" panose="020B0503020204020204" pitchFamily="34" charset="-122"/>
                  <a:ea typeface="微软雅黑" panose="020B0503020204020204" pitchFamily="34" charset="-122"/>
                  <a:sym typeface="微软雅黑" panose="020B0503020204020204" pitchFamily="34" charset="-122"/>
                </a:rPr>
                <a:t>目   录</a:t>
              </a:r>
            </a:p>
          </p:txBody>
        </p:sp>
      </p:grpSp>
      <p:sp>
        <p:nvSpPr>
          <p:cNvPr id="21" name="矩形 20"/>
          <p:cNvSpPr/>
          <p:nvPr/>
        </p:nvSpPr>
        <p:spPr>
          <a:xfrm>
            <a:off x="5636260" y="1382395"/>
            <a:ext cx="5022216"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1.1  </a:t>
            </a:r>
            <a:r>
              <a:rPr lang="zh-CN" altLang="en-US" sz="2800" dirty="0">
                <a:latin typeface="微软雅黑" panose="020B0503020204020204" pitchFamily="34" charset="-122"/>
                <a:ea typeface="微软雅黑" panose="020B0503020204020204" pitchFamily="34" charset="-122"/>
                <a:sym typeface="+mn-ea"/>
              </a:rPr>
              <a:t>认识营销</a:t>
            </a:r>
          </a:p>
        </p:txBody>
      </p:sp>
      <p:sp>
        <p:nvSpPr>
          <p:cNvPr id="22" name="矩形 21"/>
          <p:cNvSpPr/>
          <p:nvPr/>
        </p:nvSpPr>
        <p:spPr>
          <a:xfrm>
            <a:off x="5636259" y="2991485"/>
            <a:ext cx="5022216" cy="8978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1.2  </a:t>
            </a:r>
            <a:r>
              <a:rPr lang="zh-CN" altLang="en-US" sz="2800" dirty="0">
                <a:latin typeface="微软雅黑" panose="020B0503020204020204" pitchFamily="34" charset="-122"/>
                <a:ea typeface="微软雅黑" panose="020B0503020204020204" pitchFamily="34" charset="-122"/>
                <a:sym typeface="+mn-ea"/>
              </a:rPr>
              <a:t>如何理解市场的核心概念</a:t>
            </a:r>
            <a:endParaRPr lang="en-US" altLang="zh-CN" sz="2800" dirty="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5636259" y="4597400"/>
            <a:ext cx="5022215" cy="889635"/>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dirty="0">
                <a:latin typeface="微软雅黑" panose="020B0503020204020204" pitchFamily="34" charset="-122"/>
                <a:ea typeface="微软雅黑" panose="020B0503020204020204" pitchFamily="34" charset="-122"/>
                <a:sym typeface="+mn-ea"/>
              </a:rPr>
              <a:t>  1.3  </a:t>
            </a:r>
            <a:r>
              <a:rPr lang="zh-CN" altLang="en-US" sz="2800" dirty="0">
                <a:latin typeface="微软雅黑" panose="020B0503020204020204" pitchFamily="34" charset="-122"/>
                <a:ea typeface="微软雅黑" panose="020B0503020204020204" pitchFamily="34" charset="-122"/>
                <a:sym typeface="+mn-ea"/>
              </a:rPr>
              <a:t>如何看待顾客满意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83543" y="3603456"/>
            <a:ext cx="6894086" cy="1014730"/>
          </a:xfrm>
          <a:prstGeom prst="rect">
            <a:avLst/>
          </a:prstGeom>
        </p:spPr>
        <p:txBody>
          <a:bodyPr wrap="square">
            <a:spAutoFit/>
          </a:bodyPr>
          <a:lstStyle/>
          <a:p>
            <a:pPr lvl="0" algn="ctr"/>
            <a:r>
              <a:rPr lang="zh-CN" altLang="en-US" sz="6000" b="1" dirty="0">
                <a:solidFill>
                  <a:srgbClr val="002060"/>
                </a:solidFill>
                <a:latin typeface="Agency FB" panose="020B0503020202020204" pitchFamily="34" charset="0"/>
                <a:ea typeface="微软雅黑" panose="020B0503020204020204" pitchFamily="34" charset="-122"/>
              </a:rPr>
              <a:t>认识营销</a:t>
            </a:r>
          </a:p>
        </p:txBody>
      </p:sp>
      <p:sp>
        <p:nvSpPr>
          <p:cNvPr id="20" name="圆角矩形 10"/>
          <p:cNvSpPr/>
          <p:nvPr/>
        </p:nvSpPr>
        <p:spPr>
          <a:xfrm>
            <a:off x="5050277" y="1292267"/>
            <a:ext cx="1716066" cy="1716066"/>
          </a:xfrm>
          <a:prstGeom prst="roundRect">
            <a:avLst>
              <a:gd name="adj" fmla="val 13517"/>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5269353" y="1488580"/>
            <a:ext cx="1156086" cy="132343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8000" dirty="0">
                <a:solidFill>
                  <a:schemeClr val="bg1">
                    <a:lumMod val="95000"/>
                  </a:schemeClr>
                </a:solidFill>
                <a:effectLst>
                  <a:outerShdw blurRad="63500" dist="63500" dir="2700000" algn="tl" rotWithShape="0">
                    <a:prstClr val="black">
                      <a:alpha val="40000"/>
                    </a:prstClr>
                  </a:outerShdw>
                </a:effectLst>
                <a:latin typeface="Impact" panose="020B0806030902050204" pitchFamily="34" charset="0"/>
                <a:ea typeface="宋体" panose="02010600030101010101" pitchFamily="2" charset="-122"/>
              </a:rPr>
              <a:t>1.</a:t>
            </a:r>
            <a:r>
              <a:rPr kumimoji="0" lang="en-US" altLang="zh-CN" sz="80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rPr>
              <a:t>1</a:t>
            </a:r>
            <a:endParaRPr kumimoji="0" lang="en-US" altLang="zh-CN" sz="6600" b="0" i="0" u="none" strike="noStrike" kern="1200" cap="none" spc="0" normalizeH="0" baseline="0" noProof="0" dirty="0">
              <a:ln>
                <a:noFill/>
              </a:ln>
              <a:solidFill>
                <a:schemeClr val="bg1">
                  <a:lumMod val="95000"/>
                </a:schemeClr>
              </a:solidFill>
              <a:effectLst>
                <a:outerShdw blurRad="63500" dist="63500" dir="2700000" algn="tl" rotWithShape="0">
                  <a:prstClr val="black">
                    <a:alpha val="40000"/>
                  </a:prstClr>
                </a:outerShdw>
              </a:effectLst>
              <a:uLnTx/>
              <a:uFillTx/>
              <a:latin typeface="Impact" panose="020B0806030902050204" pitchFamily="34" charset="0"/>
              <a:ea typeface="宋体" panose="02010600030101010101" pitchFamily="2" charset="-122"/>
              <a:cs typeface="+mn-cs"/>
            </a:endParaRPr>
          </a:p>
        </p:txBody>
      </p:sp>
      <p:cxnSp>
        <p:nvCxnSpPr>
          <p:cNvPr id="3" name="直接连接符 2"/>
          <p:cNvCxnSpPr/>
          <p:nvPr/>
        </p:nvCxnSpPr>
        <p:spPr>
          <a:xfrm>
            <a:off x="1472946" y="5564777"/>
            <a:ext cx="9245600"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lang="en-US" altLang="zh-CN" sz="3400" b="1" spc="180" dirty="0">
                <a:solidFill>
                  <a:srgbClr val="002060"/>
                </a:solidFill>
                <a:latin typeface="微软雅黑" panose="020B0503020204020204" pitchFamily="34" charset="-122"/>
                <a:ea typeface="微软雅黑" panose="020B0503020204020204" pitchFamily="34" charset="-122"/>
              </a:rPr>
              <a:t>1</a:t>
            </a: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认识市场</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3231"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市场的定义</a:t>
              </a:r>
            </a:p>
          </p:txBody>
        </p:sp>
      </p:grpSp>
      <p:sp>
        <p:nvSpPr>
          <p:cNvPr id="36" name="Title 6"/>
          <p:cNvSpPr txBox="1"/>
          <p:nvPr>
            <p:custDataLst>
              <p:tags r:id="rId5"/>
            </p:custDataLst>
          </p:nvPr>
        </p:nvSpPr>
        <p:spPr>
          <a:xfrm>
            <a:off x="748665" y="2016125"/>
            <a:ext cx="10109835" cy="43332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r>
              <a:rPr lang="zh-CN" altLang="en-US" sz="1800" b="1" spc="100" dirty="0">
                <a:ln w="3175">
                  <a:noFill/>
                  <a:prstDash val="dash"/>
                </a:ln>
                <a:solidFill>
                  <a:srgbClr val="000000">
                    <a:lumMod val="75000"/>
                    <a:lumOff val="25000"/>
                  </a:srgbClr>
                </a:solidFill>
                <a:latin typeface="+mn-ea"/>
                <a:cs typeface="微软雅黑" panose="020B0503020204020204" pitchFamily="34" charset="-122"/>
              </a:rPr>
              <a:t>（</a:t>
            </a:r>
            <a:r>
              <a:rPr lang="en-US" altLang="zh-CN" sz="1800" b="1" spc="100" dirty="0">
                <a:ln w="3175">
                  <a:noFill/>
                  <a:prstDash val="dash"/>
                </a:ln>
                <a:solidFill>
                  <a:srgbClr val="000000">
                    <a:lumMod val="75000"/>
                    <a:lumOff val="25000"/>
                  </a:srgbClr>
                </a:solidFill>
                <a:latin typeface="+mn-ea"/>
                <a:cs typeface="微软雅黑" panose="020B0503020204020204" pitchFamily="34" charset="-122"/>
              </a:rPr>
              <a:t>1</a:t>
            </a:r>
            <a:r>
              <a:rPr lang="zh-CN" altLang="en-US" sz="1800" b="1" spc="100" dirty="0">
                <a:ln w="3175">
                  <a:noFill/>
                  <a:prstDash val="dash"/>
                </a:ln>
                <a:solidFill>
                  <a:srgbClr val="000000">
                    <a:lumMod val="75000"/>
                    <a:lumOff val="25000"/>
                  </a:srgbClr>
                </a:solidFill>
                <a:latin typeface="+mn-ea"/>
                <a:cs typeface="微软雅黑" panose="020B0503020204020204" pitchFamily="34" charset="-122"/>
              </a:rPr>
              <a:t>）</a:t>
            </a:r>
            <a:r>
              <a:rPr lang="zh-CN" altLang="zh-CN" sz="1800" b="1" kern="100" dirty="0">
                <a:effectLst/>
                <a:latin typeface="+mn-ea"/>
                <a:cs typeface="宋体" panose="02010600030101010101" pitchFamily="2" charset="-122"/>
              </a:rPr>
              <a:t>商品流通学视角：商品交易的场所</a:t>
            </a:r>
            <a:endParaRPr lang="zh-CN" altLang="zh-CN" sz="1800" b="1" kern="100" dirty="0">
              <a:effectLst/>
              <a:latin typeface="+mn-ea"/>
              <a:cs typeface="Times New Roman" panose="02020603050405020304" pitchFamily="18" charset="0"/>
            </a:endParaRPr>
          </a:p>
          <a:p>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市”就是买卖，“场”就是场所，“市场”即买者和卖者于一定的时间聚集在一起进行交换的场所。早期人类社会的生产力水平低下，人类的交换是物物交换，这样就要求交换的双方必须在约定的时间和地点进行交换。</a:t>
            </a:r>
            <a:endParaRPr lang="en-US" altLang="zh-CN" sz="1800" kern="100" dirty="0">
              <a:effectLst/>
              <a:latin typeface="+mn-ea"/>
              <a:cs typeface="宋体" panose="02010600030101010101" pitchFamily="2" charset="-122"/>
            </a:endParaRPr>
          </a:p>
          <a:p>
            <a:pPr marR="0" lvl="0" indent="306070" algn="just" fontAlgn="auto">
              <a:lnSpc>
                <a:spcPct val="125000"/>
              </a:lnSpc>
              <a:spcBef>
                <a:spcPts val="600"/>
              </a:spcBef>
              <a:spcAft>
                <a:spcPts val="0"/>
              </a:spcAft>
              <a:buClrTx/>
              <a:buSzTx/>
              <a:tabLst/>
              <a:defRPr/>
            </a:pPr>
            <a:r>
              <a:rPr lang="zh-CN" altLang="en-US" sz="1800" b="1" spc="100" dirty="0">
                <a:ln w="3175">
                  <a:noFill/>
                  <a:prstDash val="dash"/>
                </a:ln>
                <a:solidFill>
                  <a:srgbClr val="000000">
                    <a:lumMod val="75000"/>
                    <a:lumOff val="25000"/>
                  </a:srgbClr>
                </a:solidFill>
                <a:latin typeface="+mn-ea"/>
              </a:rPr>
              <a:t>（</a:t>
            </a:r>
            <a:r>
              <a:rPr lang="en-US" altLang="zh-CN" sz="1800" b="1" spc="100" dirty="0">
                <a:ln w="3175">
                  <a:noFill/>
                  <a:prstDash val="dash"/>
                </a:ln>
                <a:solidFill>
                  <a:srgbClr val="000000">
                    <a:lumMod val="75000"/>
                    <a:lumOff val="25000"/>
                  </a:srgbClr>
                </a:solidFill>
                <a:latin typeface="+mn-ea"/>
              </a:rPr>
              <a:t>2</a:t>
            </a:r>
            <a:r>
              <a:rPr lang="zh-CN" altLang="en-US" sz="1800" b="1" spc="100" dirty="0">
                <a:ln w="3175">
                  <a:noFill/>
                  <a:prstDash val="dash"/>
                </a:ln>
                <a:solidFill>
                  <a:srgbClr val="000000">
                    <a:lumMod val="75000"/>
                    <a:lumOff val="25000"/>
                  </a:srgbClr>
                </a:solidFill>
                <a:latin typeface="+mn-ea"/>
              </a:rPr>
              <a:t>）</a:t>
            </a:r>
            <a:r>
              <a:rPr lang="zh-CN" altLang="zh-CN" sz="1800" b="1" spc="100" dirty="0">
                <a:ln w="3175">
                  <a:noFill/>
                  <a:prstDash val="dash"/>
                </a:ln>
                <a:solidFill>
                  <a:srgbClr val="000000">
                    <a:lumMod val="75000"/>
                    <a:lumOff val="25000"/>
                  </a:srgbClr>
                </a:solidFill>
                <a:latin typeface="+mn-ea"/>
              </a:rPr>
              <a:t>经济学视角：商品交换关系的总和</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srgbClr val="000000"/>
                </a:solidFill>
                <a:effectLst/>
                <a:uLnTx/>
                <a:uFillTx/>
                <a:latin typeface="+mn-ea"/>
                <a:cs typeface="宋体" panose="02010600030101010101" pitchFamily="2" charset="-122"/>
              </a:rPr>
              <a:t>       </a:t>
            </a:r>
            <a:r>
              <a:rPr kumimoji="0" lang="zh-CN" altLang="zh-CN" sz="1800" b="0" i="0" u="none" strike="noStrike" kern="100" cap="none" spc="0" normalizeH="0" baseline="0" noProof="0" dirty="0">
                <a:ln>
                  <a:noFill/>
                </a:ln>
                <a:solidFill>
                  <a:srgbClr val="000000"/>
                </a:solidFill>
                <a:effectLst/>
                <a:uLnTx/>
                <a:uFillTx/>
                <a:latin typeface="+mn-ea"/>
                <a:cs typeface="宋体" panose="02010600030101010101" pitchFamily="2" charset="-122"/>
              </a:rPr>
              <a:t>马克思指出</a:t>
            </a:r>
            <a:r>
              <a:rPr kumimoji="0" lang="zh-CN" altLang="en-US" sz="1800" b="0" i="0" u="none" strike="noStrike" kern="100" cap="none" spc="0" normalizeH="0" baseline="0" noProof="0" dirty="0">
                <a:ln>
                  <a:noFill/>
                </a:ln>
                <a:solidFill>
                  <a:srgbClr val="000000"/>
                </a:solidFill>
                <a:effectLst/>
                <a:uLnTx/>
                <a:uFillTx/>
                <a:latin typeface="+mn-ea"/>
                <a:cs typeface="宋体" panose="02010600030101010101" pitchFamily="2" charset="-122"/>
              </a:rPr>
              <a:t>：“</a:t>
            </a:r>
            <a:r>
              <a:rPr kumimoji="0" lang="zh-CN" altLang="zh-CN" sz="1800" b="0" i="0" u="none" strike="noStrike" kern="100" cap="none" spc="0" normalizeH="0" baseline="0" noProof="0" dirty="0">
                <a:ln>
                  <a:noFill/>
                </a:ln>
                <a:solidFill>
                  <a:srgbClr val="000000"/>
                </a:solidFill>
                <a:effectLst/>
                <a:uLnTx/>
                <a:uFillTx/>
                <a:latin typeface="+mn-ea"/>
                <a:cs typeface="宋体" panose="02010600030101010101" pitchFamily="2" charset="-122"/>
              </a:rPr>
              <a:t>生产劳动的分工，使它们各自的产品互相变成商品，互相成为等价物，使它们互相成为市场”。此时的市场不仅是指具体的交易场所，而是指买者和卖者在一定时间、地点条件下实现商品让渡的交换关系的总和。</a:t>
            </a:r>
            <a:endParaRPr kumimoji="0" lang="en-US" altLang="zh-CN" sz="1800" b="0" i="0" u="none" strike="noStrike" kern="100" cap="none" spc="0" normalizeH="0" baseline="0" noProof="0" dirty="0">
              <a:ln>
                <a:noFill/>
              </a:ln>
              <a:solidFill>
                <a:srgbClr val="000000"/>
              </a:solidFill>
              <a:effectLst/>
              <a:uLnTx/>
              <a:uFillTx/>
              <a:latin typeface="+mn-ea"/>
              <a:cs typeface="宋体" panose="02010600030101010101" pitchFamily="2" charset="-122"/>
            </a:endParaRPr>
          </a:p>
          <a:p>
            <a:pPr marL="0" marR="0" lvl="0" indent="266700" algn="just" defTabSz="914400" rtl="0" eaLnBrk="1" fontAlgn="auto" latinLnBrk="0" hangingPunct="1">
              <a:lnSpc>
                <a:spcPct val="125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srgbClr val="000000"/>
                </a:solidFill>
                <a:effectLst/>
                <a:uLnTx/>
                <a:uFillTx/>
                <a:latin typeface="+mn-ea"/>
                <a:cs typeface="宋体" panose="02010600030101010101" pitchFamily="2" charset="-122"/>
              </a:rPr>
              <a:t>   </a:t>
            </a:r>
            <a:r>
              <a:rPr kumimoji="0" lang="zh-CN" altLang="zh-CN" sz="1800" b="0" i="0" u="none" strike="noStrike" kern="100" cap="none" spc="0" normalizeH="0" baseline="0" noProof="0" dirty="0">
                <a:ln>
                  <a:noFill/>
                </a:ln>
                <a:solidFill>
                  <a:srgbClr val="000000"/>
                </a:solidFill>
                <a:effectLst/>
                <a:uLnTx/>
                <a:uFillTx/>
                <a:latin typeface="+mn-ea"/>
                <a:cs typeface="宋体" panose="02010600030101010101" pitchFamily="2" charset="-122"/>
              </a:rPr>
              <a:t>伴随商品流通的范围不断扩大，人们发现，商品交换关系不仅存在于买卖双方间，还存在于买方与买方、卖方与卖方、买方与中间商、卖方与中间商以及中间商与中间商之间，是商品在流通过程中各方进行交换时发生的关系。它还包括商品在流通过程中促进或发挥辅助作用的一切机构、部门（如银行、保险公司、物流公司、海关、消费者保护协会等）与商品的买卖双方之间的关系。</a:t>
            </a:r>
            <a:endParaRPr kumimoji="0" lang="zh-CN" altLang="zh-CN" sz="1800" b="0" i="0" u="none" strike="noStrike" kern="100" cap="none" spc="0" normalizeH="0" baseline="0" noProof="0" dirty="0">
              <a:ln>
                <a:noFill/>
              </a:ln>
              <a:solidFill>
                <a:srgbClr val="000000"/>
              </a:solidFill>
              <a:effectLst/>
              <a:uLnTx/>
              <a:uFillTx/>
              <a:latin typeface="+mn-ea"/>
              <a:cs typeface="Times New Roman" panose="02020603050405020304" pitchFamily="18" charset="0"/>
            </a:endParaRPr>
          </a:p>
          <a:p>
            <a:endParaRPr lang="en-US" altLang="zh-CN" sz="1800" kern="100" dirty="0">
              <a:effectLst/>
              <a:ea typeface="宋体" panose="02010600030101010101" pitchFamily="2" charset="-122"/>
              <a:cs typeface="宋体" panose="02010600030101010101" pitchFamily="2" charset="-122"/>
            </a:endParaRPr>
          </a:p>
          <a:p>
            <a:endParaRPr lang="zh-CN" altLang="en-US" sz="1800" kern="100" dirty="0">
              <a:effectLst/>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lang="en-US" altLang="zh-CN" sz="3400" b="1" spc="180" dirty="0">
                <a:solidFill>
                  <a:srgbClr val="002060"/>
                </a:solidFill>
                <a:latin typeface="微软雅黑" panose="020B0503020204020204" pitchFamily="34" charset="-122"/>
                <a:ea typeface="微软雅黑" panose="020B0503020204020204" pitchFamily="34" charset="-122"/>
              </a:rPr>
              <a:t>1</a:t>
            </a: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认识市场</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3231"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市场的定义</a:t>
              </a:r>
            </a:p>
          </p:txBody>
        </p:sp>
      </p:grpSp>
      <p:sp>
        <p:nvSpPr>
          <p:cNvPr id="36" name="Title 6"/>
          <p:cNvSpPr txBox="1"/>
          <p:nvPr>
            <p:custDataLst>
              <p:tags r:id="rId5"/>
            </p:custDataLst>
          </p:nvPr>
        </p:nvSpPr>
        <p:spPr>
          <a:xfrm>
            <a:off x="1352550" y="2181860"/>
            <a:ext cx="9485630" cy="33166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lnSpc>
                <a:spcPct val="125000"/>
              </a:lnSpc>
            </a:pPr>
            <a:r>
              <a:rPr lang="zh-CN" altLang="en-US" sz="1800" b="1" kern="100" dirty="0">
                <a:effectLst/>
                <a:latin typeface="+mn-ea"/>
                <a:cs typeface="宋体" panose="02010600030101010101" pitchFamily="2" charset="-122"/>
              </a:rPr>
              <a:t>（</a:t>
            </a:r>
            <a:r>
              <a:rPr lang="en-US" altLang="zh-CN" sz="1800" b="1" kern="100" dirty="0">
                <a:effectLst/>
                <a:latin typeface="+mn-ea"/>
                <a:cs typeface="宋体" panose="02010600030101010101" pitchFamily="2" charset="-122"/>
              </a:rPr>
              <a:t>3</a:t>
            </a:r>
            <a:r>
              <a:rPr lang="zh-CN" altLang="en-US" sz="1800" b="1" kern="100" dirty="0">
                <a:effectLst/>
                <a:latin typeface="+mn-ea"/>
                <a:cs typeface="宋体" panose="02010600030101010101" pitchFamily="2" charset="-122"/>
              </a:rPr>
              <a:t>）市场营销学视角：</a:t>
            </a:r>
            <a:endParaRPr lang="en-US" altLang="zh-CN" sz="1800" b="1" kern="100" dirty="0">
              <a:effectLst/>
              <a:latin typeface="+mn-ea"/>
              <a:cs typeface="宋体" panose="02010600030101010101" pitchFamily="2" charset="-122"/>
            </a:endParaRPr>
          </a:p>
          <a:p>
            <a:pPr indent="266700" algn="just">
              <a:lnSpc>
                <a:spcPct val="125000"/>
              </a:lnSpc>
            </a:pPr>
            <a:r>
              <a:rPr lang="zh-CN" altLang="en-US" sz="1800" kern="100" dirty="0">
                <a:effectLst/>
                <a:latin typeface="+mn-ea"/>
                <a:cs typeface="宋体" panose="02010600030101010101" pitchFamily="2" charset="-122"/>
              </a:rPr>
              <a:t>   需求的集合</a:t>
            </a:r>
            <a:r>
              <a:rPr lang="zh-CN" altLang="zh-CN" sz="1800" kern="100" dirty="0">
                <a:effectLst/>
                <a:latin typeface="+mn-ea"/>
                <a:cs typeface="宋体" panose="02010600030101010101" pitchFamily="2" charset="-122"/>
              </a:rPr>
              <a:t>市场营销学主要是从卖方角度来认识和理解市场的含义，研究的是如何采取有效的措施，来满足消费者需求，其中包括现实的需求和潜在需求。美国市场营销协会</a:t>
            </a:r>
            <a:r>
              <a:rPr lang="en-US" altLang="zh-CN" sz="1800" kern="100" dirty="0">
                <a:effectLst/>
                <a:latin typeface="+mn-ea"/>
                <a:cs typeface="宋体" panose="02010600030101010101" pitchFamily="2" charset="-122"/>
              </a:rPr>
              <a:t>(AMA)1960</a:t>
            </a:r>
            <a:r>
              <a:rPr lang="zh-CN" altLang="zh-CN" sz="1800" kern="100" dirty="0">
                <a:effectLst/>
                <a:latin typeface="+mn-ea"/>
                <a:cs typeface="宋体" panose="02010600030101010101" pitchFamily="2" charset="-122"/>
              </a:rPr>
              <a:t>年对市场提出的定义是“市场是指一种货物或劳务的潜在购买者的需求集合”，可以说，在市场营销学的范畴里，“市场”即等同于“需求”。 </a:t>
            </a:r>
            <a:endParaRPr lang="zh-CN" altLang="zh-CN" sz="1800" kern="100" dirty="0">
              <a:effectLst/>
              <a:latin typeface="+mn-ea"/>
              <a:cs typeface="Times New Roman" panose="02020603050405020304" pitchFamily="18" charset="0"/>
            </a:endParaRPr>
          </a:p>
          <a:p>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营销学大师菲利普·科特勒把市场定义为“市场是对某种商品或劳务具有需求、支付能力和希望进行某种交易的人或组织”，并认为“市场的大小，取决于那些有某种需要，并拥有别人感兴趣的资源，同时愿意以这种资源来换取所需要的东西的人数”。他认为市场是一个由购买者、购买欲望和购买力等多因素构成的集合体，是一个动态变化的组合概念。</a:t>
            </a:r>
            <a:endParaRPr kumimoji="0" lang="zh-CN" altLang="en-US" sz="1800" b="0" i="0" u="none" strike="noStrike" kern="1200" cap="none" spc="100" normalizeH="0" baseline="0" noProof="0" dirty="0">
              <a:ln w="3175">
                <a:noFill/>
                <a:prstDash val="dash"/>
              </a:ln>
              <a:solidFill>
                <a:srgbClr val="000000">
                  <a:lumMod val="75000"/>
                  <a:lumOff val="25000"/>
                </a:srgbClr>
              </a:solidFill>
              <a:effectLst/>
              <a:uLnTx/>
              <a:uFillTx/>
              <a:latin typeface="+mn-ea"/>
              <a:cs typeface="微软雅黑" panose="020B0503020204020204" pitchFamily="34" charset="-122"/>
            </a:endParaRPr>
          </a:p>
          <a:p>
            <a:pPr indent="306070" algn="just">
              <a:lnSpc>
                <a:spcPct val="125000"/>
              </a:lnSpc>
              <a:spcBef>
                <a:spcPts val="600"/>
              </a:spcBef>
            </a:pPr>
            <a:endParaRPr lang="zh-CN" altLang="en-US" sz="1800" kern="100" dirty="0">
              <a:effectLst/>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1475516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lang="en-US" altLang="zh-CN" sz="3400" b="1" spc="180" dirty="0">
                <a:solidFill>
                  <a:srgbClr val="002060"/>
                </a:solidFill>
                <a:latin typeface="微软雅黑" panose="020B0503020204020204" pitchFamily="34" charset="-122"/>
                <a:ea typeface="微软雅黑" panose="020B0503020204020204" pitchFamily="34" charset="-122"/>
              </a:rPr>
              <a:t>1</a:t>
            </a: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认识市场</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3231"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市场的类型</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1352550" y="2181860"/>
            <a:ext cx="9485630" cy="43332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r>
              <a:rPr lang="zh-CN" altLang="en-US" sz="1800" b="1" kern="100" dirty="0">
                <a:latin typeface="+mn-ea"/>
                <a:cs typeface="宋体" panose="02010600030101010101" pitchFamily="2" charset="-122"/>
              </a:rPr>
              <a:t>（</a:t>
            </a:r>
            <a:r>
              <a:rPr lang="en-US" altLang="zh-CN" sz="1800" b="1" kern="100" dirty="0">
                <a:latin typeface="+mn-ea"/>
                <a:cs typeface="宋体" panose="02010600030101010101" pitchFamily="2" charset="-122"/>
              </a:rPr>
              <a:t>1)</a:t>
            </a:r>
            <a:r>
              <a:rPr lang="zh-CN" altLang="zh-CN" sz="1800" b="1" kern="100" dirty="0">
                <a:effectLst/>
                <a:latin typeface="+mn-ea"/>
                <a:cs typeface="宋体" panose="02010600030101010101" pitchFamily="2" charset="-122"/>
              </a:rPr>
              <a:t>按构成市场交易对象的商品形态分类</a:t>
            </a:r>
            <a:endParaRPr lang="zh-CN" altLang="zh-CN" sz="1800" b="1" kern="100" dirty="0">
              <a:effectLst/>
              <a:latin typeface="+mn-ea"/>
              <a:cs typeface="Times New Roman" panose="02020603050405020304" pitchFamily="18" charset="0"/>
            </a:endParaRPr>
          </a:p>
          <a:p>
            <a:pPr indent="266700" algn="just">
              <a:lnSpc>
                <a:spcPct val="125000"/>
              </a:lnSpc>
            </a:pPr>
            <a:r>
              <a:rPr lang="zh-CN" altLang="zh-CN" sz="1800" kern="100" dirty="0">
                <a:effectLst/>
                <a:latin typeface="+mn-ea"/>
                <a:cs typeface="宋体" panose="02010600030101010101" pitchFamily="2" charset="-122"/>
              </a:rPr>
              <a:t>按这种方法分类可以分为一般商品、资金、信息、房地产、服务、文化、旅游市场等。</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A.</a:t>
            </a:r>
            <a:r>
              <a:rPr lang="zh-CN" altLang="zh-CN" sz="1800" kern="100" dirty="0">
                <a:effectLst/>
                <a:latin typeface="+mn-ea"/>
                <a:cs typeface="宋体" panose="02010600030101010101" pitchFamily="2" charset="-122"/>
              </a:rPr>
              <a:t>商品市场，通常是指生活消费品、生产资料等有形的物质产品市场。</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B.</a:t>
            </a:r>
            <a:r>
              <a:rPr lang="zh-CN" altLang="zh-CN" sz="1800" kern="100" dirty="0">
                <a:effectLst/>
                <a:latin typeface="+mn-ea"/>
                <a:cs typeface="宋体" panose="02010600030101010101" pitchFamily="2" charset="-122"/>
              </a:rPr>
              <a:t>资金市场，指货币资金的接待，有价证券的发行和交易，以及外汇和黄金的买卖活动所形成的市场。</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C.</a:t>
            </a:r>
            <a:r>
              <a:rPr lang="zh-CN" altLang="zh-CN" sz="1800" kern="100" dirty="0">
                <a:effectLst/>
                <a:latin typeface="+mn-ea"/>
                <a:cs typeface="宋体" panose="02010600030101010101" pitchFamily="2" charset="-122"/>
              </a:rPr>
              <a:t>技术市场，是将技术成果商品进行交换的场所，是技术流通领域，也反映了技术商品化后的经济关系总和。</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D.</a:t>
            </a:r>
            <a:r>
              <a:rPr lang="zh-CN" altLang="zh-CN" sz="1800" kern="100" dirty="0">
                <a:effectLst/>
                <a:latin typeface="+mn-ea"/>
                <a:cs typeface="宋体" panose="02010600030101010101" pitchFamily="2" charset="-122"/>
              </a:rPr>
              <a:t>信息市场，是进行信息商品交换的场所，是促进信息产品在信息生产者在信息生产者、经营者和信息用户之间有偿交流的市场领域。</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E.</a:t>
            </a:r>
            <a:r>
              <a:rPr lang="zh-CN" altLang="zh-CN" sz="1800" kern="100" dirty="0">
                <a:effectLst/>
                <a:latin typeface="+mn-ea"/>
                <a:cs typeface="宋体" panose="02010600030101010101" pitchFamily="2" charset="-122"/>
              </a:rPr>
              <a:t>房地产市场，是进行房地产交易的场所。它由房地产市场和土地市场两部分组成</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F.</a:t>
            </a:r>
            <a:r>
              <a:rPr lang="zh-CN" altLang="zh-CN" sz="1800" kern="100" dirty="0">
                <a:effectLst/>
                <a:latin typeface="+mn-ea"/>
                <a:cs typeface="宋体" panose="02010600030101010101" pitchFamily="2" charset="-122"/>
              </a:rPr>
              <a:t>服务市场，是利用一定的场所、设备和工具，为消费者提供“在服务形式上存在的消费品”的一种特殊商品市场。</a:t>
            </a:r>
            <a:endParaRPr lang="zh-CN" altLang="zh-CN" sz="1800" kern="100" dirty="0">
              <a:effectLst/>
              <a:latin typeface="+mn-ea"/>
              <a:cs typeface="Times New Roman" panose="02020603050405020304" pitchFamily="18" charset="0"/>
            </a:endParaRPr>
          </a:p>
          <a:p>
            <a:pPr indent="306070" algn="just">
              <a:lnSpc>
                <a:spcPct val="125000"/>
              </a:lnSpc>
              <a:spcBef>
                <a:spcPts val="600"/>
              </a:spcBef>
            </a:pPr>
            <a:endParaRPr lang="zh-CN" altLang="en-US" sz="1800" kern="100" dirty="0">
              <a:effectLst/>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2050297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2" name="矩形 11"/>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457155" y="152401"/>
            <a:ext cx="11277689" cy="609600"/>
          </a:xfrm>
          <a:prstGeom prst="rect">
            <a:avLst/>
          </a:prstGeom>
          <a:noFill/>
        </p:spPr>
        <p:txBody>
          <a:bodyPr wrap="square" lIns="63500" tIns="25400" rIns="63500" bIns="25400" rtlCol="0" anchor="ctr" anchorCtr="0">
            <a:normAutofit/>
          </a:bodyPr>
          <a:lstStyle/>
          <a:p>
            <a:pPr marL="457200" marR="0" lvl="0" indent="-457200" algn="l" defTabSz="914400" rtl="0" eaLnBrk="1" fontAlgn="auto" latinLnBrk="0" hangingPunct="1">
              <a:lnSpc>
                <a:spcPct val="100000"/>
              </a:lnSpc>
              <a:spcBef>
                <a:spcPts val="0"/>
              </a:spcBef>
              <a:spcAft>
                <a:spcPts val="0"/>
              </a:spcAft>
              <a:buClrTx/>
              <a:buSzPct val="100000"/>
              <a:buFont typeface="Wingdings" panose="05000000000000000000" charset="0"/>
              <a:buChar char="p"/>
              <a:tabLst/>
              <a:defRPr/>
            </a:pPr>
            <a:r>
              <a:rPr lang="en-US" altLang="zh-CN" sz="3400" b="1" spc="180" dirty="0">
                <a:solidFill>
                  <a:srgbClr val="002060"/>
                </a:solidFill>
                <a:latin typeface="微软雅黑" panose="020B0503020204020204" pitchFamily="34" charset="-122"/>
                <a:ea typeface="微软雅黑" panose="020B0503020204020204" pitchFamily="34" charset="-122"/>
              </a:rPr>
              <a:t>1</a:t>
            </a:r>
            <a:r>
              <a:rPr kumimoji="0" lang="en-US" altLang="zh-CN"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.1.1</a:t>
            </a:r>
            <a:r>
              <a:rPr kumimoji="0" lang="zh-CN" altLang="en-US" sz="3400" b="1" i="0" u="none" strike="noStrike" kern="1200" cap="none" spc="18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认识市场</a:t>
            </a:r>
          </a:p>
        </p:txBody>
      </p:sp>
      <p:grpSp>
        <p:nvGrpSpPr>
          <p:cNvPr id="7" name="组合 6"/>
          <p:cNvGrpSpPr/>
          <p:nvPr/>
        </p:nvGrpSpPr>
        <p:grpSpPr>
          <a:xfrm>
            <a:off x="748665" y="1132205"/>
            <a:ext cx="3196590" cy="627380"/>
            <a:chOff x="4124" y="886"/>
            <a:chExt cx="5034" cy="988"/>
          </a:xfrm>
        </p:grpSpPr>
        <p:sp>
          <p:nvSpPr>
            <p:cNvPr id="8" name="矩形 7"/>
            <p:cNvSpPr/>
            <p:nvPr>
              <p:custDataLst>
                <p:tags r:id="rId6"/>
              </p:custDataLst>
            </p:nvPr>
          </p:nvSpPr>
          <p:spPr>
            <a:xfrm>
              <a:off x="4124" y="1581"/>
              <a:ext cx="5034" cy="293"/>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itle 6"/>
            <p:cNvSpPr txBox="1"/>
            <p:nvPr>
              <p:custDataLst>
                <p:tags r:id="rId7"/>
              </p:custDataLst>
            </p:nvPr>
          </p:nvSpPr>
          <p:spPr>
            <a:xfrm>
              <a:off x="4650" y="886"/>
              <a:ext cx="3231" cy="697"/>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tabLst/>
                <a:defRPr/>
              </a:pPr>
              <a:r>
                <a:rPr kumimoji="0" lang="en-US" altLang="zh-CN"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市场的</a:t>
              </a:r>
              <a:r>
                <a:rPr lang="zh-CN" altLang="en-US" sz="2400" b="1" spc="100" dirty="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类型</a:t>
              </a:r>
              <a:endParaRPr kumimoji="0" lang="zh-CN" altLang="en-US" sz="2400" b="1" i="0" u="none" strike="noStrike" kern="1200" cap="none" spc="100" normalizeH="0" baseline="0" noProof="0" dirty="0">
                <a:ln w="3175">
                  <a:noFill/>
                  <a:prstDash val="dash"/>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6" name="Title 6"/>
          <p:cNvSpPr txBox="1"/>
          <p:nvPr>
            <p:custDataLst>
              <p:tags r:id="rId5"/>
            </p:custDataLst>
          </p:nvPr>
        </p:nvSpPr>
        <p:spPr>
          <a:xfrm>
            <a:off x="1082675" y="2045335"/>
            <a:ext cx="9485630" cy="43903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06070" algn="just">
              <a:lnSpc>
                <a:spcPct val="125000"/>
              </a:lnSpc>
              <a:spcBef>
                <a:spcPts val="600"/>
              </a:spcBef>
            </a:pPr>
            <a:r>
              <a:rPr lang="en-US" altLang="zh-CN" sz="1800" b="1" kern="100" dirty="0">
                <a:latin typeface="+mn-ea"/>
                <a:cs typeface="宋体" panose="02010600030101010101" pitchFamily="2" charset="-122"/>
              </a:rPr>
              <a:t>(2</a:t>
            </a:r>
            <a:r>
              <a:rPr lang="zh-CN" altLang="en-US" sz="1800" b="1" kern="100" dirty="0">
                <a:latin typeface="+mn-ea"/>
                <a:cs typeface="宋体" panose="02010600030101010101" pitchFamily="2" charset="-122"/>
              </a:rPr>
              <a:t>）</a:t>
            </a:r>
            <a:r>
              <a:rPr lang="zh-CN" altLang="zh-CN" sz="1800" b="1" kern="100" dirty="0">
                <a:effectLst/>
                <a:latin typeface="+mn-ea"/>
                <a:cs typeface="宋体" panose="02010600030101010101" pitchFamily="2" charset="-122"/>
              </a:rPr>
              <a:t>按竞争程度分类</a:t>
            </a:r>
            <a:endParaRPr lang="zh-CN" altLang="zh-CN" sz="1800" b="1" kern="100" dirty="0">
              <a:effectLst/>
              <a:latin typeface="+mn-ea"/>
              <a:cs typeface="Times New Roman" panose="02020603050405020304" pitchFamily="18" charset="0"/>
            </a:endParaRPr>
          </a:p>
          <a:p>
            <a:pPr indent="266700" algn="just">
              <a:lnSpc>
                <a:spcPct val="125000"/>
              </a:lnSpc>
            </a:pPr>
            <a:r>
              <a:rPr lang="zh-CN" altLang="zh-CN" sz="1800" kern="100" dirty="0">
                <a:effectLst/>
                <a:latin typeface="+mn-ea"/>
                <a:cs typeface="宋体" panose="02010600030101010101" pitchFamily="2" charset="-122"/>
              </a:rPr>
              <a:t>按竞争程度可以把市场分为完全竞争市场、不完全竞争市场、寡头垄断市场和完全垄断市场。这种分法通常适用于经济学领域。</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A.</a:t>
            </a:r>
            <a:r>
              <a:rPr lang="zh-CN" altLang="zh-CN" sz="1800" kern="100" dirty="0">
                <a:effectLst/>
                <a:latin typeface="+mn-ea"/>
                <a:cs typeface="宋体" panose="02010600030101010101" pitchFamily="2" charset="-122"/>
              </a:rPr>
              <a:t>完全竞争市场，是指市场价格由众多买者和卖者共同决定，任何单个的买者或卖者都只能是价格的承受者的市场。</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B.</a:t>
            </a:r>
            <a:r>
              <a:rPr lang="zh-CN" altLang="zh-CN" sz="1800" kern="100" dirty="0">
                <a:effectLst/>
                <a:latin typeface="+mn-ea"/>
                <a:cs typeface="宋体" panose="02010600030101010101" pitchFamily="2" charset="-122"/>
              </a:rPr>
              <a:t>不完全竞争市场，又称“垄断竞争市场”，这样的市场拥有众多的彼此竞争的卖者，他们生产和销售的是同种产品，但这些产品又各自包含独特价值，对价格起着影响作用。整体上这种市场的运行遵循价值规律。</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C.</a:t>
            </a:r>
            <a:r>
              <a:rPr lang="zh-CN" altLang="zh-CN" sz="1800" kern="100" dirty="0">
                <a:effectLst/>
                <a:latin typeface="+mn-ea"/>
                <a:cs typeface="宋体" panose="02010600030101010101" pitchFamily="2" charset="-122"/>
              </a:rPr>
              <a:t>寡头垄断市场，是指为数不多却占有相当大份额的卖者所构成的市场，这些卖者对市场价格有极大的影响力。</a:t>
            </a:r>
            <a:endParaRPr lang="zh-CN" altLang="zh-CN" sz="1800" kern="100" dirty="0">
              <a:effectLst/>
              <a:latin typeface="+mn-ea"/>
              <a:cs typeface="Times New Roman" panose="02020603050405020304" pitchFamily="18" charset="0"/>
            </a:endParaRPr>
          </a:p>
          <a:p>
            <a:pPr indent="266700" algn="just">
              <a:lnSpc>
                <a:spcPct val="125000"/>
              </a:lnSpc>
            </a:pPr>
            <a:r>
              <a:rPr lang="en-US" altLang="zh-CN" sz="1800" kern="100" dirty="0">
                <a:effectLst/>
                <a:latin typeface="+mn-ea"/>
                <a:cs typeface="宋体" panose="02010600030101010101" pitchFamily="2" charset="-122"/>
              </a:rPr>
              <a:t>D.</a:t>
            </a:r>
            <a:r>
              <a:rPr lang="zh-CN" altLang="zh-CN" sz="1800" kern="100" dirty="0">
                <a:effectLst/>
                <a:latin typeface="+mn-ea"/>
                <a:cs typeface="宋体" panose="02010600030101010101" pitchFamily="2" charset="-122"/>
              </a:rPr>
              <a:t>完全垄断市场，是指只有一个买者或卖者，因而这唯一的买者或卖者能完全控制价格的市场，所以这个垄断者又被称为“价格制定者”。</a:t>
            </a:r>
            <a:endParaRPr lang="zh-CN" altLang="zh-CN" sz="1800" kern="100" dirty="0">
              <a:effectLst/>
              <a:latin typeface="+mn-ea"/>
              <a:cs typeface="Times New Roman" panose="02020603050405020304" pitchFamily="18" charset="0"/>
            </a:endParaRPr>
          </a:p>
          <a:p>
            <a:pPr indent="306070" algn="just">
              <a:lnSpc>
                <a:spcPct val="125000"/>
              </a:lnSpc>
              <a:spcBef>
                <a:spcPts val="600"/>
              </a:spcBef>
            </a:pPr>
            <a:endParaRPr lang="zh-CN" altLang="en-US" sz="1800" kern="100" dirty="0">
              <a:effectLst/>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39322374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4.xml><?xml version="1.0" encoding="utf-8"?>
<p:tagLst xmlns:a="http://schemas.openxmlformats.org/drawingml/2006/main" xmlns:r="http://schemas.openxmlformats.org/officeDocument/2006/relationships" xmlns:p="http://schemas.openxmlformats.org/presentationml/2006/main">
  <p:tag name="KSO_WM_TEMPLATE_INDEX" val="20208600"/>
  <p:tag name="KSO_WM_TAG_VERSION" val="1.0"/>
  <p:tag name="KSO_WM_SLIDE_INDEX" val="1"/>
  <p:tag name="KSO_WM_SLIDE_ITEM_CNT" val="0"/>
  <p:tag name="KSO_WM_SLIDE_LAYOUT" val="d"/>
  <p:tag name="KSO_WM_SLIDE_LAYOUT_CNT" val="1"/>
  <p:tag name="KSO_WM_SLIDE_TYPE" val="text"/>
  <p:tag name="KSO_WM_BEAUTIFY_FLAG" val="#wm#"/>
  <p:tag name="KSO_WM_SLIDE_POSITION" val="45*10"/>
  <p:tag name="KSO_WM_SLIDE_SIZE" val="870*519"/>
  <p:tag name="KSO_WM_SLIDE_SUBTYPE" val="picTxt"/>
  <p:tag name="KSO_WM_TEMPLATE_CATEGORY" val="diagram"/>
  <p:tag name="KSO_WM_SLIDE_ID" val="diagram20208600_1"/>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XID" val="5ef20c07a491bb0086638b15"/>
  <p:tag name="KSO_WM_SLIDE_CAN_ADD_NAVIGATION" val="1"/>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 name="KSO_WM_SLIDE_LAYOUT_INFO" val="{&quot;backgroundInfo&quot;:[{&quot;bottom&quot;:0,&quot;bottomAbs&quot;:false,&quot;left&quot;:0,&quot;leftAbs&quot;:false,&quot;right&quot;:0,&quot;rightAbs&quot;:false,&quot;top&quot;:0,&quot;topAbs&quot;:false,&quot;type&quot;:&quot;general&quot;}],&quot;direction&quot;:1,&quot;id&quot;:&quot;2021-05-01T19:22:07&quot;,&quot;maxSize&quot;:{&quot;size1&quot;:2.3999999999999999},&quot;minSize&quot;:{&quot;size1&quot;:2.3999999999999999},&quot;normalSize&quot;:{&quot;size1&quot;:2.3999999999999999},&quot;subLayout&quot;:[{&quot;id&quot;:&quot;2021-05-01T19:22:07&quot;,&quot;type&quot;:0},{&quot;id&quot;:&quot;2021-05-01T19:22:07&quot;,&quot;margin&quot;:{&quot;bottom&quot;:2.1170001029968262,&quot;left&quot;:1.6929999589920044,&quot;right&quot;:2.5399999618530273,&quot;top&quot;:2.1170001029968262},&quot;type&quot;:0}],&quot;type&quot;:0}"/>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12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2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2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26.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3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3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33.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3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3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4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4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47.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5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5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54.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56.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5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61.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6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6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68.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7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7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7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7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7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78.xml><?xml version="1.0" encoding="utf-8"?>
<p:tagLst xmlns:a="http://schemas.openxmlformats.org/drawingml/2006/main" xmlns:r="http://schemas.openxmlformats.org/officeDocument/2006/relationships" xmlns:p="http://schemas.openxmlformats.org/presentationml/2006/main">
  <p:tag name="KSO_WM_SLIDE_ID" val="diagram2021616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6*540"/>
  <p:tag name="KSO_WM_SLIDE_POSITION" val="0*0"/>
  <p:tag name="KSO_WM_TAG_VERSION" val="1.0"/>
  <p:tag name="KSO_WM_BEAUTIFY_FLAG" val="#wm#"/>
  <p:tag name="KSO_WM_TEMPLATE_CATEGORY" val="diagram"/>
  <p:tag name="KSO_WM_TEMPLATE_INDEX" val="20216165"/>
  <p:tag name="KSO_WM_SLIDE_LAYOUT" val="a_d_f"/>
  <p:tag name="KSO_WM_SLIDE_LAYOUT_CNT" val="1_1_1"/>
  <p:tag name="KSO_WM_SLIDE_LAYOUT_INFO" val="{&quot;direction&quot;:1,&quot;id&quot;:&quot;2020-11-19T10:29:34&quot;,&quot;maxSize&quot;:{&quot;size1&quot;:33.700000000000003},&quot;minSize&quot;:{&quot;size1&quot;:33.700000000000003},&quot;normalSize&quot;:{&quot;size1&quot;:33.700000000000003},&quot;subLayout&quot;:[{&quot;backgroundInfo&quot;:[{&quot;bottom&quot;:0,&quot;bottomAbs&quot;:false,&quot;left&quot;:0,&quot;leftAbs&quot;:false,&quot;right&quot;:0,&quot;rightAbs&quot;:false,&quot;top&quot;:0,&quot;topAbs&quot;:false,&quot;type&quot;:&quot;leftRight&quot;}],&quot;id&quot;:&quot;2020-11-19T10:29:34&quot;,&quot;maxSize&quot;:{&quot;size1&quot;:70.299999999999997},&quot;minSize&quot;:{&quot;size1&quot;:30.100000000000001},&quot;normalSize&quot;:{&quot;size1&quot;:30.100000000000001},&quot;subLayout&quot;:[{&quot;id&quot;:&quot;2020-11-19T10:29:34&quot;,&quot;margin&quot;:{&quot;bottom&quot;:0.026000002399086952,&quot;left&quot;:1.6929999589920044,&quot;right&quot;:1.6670000553131104,&quot;top&quot;:1.6929999589920044},&quot;type&quot;:0},{&quot;id&quot;:&quot;2020-11-19T10:29:34&quot;,&quot;margin&quot;:{&quot;bottom&quot;:1.7289999723434448,&quot;left&quot;:1.6929999589920044,&quot;right&quot;:1.6670000553131104,&quot;top&quot;:0.81999999284744263},&quot;type&quot;:0}],&quot;type&quot;:0},{&quot;id&quot;:&quot;2020-11-19T10:29:34&quot;,&quot;margin&quot;:{&quot;bottom&quot;:1.7289999723434448,&quot;left&quot;:1.7200000286102295,&quot;right&quot;:1.7280000448226929,&quot;top&quot;:1.7289999723434448},&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af2f998712faa657a542"/>
  <p:tag name="KSO_WM_CHIP_FILLPROP" val="[[{&quot;text_align&quot;:&quot;lt&quot;,&quot;text_direction&quot;:&quot;horizontal&quot;,&quot;support_big_font&quot;:false,&quot;picture_toward&quot;:0,&quot;picture_dockside&quot;:[],&quot;fill_id&quot;:&quot;0225a0da544a47ff86a9118303bddb87&quot;,&quot;fill_align&quot;:&quot;lt&quot;,&quot;chip_types&quot;:[&quot;header&quot;]},{&quot;text_align&quot;:&quot;lt&quot;,&quot;text_direction&quot;:&quot;horizontal&quot;,&quot;support_big_font&quot;:false,&quot;picture_toward&quot;:0,&quot;picture_dockside&quot;:[],&quot;fill_id&quot;:&quot;992797c1661747f09e07c78fa79955c3&quot;,&quot;fill_align&quot;:&quot;lt&quot;,&quot;chip_types&quot;:[&quot;text&quot;]},{&quot;text_align&quot;:&quot;lm&quot;,&quot;text_direction&quot;:&quot;horizontal&quot;,&quot;support_features&quot;:[&quot;collage&quot;],&quot;support_big_font&quot;:false,&quot;picture_toward&quot;:0,&quot;picture_dockside&quot;:[],&quot;fill_id&quot;:&quot;0829cf37f72e4d7bad062c0a24a4eaae&quot;,&quot;fill_align&quot;:&quot;cm&quot;,&quot;chip_types&quot;:[&quot;diagram&quot;,&quot;text&quot;,&quot;picture&quot;,&quot;chart&quot;,&quot;table&quot;,&quot;video&quot;]}]]"/>
  <p:tag name="KSO_WM_CHIP_DECFILLPROP" val="[]"/>
  <p:tag name="FIXED_XID_TMP" val="5fab54f0341d2fac3cfce989"/>
  <p:tag name="KSO_WM_CHIP_GROUPID" val="5fab54f0341d2fac3cfce989"/>
  <p:tag name="KSO_WM_SLIDE_BK_DARK_LIGHT" val="2"/>
  <p:tag name="KSO_WM_SLIDE_BACKGROUND_TYPE" val="leftRight"/>
  <p:tag name="KSO_WM_SLIDE_SUPPORT_FEATURE_TYPE" val="1"/>
  <p:tag name="KSO_WM_TEMPLATE_ASSEMBLE_XID" val="5fb5d88e2a846156eda54861"/>
  <p:tag name="KSO_WM_TEMPLATE_ASSEMBLE_GROUPID" val="5fb5d88e2a846156eda54861"/>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616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6165"/>
  <p:tag name="KSO_WM_UNIT_VALUE" val="425"/>
  <p:tag name="KSO_WM_TEMPLATE_ASSEMBLE_XID" val="5fb5d88e2a846156eda54861"/>
  <p:tag name="KSO_WM_TEMPLATE_ASSEMBLE_GROUPID" val="5fb5d88e2a846156eda5486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6165_1*i*2"/>
  <p:tag name="KSO_WM_TEMPLATE_CATEGORY" val="diagram"/>
  <p:tag name="KSO_WM_TEMPLATE_INDEX" val="20216165"/>
  <p:tag name="KSO_WM_UNIT_LAYERLEVEL" val="1"/>
  <p:tag name="KSO_WM_TAG_VERSION" val="1.0"/>
  <p:tag name="KSO_WM_BEAUTIFY_FLAG" val="#wm#"/>
  <p:tag name="KSO_WM_UNIT_BLOCK" val="0"/>
  <p:tag name="KSO_WM_UNIT_SM_LIMIT_TYPE" val="2"/>
  <p:tag name="KSO_WM_UNIT_DEC_AREA_ID" val="3370971afbb94bb8ab187cd14b4e8a00"/>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ab54f0341d2fac3cfce989"/>
  <p:tag name="KSO_WM_CHIP_XID" val="5facaf2f998712faa657a542"/>
  <p:tag name="KSO_WM_UNIT_LINE_FORE_SCHEMECOLOR_INDEX_BRIGHTNESS" val="0"/>
  <p:tag name="KSO_WM_UNIT_LINE_FORE_SCHEMECOLOR_INDEX" val="5"/>
  <p:tag name="KSO_WM_UNIT_LINE_FILL_TYPE" val="2"/>
  <p:tag name="KSO_WM_TEMPLATE_ASSEMBLE_XID" val="5fb5d88e2a846156eda54861"/>
  <p:tag name="KSO_WM_TEMPLATE_ASSEMBLE_GROUPID" val="5fb5d88e2a846156eda54861"/>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6165_1*a*1"/>
  <p:tag name="KSO_WM_TEMPLATE_CATEGORY" val="diagram"/>
  <p:tag name="KSO_WM_TEMPLATE_INDEX" val="20216165"/>
  <p:tag name="KSO_WM_UNIT_LAYERLEVEL" val="1"/>
  <p:tag name="KSO_WM_TAG_VERSION" val="1.0"/>
  <p:tag name="KSO_WM_BEAUTIFY_FLAG" val="#wm#"/>
  <p:tag name="KSO_WM_UNIT_ISCONTENTSTITLE" val="0"/>
  <p:tag name="KSO_WM_UNIT_ISNUMDGMTITLE" val="0"/>
  <p:tag name="KSO_WM_UNIT_NOCLEAR" val="0"/>
  <p:tag name="KSO_WM_UNIT_VALUE" val="12"/>
  <p:tag name="KSO_WM_UNIT_TYPE" val="a"/>
  <p:tag name="KSO_WM_UNIT_INDEX" val="1"/>
  <p:tag name="KSO_WM_UNIT_PRESET_TEXT" val="单击添加大标题"/>
  <p:tag name="KSO_WM_CHIP_GROUPID" val="5fb3a290bfe68cd3a08997ef"/>
  <p:tag name="KSO_WM_CHIP_XID" val="5fb3a290bfe68cd3a08997f0"/>
  <p:tag name="KSO_WM_UNIT_DEC_AREA_ID" val="2012adc8b70640179a17ef191e076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adaptive&quot;,&quot;sacle_strategy&quot;:&quot;smart&quot;}"/>
  <p:tag name="KSO_WM_ASSEMBLE_CHIP_INDEX" val="e7365d67e2ff4ab38bc6eac73f0eabce"/>
  <p:tag name="KSO_WM_UNIT_TEXT_FILL_FORE_SCHEMECOLOR_INDEX_BRIGHTNESS" val="0.15"/>
  <p:tag name="KSO_WM_UNIT_TEXT_FILL_FORE_SCHEMECOLOR_INDEX" val="13"/>
  <p:tag name="KSO_WM_UNIT_TEXT_FILL_TYPE" val="1"/>
  <p:tag name="KSO_WM_TEMPLATE_ASSEMBLE_XID" val="5fb5d88e2a846156eda54861"/>
  <p:tag name="KSO_WM_TEMPLATE_ASSEMBLE_GROUPID" val="5fb5d88e2a846156eda54861"/>
</p:tagLst>
</file>

<file path=ppt/tags/tag182.xml><?xml version="1.0" encoding="utf-8"?>
<p:tagLst xmlns:a="http://schemas.openxmlformats.org/drawingml/2006/main" xmlns:r="http://schemas.openxmlformats.org/officeDocument/2006/relationships" xmlns:p="http://schemas.openxmlformats.org/presentationml/2006/main">
  <p:tag name="KSO_WM_UNIT_TEXTBOXSTYLE_GUID" val="{b0a82048-b15b-4337-baf5-0ed82824bb85}"/>
</p:tagLst>
</file>

<file path=ppt/tags/tag183.xml><?xml version="1.0" encoding="utf-8"?>
<p:tagLst xmlns:a="http://schemas.openxmlformats.org/drawingml/2006/main" xmlns:r="http://schemas.openxmlformats.org/officeDocument/2006/relationships"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16*f*1"/>
  <p:tag name="KSO_WM_TEMPLATE_CATEGORY" val="mixed"/>
  <p:tag name="KSO_WM_TEMPLATE_INDEX" val="20201941"/>
  <p:tag name="KSO_WM_UNIT_LAYERLEVEL" val="1"/>
  <p:tag name="KSO_WM_TAG_VERSION" val="1.0"/>
  <p:tag name="KSO_WM_BEAUTIFY_FLAG" val="#wm#"/>
  <p:tag name="KSO_WM_UNIT_TEXTBOXSTYLE_GUID" val="{b0a82048-b15b-4337-baf5-0ed82824bb85}"/>
  <p:tag name="KSO_WM_UNIT_TEXTBOXSTYLE_TYPE" val="8"/>
  <p:tag name="KSO_WM_UNIT_TEXT_FILL_FORE_SCHEMECOLOR_INDEX_BRIGHTNESS" val="0.25"/>
  <p:tag name="KSO_WM_UNIT_TEXT_FILL_FORE_SCHEMECOLOR_INDEX" val="13"/>
  <p:tag name="KSO_WM_UNIT_TEXT_FILL_TYPE" val="1"/>
</p:tagLst>
</file>

<file path=ppt/tags/tag184.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b8c8656694d240b4ba110191127d7834"/>
  <p:tag name="KSO_WM_UNIT_HIGHLIGHT" val="0"/>
  <p:tag name="KSO_WM_UNIT_COMPATIBLE" val="0"/>
  <p:tag name="KSO_WM_UNIT_DIAGRAM_ISNUMVISUAL" val="0"/>
  <p:tag name="KSO_WM_UNIT_DIAGRAM_ISREFERUNIT" val="0"/>
  <p:tag name="KSO_WM_UNIT_TYPE" val="i"/>
  <p:tag name="KSO_WM_UNIT_INDEX" val="1"/>
  <p:tag name="KSO_WM_UNIT_ID" val="diagram20207013_1*i*1"/>
  <p:tag name="KSO_WM_TEMPLATE_CATEGORY" val="diagram"/>
  <p:tag name="KSO_WM_TEMPLATE_INDEX" val="2020701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4854863efa354bfa9114489636c1a872&quot;,&quot;X&quot;:{&quot;Pos&quot;:1},&quot;Y&quot;:{&quot;Pos&quot;:1}},&quot;whChangeMode&quot;:0}"/>
  <p:tag name="KSO_WM_CHIP_GROUPID" val="5e71eac547edf80c4a5df191"/>
  <p:tag name="KSO_WM_CHIP_XID" val="5e71eac547edf80c4a5df1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476"/>
  <p:tag name="KSO_WM_TEMPLATE_ASSEMBLE_XID" val="60656e624054ed1e2fb7f786"/>
  <p:tag name="KSO_WM_TEMPLATE_ASSEMBLE_GROUPID" val="60656e624054ed1e2fb7f786"/>
</p:tagLst>
</file>

<file path=ppt/tags/tag185.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e05da9e5f4bf473198d896c9a6da5a31"/>
  <p:tag name="KSO_WM_UNIT_HIGHLIGHT" val="0"/>
  <p:tag name="KSO_WM_UNIT_COMPATIBLE" val="0"/>
  <p:tag name="KSO_WM_UNIT_DIAGRAM_ISNUMVISUAL" val="0"/>
  <p:tag name="KSO_WM_UNIT_DIAGRAM_ISREFERUNIT" val="0"/>
  <p:tag name="KSO_WM_UNIT_TYPE" val="i"/>
  <p:tag name="KSO_WM_UNIT_INDEX" val="2"/>
  <p:tag name="KSO_WM_UNIT_ID" val="diagram20207013_1*i*2"/>
  <p:tag name="KSO_WM_TEMPLATE_CATEGORY" val="diagram"/>
  <p:tag name="KSO_WM_TEMPLATE_INDEX" val="2020701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b8c8656694d240b4ba110191127d7834&quot;,&quot;X&quot;:{&quot;Pos&quot;:2},&quot;Y&quot;:{&quot;Pos&quot;:2}},&quot;whChangeMode&quot;:0}"/>
  <p:tag name="KSO_WM_CHIP_GROUPID" val="5e71eac547edf80c4a5df191"/>
  <p:tag name="KSO_WM_CHIP_XID" val="5e71eac547edf80c4a5df1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624054ed1e2fb7f786"/>
  <p:tag name="KSO_WM_TEMPLATE_ASSEMBLE_GROUPID" val="60656e624054ed1e2fb7f786"/>
</p:tagLst>
</file>

<file path=ppt/tags/tag18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0"/>
  <p:tag name="KSO_WM_UNIT_DEC_AREA_ID" val="96eaafc250d44c138092ad01fd2c6b1b"/>
  <p:tag name="KSO_WM_UNIT_HIGHLIGHT" val="0"/>
  <p:tag name="KSO_WM_UNIT_COMPATIBLE" val="0"/>
  <p:tag name="KSO_WM_UNIT_DIAGRAM_ISNUMVISUAL" val="0"/>
  <p:tag name="KSO_WM_UNIT_DIAGRAM_ISREFERUNIT" val="0"/>
  <p:tag name="KSO_WM_UNIT_TYPE" val="i"/>
  <p:tag name="KSO_WM_UNIT_INDEX" val="3"/>
  <p:tag name="KSO_WM_UNIT_ID" val="diagram20207013_1*i*3"/>
  <p:tag name="KSO_WM_TEMPLATE_CATEGORY" val="diagram"/>
  <p:tag name="KSO_WM_TEMPLATE_INDEX" val="2020701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b8c8656694d240b4ba110191127d7834&quot;,&quot;X&quot;:{&quot;Pos&quot;:0},&quot;Y&quot;:{&quot;Pos&quot;:0}},&quot;whChangeMode&quot;:0}"/>
  <p:tag name="KSO_WM_CHIP_GROUPID" val="5e71eac547edf80c4a5df191"/>
  <p:tag name="KSO_WM_CHIP_XID" val="5e71eac547edf80c4a5df1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624054ed1e2fb7f786"/>
  <p:tag name="KSO_WM_TEMPLATE_ASSEMBLE_GROUPID" val="60656e624054ed1e2fb7f786"/>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8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89.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27"/>
  <p:tag name="KSO_WM_UNIT_TEXTBOXSTYLE_ADJUSTTOP" val="0_-20.89999"/>
  <p:tag name="KSO_WM_UNIT_TEXTBOXSTYLE_ADJUSTWIDTH" val="100_54.05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16*i*1"/>
  <p:tag name="KSO_WM_TEMPLATE_CATEGORY" val="mixed"/>
  <p:tag name="KSO_WM_TEMPLATE_INDEX" val="20201941"/>
  <p:tag name="KSO_WM_UNIT_LAYERLEVEL" val="1"/>
  <p:tag name="KSO_WM_TAG_VERSION" val="1.0"/>
  <p:tag name="KSO_WM_BEAUTIFY_FLAG" val="#wm#"/>
  <p:tag name="KSO_WM_UNIT_TEXTBOXSTYLE_GUID" val="{b0a82048-b15b-4337-baf5-0ed82824bb85}"/>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10_-31.54003"/>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2"/>
  <p:tag name="KSO_WM_UNIT_ID" val="mixed20201941_16*i*2"/>
  <p:tag name="KSO_WM_TEMPLATE_CATEGORY" val="mixed"/>
  <p:tag name="KSO_WM_TEMPLATE_INDEX" val="20201941"/>
  <p:tag name="KSO_WM_UNIT_LAYERLEVEL" val="1"/>
  <p:tag name="KSO_WM_TAG_VERSION" val="1.0"/>
  <p:tag name="KSO_WM_BEAUTIFY_FLAG" val="#wm#"/>
  <p:tag name="KSO_WM_UNIT_TEXTBOXSTYLE_GUID" val="{b0a82048-b15b-4337-baf5-0ed82824bb85}"/>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1.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15_-25.07254"/>
  <p:tag name="KSO_WM_UNIT_TEXTBOXSTYLE_ADJUSTTOP" val="0_-23.62503"/>
  <p:tag name="KSO_WM_UNIT_HIGHLIGHT" val="0"/>
  <p:tag name="KSO_WM_UNIT_COMPATIBLE" val="0"/>
  <p:tag name="KSO_WM_UNIT_DIAGRAM_ISNUMVISUAL" val="0"/>
  <p:tag name="KSO_WM_UNIT_DIAGRAM_ISREFERUNIT" val="0"/>
  <p:tag name="KSO_WM_UNIT_TYPE" val="i"/>
  <p:tag name="KSO_WM_UNIT_INDEX" val="3"/>
  <p:tag name="KSO_WM_UNIT_ID" val="mixed20201941_16*i*3"/>
  <p:tag name="KSO_WM_TEMPLATE_CATEGORY" val="mixed"/>
  <p:tag name="KSO_WM_TEMPLATE_INDEX" val="20201941"/>
  <p:tag name="KSO_WM_UNIT_LAYERLEVEL" val="1"/>
  <p:tag name="KSO_WM_TAG_VERSION" val="1.0"/>
  <p:tag name="KSO_WM_BEAUTIFY_FLAG" val="#wm#"/>
  <p:tag name="KSO_WM_UNIT_TEXTBOXSTYLE_GUID" val="{b0a82048-b15b-4337-baf5-0ed82824bb85}"/>
  <p:tag name="KSO_WM_UNIT_FILL_FORE_SCHEMECOLOR_INDEX_BRIGHTNESS" val="0.6"/>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92.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19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19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197.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19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2315"/>
  <p:tag name="KSO_WM_TEMPLATE_CATEGORY" val="diagra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0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0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04.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06.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0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11.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1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1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1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18.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2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2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23.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4.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25.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2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2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32.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3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3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37.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3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4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4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44.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46.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4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51.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53.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5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5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58.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6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6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65.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6.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67.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7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72.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7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7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77.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8.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79.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468"/>
  <p:tag name="KSO_WM_SLIDE_POSITION" val="0*0"/>
  <p:tag name="KSO_WM_TAG_VERSION" val="1.0"/>
  <p:tag name="KSO_WM_BEAUTIFY_FLAG" val="#wm#"/>
  <p:tag name="KSO_WM_TEMPLATE_CATEGORY" val="diagram"/>
  <p:tag name="KSO_WM_TEMPLATE_INDEX" val="20207363"/>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0"/>
  <p:tag name="KSO_WM_TEMPLATE_ASSEMBLE_XID" val="60656e634054ed1e2fb7f79a"/>
  <p:tag name="KSO_WM_TEMPLATE_ASSEMBLE_GROUPID" val="60656e634054ed1e2fb7f79a"/>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363"/>
  <p:tag name="KSO_WM_UNIT_VALUE" val="159"/>
  <p:tag name="KSO_WM_TEMPLATE_ASSEMBLE_XID" val="60656e634054ed1e2fb7f79a"/>
  <p:tag name="KSO_WM_TEMPLATE_ASSEMBLE_GROUPID" val="60656e634054ed1e2fb7f79a"/>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363_1*i*2"/>
  <p:tag name="KSO_WM_TEMPLATE_CATEGORY" val="diagram"/>
  <p:tag name="KSO_WM_TEMPLATE_INDEX" val="2020736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a"/>
  <p:tag name="KSO_WM_TEMPLATE_ASSEMBLE_GROUPID" val="60656e634054ed1e2fb7f79a"/>
</p:tagLst>
</file>

<file path=ppt/tags/tag28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60bc837098541e1abbae05f0ac0242d"/>
  <p:tag name="KSO_WM_UNIT_TEXT_FILL_FORE_SCHEMECOLOR_INDEX_BRIGHTNESS" val="0"/>
  <p:tag name="KSO_WM_UNIT_TEXT_FILL_FORE_SCHEMECOLOR_INDEX" val="13"/>
  <p:tag name="KSO_WM_UNIT_TEXT_FILL_TYPE" val="1"/>
  <p:tag name="KSO_WM_TEMPLATE_ASSEMBLE_XID" val="60656e634054ed1e2fb7f79a"/>
  <p:tag name="KSO_WM_TEMPLATE_ASSEMBLE_GROUPID" val="60656e634054ed1e2fb7f79a"/>
</p:tagLst>
</file>

<file path=ppt/tags/tag28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284.xml><?xml version="1.0" encoding="utf-8"?>
<p:tagLst xmlns:a="http://schemas.openxmlformats.org/drawingml/2006/main" xmlns:r="http://schemas.openxmlformats.org/officeDocument/2006/relationships" xmlns:p="http://schemas.openxmlformats.org/presentationml/2006/main">
  <p:tag name="KSO_WM_UNIT_TEXTBOXSTYLE_ADJUSTWIDTH" val="106.7927_0"/>
  <p:tag name="KSO_WM_UNIT_TEXTBOXSTYLE_SHAPETYPE" val="1"/>
  <p:tag name="KSO_WM_UNIT_TEXTBOXSTYLE_ADJUSTLEFT" val="0_-17.45"/>
  <p:tag name="KSO_WM_UNIT_TEXTBOXSTYLE_ADJUSTTOP" val="100_-14.65"/>
  <p:tag name="KSO_WM_UNIT_HIGHLIGHT" val="0"/>
  <p:tag name="KSO_WM_UNIT_COMPATIBLE" val="0"/>
  <p:tag name="KSO_WM_UNIT_DIAGRAM_ISNUMVISUAL" val="0"/>
  <p:tag name="KSO_WM_UNIT_DIAGRAM_ISREFERUNIT" val="0"/>
  <p:tag name="KSO_WM_UNIT_TYPE" val="i"/>
  <p:tag name="KSO_WM_UNIT_INDEX" val="1"/>
  <p:tag name="KSO_WM_UNIT_ID" val="mixed20201883_184*i*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5.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BOXSTYLE_SHAPETYPE" val="0"/>
  <p:tag name="KSO_WM_UNIT_TEXTBOXSTYLE_TEMPLATETYPE" val="1"/>
  <p:tag name="KSO_WM_UNIT_PRESET_TEXT" val="单击此处输入正文标题内容"/>
  <p:tag name="KSO_WM_UNIT_NOCLEAR" val="1"/>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mixed20201883_184*f*1"/>
  <p:tag name="KSO_WM_TEMPLATE_CATEGORY" val="mixed"/>
  <p:tag name="KSO_WM_TEMPLATE_INDEX" val="20201883"/>
  <p:tag name="KSO_WM_UNIT_LAYERLEVEL" val="1"/>
  <p:tag name="KSO_WM_TAG_VERSION" val="1.0"/>
  <p:tag name="KSO_WM_BEAUTIFY_FLAG" val="#wm#"/>
  <p:tag name="KSO_WM_UNIT_TEXTBOXSTYLE_GUID" val="{32b71fd1-d93e-4260-9717-9f573d2b2852}"/>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12315"/>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TotalTime>
  <Words>4256</Words>
  <Application>Microsoft Office PowerPoint</Application>
  <PresentationFormat>宽屏</PresentationFormat>
  <Paragraphs>255</Paragraphs>
  <Slides>32</Slides>
  <Notes>24</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32</vt:i4>
      </vt:variant>
    </vt:vector>
  </HeadingPairs>
  <TitlesOfParts>
    <vt:vector size="45" baseType="lpstr">
      <vt:lpstr>等线</vt:lpstr>
      <vt:lpstr>等线 Light</vt:lpstr>
      <vt:lpstr>黑体</vt:lpstr>
      <vt:lpstr>楷体</vt:lpstr>
      <vt:lpstr>宋体</vt:lpstr>
      <vt:lpstr>微软雅黑</vt:lpstr>
      <vt:lpstr>Agency FB</vt:lpstr>
      <vt:lpstr>Arial</vt:lpstr>
      <vt:lpstr>Calibri</vt:lpstr>
      <vt:lpstr>Impact</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杨凯睿</dc:creator>
  <cp:lastModifiedBy>程 鑫燕</cp:lastModifiedBy>
  <cp:revision>537</cp:revision>
  <dcterms:created xsi:type="dcterms:W3CDTF">2020-05-04T06:20:00Z</dcterms:created>
  <dcterms:modified xsi:type="dcterms:W3CDTF">2021-10-26T16:50:26Z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y fmtid="{D5CDD505-2E9C-101B-9397-08002B2CF9AE}" pid="3" name="ICV">
    <vt:lpwstr>6F5A4B853BC44103BBDF747F4AC1F6DC</vt:lpwstr>
  </property>
</Properties>
</file>