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46"/>
  </p:notesMasterIdLst>
  <p:sldIdLst>
    <p:sldId id="394" r:id="rId3"/>
    <p:sldId id="395" r:id="rId4"/>
    <p:sldId id="396" r:id="rId5"/>
    <p:sldId id="36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392" r:id="rId45"/>
  </p:sldIdLst>
  <p:sldSz cx="12192000" cy="6858000"/>
  <p:notesSz cx="6858000" cy="9144000"/>
  <p:embeddedFontLst>
    <p:embeddedFont>
      <p:font typeface="Copperplate Gothic Bold" panose="020E0705020206020404" pitchFamily="2" charset="0"/>
      <p:regular r:id="rId50"/>
    </p:embeddedFont>
    <p:embeddedFont>
      <p:font typeface="微软雅黑" panose="020B0503020204020204" pitchFamily="2" charset="-122"/>
      <p:regular r:id="rId51"/>
    </p:embeddedFont>
    <p:embeddedFont>
      <p:font typeface="黑体" panose="02010609060101010101" pitchFamily="1" charset="-122"/>
      <p:regular r:id="rId52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4.3.2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整型变量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i=10;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2933700"/>
            <a:ext cx="85042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4.3.2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整型变量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-10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补码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618" y="2951372"/>
            <a:ext cx="8675687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4.3.2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整型变量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整型变量的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分类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）基本型：类型说明符为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，在内存中占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）短整型：类型说明符为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short 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short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。所占字节和取值范围均与基本型相同。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）长整型：类型说明符为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long 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long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，在内存中占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）无符号型：类型说明符为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unsigned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无符号型可与上述三种类型匹配。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①无符号基本型：类型说明符为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unsigned 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unsigned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②无符号短整型：类型说明符为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unsigned short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③无符号长整型：类型说明符为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unsigned long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4.3.2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整型变量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整型变量的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a,b,c; (a,b,c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为整型变量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long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x,y; (x,y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为长整型变量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unsigned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p,q; (p,q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为无符号整型变量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4.3.2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整型变量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整型数据的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溢出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a,b;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a=32767;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b=a+1;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printf("%d,%d\n",a,b);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4.4.1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实型常量的表示方法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实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型也称为浮点型。实型常量也称为实数或者浮点数。在Ｃ语言中，实数只采用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十进制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。它有两种形式：十进制数形式、指数形式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）十进制数形式：由数码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0~ 9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和小数点组成。例如，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0.0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25.0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5.789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0.13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300.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-267.8230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等均为合法的实数。注意，必须有小数点。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）指数形式：由十进制数、阶码标志“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以及阶码（只能为整数，可以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带符号）组成，其一般形式为：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E 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为十进制数，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为十进制整数）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其值为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a*10</a:t>
            </a:r>
            <a:r>
              <a:rPr lang="en-US" altLang="zh-CN" baseline="300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实型数据在内存中的存放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43" y="3327991"/>
            <a:ext cx="8637587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实型变量的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分类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实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型变量分为单精度（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型）、双精度（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double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型）和长双精度（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long double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393" y="3777129"/>
            <a:ext cx="9519391" cy="217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实型数据的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舍入误差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实型数据的舍入误差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a,b;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a=123456.789e5;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b=a+20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printf("%f\n",a);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printf("%f\n",b);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实型数据的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舍入误差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单精度浮点型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a;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double b;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a=33333.33333;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b=33333.33333333333333;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printf("%f\n%f\n",a,b);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4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数据类型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、运算符与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表达式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4.4.3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实型常数的类型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语言中可以用两种形式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一个实型常量。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数据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可以是连续的值，如声音、图像，称为模拟数据，也可以是离散的，如符号、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，称为数字数据。在计算机系统中，数据以二进制信息单元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的形式表示，实型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不分单、双精度，都按双精度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double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型处理。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数据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语言中，字符型数据有以下特点：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）字符型数据只能用单引号括起来，不能用双引号或其他括号。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）字符型数据只能是单个字符，不能是字符串。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）字符可以是字符集中的任意字符。但数字被定义为字符型之后就不能参与数值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了。如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'5'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是不同的，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'5'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是字符型数据，不能参与运算。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）字符型数据包括字符常量和字符变量。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数据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字符常量：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）字符常量只能用单引号括起来，不能用双引号或其他括号。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）字符常量只能是单个字符，不能是字符串。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）字符可以是字符集中的任意字符，但数字被定义为字符型之后就不能参与数值运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算了。如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'5'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是不同的。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'5'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是字符常量，不能参与运算。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数据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转义字符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135" y="2851065"/>
            <a:ext cx="6027070" cy="341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数据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a,b;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a=’c’; b=’s’;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4.5.4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字符数据在内存中的存储形式及使用方法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每个字符变量被分配一字节的内存空间，因此只能存放一个字符。字符值以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形式存放在变量的内存单元中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的十进制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的十进制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4.5.5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字符串常量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060905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字符串常量是由一对双引号括起的字符序列。例如，“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CHINA”“C program”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$12.5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都是合法的字符串常量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常量和字符常量是不同的量。它们之间主要有以下区别：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）字符常量由单引号括起来，字符串常量由双引号括起来。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）字符常量只能是单个字符，字符串常量则可以含一个或多个字符。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）可以把一个字符常量赋予一个字符变量，但不能把一个字符串常量赋予一个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。Ｃ语言中没有相应的字符串变量，这是与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BASIC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语言不同的地方。但是可以用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字符数组存放一个字符串常量，详细介绍见数组章节。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）字符常量占一字节的内存空间。字符串常量占的内存字节数等于字符串中字节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。增加的一字节存放字符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"\0"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），这是字符串结束的标志。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4.6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对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变量赋初值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060905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a=3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b,c=5;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x=3.2,y=3f,z=0.75;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ch1='K',ch2='P';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类数值型数据之间的混合运算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060905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自动类型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转换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）若参与运算量的类型不同，则先转换成同一类型，然后进行运算。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）转换按数据长度增加的方向进行，以保证精度不降低，如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long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型运算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时，先把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量转换成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long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型后再进行运算。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）所有的浮点运算都是以双精度进行的，即使仅含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float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单精度量运算的表达式，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也要先转换成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double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型，再作运算。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short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型参与运算时，必须先转换成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）在赋值运算中，赋值号两边量的数据类型不同时，赋值号右边量的类型将转换为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左边量的类型。如果右边量的数据类型长度没有左边长，将丢失一部分数据，这样会降低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精度，丢失的部分按四舍五入向前舍入。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类数值型数据之间的混合运算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919711" y="2060905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强制类型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转换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强制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类型转换是通过类型转换运算实现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float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 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转换为实型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(int)(x+y)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x+y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的结果转换为整型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06090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87892"/>
            <a:ext cx="258596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语言的数据类型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0689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105488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语言的常量与变量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074668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03180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120705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语言的字符型数据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9" name="矩形 19"/>
          <p:cNvSpPr/>
          <p:nvPr/>
        </p:nvSpPr>
        <p:spPr>
          <a:xfrm>
            <a:off x="4881410" y="501073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矩形 21"/>
          <p:cNvSpPr/>
          <p:nvPr/>
        </p:nvSpPr>
        <p:spPr>
          <a:xfrm>
            <a:off x="4914748" y="496787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41" name="TextBox 22"/>
          <p:cNvSpPr txBox="1"/>
          <p:nvPr/>
        </p:nvSpPr>
        <p:spPr>
          <a:xfrm>
            <a:off x="5113185" y="5056770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熟悉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语言的各类表达式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3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39" grpId="0" bldLvl="0" animBg="1"/>
      <p:bldP spid="41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4.8.1 C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运算符简介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3215800" y="1844890"/>
            <a:ext cx="5832404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）关系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）逻辑运算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）位操作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）赋值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）条件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）逗号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）指针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）求字节数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）特殊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自增运算符和自减运算符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232513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自增、自减运算符均为单目运算，都具有右结合性。为了更好地理解自增和自减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，可以这样理解：如果自增（自减）运算符在变量之前，就是先自增（自减）再使用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的值；反之，就是先使用变量的值再自增（自减）。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在理解和使用自增、自减运算符的前置和后置关系时，特别容易出错，尤其是当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它们出现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在比较复杂的表达式或语句中的时候，非常容易弄错，初学者要仔细分析。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4.16】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(){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printf("\n\n%d,%d\n",20/7,-20/7);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printf("%f,%f\n",20.0/7,-20.0/7);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4.17】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printf("%d\n",100%3);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4.18】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a+b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(a*2)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(x+r)*8-(a+b)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++i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sin(x)+sin(y)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(++i)-(j++)+(k--)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4.19】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main(){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i=8;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printf("%d\n",++i);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printf("%d\n",--i);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printf("%d\n",-i++);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printf("%d\n",-i--);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4.20】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main(){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i=5,j=5,p,q;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p=(i++)+(i++)+(i++);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q=(++j)+(++j)+(++j);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printf("%d,%d,%d,%d",p,q,i,j);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4.21】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void main()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printf(“%d\n”,3+4);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printf(“%d\n”,5-6);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printf(“%d\n”,7*8);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printf(“%d\n”,10/9);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printf(“%f\n”,10.0/9);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printf(“%d\n”,10%9);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i=5;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printf(“%d\n”,++i);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printf(“%d\n”,--i);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最后 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d\n”,i);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算术运算符和算术表达式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4.21】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算术运算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void main()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printf(“%d\n”,3+4);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printf(“%d\n”,5-6);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printf(“%d\n”,7*8);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printf(“%d\n”,10/9);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printf(“%f\n”,10.0/9);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printf(“%d\n”,10%9);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i=5;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printf(“%d\n”,++i);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printf(“%d\n”,--i);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printf(“%d\n”,-i++);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printf(“%d\n”,-i--);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最后 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d\n”,i);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赋值运算符和赋值表达式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4.22】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x=a+b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w=sin(a)+sin(b)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y=i+++--j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语言的数据类型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84145" y="2253130"/>
            <a:ext cx="6627813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基本数据类型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构造数据类型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①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②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结构体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③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共用体（联合）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指针类型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空类型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赋值运算符和赋值表达式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4.23】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转换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main(){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a,b=322;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x,y=8.88;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c1='k',c2;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a=y;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x=b;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a=c1</a:t>
            </a:r>
            <a:r>
              <a:rPr lang="es-E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</a:t>
            </a:r>
            <a:endParaRPr lang="es-E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c2=b;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printf("%d,%f,%d,%c",a,x,a,c2);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赋值运算符和赋值表达式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复合的赋值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a+=5 // </a:t>
            </a:r>
            <a:r>
              <a:rPr lang="zh-CN" altLang="pt-BR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等价于 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a=a+5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x*=y+7 // </a:t>
            </a:r>
            <a:r>
              <a:rPr lang="zh-CN" altLang="pt-BR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等价于 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x=x*(y+7)</a:t>
            </a:r>
            <a:endParaRPr lang="pt-BR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r%=p // </a:t>
            </a:r>
            <a:r>
              <a:rPr lang="zh-CN" altLang="pt-BR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等价于 </a:t>
            </a:r>
            <a:r>
              <a:rPr lang="pt-BR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r=r%p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537369" y="841375"/>
            <a:ext cx="9086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4.8.5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逗号运算符和逗号表达式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916895"/>
            <a:ext cx="777654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4.24】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</a:t>
            </a: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(){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a=2,b=4,c=6,x,y;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y=(x=a+b),(b+c);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printf("y=%d,x=%d",y,x);</a:t>
            </a:r>
            <a:endParaRPr lang="es-E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s-E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常量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与变量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84145" y="2253130"/>
            <a:ext cx="6627813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在程序执行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过程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中，其值不发生改变的量称为常量，其值可变的量称为变量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84145" y="2253130"/>
            <a:ext cx="6627813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十进制整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常数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十进制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整常数没有前缀，其数码为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0~9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各数是合法的十进制整常数：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237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-568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65535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1627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各数是不合法的十进制整常数：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023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（不能有前导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23D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（含有非十进制数码）。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4.3.1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整型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常量的表示方法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八进制整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常数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八进制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整常数必须以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开头，即以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作为八进制数的前缀，其数码为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0~7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各数是合法的八进制数：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015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0101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0177777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65535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各数不是合法的八进制数：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256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（无前缀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03A2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（包含了非八进制数码）。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4.3.1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整型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常量的表示方法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十六进制整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常数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十六进制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整常数的前缀为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，其数码为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0~9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A~F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a~f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各数是合法的十六进制整常数：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0X2A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0XA0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160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0XFFFF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（十进制数为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65535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以下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各数不是合法的十六进制整常数：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5A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（无前缀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0X3H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（含有非十六进制数码）。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4.3.1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整型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常量的表示方法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4.3.1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整型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常量的表示方法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53130"/>
            <a:ext cx="936065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整型常数的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后缀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长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整型数是用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后缀“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表示的。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5292</Words>
  <Application>WPS 演示</Application>
  <PresentationFormat>自定义</PresentationFormat>
  <Paragraphs>531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122</cp:revision>
  <dcterms:created xsi:type="dcterms:W3CDTF">2015-09-01T10:32:00Z</dcterms:created>
  <dcterms:modified xsi:type="dcterms:W3CDTF">2021-09-13T01:39:45Z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