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1"/>
  </p:notesMasterIdLst>
  <p:sldIdLst>
    <p:sldId id="394" r:id="rId3"/>
    <p:sldId id="395" r:id="rId4"/>
    <p:sldId id="396" r:id="rId5"/>
    <p:sldId id="36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392" r:id="rId20"/>
  </p:sldIdLst>
  <p:sldSz cx="12192000" cy="6858000"/>
  <p:notesSz cx="6858000" cy="9144000"/>
  <p:embeddedFontLst>
    <p:embeddedFont>
      <p:font typeface="Copperplate Gothic Bold" panose="020E0705020206020404" pitchFamily="2" charset="0"/>
      <p:regular r:id="rId25"/>
    </p:embeddedFont>
    <p:embeddedFont>
      <p:font typeface="微软雅黑" panose="020B0503020204020204" pitchFamily="2" charset="-122"/>
      <p:regular r:id="rId26"/>
    </p:embeddedFont>
    <p:embeddedFont>
      <p:font typeface="黑体" panose="02010609060101010101" pitchFamily="1" charset="-122"/>
      <p:regular r:id="rId27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21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“异或”运算符：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异或，保留原值。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10 ∧ 0=10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原数中的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进行异或运算结果为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进行异或运算结果为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，故保留原数。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）交换两个值，不用临时变量。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a=3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b=4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。想将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的值互换，可以用以下赋值语句实现。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“取反”运算符：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~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（取反）是一个单目运算符，用来对一个二进制数按位取反，即将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~5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是对十进制数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（即二进制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00000101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）按位取反，结果为十进制数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250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（即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二进制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11111010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“左移”运算符：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“左移”运算符（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&lt;&lt;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）用来将一个数的各二进制位全部向左移动若干位。例如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a=a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&lt;&lt;2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表示将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的二进制数左移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位，右边用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补齐。如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a=7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，即二进制数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00000111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00011100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，即十进制数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。这里是用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位二进制数表示的，如果用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表示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，结果也是一样的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。如果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移动到左边高位发生溢出，则舍弃不用。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位相当于该数乘以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位相当于该数乘以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，此结论只适用于该数左移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时被溢出的高位中不包含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的情况。假如以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字节存储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个整数，若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为无符号整型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a=64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时（即二进制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1000000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），左移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位时，溢出的是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，相当于原数乘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左移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位时，溢出的高位中包含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，值变为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在实际应用中，左移运算比乘法运算快得多，有些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编译程序自动将乘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的运算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通过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位实现，将乘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的幂运算通过左移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位实现。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“右移”运算符：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“右移”运算符（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&gt;&gt;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）用来将一个数的各二进制位全部向右移动若干位。移到右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端的低位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被舍弃，对无符号数而言，高位补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a=7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，即二进制数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00000111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，右移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00000001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，即十进制数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右移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位相当于除以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，右移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位相当于除以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右移时，需要注意符号位问题。对无符号数，右移时左边高位移入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。对于有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符号的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值，如果原来符号位为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（该数为正），则左边也是移入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，如上例所示。如果符号位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原来为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（即负数），则左边是移入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还是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，取决于所用的计算机系统，有的规定是移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，有的是移入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。移入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的称为“逻辑右移”，即简单右移，移入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的称为“算术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右移”。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循环移位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循环移位：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循环移位包括循环左移和循环右移。循环移位运算也是把数值变成二进制数，然后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循环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移动。例如，将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右循环移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位，即将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中原来的左端（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16-n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）位右移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位，原来的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右端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位移动到最左端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位。假设用两字节存放一个整数，该过程如下：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第一步：将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的右端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位先放到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中的高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位中。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b=a&lt;&lt;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16-n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第二步：将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右移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位，其左端高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c=a&gt;&gt;n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第三步：将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进行按位或运算。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c=c|b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位段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之前曾学到，内存中信息的存取一般以字节为单位。实际上，有时存储一个信息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不必用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一个或者多个字节，比如“真”或“假”就可以用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表示。在计算机用于过程控制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、参数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检测或数据通信领域时，控制信息往往只占一字节中的一个或几个二进制位，常常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个字节中存放几个信息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那么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，如何向一个字节中的一个或几个二进制位赋值或如何改变它的值呢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？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将一个整型变量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data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分为几个部分。例如，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分别占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位。如果想将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（原值为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）的值变为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，可以如下操作。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5013110"/>
            <a:ext cx="68754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位段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第一步：将数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（即二进制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1100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）左移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位，使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1100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成为右起第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4~7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第二步：将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data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12&lt;&lt;4”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进行“按位或”运算，即可使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的值变为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12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语言允许在一个结构体中以位为单位指定其成员所占内存长度，这种以位为单位的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成员称为“位段”或“位域”（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bit fi eld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 。利用位段能够用较少的位数存储数据。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位段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位段的相关说明：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）位段成员的类型必须制定为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unsigned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）若某一位段要从另一个字开始存放，则可以用以下形式定义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）一个位段必须存储在同一个存储单元中，不能跨两个单元。如果第一个单元空间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不足以容纳一个位段，则该空间就不用，而从下一个能容纳的单元起开始存放。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）可以定义无名位段。如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unsigned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，表示该位段为无名位段，空间不使用。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）位段的长度不能大于存储单元的长度，也不能定义位段数组。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）位段可以用整型格式符输出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）位段可以在数值表达式中引用，它会被系统自动转换成整型数据。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13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位操作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语言中的位与字节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语言中的位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运算符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循环移位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与字节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063720" y="2364633"/>
            <a:ext cx="7632529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bit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）是计算机数据存储的最小单位。在计算机的二进制数系统中，位简记为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，也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称为比特。每个二进制数字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就是一个比特位。计算机中的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CPU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位数指的是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CPU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次能处理的最大比特位数。例如，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位计算机的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CPU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一个机器周期内可以处理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32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位二进制数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据的计算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与字节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867569" y="1772885"/>
            <a:ext cx="10916826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字节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Byte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）是二进制数据的单位，是计算机信息技术用于计量存储容量的一种单位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，也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表示一些计算机编程语言中的数据类型和语言字符。一些老型号的计算机结构使用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的长度。为了避免混乱，在大多数国际文献中，使用词代替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byte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。在多数的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计算机系统中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，一个字节是一个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位长的数据单位，大多数计算机用一个字节表示一个字符、数字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或其他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字符。一个字节也可以表示一系列二进制位。在一些计算机系统中，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字节代表一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，这是计算机在执行指令时能够有效处理数据的单位。一些语言描述需要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字节表示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字符，这叫作双字节字符集。一些处理器能够处理双字节或单字节指令。计算机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存储器的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大小通常用字节表示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。字节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通常简写为“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，而位通常简写为“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。数据存储以字节为单位，数据传输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以位为单位。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=0.125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字节等于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位，即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1Byte=8bit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“与”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运算符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两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个数据按二进制位进行“与”运算，如果两个相应的二进制位都为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，则该位的结果值为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，否则为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，即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0&amp;0=0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0&amp;1=0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1&amp;0=0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1&amp;1=1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与运算主要有三个特殊用途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）清零。如果想将某个单元清零，即使全部的二进制位都变为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，只要找到一个二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进制数，其中各个位符合以下条件：原来的数中为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的位，新数中相应位为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（如果原数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中的位为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，新数中相应位为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，也是可以的）。然后使二者进行与运算即可。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）获取一个数中的某些指定位。如有一个整数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字节），想获取其中的低字节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（即后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位），只将该整数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（十进制的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255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）进行与运算即可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）要想将哪一位保留下来，就与一个数进行与运算，此数在该位取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，其余不想保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留的位取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“或”运算符：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两个数据按二进制位进行“或”运算，只要两个相应的二进制位有一个为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，该位的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结果值就为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，两个相应的二进制位均为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，结果值才为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0|0=0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0|1=1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1|0=1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1|1=1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13.2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位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运算操作符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96140" y="1772885"/>
            <a:ext cx="92886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“异或”运算符：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两个数据按二进制位进行“异或”运算，若两个相应的二进制位相同（同为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或者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），则该位的结果值为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；若两个相应的二进制位不同（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个为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个为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），则该位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的结果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，即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∧ 0=0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∧ 1=1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∧ 0=1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∧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1=0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异或运算符也称为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XOR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运算符，用来判断两个相应的位是否为“异”。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异或运算主要有两个用途：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）使特定位翻转。假设有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01111010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，想使其低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位翻转，即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可以将它与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00001111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进行异或运算，即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122 ∧ 15=117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3414</Words>
  <Application>WPS 演示</Application>
  <PresentationFormat>自定义</PresentationFormat>
  <Paragraphs>197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116</cp:revision>
  <dcterms:created xsi:type="dcterms:W3CDTF">2015-09-01T10:32:00Z</dcterms:created>
  <dcterms:modified xsi:type="dcterms:W3CDTF">2021-09-13T01:59:15Z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