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14"/>
  </p:notesMasterIdLst>
  <p:sldIdLst>
    <p:sldId id="257" r:id="rId3"/>
    <p:sldId id="395" r:id="rId4"/>
    <p:sldId id="394" r:id="rId5"/>
    <p:sldId id="366" r:id="rId6"/>
    <p:sldId id="396" r:id="rId7"/>
    <p:sldId id="397" r:id="rId8"/>
    <p:sldId id="398" r:id="rId9"/>
    <p:sldId id="399" r:id="rId10"/>
    <p:sldId id="400" r:id="rId11"/>
    <p:sldId id="401" r:id="rId12"/>
    <p:sldId id="392" r:id="rId13"/>
  </p:sldIdLst>
  <p:sldSz cx="12192000" cy="6858000"/>
  <p:notesSz cx="6858000" cy="9144000"/>
  <p:embeddedFontLst>
    <p:embeddedFont>
      <p:font typeface="Copperplate Gothic Bold" panose="020E0705020206020404" pitchFamily="2" charset="0"/>
      <p:regular r:id="rId18"/>
    </p:embeddedFont>
    <p:embeddedFont>
      <p:font typeface="微软雅黑" panose="020B0503020204020204" pitchFamily="2" charset="-122"/>
      <p:regular r:id="rId19"/>
    </p:embeddedFont>
    <p:embeddedFont>
      <p:font typeface="黑体" panose="02010609060101010101" pitchFamily="1" charset="-122"/>
      <p:regular r:id="rId20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2.2.3 Turbo C 2.0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的配置文件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207731" y="2420930"/>
            <a:ext cx="820857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建立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用户自命名的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配置文件。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设置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Options/Environment/Confi g auto save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On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，则退出集成开发环境时，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的设置会自动存放到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Turbo C 2.0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配置文件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TCCONFIG.TC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TCINST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设置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Turbo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的有关配置，并将结果存入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TC.EXE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2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C 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语言程序的组成及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开发环境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1888659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认识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程序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2353529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熟悉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语言代码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规范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2353529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熟悉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语言开发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环境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2.1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认识 </a:t>
            </a:r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C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语言程序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84145" y="1988900"/>
            <a:ext cx="6627813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 “stdio.h”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a,b,sum=0;//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a、b、sum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三个变量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a=10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给变量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赋初值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b=20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给变量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赋初值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sum=a+b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的值相加，再赋给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sum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printf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(“a+b=%d\n”,sum);//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输出结果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2.1.1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声明区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207731" y="1988900"/>
            <a:ext cx="8208570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头文件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程序的第一行有一个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，叫作“文件包含”。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include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语句包含并运行指定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。其后面要包含的文件要么使用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 &gt;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，要么使用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 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标识。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 &gt;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表示包含的是编译器的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类库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路径里面的头文件；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 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表示包含的是当前程序目录的相对路径中的头文件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变量声明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语言是一种强类型的编程语言。这就意味着凡是在程序中要使用到的变量，都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需要被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事先声明（定义），即“先定义，后使用。”一次可以定义一个变量，也可以定义多个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，多个变量之间通过逗号分隔。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2.1.2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主函数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207731" y="2985075"/>
            <a:ext cx="820857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每个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语言程序都有一个主函数，也叫作入口函数，是程序执行的起点。无论一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个程序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多么复杂，总是从主函数的位置开始执行。一个程序有且只有一个主函数。主函数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的一般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 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2.1.3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注释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207731" y="2697055"/>
            <a:ext cx="820857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常见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的注释符号有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单行注释符和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/*…*/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多行注释符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注释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的内容主要是便于代码编写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人员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对程序的某些部分进行说明，只是给人看的，对编译和运行不起作用，即“供人阅读”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而非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“供机器编译”。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2.1.4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代码规范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207731" y="1628875"/>
            <a:ext cx="820857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语言源程序可以由一个或多个函数组成。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每个源程序可由一个或多个函数组成。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一个源程序无论由多少个文件组成，都有且只有一个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源程序中可以有预处理命令，预处理命令通常应放在源程序的最前面。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每个语句都必须以分号结尾，但预处理命令、函数头和大括号之后不能加分号。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标识符、关键字之间必须至少加一个空格以示间隔。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为了使程序结构更为清晰，尽量一个语句占一行。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{}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括起来的部分，通常表示程序的某一层次结构。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低一层次的语句可比高一层次的语句缩进若干空格后书写，以便程序结构更加清晰，增强程序的可读性。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2207731" y="841375"/>
            <a:ext cx="71045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2.2 Turbo C 2.0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集成开发环境的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使用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9711" y="1988900"/>
            <a:ext cx="7848544" cy="4280138"/>
            <a:chOff x="2180977" y="1102147"/>
            <a:chExt cx="8031172" cy="746389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0977" y="4813411"/>
              <a:ext cx="8031172" cy="3752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0977" y="1102147"/>
              <a:ext cx="8009907" cy="3742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1232</Words>
  <Application>WPS 演示</Application>
  <PresentationFormat>自定义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117</cp:revision>
  <dcterms:created xsi:type="dcterms:W3CDTF">2015-09-01T10:32:00Z</dcterms:created>
  <dcterms:modified xsi:type="dcterms:W3CDTF">2021-09-13T01:34:59Z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