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26"/>
  </p:notesMasterIdLst>
  <p:sldIdLst>
    <p:sldId id="257" r:id="rId3"/>
    <p:sldId id="394" r:id="rId4"/>
    <p:sldId id="395" r:id="rId5"/>
    <p:sldId id="366" r:id="rId6"/>
    <p:sldId id="396" r:id="rId7"/>
    <p:sldId id="397" r:id="rId8"/>
    <p:sldId id="398" r:id="rId9"/>
    <p:sldId id="399" r:id="rId10"/>
    <p:sldId id="400" r:id="rId11"/>
    <p:sldId id="401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411" r:id="rId22"/>
    <p:sldId id="412" r:id="rId23"/>
    <p:sldId id="413" r:id="rId24"/>
    <p:sldId id="392" r:id="rId25"/>
  </p:sldIdLst>
  <p:sldSz cx="12192000" cy="6858000"/>
  <p:notesSz cx="6858000" cy="9144000"/>
  <p:embeddedFontLst>
    <p:embeddedFont>
      <p:font typeface="Copperplate Gothic Bold" panose="020E0705020206020404" pitchFamily="2" charset="0"/>
      <p:regular r:id="rId30"/>
    </p:embeddedFont>
    <p:embeddedFont>
      <p:font typeface="微软雅黑" panose="020B0503020204020204" pitchFamily="2" charset="-122"/>
      <p:regular r:id="rId31"/>
    </p:embeddedFont>
    <p:embeddedFont>
      <p:font typeface="黑体" panose="02010609060101010101" pitchFamily="1" charset="-122"/>
      <p:regular r:id="rId32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727" autoAdjust="0"/>
  </p:normalViewPr>
  <p:slideViewPr>
    <p:cSldViewPr showGuides="1">
      <p:cViewPr varScale="1">
        <p:scale>
          <a:sx n="49" d="100"/>
          <a:sy n="49" d="100"/>
        </p:scale>
        <p:origin x="-90" y="-432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3.4.1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用自然语言表示算法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2780955"/>
            <a:ext cx="7848545" cy="11520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自然语言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是指人们日常工作、生活中使用的语言，如汉语、英语或其他语言。用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自然语言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表示算法虽然看上去通俗易懂，但容易出现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“歧义性”。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用流程图表示算法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338" y="1796969"/>
            <a:ext cx="4086807" cy="429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196845"/>
            <a:ext cx="7848545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5!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算法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用流程图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570" y="1988900"/>
            <a:ext cx="2210500" cy="4173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196845"/>
            <a:ext cx="7848545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的算法用图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3-4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所示的流程图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870" y="2037905"/>
            <a:ext cx="3947647" cy="419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1196845"/>
            <a:ext cx="7848545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判定闰年的算法用图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3-5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所示的流程图表示。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596" y="1935633"/>
            <a:ext cx="4502579" cy="43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三种基本结构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2351740" y="1484865"/>
            <a:ext cx="7848545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顺序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525" y="2333625"/>
            <a:ext cx="4267625" cy="36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三种基本结构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2351740" y="1484865"/>
            <a:ext cx="7848545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选择结构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944" y="2375130"/>
            <a:ext cx="8782135" cy="343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三种基本结构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2351740" y="1484865"/>
            <a:ext cx="7848545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循环结构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760" y="2193004"/>
            <a:ext cx="6931346" cy="404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3.4.4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用 </a:t>
            </a: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N-S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流程图表示算法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2351740" y="1484865"/>
            <a:ext cx="7848545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顺序结构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131" y="2348925"/>
            <a:ext cx="5449762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3.4.4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用 </a:t>
            </a: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N-S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流程图表示算法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2351740" y="1484865"/>
            <a:ext cx="7848545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选择结构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810" y="2152648"/>
            <a:ext cx="6190169" cy="394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3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算法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3.4.5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用伪代码表示算法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2351740" y="2492935"/>
            <a:ext cx="7848545" cy="25921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伪代码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Pseudocode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）是一种非正式的，类似于英语结构的，用于描述模块结构图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的语言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。人们在用不同的编程语言实现同一个算法时意识到，他们的实现（注意：这里是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实现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，不是功能）不同。尤其是熟练于不同编程语言的程序员理解一个（用其他编程语言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编写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的程序的）功能时可能很难，因为程序语言的形式限制了程序员对程序关键部分的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理解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，这样伪代码就应运而生了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3.4.6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用计算机语言表示算法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671811" y="1628875"/>
            <a:ext cx="6627813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1×2×3×4×5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的值，请用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语言表示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main()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i,t;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t=1;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i=2;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while(i&lt;=5)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t=t*i;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i=i+1;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printf(“%d”,t);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3.4.6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用计算机语言表示算法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671811" y="1628875"/>
            <a:ext cx="6627813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求级数的值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main()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sigh=1;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fl oat deno=2.0,sum=1.0,term;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while(deno&lt;=100)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sigh= -sigh;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term= sigh/ deno;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sum=sum+term;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deno=deno+1;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printf(“%f”,sum);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25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1888659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算法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2585964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了解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语言算法的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特性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3050835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熟悉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语言算法的表示方式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3.1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算法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的概念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71811" y="2492935"/>
            <a:ext cx="6627813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做任何事情都有一定的步骤。为解决一个问题而采取的方法和步骤称为算法。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计算机算法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指计算机能够执行的算法。计算机算法可分为两大类：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）数值运算算法：求解数值。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）非数值运算算法：事务管理领域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简单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算法举例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71811" y="2492935"/>
            <a:ext cx="6627813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1×2×3×4×5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步骤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：先求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1×2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，得到结果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步骤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：将步骤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得到的乘积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乘以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，得到结果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步骤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再乘以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步骤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再乘以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120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简单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算法举例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71811" y="2492935"/>
            <a:ext cx="6627813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改进的算法如下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 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t=1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 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i=2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 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t×i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，乘积仍然放在变量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中，可表示为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t×i → t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 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的值加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，即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i+1 → i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 如果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 ≤ 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，则返回重新执行步骤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以及其后的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；否则算法结束。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简单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算法举例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71811" y="2492935"/>
            <a:ext cx="6627813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个学生，要求将他们之中成绩在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分以上者打印出来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S1：1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→ i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S2：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如果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 i ≥ 80，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则打印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和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 i 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否则不打印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S3：i+1 → i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S4：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若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 ≤ 50，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则返回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S2，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否则算法结束。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简单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算法举例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919711" y="2204915"/>
            <a:ext cx="8424584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判定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2000 — 2500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年中的每一年是否为闰年，将结果输出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S1： 2000 → y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S2：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若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不能被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整除，则输出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不是闰年”，然后转到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S6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S3：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若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能被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整除，不能被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100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整除，则输出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是闰年”，然后转到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S6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S4 ：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若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能被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100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整除，又能被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400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整除，则输出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是闰年”，否则输出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不是闰年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”，然后转到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S6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S5：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输出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不是闰年”。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S6：y+1 → y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S7：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当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 ≤ 2500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时，返回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继续执行，否则算法结束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3.3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算法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特性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351740" y="2492935"/>
            <a:ext cx="7848545" cy="23041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穷性：一个算法应包含有限的操作步骤，而不能是无限的。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确定性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：算法中每一个步骤应当是确定的，而不应当是含糊的、模棱两可的。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个或多个输入。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一个或多个输出。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有效性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：算法中每一个步骤应当能有效地执行，并得到确定的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1781</Words>
  <Application>WPS 演示</Application>
  <PresentationFormat>自定义</PresentationFormat>
  <Paragraphs>221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119</cp:revision>
  <dcterms:created xsi:type="dcterms:W3CDTF">2015-09-01T10:32:00Z</dcterms:created>
  <dcterms:modified xsi:type="dcterms:W3CDTF">2021-09-13T01:37:12Z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