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23"/>
  </p:notesMasterIdLst>
  <p:sldIdLst>
    <p:sldId id="394" r:id="rId3"/>
    <p:sldId id="395" r:id="rId4"/>
    <p:sldId id="396" r:id="rId5"/>
    <p:sldId id="397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2" r:id="rId21"/>
    <p:sldId id="392" r:id="rId22"/>
  </p:sldIdLst>
  <p:sldSz cx="12192000" cy="6858000"/>
  <p:notesSz cx="6858000" cy="9144000"/>
  <p:embeddedFontLst>
    <p:embeddedFont>
      <p:font typeface="Copperplate Gothic Bold" panose="020E0705020206020404" pitchFamily="2" charset="0"/>
      <p:regular r:id="rId27"/>
    </p:embeddedFont>
    <p:embeddedFont>
      <p:font typeface="微软雅黑" panose="020B0503020204020204" pitchFamily="2" charset="-122"/>
      <p:regular r:id="rId28"/>
    </p:embeddedFont>
    <p:embeddedFont>
      <p:font typeface="黑体" panose="02010609060101010101" pitchFamily="1" charset="-122"/>
      <p:regular r:id="rId29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9" d="100"/>
          <a:sy n="49" d="100"/>
        </p:scale>
        <p:origin x="-90" y="-408"/>
      </p:cViewPr>
      <p:guideLst>
        <p:guide orient="horz" pos="403"/>
        <p:guide orient="horz" pos="1298"/>
        <p:guide orient="horz" pos="3704"/>
        <p:guide orient="horz" pos="3112"/>
        <p:guide orient="horz" pos="2722"/>
        <p:guide orient="horz" pos="3304"/>
        <p:guide pos="3892"/>
        <p:guide pos="836"/>
        <p:guide pos="7680"/>
        <p:guide pos="7014"/>
        <p:guide pos="1255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C</a:t>
            </a:r>
            <a:r>
              <a:rPr lang="zh-CN" altLang="en-US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语言程序设计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Picture 3" descr="F:\PPT\LOGO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00" y="273220"/>
            <a:ext cx="2219716" cy="221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6.2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逻辑运算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符和表达式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8567767" cy="463131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逻辑运算的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值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课堂练习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若有表达式（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?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--x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）：（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++y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），则其中与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等价的表达式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是（  ）</a:t>
            </a:r>
            <a:r>
              <a:rPr lang="zh-CN" altLang="en-US" u="sng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   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A.w==1  B.w==0  C.w!=1  D.w!=0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以下表示数学式“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a&lt;b&lt;c”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的逻辑表达式错误的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是（  ）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A.a&lt;b&lt;c  B.a&lt;b&amp;&amp;b&lt;c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C.!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a&gt;=b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&amp;&amp;!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b&gt;=c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 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D.!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a&gt;=b||b&gt;=c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6.2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逻辑运算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符和表达式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8567767" cy="463131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逻辑表达式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逻辑表达式的一般形式为：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逻辑运算符 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其中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的表达式可以是逻辑表达式，从而组成了嵌套的情形。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(a&amp;&amp;b)&amp;&amp;c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根据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逻辑运算符的左结合性，上式也可写为：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a&amp;&amp;b&amp;&amp;c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逻辑表达式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的值是式中各种逻辑运算最后的值，以“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分别代表“真”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和“假”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6.3 if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4" y="1844890"/>
            <a:ext cx="7631702" cy="463131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语句可以构成分支结构。它根据给定的条件进行判断，以决定执行某个分支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程序段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。Ｃ语言的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语句有三种基本形式。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单分支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结构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单分支结构为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语句的基本形式，语法格式如下：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其语义是：如果表达式的值为真，则执行其后的语句，否则不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执行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该语句。单分支结构如图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6-2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示。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7070" y="2060905"/>
            <a:ext cx="2276475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6.3 if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199661" y="1484865"/>
            <a:ext cx="6409228" cy="463131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双分支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结构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当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语句后表达式的值为真时，执行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后大括号中的代码段；当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语句后表达式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为假时，执行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else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后大括号中的代码段，语法格式如下：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else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语义是：如果表达式的值为真，则执行语句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，否则执行语句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其执行过程如图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6-3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9419" y="3140980"/>
            <a:ext cx="4086225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6.3 if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2" y="1510581"/>
            <a:ext cx="8567767" cy="463131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多分支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结构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前两种形式的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语句一般都用于两个分支的情况。 当有多个分支选择时，可采用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if-else-if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语句，其一般形式为：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else if(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else if(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…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else if(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else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6.3 if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2" y="1510581"/>
            <a:ext cx="9071803" cy="463131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多分支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结构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其语义是：依次判断表达式的值，当出现某个值为真时，则执行其对应的语句。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然后跳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到整个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语句之外继续执行程序。 如果所有的表达式均为假，则执行语句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。然后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继续执行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后续程序。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if-else-if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语句的执行过程如图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6-4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90" y="3266427"/>
            <a:ext cx="3842445" cy="3173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6.3 if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2" y="1510581"/>
            <a:ext cx="9071803" cy="463131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 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嵌套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当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语句中的执行语句又是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语句时，则构成了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语句嵌套的情形。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其一般形式可表示如下：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或者为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else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嵌套内的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语句可能又是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if-else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型的，这将会出现多个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和多个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else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重叠的情况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，这时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要特别注意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else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的配对问题。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6.4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多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路开关结构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2" y="1821894"/>
            <a:ext cx="9071803" cy="463131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条件运算符和条件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条件语句中只执行单个赋值语句时，常可使用条件表达式实现，这样不但使程序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简洁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，也提高了运行效率。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条件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运算符为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?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和：，它是一个三目运算符，即有三个参与运算的量。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由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条件运算符组成条件表达式的一般形式为：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1?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 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其求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值规则为：如果表达式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的值为真，则以表达式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的值作为条件表达式的值，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否则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以表达式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的值作为整个条件表达式的值。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6.4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多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路开关结构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2" y="1821894"/>
            <a:ext cx="9719848" cy="463131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switch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Ｃ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语言还提供了另一种用于多分支选择的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switch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语句，其一般形式为：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switch(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case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常量表达式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1: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case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常量表达式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2: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;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…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case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常量表达式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n: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default :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n+1;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语义是：计算表达式的值，并逐个与其后的常量表达式值相比较，当表达式的值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与某个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常量表达式的值相等时，即执行其后的语句，然后不再进行判断，继续执行后面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所有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case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后的语句。如表达式的值与所有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case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后的常量表达式均不相同时，则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执行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default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后的语句。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6.4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多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路开关结构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2" y="1700880"/>
            <a:ext cx="9719848" cy="463131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多分支语句的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比较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形式上，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if-else if-else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switch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两种语句都是多分支结构，对于初学者而言，如何选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择两种语句呢？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）表达式不同。在某些书籍中也将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及其相关的语句叫作条件语句，而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switch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叫作分支语句或者选择结构。在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if-else if-else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中，小括号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内的表达式是一个条件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，它的运算结果只有两个，要么为真，要么为假。而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switch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中，小括号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内的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表达式往往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是一个变量，其可能有多个值（并非只有真或假）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）条件先后顺序不同。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if-else if-else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中多个条件往往存在层级、递进关系，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先后顺序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不能随意调换（除非重新改写程序），而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switch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中的各个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case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语句的先后顺序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可以变动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）程序易读性不同。当分支比较多的时候，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if-else if-else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结构会变得异常复杂，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程序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的可读性降低，而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switch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结构却更清晰易懂。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3388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第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6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章  分支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结构程序设计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4862513" y="258116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608155"/>
            <a:ext cx="3980577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语言的关系运算符和表达式。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357993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3616448"/>
            <a:ext cx="3980577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语言的逻辑运算符和表达式。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457870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453584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4624740"/>
            <a:ext cx="2818400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语言的分支结构。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9" name="组合 38"/>
          <p:cNvGrpSpPr/>
          <p:nvPr/>
        </p:nvGrpSpPr>
        <p:grpSpPr>
          <a:xfrm>
            <a:off x="1590165" y="2152345"/>
            <a:ext cx="2921725" cy="1109961"/>
            <a:chOff x="1590165" y="2152345"/>
            <a:chExt cx="2921725" cy="1109961"/>
          </a:xfrm>
        </p:grpSpPr>
        <p:grpSp>
          <p:nvGrpSpPr>
            <p:cNvPr id="40" name="组合 39"/>
            <p:cNvGrpSpPr/>
            <p:nvPr/>
          </p:nvGrpSpPr>
          <p:grpSpPr>
            <a:xfrm>
              <a:off x="1685926" y="2152345"/>
              <a:ext cx="2730218" cy="940106"/>
              <a:chOff x="0" y="118727"/>
              <a:chExt cx="2730129" cy="939881"/>
            </a:xfrm>
          </p:grpSpPr>
          <p:sp>
            <p:nvSpPr>
              <p:cNvPr id="45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矩形 6"/>
              <p:cNvSpPr/>
              <p:nvPr/>
            </p:nvSpPr>
            <p:spPr>
              <a:xfrm>
                <a:off x="1006636" y="118727"/>
                <a:ext cx="1723493" cy="5538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000" b="1" kern="1000" dirty="0" smtClean="0">
                    <a:latin typeface="微软雅黑" panose="020B0503020204020204" pitchFamily="2" charset="-122"/>
                  </a:rPr>
                  <a:t>学习目标</a:t>
                </a:r>
                <a:endParaRPr lang="zh-CN" altLang="en-US" sz="3000" b="1" kern="1000" dirty="0">
                  <a:latin typeface="微软雅黑" panose="020B0503020204020204" pitchFamily="2" charset="-122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706588" y="2542890"/>
              <a:ext cx="18053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3600" kern="0" spc="250" dirty="0" smtClean="0">
                  <a:solidFill>
                    <a:srgbClr val="C00000"/>
                  </a:solidFill>
                </a:rPr>
                <a:t>bject</a:t>
              </a:r>
              <a:endParaRPr lang="zh-CN" altLang="en-US" sz="3600" kern="0" spc="250" dirty="0">
                <a:solidFill>
                  <a:srgbClr val="C00000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590165" y="2154310"/>
              <a:ext cx="1042782" cy="1107996"/>
              <a:chOff x="1104088" y="3761104"/>
              <a:chExt cx="1042782" cy="1107996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104088" y="3985780"/>
                <a:ext cx="581838" cy="63896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104088" y="3761104"/>
                <a:ext cx="104278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FCF1F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</a:t>
                </a:r>
                <a:endParaRPr lang="zh-CN" altLang="en-US" sz="6600" dirty="0">
                  <a:solidFill>
                    <a:srgbClr val="FCF1F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6.1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关系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运算符和表达式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8481926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程序中经常需要比较两个量的大小关系，以决定程序下一步的工作。比较两个量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的运算符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称为关系运算符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关系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运算符及其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优先次序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Ｃ语言中有以下关系运算符：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&lt;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小于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&lt;=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小于或等于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&gt;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大于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&gt;=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大于或等于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==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等于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!=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等于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6.1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关系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运算符和表达式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程序中经常需要比较两个量的大小关系，以决定程序下一步的工作。比较两个量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的运算符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称为关系运算符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关系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关系表达式的一般形式为：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关系运算符 表达式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a+b&gt;c-d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x&gt;3/2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‘a’+1&lt;c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-i-5*j==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k+1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都是合法的关系表达式。由于表达式也可以是关系表达式，因此也允许出现嵌套的情况。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6.2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逻辑运算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符和表达式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5831577" cy="463131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逻辑运算符及其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优先次序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Ｃ语言中提供了三种逻辑运算符：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&amp;&amp;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与运算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||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或运算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!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非运算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与运算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&amp;&amp;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和或运算符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||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均为双目运算符，具有左结合性。非运算符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!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为单目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运算符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，具有右结合性。逻辑运算符和其他运算符优先级的关系可表示为图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6-1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090" y="2492935"/>
            <a:ext cx="4381500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6.2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逻辑运算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符和表达式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8279747" cy="231565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按照运算符的优先顺序可以得出：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a&gt;b &amp;&amp; c&gt;d 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等价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于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a&gt;b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&amp;&amp;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c&gt;d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!b==c||d&lt;a 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等价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于  （（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!b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==c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||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d&lt;a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a+b&gt;c&amp;&amp;x+y&lt;b 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等价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于  （（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a+b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&gt;c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&amp;&amp;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x+y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&lt;b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6.2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逻辑运算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符和表达式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8567767" cy="463131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逻辑运算的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值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逻辑运算的值也为“真”和“假”两种，用“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表示。其求值规则如下：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）与运算：参与运算的两个量都为真时，结果才为真，否则为假。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5&gt;0 &amp;&amp; 4&gt;2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由于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5&gt;0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为真，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4&gt;2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也为真，因此相与的结果也为真。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）或运算：参与运算的两个量只要有一个为真，结果就为真。 两个量都为假时，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结果为假。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5&gt;0||5&gt;8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由于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5&gt;0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为真，因此相或的结果也就为真。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6.2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逻辑运算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符和表达式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8567767" cy="463131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逻辑运算的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值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）非运算：参与运算量为真时，结果为假；参与运算量为假时，结果为真。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!(5&gt;0)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由于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5&gt;0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为真，因此非运算的结果为假。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虽然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Ｃ编译在给出逻辑运算值时，以“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代表“真”，“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 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代表“假”。但反过来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判断一个量是为“真”还是为“假”时，以“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代表“假”，以非“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的数值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作为“真”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。例如，由于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均为非“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，因此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5&amp;&amp;3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的值为“真”，即为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，又如，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5||0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值为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“真”，即为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3308</Words>
  <Application>WPS 演示</Application>
  <PresentationFormat>自定义</PresentationFormat>
  <Paragraphs>262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Copperplate Gothic Bold</vt:lpstr>
      <vt:lpstr>微软雅黑</vt:lpstr>
      <vt:lpstr>华文楷体</vt:lpstr>
      <vt:lpstr>黑体</vt:lpstr>
      <vt:lpstr>Arial Unicode MS</vt:lpstr>
      <vt:lpstr>Wingdings 2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118</cp:revision>
  <dcterms:created xsi:type="dcterms:W3CDTF">2015-09-01T10:32:00Z</dcterms:created>
  <dcterms:modified xsi:type="dcterms:W3CDTF">2021-09-13T01:42:01Z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