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18"/>
  </p:notesMasterIdLst>
  <p:sldIdLst>
    <p:sldId id="394" r:id="rId3"/>
    <p:sldId id="395" r:id="rId4"/>
    <p:sldId id="396" r:id="rId5"/>
    <p:sldId id="397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392" r:id="rId17"/>
  </p:sldIdLst>
  <p:sldSz cx="12192000" cy="6858000"/>
  <p:notesSz cx="6858000" cy="9144000"/>
  <p:embeddedFontLst>
    <p:embeddedFont>
      <p:font typeface="Copperplate Gothic Bold" panose="020E0705020206020404" pitchFamily="2" charset="0"/>
      <p:regular r:id="rId22"/>
    </p:embeddedFont>
    <p:embeddedFont>
      <p:font typeface="微软雅黑" panose="020B0503020204020204" pitchFamily="2" charset="-122"/>
      <p:regular r:id="rId23"/>
    </p:embeddedFont>
    <p:embeddedFont>
      <p:font typeface="黑体" panose="02010609060101010101" pitchFamily="1" charset="-122"/>
      <p:regular r:id="rId24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9" d="100"/>
          <a:sy n="49" d="100"/>
        </p:scale>
        <p:origin x="-90" y="-408"/>
      </p:cViewPr>
      <p:guideLst>
        <p:guide orient="horz" pos="403"/>
        <p:guide orient="horz" pos="1298"/>
        <p:guide orient="horz" pos="3704"/>
        <p:guide orient="horz" pos="3112"/>
        <p:guide orient="horz" pos="2722"/>
        <p:guide orient="horz" pos="3304"/>
        <p:guide pos="3892"/>
        <p:guide pos="836"/>
        <p:guide pos="7680"/>
        <p:guide pos="7014"/>
        <p:guide pos="1255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C</a:t>
            </a:r>
            <a:r>
              <a:rPr lang="zh-CN" altLang="en-US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语言程序设计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Picture 3" descr="F:\PPT\LOGO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00" y="333545"/>
            <a:ext cx="2219716" cy="221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7.3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转移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575881" y="1988900"/>
            <a:ext cx="8949447" cy="37442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 goto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goto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语句是一种无条件转移语句，与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BASIC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goto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语句相似。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goto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语句的使用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goto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语句标号；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其中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标号是一个有效的标识符，这个标识符加上一个“ ：”一起出现在函数内某处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，执行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goto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语句后，程序将跳转到该标号处并执行其后的语句。另外，标号必须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与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goto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同处于一个函数中，但可以不在一个循环层中。通常，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goto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条件语句连用，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当满足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某一条件时，程序跳到标号处运行。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通常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goto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语句，因为它将使程序层次不清，且不易读，但在多层嵌套退出时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goto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语句则比较合理。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7.3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转移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575881" y="1988900"/>
            <a:ext cx="8949447" cy="37442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 break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break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语句通常用在循环语句和开关语句中。当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break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用于开关语句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switch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中时，程序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可跳出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switch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而执行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switch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以后的语句；如果没有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break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语句，则程序成为一个死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循环而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无法退出。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break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switch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中的用法已在前面介绍开关语句时的例子中碰到，这里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不再举例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当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break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语句用于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do-while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for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循环语句中时，可使程序终止循环而执行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循环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后面的语句。通常，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break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语句总是与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语句联系在一起，即满足条件时便跳出循环。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7.3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转移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575881" y="1988900"/>
            <a:ext cx="8949447" cy="37442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 continue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continue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语句的作用是跳过循环体中剩余的语句而强行执行下一次循环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continue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只用在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for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while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do-while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等循环体中，常与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条件语句一起使用，用来加速循环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执行过程如图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7-9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所示。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947" y="825500"/>
            <a:ext cx="6000750" cy="534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7.3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转移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1575881" y="1988900"/>
            <a:ext cx="8949447" cy="37442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 continue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7-9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（左）的代码表示如下：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while(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…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2) break;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…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7" name="Rectangle 3"/>
          <p:cNvSpPr txBox="1"/>
          <p:nvPr/>
        </p:nvSpPr>
        <p:spPr>
          <a:xfrm>
            <a:off x="6102334" y="2420930"/>
            <a:ext cx="5178026" cy="37442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7-9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（右）的代码表示如下：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while(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…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2) continue;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…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3388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第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7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章  循环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结构与转移语句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4862513" y="258116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608155"/>
            <a:ext cx="3515706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语言的循环结构表达式。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357993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3616448"/>
            <a:ext cx="3396892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语言的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for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语句形式。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457870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453584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4624740"/>
            <a:ext cx="2818400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语言的循环嵌套。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9" name="组合 38"/>
          <p:cNvGrpSpPr/>
          <p:nvPr/>
        </p:nvGrpSpPr>
        <p:grpSpPr>
          <a:xfrm>
            <a:off x="1590165" y="2152345"/>
            <a:ext cx="2921725" cy="1109961"/>
            <a:chOff x="1590165" y="2152345"/>
            <a:chExt cx="2921725" cy="1109961"/>
          </a:xfrm>
        </p:grpSpPr>
        <p:grpSp>
          <p:nvGrpSpPr>
            <p:cNvPr id="40" name="组合 39"/>
            <p:cNvGrpSpPr/>
            <p:nvPr/>
          </p:nvGrpSpPr>
          <p:grpSpPr>
            <a:xfrm>
              <a:off x="1685926" y="2152345"/>
              <a:ext cx="2730218" cy="940106"/>
              <a:chOff x="0" y="118727"/>
              <a:chExt cx="2730129" cy="939881"/>
            </a:xfrm>
          </p:grpSpPr>
          <p:sp>
            <p:nvSpPr>
              <p:cNvPr id="45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矩形 6"/>
              <p:cNvSpPr/>
              <p:nvPr/>
            </p:nvSpPr>
            <p:spPr>
              <a:xfrm>
                <a:off x="1006636" y="118727"/>
                <a:ext cx="1723493" cy="5538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000" b="1" kern="1000" dirty="0" smtClean="0">
                    <a:latin typeface="微软雅黑" panose="020B0503020204020204" pitchFamily="2" charset="-122"/>
                  </a:rPr>
                  <a:t>学习目标</a:t>
                </a:r>
                <a:endParaRPr lang="zh-CN" altLang="en-US" sz="3000" b="1" kern="1000" dirty="0">
                  <a:latin typeface="微软雅黑" panose="020B0503020204020204" pitchFamily="2" charset="-122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706588" y="2542890"/>
              <a:ext cx="18053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3600" kern="0" spc="250" dirty="0" smtClean="0">
                  <a:solidFill>
                    <a:srgbClr val="C00000"/>
                  </a:solidFill>
                </a:rPr>
                <a:t>bject</a:t>
              </a:r>
              <a:endParaRPr lang="zh-CN" altLang="en-US" sz="3600" kern="0" spc="250" dirty="0">
                <a:solidFill>
                  <a:srgbClr val="C00000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590165" y="2154310"/>
              <a:ext cx="1042782" cy="1107996"/>
              <a:chOff x="1104088" y="3761104"/>
              <a:chExt cx="1042782" cy="1107996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104088" y="3985780"/>
                <a:ext cx="581838" cy="63896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104088" y="3761104"/>
                <a:ext cx="104278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FCF1F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</a:t>
                </a:r>
                <a:endParaRPr lang="zh-CN" altLang="en-US" sz="6600" dirty="0">
                  <a:solidFill>
                    <a:srgbClr val="FCF1F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7.1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循环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8481926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循环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结构是程序中一种很重要的结构。其特点是，在给定条件成立时，反复执行某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程序段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，直到条件不成立为止。给定的条件称为循环条件，反复执行的程序段称为循环体。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Ｃ语言提供了多种循环语句，可以组成各种不同形式的循环结构。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语句构成循环。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do-while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语句构成循环。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语句构成循环。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7.1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循环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8481926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当型循环结构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——while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while(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其中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表达式是循环条件，语句为循环体。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语句的语义是：计算表达式的值，当值为真（非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时，执行循环体语句。其执行过程如图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7-1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所示。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155" y="2408345"/>
            <a:ext cx="2717723" cy="339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7.1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循环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3" y="1844890"/>
            <a:ext cx="7415687" cy="37442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直到型循环结构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——do-while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do-while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语句的一般形式为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do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while(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这个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循环与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循环的不同在于：它先执行循环中的语句，然后再判断表达式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是否为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真，如果为真，则继续循环；如果为假，则终止循环。因此，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do-while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循环至少要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执行一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次循环语句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执行过程如图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7-3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所示。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6200" y="2242935"/>
            <a:ext cx="2613834" cy="3528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7.1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循环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181101" y="1844890"/>
            <a:ext cx="8131174" cy="37442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 for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语言中，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语句使用最为灵活，它完全可以取代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语句。它的一般形式为：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for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 语句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它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的执行过程如下：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）先求解表达式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）求解表达式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，若其值为真（非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），则执行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语句中指定的内嵌语句，然后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执行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步骤（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）；若其值为假（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），则结束循环，转到步骤（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）求解表达式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）转回步骤（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）继续执行。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）循环结束，执行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语句下面的一个语句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执行过程如图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7-5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所示。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7085" y="2110889"/>
            <a:ext cx="2319290" cy="4342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7.1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循环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语句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75881" y="1988900"/>
            <a:ext cx="8949447" cy="37442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三种循环语句的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比较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）三种循环语句都可以用来处理同一个问题，一般可以互相代替。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do-while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循环，循环体中应包括使循环趋于结束的语句。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语句的功能最强，有很多变形形式。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do-while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循环时，循环变量初始化的操作应在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do-while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语句之前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完成，而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语句可以在表达式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中实现循环变量的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初始化。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7.2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循环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的嵌套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75881" y="1988900"/>
            <a:ext cx="8949447" cy="37442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对于循环语句的使用，需要注意如下几点：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）内循环控制变量不能与外循环控制变量同名。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）外循环必须完全包含内循环，不能有交叉循环。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循环既可以嵌套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循环，也可以嵌套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do-while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循环，实际应用中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三种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循环可以相互嵌套。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）在多层循环嵌套中可以使用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break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语句跳出循环，但一个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break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语句只向外跳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一层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，而不是跳出整个循环结构。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2134</Words>
  <Application>WPS 演示</Application>
  <PresentationFormat>自定义</PresentationFormat>
  <Paragraphs>162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Copperplate Gothic Bold</vt:lpstr>
      <vt:lpstr>微软雅黑</vt:lpstr>
      <vt:lpstr>华文楷体</vt:lpstr>
      <vt:lpstr>黑体</vt:lpstr>
      <vt:lpstr>Arial Unicode MS</vt:lpstr>
      <vt:lpstr>Wingdings 2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117</cp:revision>
  <dcterms:created xsi:type="dcterms:W3CDTF">2015-09-01T10:32:00Z</dcterms:created>
  <dcterms:modified xsi:type="dcterms:W3CDTF">2021-09-13T01:43:05Z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