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37"/>
  </p:notesMasterIdLst>
  <p:sldIdLst>
    <p:sldId id="393" r:id="rId3"/>
    <p:sldId id="394" r:id="rId4"/>
    <p:sldId id="395" r:id="rId5"/>
    <p:sldId id="396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392" r:id="rId36"/>
  </p:sldIdLst>
  <p:sldSz cx="12192000" cy="6858000"/>
  <p:notesSz cx="6858000" cy="9144000"/>
  <p:embeddedFontLst>
    <p:embeddedFont>
      <p:font typeface="Copperplate Gothic Bold" panose="020E0705020206020404" pitchFamily="2" charset="0"/>
      <p:regular r:id="rId41"/>
    </p:embeddedFont>
    <p:embeddedFont>
      <p:font typeface="微软雅黑" panose="020B0503020204020204" pitchFamily="2" charset="-122"/>
      <p:regular r:id="rId42"/>
    </p:embeddedFont>
    <p:embeddedFont>
      <p:font typeface="黑体" panose="02010609060101010101" pitchFamily="1" charset="-122"/>
      <p:regular r:id="rId43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3" autoAdjust="0"/>
    <p:restoredTop sz="94746" autoAdjust="0"/>
  </p:normalViewPr>
  <p:slideViewPr>
    <p:cSldViewPr showGuides="1">
      <p:cViewPr varScale="1">
        <p:scale>
          <a:sx n="49" d="100"/>
          <a:sy n="49" d="100"/>
        </p:scale>
        <p:origin x="-90" y="-432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273220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初始化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给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数组赋值的方法除了用赋值语句对数组元素逐个赋值外，还可采用初始化赋值和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动态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赋值的方法。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数组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初始化赋值是指在数组定义时给数组元素赋予初值。数组初始化是在编译阶段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进行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的，这样将减少运行时间，提高效率。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初始化赋值的一般形式为：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类型说明符 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常量表达式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]={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值，值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其中在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 }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中的各数据值即各元素的初值，各值之间用逗号间隔。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a[10]={ 0,1,2,3,4,5,6,7,8,9 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相当于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a[0]=0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a[1]=1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a[9]=9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初始化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Ｃ语言对数组的初始化赋值还有以下几点规定：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）可以只给部分元素赋初值。当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 }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中值的个数少于元素个数时，只给前面部分的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元素赋值。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a[10]={0,1,2,3,4};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表示只给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a[0]~a[4]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个元素赋值，后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个元素自动赋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初始化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）只能给元素逐个赋值，不能给数组整体赋值。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例如，给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个元素全部赋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值，只能写为：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a[10]={1,1,1,1,1,1,1,1,1,1};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不能写为：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a[10]=1;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）如果给全部元素赋值，则在数组说明中可以不给出数组元素的个数。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a[5]={1,2,3,4,5};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可写为：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a[]={1,2,3,4,5};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一维数组程序举例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可以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在程序执行过程中对数组作动态赋值，这时可用循环语句配合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函数对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元素逐个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二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二维数组的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前面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介绍的数组只有一个下标，称为一维数组，其数组元素也称为单下标变量。实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际中有很多量是二维的或多维的，因此Ｃ语言允许构造多维数组。多维数组元素有多个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下标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，以标识它在数组中的位置，所以也称为多下标变量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二维数组定义的一般形式是：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类型说明符 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常量表达式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1][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常量表达式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2]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其中常量表达式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表示第一维下标的长度，常量表达式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表示第二维下标的长度。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a[3][4];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说明了一个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列的数组，数组名为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，其下标变量的类型为整型。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二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二维数组元素的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引用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二维数组的元素也称为双下标变量，其表示形式为：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下标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下标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其中下标应为整型常量或整型表达式。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a[3][4]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数组第三行第四列的元素。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下标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变量和数组说明在形式中有些相似，但这两者具有完全不同的含义。数组说明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的方括号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中给出的是某一维的长度，即可取下标的最大值；而数组元素中的下标是该元素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在数组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中的位置标识。前者只能是常量，后者可以是常量、变量或表达式。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二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二维数组的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初始化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维数组初始化也是在类型说明时给各下标变量赋予初值。二维数组可按行分段赋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值，也可按行连续赋值。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例如，对数组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a[5][3]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）按行分段赋值可写为：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a[5][3]={ {80,75,92},{61,65,71},{59,63,70},{85,87,90},{76,77,85} 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）按行连续赋值可写为：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a[5][3]={ 80,75,92,61,65,71,59,63,70,85,87,90,76,77,85};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这两种赋初值的结果是完全相同的。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用来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存放字符量的数组称为字符数组。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字符数组的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字符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数组的形式与前面介绍的数值数组相同。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c[10];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由于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字符型和整型通用，因此也可以定义为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c[10]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，但这时每个数组元素占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字节的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内存单元。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字符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数组也可以是二维数组或多维数组。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例如， 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c[5][10];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即二维字符数组。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字符数组的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初始化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c[10]={'c',' ','p','r','o','g','r','a','m'};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赋值后各元素的值为：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c[0]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的值为‘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c’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       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c[1]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的值为‘ ’；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c[2]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的值为‘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p’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c[3]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的值为‘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r’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c[4]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的值为‘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o’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c[5]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的值为‘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g’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c[6]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的值为‘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r’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c[7]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的值为‘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a’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c[8]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的值为‘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m’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其中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c[9]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未赋值，由系统自动赋予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字符数组的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引用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字符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数组的引用和前面讲的一维数组或二维数组的引用相同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本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例的二维字符数组由于在初始化时对全部元素都赋了初值，因此一维下标的长度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不说明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字符串和字符串结束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标志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Ｃ语言中没有专门的字符串变量，通常用一个字符数组存放一个字符串。前面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介绍字符串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常量时，已说明字符串总是以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'\0'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作为串的结束符。因此，当把一个字符串存入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数组时，也把结束符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'\0'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存入数组，并以此作为该字符串是否结束的标志。有了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'\0'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标志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后，就不必再用字符数组的长度判断字符串的长度了。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Ｃ语言允许用字符串的方式对数组作初始化赋值。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8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 数组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字符数组的输入与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采用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字符串方式后，字符数组的输入与输出将变得简单、方便。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除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用字符串赋初值外，还可用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函数一次性输出和输入一个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数组中的字符串，而不必使用循环语句逐个输入与输出每个字符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字符串处理函数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下面介绍几个最常用的字符串函数。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字符串输出函数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puts( 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格式：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puts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（字符数组名）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功能：把字符数组中的字符串输出到显示器，即在屏幕上显示该字符串。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8.12】puts(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函数示例。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#include"stdio.h"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c[]="BASIC\ndBASE";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puts(c);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从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程序中可以看出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puts(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函数中可以使用转义字符，因此输出结果成为两行。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puts(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完全可以由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函数取代。当需要按一定格式输出时，通常使用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）字符串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输入函数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gets( 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gets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（字符数组名）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功能：从标准输入设备键盘上输入一个字符串。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本函数得到一个函数值，即该字符数组的首地址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484865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8.13】gets(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函数示例。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#include"stdio.h"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st[15];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printf("input string:\n");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gets(st);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puts(st);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可以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看出，当输入的字符串中含有空格时，输出仍为全部字符串，说明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gets( )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函数并不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以空格作为字符串输入结束的标志，而只以回车作为输入结束。这是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gets(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与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函数的不同之处。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965110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）字符串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连接函数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strcat( 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strcat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功能：把字符数组名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中的字符串连接到字符数组名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中字符串的后面，并删去字符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串后的串标志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"\0"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。本函数的返回值是字符数组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的首地址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677090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8.14】strcat(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函数示例。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#include"string.h"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static char st1[30]="My name is ";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st2[10];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printf("input your name:\n");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gets(st2);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strcat(st1,st2);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puts(st1);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本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程序把初始化赋值的字符数组与动态赋值的字符串连接起来。注意，字符数组名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应定义足够的长度，否则不能全部装入被连接的字符串。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93105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）字符串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复制函数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strcpy( 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strcpy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功能：把字符数组名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中的字符串复制到字符数组名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中，串结束标志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"\0"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也一同复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制。字符数组名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也可以是一个字符串常量，这时相当于把一个字符串赋予一个字符数组。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8.15】strcpy(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函数示例。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#include"string.h"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st1[15],st2[]="C Language";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strcpy(st1,st2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puts(st1);printf("\n");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本函数要求字符数组名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应有足够的长度，否则不能全部装入所复制的字符串。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93105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）字符串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比较函数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strcmp( 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格式：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strcmp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，字符数组名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功能：按照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ASCII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码顺序比较两个数组中的字符串，并由函数返回值返回比较结果。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＝字符串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，返回值＝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2&gt;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，返回值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&gt;0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1&lt;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，返回值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&lt;0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本函数也可用于比较两个字符串常量，或比较数组和字符串常量。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484865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8.16】strcmp(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函数示例。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#include"string.h"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k;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static char st1[15],st2[]="C Language";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printf("input a string:\n");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gets(st1);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k=strcmp(st1,st2);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if(k==0) printf("st1=st2\n");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if(k&gt;0) printf("st1&gt;st2\n");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if(k&lt;0) printf("st1&lt;st2\n");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 本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程序把输入的字符串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中的串进行比较，将比较结果返回到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根据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值再输出结果提示串。当输入为“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dBASE”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时，由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ASCII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码可知“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dBASE”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大于“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Language”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，故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k&gt;0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，输出结果为“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st1&gt;st2”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58116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608155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语言中的一维数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组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57993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616448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语言中的二维数组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57870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53584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624740"/>
            <a:ext cx="3050835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语言中的字符型数组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" name="组合 38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0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5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字符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93105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 测字符串长度函数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strlen( 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格式：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strlen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（字符数组名）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功能：测字符串的实际长度（不含字符串结束标志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'\0'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）并将其作为函数返回值。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8.17】strlen(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函数示例。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#include"string.h"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k;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static char st[]="C language";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k=strlen(st);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printf("The lenth of the string is %d\n",k);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程序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举例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93105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8.18】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把一个整数按大小顺序插入已排好序的数组中。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为了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把一个整数按大小顺序插入已排好序的数组中，首先应确定排序是从大到小，还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是从小到大进行的。设排序是从大到小进行的，则可把欲插入的数与数组中的各数逐个比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较，当找到第一个比插入数小的元素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时，该元素之前即为插入位置。然后从数组最后一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个元素开始到该元素为止，逐个后移一个单元。最后，把要插入的整数赋予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a[i]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。如果被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插入数比所有的元素值都小，则插到最后位置。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程序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举例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93105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8.19】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在二维数组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中选出各行最大的元素组成一个一维数组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a=( 3 16 87 65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4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32 11 108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10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25 12 37)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b=(87 108 37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本题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的编程思路是：在数组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的每一行中寻找最大的元素，找到之后把该值赋予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相应的元素即可。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程序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举例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93105"/>
            <a:ext cx="950383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8.20】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个国家的名称，之后按字母顺序排列输出。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本题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编程思路如下：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个国家名应由一个二维字符数组处理。然而，Ｃ语言规定可以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把一个二维数组当成多个一维数组处理。因此，本题又可以按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个一维数组处理，而每个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一维数组就是一个国家名字符串。用字符串比较函数比较各一维数组的大小，并排序，输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出结果即可。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一维数组的定义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Ｃ语言中使用数组必须先进行定义。一维数组的定义方式为：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类型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说明符 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常量表达式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，类型说明符是任一种基本数据类型或构造数据类型；数组名是用户定义的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数组标识符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；方括号中的常量表达式表示数据元素的个数，也称为数组的长度。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a[10]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 说明整型数组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 oat b[10]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c[20]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 说明实型数组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个元素，实型数组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ch[20]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 说明字符数组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605085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一维数组的定义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对于数组类型说明，应注意以下几点：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）数组的类型实际上是指数组元素的取值类型。对于同一个数组，其所有元素的数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据类型都是相同的。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）数组名的书写规则应符合标识符的书写规定。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）数组名不能与其他变量名相同。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fl oat a[10];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是错误的。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55687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一维数组的定义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）方括号中的常量表达式表示数组元素的个数，如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a[5]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但是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其下标从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开始计算。因此，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个元素分别为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a[0]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a[1]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a[2]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a[3]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a[4]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）不能在方括号中用变量表示元素的个数，但是可以是符号常数或常量表达式。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#defi ne FD 5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a[3+2],b[7+FD];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是合法的。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一维数组的定义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但是下述说明方式是错误的。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n=5;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a[n];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）允许在同一个类型说明中说明多个数组和多个变量。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a,b,c,d,k1[10],k2[20];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一维数组元素的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引用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数组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元素是组成数组的基本单元。数组元素也是一种变量，其标识方法为数组名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后跟一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个下标。下标表示了元素在数组中的顺序号。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数组元素的一般形式为：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[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下标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下标只能为整型常量或整型表达式。如下标为小数时，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编译将自动取整。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a[5]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a[i+j]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a[i++]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都是合法的数组元素。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8.1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一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维数组的定义和引用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21100"/>
            <a:ext cx="8927792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一维数组元素的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引用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数组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元素通常也称为下标变量。必须先定义数组，才能使用下标变量。在Ｃ语言中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只能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逐个地使用下标变量，而不能一次引用整个数组，输出有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个元素的数组必须使用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语句逐个输出各下标变量。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for(i=0; i&lt;10; i++)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printf("%d",a[i]);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不能用一个语句输出整个数组。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下面的写法是错误的：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printf("%d",a);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6227</Words>
  <Application>WPS 演示</Application>
  <PresentationFormat>自定义</PresentationFormat>
  <Paragraphs>496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118</cp:revision>
  <dcterms:created xsi:type="dcterms:W3CDTF">2015-09-01T10:32:00Z</dcterms:created>
  <dcterms:modified xsi:type="dcterms:W3CDTF">2021-09-13T01:44:00Z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