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30.xml" ContentType="application/vnd.openxmlformats-officedocument.presentationml.slideMaster+xml"/>
  <Override PartName="/ppt/slideMasters/slideMaster31.xml" ContentType="application/vnd.openxmlformats-officedocument.presentationml.slideMaster+xml"/>
  <Override PartName="/ppt/slideMasters/slideMaster32.xml" ContentType="application/vnd.openxmlformats-officedocument.presentationml.slideMaster+xml"/>
  <Override PartName="/ppt/slideMasters/slideMaster33.xml" ContentType="application/vnd.openxmlformats-officedocument.presentationml.slideMaster+xml"/>
  <Override PartName="/ppt/slideMasters/slideMaster34.xml" ContentType="application/vnd.openxmlformats-officedocument.presentationml.slideMaster+xml"/>
  <Override PartName="/ppt/slideMasters/slideMaster35.xml" ContentType="application/vnd.openxmlformats-officedocument.presentationml.slideMaster+xml"/>
  <Override PartName="/ppt/slideMasters/slideMaster36.xml" ContentType="application/vnd.openxmlformats-officedocument.presentationml.slideMaster+xml"/>
  <Override PartName="/ppt/slideMasters/slideMaster37.xml" ContentType="application/vnd.openxmlformats-officedocument.presentationml.slideMaster+xml"/>
  <Override PartName="/ppt/slideMasters/slideMaster38.xml" ContentType="application/vnd.openxmlformats-officedocument.presentationml.slideMaster+xml"/>
  <Override PartName="/ppt/slideMasters/slideMaster39.xml" ContentType="application/vnd.openxmlformats-officedocument.presentationml.slideMaster+xml"/>
  <Override PartName="/ppt/slideMasters/slideMaster4.xml" ContentType="application/vnd.openxmlformats-officedocument.presentationml.slideMaster+xml"/>
  <Override PartName="/ppt/slideMasters/slideMaster40.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31.xml" ContentType="application/vnd.openxmlformats-officedocument.theme+xml"/>
  <Override PartName="/ppt/theme/theme32.xml" ContentType="application/vnd.openxmlformats-officedocument.theme+xml"/>
  <Override PartName="/ppt/theme/theme33.xml" ContentType="application/vnd.openxmlformats-officedocument.theme+xml"/>
  <Override PartName="/ppt/theme/theme34.xml" ContentType="application/vnd.openxmlformats-officedocument.theme+xml"/>
  <Override PartName="/ppt/theme/theme35.xml" ContentType="application/vnd.openxmlformats-officedocument.theme+xml"/>
  <Override PartName="/ppt/theme/theme36.xml" ContentType="application/vnd.openxmlformats-officedocument.theme+xml"/>
  <Override PartName="/ppt/theme/theme37.xml" ContentType="application/vnd.openxmlformats-officedocument.theme+xml"/>
  <Override PartName="/ppt/theme/theme38.xml" ContentType="application/vnd.openxmlformats-officedocument.theme+xml"/>
  <Override PartName="/ppt/theme/theme39.xml" ContentType="application/vnd.openxmlformats-officedocument.theme+xml"/>
  <Override PartName="/ppt/theme/theme4.xml" ContentType="application/vnd.openxmlformats-officedocument.theme+xml"/>
  <Override PartName="/ppt/theme/theme40.xml" ContentType="application/vnd.openxmlformats-officedocument.theme+xml"/>
  <Override PartName="/ppt/theme/theme41.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2" r:id="rId3"/>
    <p:sldMasterId id="2147483654" r:id="rId4"/>
    <p:sldMasterId id="2147483656" r:id="rId5"/>
    <p:sldMasterId id="2147483658" r:id="rId6"/>
    <p:sldMasterId id="2147483660" r:id="rId7"/>
    <p:sldMasterId id="2147483662" r:id="rId8"/>
    <p:sldMasterId id="2147483664" r:id="rId9"/>
    <p:sldMasterId id="2147483666" r:id="rId10"/>
    <p:sldMasterId id="2147483668" r:id="rId11"/>
    <p:sldMasterId id="2147483670" r:id="rId12"/>
    <p:sldMasterId id="2147483672" r:id="rId13"/>
    <p:sldMasterId id="2147483674" r:id="rId14"/>
    <p:sldMasterId id="2147483676" r:id="rId15"/>
    <p:sldMasterId id="2147483678" r:id="rId16"/>
    <p:sldMasterId id="2147483680" r:id="rId17"/>
    <p:sldMasterId id="2147483682" r:id="rId18"/>
    <p:sldMasterId id="2147483684" r:id="rId19"/>
    <p:sldMasterId id="2147483686" r:id="rId20"/>
    <p:sldMasterId id="2147483688" r:id="rId21"/>
    <p:sldMasterId id="2147483690" r:id="rId22"/>
    <p:sldMasterId id="2147483692" r:id="rId23"/>
    <p:sldMasterId id="2147483694" r:id="rId24"/>
    <p:sldMasterId id="2147483696" r:id="rId25"/>
    <p:sldMasterId id="2147483698" r:id="rId26"/>
    <p:sldMasterId id="2147483700" r:id="rId27"/>
    <p:sldMasterId id="2147483702" r:id="rId28"/>
    <p:sldMasterId id="2147483704" r:id="rId29"/>
    <p:sldMasterId id="2147483706" r:id="rId30"/>
    <p:sldMasterId id="2147483708" r:id="rId31"/>
    <p:sldMasterId id="2147483710" r:id="rId32"/>
    <p:sldMasterId id="2147483712" r:id="rId33"/>
    <p:sldMasterId id="2147483716" r:id="rId34"/>
    <p:sldMasterId id="2147483720" r:id="rId35"/>
    <p:sldMasterId id="2147483724" r:id="rId36"/>
    <p:sldMasterId id="2147483728" r:id="rId37"/>
    <p:sldMasterId id="2147483732" r:id="rId38"/>
    <p:sldMasterId id="2147483736" r:id="rId39"/>
    <p:sldMasterId id="2147483740" r:id="rId40"/>
    <p:sldMasterId id="2147483744" r:id="rId41"/>
  </p:sldMasterIdLst>
  <p:notesMasterIdLst>
    <p:notesMasterId r:id="rId43"/>
  </p:notesMasterIdLst>
  <p:sldIdLst>
    <p:sldId id="256" r:id="rId42"/>
    <p:sldId id="300" r:id="rId44"/>
    <p:sldId id="259" r:id="rId45"/>
    <p:sldId id="257" r:id="rId46"/>
    <p:sldId id="271" r:id="rId47"/>
    <p:sldId id="298" r:id="rId48"/>
    <p:sldId id="299" r:id="rId49"/>
    <p:sldId id="267" r:id="rId50"/>
    <p:sldId id="301" r:id="rId51"/>
    <p:sldId id="340" r:id="rId52"/>
    <p:sldId id="302" r:id="rId53"/>
    <p:sldId id="303" r:id="rId54"/>
    <p:sldId id="304" r:id="rId55"/>
    <p:sldId id="305" r:id="rId56"/>
    <p:sldId id="306" r:id="rId57"/>
    <p:sldId id="307" r:id="rId58"/>
    <p:sldId id="308" r:id="rId59"/>
    <p:sldId id="270" r:id="rId60"/>
    <p:sldId id="309" r:id="rId61"/>
    <p:sldId id="310" r:id="rId62"/>
    <p:sldId id="341" r:id="rId63"/>
    <p:sldId id="342" r:id="rId64"/>
    <p:sldId id="343" r:id="rId65"/>
    <p:sldId id="344" r:id="rId66"/>
    <p:sldId id="345" r:id="rId67"/>
    <p:sldId id="346" r:id="rId68"/>
    <p:sldId id="347" r:id="rId69"/>
    <p:sldId id="348" r:id="rId70"/>
    <p:sldId id="311" r:id="rId71"/>
    <p:sldId id="312" r:id="rId72"/>
    <p:sldId id="313" r:id="rId73"/>
    <p:sldId id="314" r:id="rId74"/>
    <p:sldId id="349" r:id="rId75"/>
    <p:sldId id="315" r:id="rId76"/>
    <p:sldId id="316" r:id="rId77"/>
    <p:sldId id="317" r:id="rId78"/>
    <p:sldId id="318" r:id="rId79"/>
    <p:sldId id="319" r:id="rId80"/>
    <p:sldId id="320" r:id="rId81"/>
    <p:sldId id="321" r:id="rId82"/>
    <p:sldId id="322" r:id="rId83"/>
    <p:sldId id="323" r:id="rId84"/>
    <p:sldId id="324" r:id="rId85"/>
    <p:sldId id="325" r:id="rId86"/>
    <p:sldId id="326" r:id="rId87"/>
    <p:sldId id="327" r:id="rId88"/>
    <p:sldId id="329" r:id="rId89"/>
    <p:sldId id="328" r:id="rId90"/>
    <p:sldId id="330" r:id="rId91"/>
    <p:sldId id="331" r:id="rId92"/>
    <p:sldId id="297" r:id="rId93"/>
  </p:sldIdLst>
  <p:sldSz cx="12192000" cy="6858000"/>
  <p:notesSz cx="6858000" cy="9144000"/>
  <p:custDataLst>
    <p:tags r:id="rId9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95D2"/>
    <a:srgbClr val="DDB405"/>
    <a:srgbClr val="F95A23"/>
    <a:srgbClr val="FC00FF"/>
    <a:srgbClr val="C25D4C"/>
    <a:srgbClr val="38A6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7" Type="http://schemas.openxmlformats.org/officeDocument/2006/relationships/tags" Target="tags/tag186.xml"/><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slide" Target="slides/slide51.xml"/><Relationship Id="rId92" Type="http://schemas.openxmlformats.org/officeDocument/2006/relationships/slide" Target="slides/slide50.xml"/><Relationship Id="rId91" Type="http://schemas.openxmlformats.org/officeDocument/2006/relationships/slide" Target="slides/slide49.xml"/><Relationship Id="rId90" Type="http://schemas.openxmlformats.org/officeDocument/2006/relationships/slide" Target="slides/slide48.xml"/><Relationship Id="rId9" Type="http://schemas.openxmlformats.org/officeDocument/2006/relationships/slideMaster" Target="slideMasters/slideMaster8.xml"/><Relationship Id="rId89" Type="http://schemas.openxmlformats.org/officeDocument/2006/relationships/slide" Target="slides/slide47.xml"/><Relationship Id="rId88" Type="http://schemas.openxmlformats.org/officeDocument/2006/relationships/slide" Target="slides/slide46.xml"/><Relationship Id="rId87" Type="http://schemas.openxmlformats.org/officeDocument/2006/relationships/slide" Target="slides/slide45.xml"/><Relationship Id="rId86" Type="http://schemas.openxmlformats.org/officeDocument/2006/relationships/slide" Target="slides/slide44.xml"/><Relationship Id="rId85" Type="http://schemas.openxmlformats.org/officeDocument/2006/relationships/slide" Target="slides/slide43.xml"/><Relationship Id="rId84" Type="http://schemas.openxmlformats.org/officeDocument/2006/relationships/slide" Target="slides/slide42.xml"/><Relationship Id="rId83" Type="http://schemas.openxmlformats.org/officeDocument/2006/relationships/slide" Target="slides/slide41.xml"/><Relationship Id="rId82" Type="http://schemas.openxmlformats.org/officeDocument/2006/relationships/slide" Target="slides/slide40.xml"/><Relationship Id="rId81" Type="http://schemas.openxmlformats.org/officeDocument/2006/relationships/slide" Target="slides/slide39.xml"/><Relationship Id="rId80" Type="http://schemas.openxmlformats.org/officeDocument/2006/relationships/slide" Target="slides/slide38.xml"/><Relationship Id="rId8" Type="http://schemas.openxmlformats.org/officeDocument/2006/relationships/slideMaster" Target="slideMasters/slideMaster7.xml"/><Relationship Id="rId79" Type="http://schemas.openxmlformats.org/officeDocument/2006/relationships/slide" Target="slides/slide37.xml"/><Relationship Id="rId78" Type="http://schemas.openxmlformats.org/officeDocument/2006/relationships/slide" Target="slides/slide36.xml"/><Relationship Id="rId77" Type="http://schemas.openxmlformats.org/officeDocument/2006/relationships/slide" Target="slides/slide35.xml"/><Relationship Id="rId76" Type="http://schemas.openxmlformats.org/officeDocument/2006/relationships/slide" Target="slides/slide34.xml"/><Relationship Id="rId75" Type="http://schemas.openxmlformats.org/officeDocument/2006/relationships/slide" Target="slides/slide33.xml"/><Relationship Id="rId74" Type="http://schemas.openxmlformats.org/officeDocument/2006/relationships/slide" Target="slides/slide32.xml"/><Relationship Id="rId73" Type="http://schemas.openxmlformats.org/officeDocument/2006/relationships/slide" Target="slides/slide31.xml"/><Relationship Id="rId72" Type="http://schemas.openxmlformats.org/officeDocument/2006/relationships/slide" Target="slides/slide30.xml"/><Relationship Id="rId71" Type="http://schemas.openxmlformats.org/officeDocument/2006/relationships/slide" Target="slides/slide29.xml"/><Relationship Id="rId70" Type="http://schemas.openxmlformats.org/officeDocument/2006/relationships/slide" Target="slides/slide28.xml"/><Relationship Id="rId7" Type="http://schemas.openxmlformats.org/officeDocument/2006/relationships/slideMaster" Target="slideMasters/slideMaster6.xml"/><Relationship Id="rId69" Type="http://schemas.openxmlformats.org/officeDocument/2006/relationships/slide" Target="slides/slide27.xml"/><Relationship Id="rId68" Type="http://schemas.openxmlformats.org/officeDocument/2006/relationships/slide" Target="slides/slide26.xml"/><Relationship Id="rId67" Type="http://schemas.openxmlformats.org/officeDocument/2006/relationships/slide" Target="slides/slide25.xml"/><Relationship Id="rId66" Type="http://schemas.openxmlformats.org/officeDocument/2006/relationships/slide" Target="slides/slide24.xml"/><Relationship Id="rId65" Type="http://schemas.openxmlformats.org/officeDocument/2006/relationships/slide" Target="slides/slide23.xml"/><Relationship Id="rId64" Type="http://schemas.openxmlformats.org/officeDocument/2006/relationships/slide" Target="slides/slide22.xml"/><Relationship Id="rId63" Type="http://schemas.openxmlformats.org/officeDocument/2006/relationships/slide" Target="slides/slide21.xml"/><Relationship Id="rId62" Type="http://schemas.openxmlformats.org/officeDocument/2006/relationships/slide" Target="slides/slide20.xml"/><Relationship Id="rId61" Type="http://schemas.openxmlformats.org/officeDocument/2006/relationships/slide" Target="slides/slide19.xml"/><Relationship Id="rId60" Type="http://schemas.openxmlformats.org/officeDocument/2006/relationships/slide" Target="slides/slide18.xml"/><Relationship Id="rId6" Type="http://schemas.openxmlformats.org/officeDocument/2006/relationships/slideMaster" Target="slideMasters/slideMaster5.xml"/><Relationship Id="rId59" Type="http://schemas.openxmlformats.org/officeDocument/2006/relationships/slide" Target="slides/slide17.xml"/><Relationship Id="rId58" Type="http://schemas.openxmlformats.org/officeDocument/2006/relationships/slide" Target="slides/slide16.xml"/><Relationship Id="rId57" Type="http://schemas.openxmlformats.org/officeDocument/2006/relationships/slide" Target="slides/slide15.xml"/><Relationship Id="rId56" Type="http://schemas.openxmlformats.org/officeDocument/2006/relationships/slide" Target="slides/slide14.xml"/><Relationship Id="rId55" Type="http://schemas.openxmlformats.org/officeDocument/2006/relationships/slide" Target="slides/slide13.xml"/><Relationship Id="rId54" Type="http://schemas.openxmlformats.org/officeDocument/2006/relationships/slide" Target="slides/slide12.xml"/><Relationship Id="rId53" Type="http://schemas.openxmlformats.org/officeDocument/2006/relationships/slide" Target="slides/slide11.xml"/><Relationship Id="rId52" Type="http://schemas.openxmlformats.org/officeDocument/2006/relationships/slide" Target="slides/slide10.xml"/><Relationship Id="rId51" Type="http://schemas.openxmlformats.org/officeDocument/2006/relationships/slide" Target="slides/slide9.xml"/><Relationship Id="rId50" Type="http://schemas.openxmlformats.org/officeDocument/2006/relationships/slide" Target="slides/slide8.xml"/><Relationship Id="rId5" Type="http://schemas.openxmlformats.org/officeDocument/2006/relationships/slideMaster" Target="slideMasters/slideMaster4.xml"/><Relationship Id="rId49" Type="http://schemas.openxmlformats.org/officeDocument/2006/relationships/slide" Target="slides/slide7.xml"/><Relationship Id="rId48" Type="http://schemas.openxmlformats.org/officeDocument/2006/relationships/slide" Target="slides/slide6.xml"/><Relationship Id="rId47" Type="http://schemas.openxmlformats.org/officeDocument/2006/relationships/slide" Target="slides/slide5.xml"/><Relationship Id="rId46" Type="http://schemas.openxmlformats.org/officeDocument/2006/relationships/slide" Target="slides/slide4.xml"/><Relationship Id="rId45" Type="http://schemas.openxmlformats.org/officeDocument/2006/relationships/slide" Target="slides/slide3.xml"/><Relationship Id="rId44" Type="http://schemas.openxmlformats.org/officeDocument/2006/relationships/slide" Target="slides/slide2.xml"/><Relationship Id="rId43" Type="http://schemas.openxmlformats.org/officeDocument/2006/relationships/notesMaster" Target="notesMasters/notesMaster1.xml"/><Relationship Id="rId42" Type="http://schemas.openxmlformats.org/officeDocument/2006/relationships/slide" Target="slides/slide1.xml"/><Relationship Id="rId41" Type="http://schemas.openxmlformats.org/officeDocument/2006/relationships/slideMaster" Target="slideMasters/slideMaster40.xml"/><Relationship Id="rId40" Type="http://schemas.openxmlformats.org/officeDocument/2006/relationships/slideMaster" Target="slideMasters/slideMaster39.xml"/><Relationship Id="rId4" Type="http://schemas.openxmlformats.org/officeDocument/2006/relationships/slideMaster" Target="slideMasters/slideMaster3.xml"/><Relationship Id="rId39" Type="http://schemas.openxmlformats.org/officeDocument/2006/relationships/slideMaster" Target="slideMasters/slideMaster38.xml"/><Relationship Id="rId38" Type="http://schemas.openxmlformats.org/officeDocument/2006/relationships/slideMaster" Target="slideMasters/slideMaster37.xml"/><Relationship Id="rId37" Type="http://schemas.openxmlformats.org/officeDocument/2006/relationships/slideMaster" Target="slideMasters/slideMaster36.xml"/><Relationship Id="rId36" Type="http://schemas.openxmlformats.org/officeDocument/2006/relationships/slideMaster" Target="slideMasters/slideMaster35.xml"/><Relationship Id="rId35" Type="http://schemas.openxmlformats.org/officeDocument/2006/relationships/slideMaster" Target="slideMasters/slideMaster34.xml"/><Relationship Id="rId34" Type="http://schemas.openxmlformats.org/officeDocument/2006/relationships/slideMaster" Target="slideMasters/slideMaster33.xml"/><Relationship Id="rId33" Type="http://schemas.openxmlformats.org/officeDocument/2006/relationships/slideMaster" Target="slideMasters/slideMaster32.xml"/><Relationship Id="rId32" Type="http://schemas.openxmlformats.org/officeDocument/2006/relationships/slideMaster" Target="slideMasters/slideMaster31.xml"/><Relationship Id="rId31" Type="http://schemas.openxmlformats.org/officeDocument/2006/relationships/slideMaster" Target="slideMasters/slideMaster30.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7.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8.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3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0.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9"/>
            <a:ext cx="12192000" cy="6856404"/>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674649" y="2126175"/>
            <a:ext cx="8892120"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674649" y="1079863"/>
            <a:ext cx="8889571" cy="1010043"/>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单击此处添加您的标题</a:t>
            </a:r>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9"/>
            <a:ext cx="12192000" cy="6856404"/>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674649" y="2126175"/>
            <a:ext cx="8892120"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674649" y="1079863"/>
            <a:ext cx="8889571" cy="1010043"/>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单击此处添加您的标题</a:t>
            </a:r>
            <a:endParaRPr lang="zh-CN" altLang="en-US" dirty="0"/>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KSO_FT"/>
          <p:cNvSpPr>
            <a:spLocks noGrp="1"/>
          </p:cNvSpPr>
          <p:nvPr>
            <p:ph type="ftr" sz="quarter" idx="11"/>
          </p:nvPr>
        </p:nvSpPr>
        <p:spPr/>
        <p:txBody>
          <a:bodyPr/>
          <a:lstStyle/>
          <a:p>
            <a:endParaRPr lang="zh-CN" altLang="en-US" dirty="0"/>
          </a:p>
        </p:txBody>
      </p:sp>
      <p:sp>
        <p:nvSpPr>
          <p:cNvPr id="6" name="KSO_FN"/>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9"/>
            <a:ext cx="12192000" cy="6856404"/>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674649" y="2126175"/>
            <a:ext cx="8892120"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674649" y="1079863"/>
            <a:ext cx="8889571" cy="1010043"/>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单击此处添加您的标题</a:t>
            </a:r>
            <a:endParaRPr lang="zh-CN" altLang="en-US" dirty="0"/>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9"/>
            <a:ext cx="12192000" cy="6856404"/>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674649" y="2126175"/>
            <a:ext cx="8892120"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674649" y="1079863"/>
            <a:ext cx="8889571" cy="1010043"/>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单击此处添加您的标题</a:t>
            </a:r>
            <a:endParaRPr lang="zh-CN" altLang="en-US" dirty="0"/>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KSO_FT"/>
          <p:cNvSpPr>
            <a:spLocks noGrp="1"/>
          </p:cNvSpPr>
          <p:nvPr>
            <p:ph type="ftr" sz="quarter" idx="11"/>
          </p:nvPr>
        </p:nvSpPr>
        <p:spPr/>
        <p:txBody>
          <a:bodyPr/>
          <a:lstStyle/>
          <a:p>
            <a:endParaRPr lang="zh-CN" altLang="en-US" dirty="0"/>
          </a:p>
        </p:txBody>
      </p:sp>
      <p:sp>
        <p:nvSpPr>
          <p:cNvPr id="6" name="KSO_FN"/>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9"/>
            <a:ext cx="12192000" cy="6856404"/>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674649" y="2126175"/>
            <a:ext cx="8892120"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674649" y="1079863"/>
            <a:ext cx="8889571" cy="1010043"/>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单击此处添加您的标题</a:t>
            </a:r>
            <a:endParaRPr lang="zh-CN" altLang="en-US" dirty="0"/>
          </a:p>
        </p:txBody>
      </p:sp>
    </p:spTree>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KSO_FT"/>
          <p:cNvSpPr>
            <a:spLocks noGrp="1"/>
          </p:cNvSpPr>
          <p:nvPr>
            <p:ph type="ftr" sz="quarter" idx="11"/>
          </p:nvPr>
        </p:nvSpPr>
        <p:spPr/>
        <p:txBody>
          <a:bodyPr/>
          <a:lstStyle/>
          <a:p>
            <a:endParaRPr lang="zh-CN" altLang="en-US" dirty="0"/>
          </a:p>
        </p:txBody>
      </p:sp>
      <p:sp>
        <p:nvSpPr>
          <p:cNvPr id="6" name="KSO_FN"/>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9"/>
            <a:ext cx="12192000" cy="6856404"/>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674649" y="2126175"/>
            <a:ext cx="8892120"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674649" y="1079863"/>
            <a:ext cx="8889571" cy="1010043"/>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单击此处添加您的标题</a:t>
            </a:r>
            <a:endParaRPr lang="zh-CN" altLang="en-US" dirty="0"/>
          </a:p>
        </p:txBody>
      </p:sp>
    </p:spTree>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KSO_FT"/>
          <p:cNvSpPr>
            <a:spLocks noGrp="1"/>
          </p:cNvSpPr>
          <p:nvPr>
            <p:ph type="ftr" sz="quarter" idx="11"/>
          </p:nvPr>
        </p:nvSpPr>
        <p:spPr/>
        <p:txBody>
          <a:bodyPr/>
          <a:lstStyle/>
          <a:p>
            <a:endParaRPr lang="zh-CN" altLang="en-US" dirty="0"/>
          </a:p>
        </p:txBody>
      </p:sp>
      <p:sp>
        <p:nvSpPr>
          <p:cNvPr id="6" name="KSO_FN"/>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9"/>
            <a:ext cx="12192000" cy="6856404"/>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674649" y="2126175"/>
            <a:ext cx="8892120"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674649" y="1079863"/>
            <a:ext cx="8889571" cy="1010043"/>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单击此处添加您的标题</a:t>
            </a:r>
            <a:endParaRPr lang="zh-CN" altLang="en-US" dirty="0"/>
          </a:p>
        </p:txBody>
      </p:sp>
    </p:spTree>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KSO_FT"/>
          <p:cNvSpPr>
            <a:spLocks noGrp="1"/>
          </p:cNvSpPr>
          <p:nvPr>
            <p:ph type="ftr" sz="quarter" idx="11"/>
          </p:nvPr>
        </p:nvSpPr>
        <p:spPr/>
        <p:txBody>
          <a:bodyPr/>
          <a:lstStyle/>
          <a:p>
            <a:endParaRPr lang="zh-CN" altLang="en-US" dirty="0"/>
          </a:p>
        </p:txBody>
      </p:sp>
      <p:sp>
        <p:nvSpPr>
          <p:cNvPr id="6" name="KSO_FN"/>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9"/>
            <a:ext cx="12192000" cy="6856404"/>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674649" y="2126175"/>
            <a:ext cx="8892120"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674649" y="1079863"/>
            <a:ext cx="8889571" cy="1010043"/>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单击此处添加您的标题</a:t>
            </a:r>
            <a:endParaRPr lang="zh-CN" altLang="en-US" dirty="0"/>
          </a:p>
        </p:txBody>
      </p:sp>
    </p:spTree>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KSO_FT"/>
          <p:cNvSpPr>
            <a:spLocks noGrp="1"/>
          </p:cNvSpPr>
          <p:nvPr>
            <p:ph type="ftr" sz="quarter" idx="11"/>
          </p:nvPr>
        </p:nvSpPr>
        <p:spPr/>
        <p:txBody>
          <a:bodyPr/>
          <a:lstStyle/>
          <a:p>
            <a:endParaRPr lang="zh-CN" altLang="en-US" dirty="0"/>
          </a:p>
        </p:txBody>
      </p:sp>
      <p:sp>
        <p:nvSpPr>
          <p:cNvPr id="6" name="KSO_FN"/>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9"/>
            <a:ext cx="12192000" cy="6856404"/>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674649" y="2126175"/>
            <a:ext cx="8892120"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674649" y="1079863"/>
            <a:ext cx="8889571" cy="1010043"/>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单击此处添加您的标题</a:t>
            </a:r>
            <a:endParaRPr lang="zh-CN" altLang="en-US" dirty="0"/>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KSO_FT"/>
          <p:cNvSpPr>
            <a:spLocks noGrp="1"/>
          </p:cNvSpPr>
          <p:nvPr>
            <p:ph type="ftr" sz="quarter" idx="11"/>
          </p:nvPr>
        </p:nvSpPr>
        <p:spPr/>
        <p:txBody>
          <a:bodyPr/>
          <a:lstStyle/>
          <a:p>
            <a:endParaRPr lang="zh-CN" altLang="en-US" dirty="0"/>
          </a:p>
        </p:txBody>
      </p:sp>
      <p:sp>
        <p:nvSpPr>
          <p:cNvPr id="6" name="KSO_FN"/>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9"/>
            <a:ext cx="12192000" cy="6856404"/>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674649" y="2126175"/>
            <a:ext cx="8892120"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674649" y="1079863"/>
            <a:ext cx="8889571" cy="1010043"/>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单击此处添加您的标题</a:t>
            </a:r>
            <a:endParaRPr lang="zh-CN" altLang="en-US" dirty="0"/>
          </a:p>
        </p:txBody>
      </p:sp>
    </p:spTree>
  </p:cSld>
  <p:clrMapOvr>
    <a:masterClrMapping/>
  </p:clrMapOvr>
  <p:hf sldNum="0"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KSO_FT"/>
          <p:cNvSpPr>
            <a:spLocks noGrp="1"/>
          </p:cNvSpPr>
          <p:nvPr>
            <p:ph type="ftr" sz="quarter" idx="11"/>
          </p:nvPr>
        </p:nvSpPr>
        <p:spPr/>
        <p:txBody>
          <a:bodyPr/>
          <a:lstStyle/>
          <a:p>
            <a:endParaRPr lang="zh-CN" altLang="en-US" dirty="0"/>
          </a:p>
        </p:txBody>
      </p:sp>
      <p:sp>
        <p:nvSpPr>
          <p:cNvPr id="6" name="KSO_FN"/>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99"/>
            <a:ext cx="12192000" cy="6856404"/>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674649" y="2126175"/>
            <a:ext cx="8892120" cy="467211"/>
          </a:xfrm>
          <a:noFill/>
        </p:spPr>
        <p:txBody>
          <a:bodyPr>
            <a:noAutofit/>
          </a:bodyPr>
          <a:lstStyle>
            <a:lvl1pPr marL="0" indent="0" algn="ctr">
              <a:buNone/>
              <a:defRPr sz="1800">
                <a:solidFill>
                  <a:schemeClr val="accent3"/>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674649" y="1079863"/>
            <a:ext cx="8889571" cy="1010043"/>
          </a:xfrm>
        </p:spPr>
        <p:txBody>
          <a:bodyPr>
            <a:noAutofit/>
          </a:bodyPr>
          <a:lstStyle>
            <a:lvl1pPr algn="ctr">
              <a:defRPr sz="4200" baseline="0">
                <a:solidFill>
                  <a:schemeClr val="accent1">
                    <a:lumMod val="75000"/>
                  </a:schemeClr>
                </a:solidFill>
                <a:effectLst/>
                <a:latin typeface="+mj-lt"/>
              </a:defRPr>
            </a:lvl1pPr>
          </a:lstStyle>
          <a:p>
            <a:r>
              <a:rPr lang="zh-CN" altLang="en-US" dirty="0" smtClean="0"/>
              <a:t>单击此处添加您的标题</a:t>
            </a:r>
            <a:endParaRPr lang="zh-CN" altLang="en-US" dirty="0"/>
          </a:p>
        </p:txBody>
      </p:sp>
    </p:spTree>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KSO_FT"/>
          <p:cNvSpPr>
            <a:spLocks noGrp="1"/>
          </p:cNvSpPr>
          <p:nvPr>
            <p:ph type="ftr" sz="quarter" idx="11"/>
          </p:nvPr>
        </p:nvSpPr>
        <p:spPr/>
        <p:txBody>
          <a:bodyPr/>
          <a:lstStyle/>
          <a:p>
            <a:endParaRPr lang="zh-CN" altLang="en-US" dirty="0"/>
          </a:p>
        </p:txBody>
      </p:sp>
      <p:sp>
        <p:nvSpPr>
          <p:cNvPr id="6" name="KSO_FN"/>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3.png"/><Relationship Id="rId5" Type="http://schemas.openxmlformats.org/officeDocument/2006/relationships/tags" Target="../tags/tag1.xml"/><Relationship Id="rId4" Type="http://schemas.openxmlformats.org/officeDocument/2006/relationships/image" Target="../media/image2.pn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5" Type="http://schemas.openxmlformats.org/officeDocument/2006/relationships/theme" Target="../theme/theme10.xml"/><Relationship Id="rId4" Type="http://schemas.openxmlformats.org/officeDocument/2006/relationships/image" Target="../media/image3.png"/><Relationship Id="rId3" Type="http://schemas.openxmlformats.org/officeDocument/2006/relationships/tags" Target="../tags/tag10.xml"/><Relationship Id="rId2" Type="http://schemas.openxmlformats.org/officeDocument/2006/relationships/image" Target="../media/image2.png"/><Relationship Id="rId1" Type="http://schemas.openxmlformats.org/officeDocument/2006/relationships/slideLayout" Target="../slideLayouts/slideLayout12.xml"/></Relationships>
</file>

<file path=ppt/slideMasters/_rels/slideMaster11.xml.rels><?xml version="1.0" encoding="UTF-8" standalone="yes"?>
<Relationships xmlns="http://schemas.openxmlformats.org/package/2006/relationships"><Relationship Id="rId5" Type="http://schemas.openxmlformats.org/officeDocument/2006/relationships/theme" Target="../theme/theme11.xml"/><Relationship Id="rId4" Type="http://schemas.openxmlformats.org/officeDocument/2006/relationships/image" Target="../media/image3.png"/><Relationship Id="rId3" Type="http://schemas.openxmlformats.org/officeDocument/2006/relationships/tags" Target="../tags/tag11.xml"/><Relationship Id="rId2" Type="http://schemas.openxmlformats.org/officeDocument/2006/relationships/image" Target="../media/image2.png"/><Relationship Id="rId1" Type="http://schemas.openxmlformats.org/officeDocument/2006/relationships/slideLayout" Target="../slideLayouts/slideLayout13.xml"/></Relationships>
</file>

<file path=ppt/slideMasters/_rels/slideMaster12.xml.rels><?xml version="1.0" encoding="UTF-8" standalone="yes"?>
<Relationships xmlns="http://schemas.openxmlformats.org/package/2006/relationships"><Relationship Id="rId5" Type="http://schemas.openxmlformats.org/officeDocument/2006/relationships/theme" Target="../theme/theme12.xml"/><Relationship Id="rId4" Type="http://schemas.openxmlformats.org/officeDocument/2006/relationships/image" Target="../media/image3.png"/><Relationship Id="rId3" Type="http://schemas.openxmlformats.org/officeDocument/2006/relationships/tags" Target="../tags/tag12.xml"/><Relationship Id="rId2" Type="http://schemas.openxmlformats.org/officeDocument/2006/relationships/image" Target="../media/image2.png"/><Relationship Id="rId1" Type="http://schemas.openxmlformats.org/officeDocument/2006/relationships/slideLayout" Target="../slideLayouts/slideLayout14.xml"/></Relationships>
</file>

<file path=ppt/slideMasters/_rels/slideMaster13.xml.rels><?xml version="1.0" encoding="UTF-8" standalone="yes"?>
<Relationships xmlns="http://schemas.openxmlformats.org/package/2006/relationships"><Relationship Id="rId5" Type="http://schemas.openxmlformats.org/officeDocument/2006/relationships/theme" Target="../theme/theme13.xml"/><Relationship Id="rId4" Type="http://schemas.openxmlformats.org/officeDocument/2006/relationships/image" Target="../media/image3.png"/><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slideLayout" Target="../slideLayouts/slideLayout15.xml"/></Relationships>
</file>

<file path=ppt/slideMasters/_rels/slideMaster14.xml.rels><?xml version="1.0" encoding="UTF-8" standalone="yes"?>
<Relationships xmlns="http://schemas.openxmlformats.org/package/2006/relationships"><Relationship Id="rId5" Type="http://schemas.openxmlformats.org/officeDocument/2006/relationships/theme" Target="../theme/theme14.xml"/><Relationship Id="rId4" Type="http://schemas.openxmlformats.org/officeDocument/2006/relationships/image" Target="../media/image3.png"/><Relationship Id="rId3" Type="http://schemas.openxmlformats.org/officeDocument/2006/relationships/tags" Target="../tags/tag14.xml"/><Relationship Id="rId2" Type="http://schemas.openxmlformats.org/officeDocument/2006/relationships/image" Target="../media/image2.png"/><Relationship Id="rId1" Type="http://schemas.openxmlformats.org/officeDocument/2006/relationships/slideLayout" Target="../slideLayouts/slideLayout16.xml"/></Relationships>
</file>

<file path=ppt/slideMasters/_rels/slideMaster15.xml.rels><?xml version="1.0" encoding="UTF-8" standalone="yes"?>
<Relationships xmlns="http://schemas.openxmlformats.org/package/2006/relationships"><Relationship Id="rId5" Type="http://schemas.openxmlformats.org/officeDocument/2006/relationships/theme" Target="../theme/theme15.xml"/><Relationship Id="rId4" Type="http://schemas.openxmlformats.org/officeDocument/2006/relationships/image" Target="../media/image3.png"/><Relationship Id="rId3" Type="http://schemas.openxmlformats.org/officeDocument/2006/relationships/tags" Target="../tags/tag15.xml"/><Relationship Id="rId2" Type="http://schemas.openxmlformats.org/officeDocument/2006/relationships/image" Target="../media/image2.png"/><Relationship Id="rId1" Type="http://schemas.openxmlformats.org/officeDocument/2006/relationships/slideLayout" Target="../slideLayouts/slideLayout17.xml"/></Relationships>
</file>

<file path=ppt/slideMasters/_rels/slideMaster16.xml.rels><?xml version="1.0" encoding="UTF-8" standalone="yes"?>
<Relationships xmlns="http://schemas.openxmlformats.org/package/2006/relationships"><Relationship Id="rId5" Type="http://schemas.openxmlformats.org/officeDocument/2006/relationships/theme" Target="../theme/theme16.xml"/><Relationship Id="rId4" Type="http://schemas.openxmlformats.org/officeDocument/2006/relationships/image" Target="../media/image3.png"/><Relationship Id="rId3" Type="http://schemas.openxmlformats.org/officeDocument/2006/relationships/tags" Target="../tags/tag16.xml"/><Relationship Id="rId2" Type="http://schemas.openxmlformats.org/officeDocument/2006/relationships/image" Target="../media/image2.png"/><Relationship Id="rId1" Type="http://schemas.openxmlformats.org/officeDocument/2006/relationships/slideLayout" Target="../slideLayouts/slideLayout18.xml"/></Relationships>
</file>

<file path=ppt/slideMasters/_rels/slideMaster17.xml.rels><?xml version="1.0" encoding="UTF-8" standalone="yes"?>
<Relationships xmlns="http://schemas.openxmlformats.org/package/2006/relationships"><Relationship Id="rId5" Type="http://schemas.openxmlformats.org/officeDocument/2006/relationships/theme" Target="../theme/theme17.xml"/><Relationship Id="rId4" Type="http://schemas.openxmlformats.org/officeDocument/2006/relationships/image" Target="../media/image3.png"/><Relationship Id="rId3" Type="http://schemas.openxmlformats.org/officeDocument/2006/relationships/tags" Target="../tags/tag17.xml"/><Relationship Id="rId2" Type="http://schemas.openxmlformats.org/officeDocument/2006/relationships/image" Target="../media/image2.png"/><Relationship Id="rId1" Type="http://schemas.openxmlformats.org/officeDocument/2006/relationships/slideLayout" Target="../slideLayouts/slideLayout19.xml"/></Relationships>
</file>

<file path=ppt/slideMasters/_rels/slideMaster18.xml.rels><?xml version="1.0" encoding="UTF-8" standalone="yes"?>
<Relationships xmlns="http://schemas.openxmlformats.org/package/2006/relationships"><Relationship Id="rId5" Type="http://schemas.openxmlformats.org/officeDocument/2006/relationships/theme" Target="../theme/theme18.xml"/><Relationship Id="rId4" Type="http://schemas.openxmlformats.org/officeDocument/2006/relationships/image" Target="../media/image3.png"/><Relationship Id="rId3" Type="http://schemas.openxmlformats.org/officeDocument/2006/relationships/tags" Target="../tags/tag18.xml"/><Relationship Id="rId2" Type="http://schemas.openxmlformats.org/officeDocument/2006/relationships/image" Target="../media/image2.png"/><Relationship Id="rId1" Type="http://schemas.openxmlformats.org/officeDocument/2006/relationships/slideLayout" Target="../slideLayouts/slideLayout20.xml"/></Relationships>
</file>

<file path=ppt/slideMasters/_rels/slideMaster19.xml.rels><?xml version="1.0" encoding="UTF-8" standalone="yes"?>
<Relationships xmlns="http://schemas.openxmlformats.org/package/2006/relationships"><Relationship Id="rId5" Type="http://schemas.openxmlformats.org/officeDocument/2006/relationships/theme" Target="../theme/theme19.xml"/><Relationship Id="rId4" Type="http://schemas.openxmlformats.org/officeDocument/2006/relationships/image" Target="../media/image3.png"/><Relationship Id="rId3" Type="http://schemas.openxmlformats.org/officeDocument/2006/relationships/tags" Target="../tags/tag19.xml"/><Relationship Id="rId2" Type="http://schemas.openxmlformats.org/officeDocument/2006/relationships/image" Target="../media/image2.png"/><Relationship Id="rId1" Type="http://schemas.openxmlformats.org/officeDocument/2006/relationships/slideLayout" Target="../slideLayouts/slideLayout2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image" Target="../media/image3.png"/><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slideLayout" Target="../slideLayouts/slideLayout4.xml"/></Relationships>
</file>

<file path=ppt/slideMasters/_rels/slideMaster20.xml.rels><?xml version="1.0" encoding="UTF-8" standalone="yes"?>
<Relationships xmlns="http://schemas.openxmlformats.org/package/2006/relationships"><Relationship Id="rId5" Type="http://schemas.openxmlformats.org/officeDocument/2006/relationships/theme" Target="../theme/theme20.xml"/><Relationship Id="rId4" Type="http://schemas.openxmlformats.org/officeDocument/2006/relationships/image" Target="../media/image3.png"/><Relationship Id="rId3" Type="http://schemas.openxmlformats.org/officeDocument/2006/relationships/tags" Target="../tags/tag20.xml"/><Relationship Id="rId2" Type="http://schemas.openxmlformats.org/officeDocument/2006/relationships/image" Target="../media/image2.png"/><Relationship Id="rId1" Type="http://schemas.openxmlformats.org/officeDocument/2006/relationships/slideLayout" Target="../slideLayouts/slideLayout22.xml"/></Relationships>
</file>

<file path=ppt/slideMasters/_rels/slideMaster21.xml.rels><?xml version="1.0" encoding="UTF-8" standalone="yes"?>
<Relationships xmlns="http://schemas.openxmlformats.org/package/2006/relationships"><Relationship Id="rId5" Type="http://schemas.openxmlformats.org/officeDocument/2006/relationships/theme" Target="../theme/theme21.xml"/><Relationship Id="rId4" Type="http://schemas.openxmlformats.org/officeDocument/2006/relationships/image" Target="../media/image3.png"/><Relationship Id="rId3" Type="http://schemas.openxmlformats.org/officeDocument/2006/relationships/tags" Target="../tags/tag21.xml"/><Relationship Id="rId2" Type="http://schemas.openxmlformats.org/officeDocument/2006/relationships/image" Target="../media/image2.png"/><Relationship Id="rId1" Type="http://schemas.openxmlformats.org/officeDocument/2006/relationships/slideLayout" Target="../slideLayouts/slideLayout23.xml"/></Relationships>
</file>

<file path=ppt/slideMasters/_rels/slideMaster22.xml.rels><?xml version="1.0" encoding="UTF-8" standalone="yes"?>
<Relationships xmlns="http://schemas.openxmlformats.org/package/2006/relationships"><Relationship Id="rId5" Type="http://schemas.openxmlformats.org/officeDocument/2006/relationships/theme" Target="../theme/theme22.xml"/><Relationship Id="rId4" Type="http://schemas.openxmlformats.org/officeDocument/2006/relationships/image" Target="../media/image3.png"/><Relationship Id="rId3" Type="http://schemas.openxmlformats.org/officeDocument/2006/relationships/tags" Target="../tags/tag22.xml"/><Relationship Id="rId2" Type="http://schemas.openxmlformats.org/officeDocument/2006/relationships/image" Target="../media/image2.png"/><Relationship Id="rId1" Type="http://schemas.openxmlformats.org/officeDocument/2006/relationships/slideLayout" Target="../slideLayouts/slideLayout24.xml"/></Relationships>
</file>

<file path=ppt/slideMasters/_rels/slideMaster23.xml.rels><?xml version="1.0" encoding="UTF-8" standalone="yes"?>
<Relationships xmlns="http://schemas.openxmlformats.org/package/2006/relationships"><Relationship Id="rId5" Type="http://schemas.openxmlformats.org/officeDocument/2006/relationships/theme" Target="../theme/theme23.xml"/><Relationship Id="rId4" Type="http://schemas.openxmlformats.org/officeDocument/2006/relationships/image" Target="../media/image3.png"/><Relationship Id="rId3" Type="http://schemas.openxmlformats.org/officeDocument/2006/relationships/tags" Target="../tags/tag23.xml"/><Relationship Id="rId2" Type="http://schemas.openxmlformats.org/officeDocument/2006/relationships/image" Target="../media/image2.png"/><Relationship Id="rId1" Type="http://schemas.openxmlformats.org/officeDocument/2006/relationships/slideLayout" Target="../slideLayouts/slideLayout25.xml"/></Relationships>
</file>

<file path=ppt/slideMasters/_rels/slideMaster24.xml.rels><?xml version="1.0" encoding="UTF-8" standalone="yes"?>
<Relationships xmlns="http://schemas.openxmlformats.org/package/2006/relationships"><Relationship Id="rId5" Type="http://schemas.openxmlformats.org/officeDocument/2006/relationships/theme" Target="../theme/theme24.xml"/><Relationship Id="rId4" Type="http://schemas.openxmlformats.org/officeDocument/2006/relationships/image" Target="../media/image3.png"/><Relationship Id="rId3" Type="http://schemas.openxmlformats.org/officeDocument/2006/relationships/tags" Target="../tags/tag24.xml"/><Relationship Id="rId2" Type="http://schemas.openxmlformats.org/officeDocument/2006/relationships/image" Target="../media/image2.png"/><Relationship Id="rId1" Type="http://schemas.openxmlformats.org/officeDocument/2006/relationships/slideLayout" Target="../slideLayouts/slideLayout26.xml"/></Relationships>
</file>

<file path=ppt/slideMasters/_rels/slideMaster25.xml.rels><?xml version="1.0" encoding="UTF-8" standalone="yes"?>
<Relationships xmlns="http://schemas.openxmlformats.org/package/2006/relationships"><Relationship Id="rId5" Type="http://schemas.openxmlformats.org/officeDocument/2006/relationships/theme" Target="../theme/theme25.xml"/><Relationship Id="rId4" Type="http://schemas.openxmlformats.org/officeDocument/2006/relationships/image" Target="../media/image3.png"/><Relationship Id="rId3" Type="http://schemas.openxmlformats.org/officeDocument/2006/relationships/tags" Target="../tags/tag25.xml"/><Relationship Id="rId2" Type="http://schemas.openxmlformats.org/officeDocument/2006/relationships/image" Target="../media/image2.png"/><Relationship Id="rId1" Type="http://schemas.openxmlformats.org/officeDocument/2006/relationships/slideLayout" Target="../slideLayouts/slideLayout27.xml"/></Relationships>
</file>

<file path=ppt/slideMasters/_rels/slideMaster26.xml.rels><?xml version="1.0" encoding="UTF-8" standalone="yes"?>
<Relationships xmlns="http://schemas.openxmlformats.org/package/2006/relationships"><Relationship Id="rId5" Type="http://schemas.openxmlformats.org/officeDocument/2006/relationships/theme" Target="../theme/theme26.xml"/><Relationship Id="rId4" Type="http://schemas.openxmlformats.org/officeDocument/2006/relationships/image" Target="../media/image3.png"/><Relationship Id="rId3" Type="http://schemas.openxmlformats.org/officeDocument/2006/relationships/tags" Target="../tags/tag26.xml"/><Relationship Id="rId2" Type="http://schemas.openxmlformats.org/officeDocument/2006/relationships/image" Target="../media/image2.png"/><Relationship Id="rId1" Type="http://schemas.openxmlformats.org/officeDocument/2006/relationships/slideLayout" Target="../slideLayouts/slideLayout28.xml"/></Relationships>
</file>

<file path=ppt/slideMasters/_rels/slideMaster27.xml.rels><?xml version="1.0" encoding="UTF-8" standalone="yes"?>
<Relationships xmlns="http://schemas.openxmlformats.org/package/2006/relationships"><Relationship Id="rId5" Type="http://schemas.openxmlformats.org/officeDocument/2006/relationships/theme" Target="../theme/theme27.xml"/><Relationship Id="rId4" Type="http://schemas.openxmlformats.org/officeDocument/2006/relationships/image" Target="../media/image3.png"/><Relationship Id="rId3" Type="http://schemas.openxmlformats.org/officeDocument/2006/relationships/tags" Target="../tags/tag27.xml"/><Relationship Id="rId2" Type="http://schemas.openxmlformats.org/officeDocument/2006/relationships/image" Target="../media/image2.png"/><Relationship Id="rId1" Type="http://schemas.openxmlformats.org/officeDocument/2006/relationships/slideLayout" Target="../slideLayouts/slideLayout29.xml"/></Relationships>
</file>

<file path=ppt/slideMasters/_rels/slideMaster28.xml.rels><?xml version="1.0" encoding="UTF-8" standalone="yes"?>
<Relationships xmlns="http://schemas.openxmlformats.org/package/2006/relationships"><Relationship Id="rId5" Type="http://schemas.openxmlformats.org/officeDocument/2006/relationships/theme" Target="../theme/theme28.xml"/><Relationship Id="rId4" Type="http://schemas.openxmlformats.org/officeDocument/2006/relationships/image" Target="../media/image3.png"/><Relationship Id="rId3" Type="http://schemas.openxmlformats.org/officeDocument/2006/relationships/tags" Target="../tags/tag28.xml"/><Relationship Id="rId2" Type="http://schemas.openxmlformats.org/officeDocument/2006/relationships/image" Target="../media/image2.png"/><Relationship Id="rId1" Type="http://schemas.openxmlformats.org/officeDocument/2006/relationships/slideLayout" Target="../slideLayouts/slideLayout30.xml"/></Relationships>
</file>

<file path=ppt/slideMasters/_rels/slideMaster29.xml.rels><?xml version="1.0" encoding="UTF-8" standalone="yes"?>
<Relationships xmlns="http://schemas.openxmlformats.org/package/2006/relationships"><Relationship Id="rId5" Type="http://schemas.openxmlformats.org/officeDocument/2006/relationships/theme" Target="../theme/theme29.xml"/><Relationship Id="rId4" Type="http://schemas.openxmlformats.org/officeDocument/2006/relationships/image" Target="../media/image3.png"/><Relationship Id="rId3" Type="http://schemas.openxmlformats.org/officeDocument/2006/relationships/tags" Target="../tags/tag29.xml"/><Relationship Id="rId2" Type="http://schemas.openxmlformats.org/officeDocument/2006/relationships/image" Target="../media/image2.png"/><Relationship Id="rId1"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3.png"/><Relationship Id="rId3" Type="http://schemas.openxmlformats.org/officeDocument/2006/relationships/tags" Target="../tags/tag3.xml"/><Relationship Id="rId2" Type="http://schemas.openxmlformats.org/officeDocument/2006/relationships/image" Target="../media/image2.png"/><Relationship Id="rId1" Type="http://schemas.openxmlformats.org/officeDocument/2006/relationships/slideLayout" Target="../slideLayouts/slideLayout5.xml"/></Relationships>
</file>

<file path=ppt/slideMasters/_rels/slideMaster30.xml.rels><?xml version="1.0" encoding="UTF-8" standalone="yes"?>
<Relationships xmlns="http://schemas.openxmlformats.org/package/2006/relationships"><Relationship Id="rId5" Type="http://schemas.openxmlformats.org/officeDocument/2006/relationships/theme" Target="../theme/theme30.xml"/><Relationship Id="rId4" Type="http://schemas.openxmlformats.org/officeDocument/2006/relationships/image" Target="../media/image3.png"/><Relationship Id="rId3" Type="http://schemas.openxmlformats.org/officeDocument/2006/relationships/tags" Target="../tags/tag30.xml"/><Relationship Id="rId2" Type="http://schemas.openxmlformats.org/officeDocument/2006/relationships/image" Target="../media/image2.png"/><Relationship Id="rId1" Type="http://schemas.openxmlformats.org/officeDocument/2006/relationships/slideLayout" Target="../slideLayouts/slideLayout32.xml"/></Relationships>
</file>

<file path=ppt/slideMasters/_rels/slideMaster31.xml.rels><?xml version="1.0" encoding="UTF-8" standalone="yes"?>
<Relationships xmlns="http://schemas.openxmlformats.org/package/2006/relationships"><Relationship Id="rId5" Type="http://schemas.openxmlformats.org/officeDocument/2006/relationships/theme" Target="../theme/theme31.xml"/><Relationship Id="rId4" Type="http://schemas.openxmlformats.org/officeDocument/2006/relationships/image" Target="../media/image3.png"/><Relationship Id="rId3" Type="http://schemas.openxmlformats.org/officeDocument/2006/relationships/tags" Target="../tags/tag31.xml"/><Relationship Id="rId2" Type="http://schemas.openxmlformats.org/officeDocument/2006/relationships/image" Target="../media/image2.png"/><Relationship Id="rId1" Type="http://schemas.openxmlformats.org/officeDocument/2006/relationships/slideLayout" Target="../slideLayouts/slideLayout33.xml"/></Relationships>
</file>

<file path=ppt/slideMasters/_rels/slideMaster32.xml.rels><?xml version="1.0" encoding="UTF-8" standalone="yes"?>
<Relationships xmlns="http://schemas.openxmlformats.org/package/2006/relationships"><Relationship Id="rId7" Type="http://schemas.openxmlformats.org/officeDocument/2006/relationships/theme" Target="../theme/theme32.xml"/><Relationship Id="rId6" Type="http://schemas.openxmlformats.org/officeDocument/2006/relationships/image" Target="../media/image3.png"/><Relationship Id="rId5" Type="http://schemas.openxmlformats.org/officeDocument/2006/relationships/tags" Target="../tags/tag32.xml"/><Relationship Id="rId4" Type="http://schemas.openxmlformats.org/officeDocument/2006/relationships/image" Target="../media/image2.png"/><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s>
</file>

<file path=ppt/slideMasters/_rels/slideMaster33.xml.rels><?xml version="1.0" encoding="UTF-8" standalone="yes"?>
<Relationships xmlns="http://schemas.openxmlformats.org/package/2006/relationships"><Relationship Id="rId7" Type="http://schemas.openxmlformats.org/officeDocument/2006/relationships/theme" Target="../theme/theme33.xml"/><Relationship Id="rId6" Type="http://schemas.openxmlformats.org/officeDocument/2006/relationships/image" Target="../media/image3.png"/><Relationship Id="rId5" Type="http://schemas.openxmlformats.org/officeDocument/2006/relationships/tags" Target="../tags/tag33.xml"/><Relationship Id="rId4" Type="http://schemas.openxmlformats.org/officeDocument/2006/relationships/image" Target="../media/image2.png"/><Relationship Id="rId3" Type="http://schemas.openxmlformats.org/officeDocument/2006/relationships/slideLayout" Target="../slideLayouts/slideLayout39.xml"/><Relationship Id="rId2" Type="http://schemas.openxmlformats.org/officeDocument/2006/relationships/slideLayout" Target="../slideLayouts/slideLayout38.xml"/><Relationship Id="rId1" Type="http://schemas.openxmlformats.org/officeDocument/2006/relationships/slideLayout" Target="../slideLayouts/slideLayout37.xml"/></Relationships>
</file>

<file path=ppt/slideMasters/_rels/slideMaster34.xml.rels><?xml version="1.0" encoding="UTF-8" standalone="yes"?>
<Relationships xmlns="http://schemas.openxmlformats.org/package/2006/relationships"><Relationship Id="rId7" Type="http://schemas.openxmlformats.org/officeDocument/2006/relationships/theme" Target="../theme/theme34.xml"/><Relationship Id="rId6" Type="http://schemas.openxmlformats.org/officeDocument/2006/relationships/image" Target="../media/image3.png"/><Relationship Id="rId5" Type="http://schemas.openxmlformats.org/officeDocument/2006/relationships/tags" Target="../tags/tag34.xml"/><Relationship Id="rId4" Type="http://schemas.openxmlformats.org/officeDocument/2006/relationships/image" Target="../media/image2.png"/><Relationship Id="rId3" Type="http://schemas.openxmlformats.org/officeDocument/2006/relationships/slideLayout" Target="../slideLayouts/slideLayout42.xml"/><Relationship Id="rId2" Type="http://schemas.openxmlformats.org/officeDocument/2006/relationships/slideLayout" Target="../slideLayouts/slideLayout41.xml"/><Relationship Id="rId1" Type="http://schemas.openxmlformats.org/officeDocument/2006/relationships/slideLayout" Target="../slideLayouts/slideLayout40.xml"/></Relationships>
</file>

<file path=ppt/slideMasters/_rels/slideMaster35.xml.rels><?xml version="1.0" encoding="UTF-8" standalone="yes"?>
<Relationships xmlns="http://schemas.openxmlformats.org/package/2006/relationships"><Relationship Id="rId7" Type="http://schemas.openxmlformats.org/officeDocument/2006/relationships/theme" Target="../theme/theme35.xml"/><Relationship Id="rId6" Type="http://schemas.openxmlformats.org/officeDocument/2006/relationships/image" Target="../media/image3.png"/><Relationship Id="rId5" Type="http://schemas.openxmlformats.org/officeDocument/2006/relationships/tags" Target="../tags/tag35.xml"/><Relationship Id="rId4" Type="http://schemas.openxmlformats.org/officeDocument/2006/relationships/image" Target="../media/image2.png"/><Relationship Id="rId3" Type="http://schemas.openxmlformats.org/officeDocument/2006/relationships/slideLayout" Target="../slideLayouts/slideLayout45.xml"/><Relationship Id="rId2" Type="http://schemas.openxmlformats.org/officeDocument/2006/relationships/slideLayout" Target="../slideLayouts/slideLayout44.xml"/><Relationship Id="rId1" Type="http://schemas.openxmlformats.org/officeDocument/2006/relationships/slideLayout" Target="../slideLayouts/slideLayout43.xml"/></Relationships>
</file>

<file path=ppt/slideMasters/_rels/slideMaster36.xml.rels><?xml version="1.0" encoding="UTF-8" standalone="yes"?>
<Relationships xmlns="http://schemas.openxmlformats.org/package/2006/relationships"><Relationship Id="rId7" Type="http://schemas.openxmlformats.org/officeDocument/2006/relationships/theme" Target="../theme/theme36.xml"/><Relationship Id="rId6" Type="http://schemas.openxmlformats.org/officeDocument/2006/relationships/image" Target="../media/image3.png"/><Relationship Id="rId5" Type="http://schemas.openxmlformats.org/officeDocument/2006/relationships/tags" Target="../tags/tag36.xml"/><Relationship Id="rId4" Type="http://schemas.openxmlformats.org/officeDocument/2006/relationships/image" Target="../media/image2.png"/><Relationship Id="rId3" Type="http://schemas.openxmlformats.org/officeDocument/2006/relationships/slideLayout" Target="../slideLayouts/slideLayout48.xml"/><Relationship Id="rId2" Type="http://schemas.openxmlformats.org/officeDocument/2006/relationships/slideLayout" Target="../slideLayouts/slideLayout47.xml"/><Relationship Id="rId1" Type="http://schemas.openxmlformats.org/officeDocument/2006/relationships/slideLayout" Target="../slideLayouts/slideLayout46.xml"/></Relationships>
</file>

<file path=ppt/slideMasters/_rels/slideMaster37.xml.rels><?xml version="1.0" encoding="UTF-8" standalone="yes"?>
<Relationships xmlns="http://schemas.openxmlformats.org/package/2006/relationships"><Relationship Id="rId7" Type="http://schemas.openxmlformats.org/officeDocument/2006/relationships/theme" Target="../theme/theme37.xml"/><Relationship Id="rId6" Type="http://schemas.openxmlformats.org/officeDocument/2006/relationships/image" Target="../media/image3.png"/><Relationship Id="rId5" Type="http://schemas.openxmlformats.org/officeDocument/2006/relationships/tags" Target="../tags/tag37.xml"/><Relationship Id="rId4" Type="http://schemas.openxmlformats.org/officeDocument/2006/relationships/image" Target="../media/image2.png"/><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s>
</file>

<file path=ppt/slideMasters/_rels/slideMaster38.xml.rels><?xml version="1.0" encoding="UTF-8" standalone="yes"?>
<Relationships xmlns="http://schemas.openxmlformats.org/package/2006/relationships"><Relationship Id="rId7" Type="http://schemas.openxmlformats.org/officeDocument/2006/relationships/theme" Target="../theme/theme38.xml"/><Relationship Id="rId6" Type="http://schemas.openxmlformats.org/officeDocument/2006/relationships/image" Target="../media/image3.png"/><Relationship Id="rId5" Type="http://schemas.openxmlformats.org/officeDocument/2006/relationships/tags" Target="../tags/tag38.xml"/><Relationship Id="rId4" Type="http://schemas.openxmlformats.org/officeDocument/2006/relationships/image" Target="../media/image2.png"/><Relationship Id="rId3" Type="http://schemas.openxmlformats.org/officeDocument/2006/relationships/slideLayout" Target="../slideLayouts/slideLayout54.xml"/><Relationship Id="rId2" Type="http://schemas.openxmlformats.org/officeDocument/2006/relationships/slideLayout" Target="../slideLayouts/slideLayout53.xml"/><Relationship Id="rId1" Type="http://schemas.openxmlformats.org/officeDocument/2006/relationships/slideLayout" Target="../slideLayouts/slideLayout52.xml"/></Relationships>
</file>

<file path=ppt/slideMasters/_rels/slideMaster39.xml.rels><?xml version="1.0" encoding="UTF-8" standalone="yes"?>
<Relationships xmlns="http://schemas.openxmlformats.org/package/2006/relationships"><Relationship Id="rId7" Type="http://schemas.openxmlformats.org/officeDocument/2006/relationships/theme" Target="../theme/theme39.xml"/><Relationship Id="rId6" Type="http://schemas.openxmlformats.org/officeDocument/2006/relationships/image" Target="../media/image3.png"/><Relationship Id="rId5" Type="http://schemas.openxmlformats.org/officeDocument/2006/relationships/tags" Target="../tags/tag39.xml"/><Relationship Id="rId4" Type="http://schemas.openxmlformats.org/officeDocument/2006/relationships/image" Target="../media/image2.png"/><Relationship Id="rId3" Type="http://schemas.openxmlformats.org/officeDocument/2006/relationships/slideLayout" Target="../slideLayouts/slideLayout57.xml"/><Relationship Id="rId2" Type="http://schemas.openxmlformats.org/officeDocument/2006/relationships/slideLayout" Target="../slideLayouts/slideLayout56.xml"/><Relationship Id="rId1"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5" Type="http://schemas.openxmlformats.org/officeDocument/2006/relationships/theme" Target="../theme/theme4.xml"/><Relationship Id="rId4" Type="http://schemas.openxmlformats.org/officeDocument/2006/relationships/image" Target="../media/image3.png"/><Relationship Id="rId3" Type="http://schemas.openxmlformats.org/officeDocument/2006/relationships/tags" Target="../tags/tag4.xml"/><Relationship Id="rId2" Type="http://schemas.openxmlformats.org/officeDocument/2006/relationships/image" Target="../media/image2.png"/><Relationship Id="rId1" Type="http://schemas.openxmlformats.org/officeDocument/2006/relationships/slideLayout" Target="../slideLayouts/slideLayout6.xml"/></Relationships>
</file>

<file path=ppt/slideMasters/_rels/slideMaster40.xml.rels><?xml version="1.0" encoding="UTF-8" standalone="yes"?>
<Relationships xmlns="http://schemas.openxmlformats.org/package/2006/relationships"><Relationship Id="rId5" Type="http://schemas.openxmlformats.org/officeDocument/2006/relationships/theme" Target="../theme/theme40.xml"/><Relationship Id="rId4" Type="http://schemas.openxmlformats.org/officeDocument/2006/relationships/image" Target="../media/image3.png"/><Relationship Id="rId3" Type="http://schemas.openxmlformats.org/officeDocument/2006/relationships/tags" Target="../tags/tag40.xml"/><Relationship Id="rId2" Type="http://schemas.openxmlformats.org/officeDocument/2006/relationships/image" Target="../media/image2.png"/><Relationship Id="rId1" Type="http://schemas.openxmlformats.org/officeDocument/2006/relationships/slideLayout" Target="../slideLayouts/slideLayout58.xml"/></Relationships>
</file>

<file path=ppt/slideMasters/_rels/slideMaster5.xml.rels><?xml version="1.0" encoding="UTF-8" standalone="yes"?>
<Relationships xmlns="http://schemas.openxmlformats.org/package/2006/relationships"><Relationship Id="rId5" Type="http://schemas.openxmlformats.org/officeDocument/2006/relationships/theme" Target="../theme/theme5.xml"/><Relationship Id="rId4" Type="http://schemas.openxmlformats.org/officeDocument/2006/relationships/image" Target="../media/image3.png"/><Relationship Id="rId3" Type="http://schemas.openxmlformats.org/officeDocument/2006/relationships/tags" Target="../tags/tag5.xml"/><Relationship Id="rId2" Type="http://schemas.openxmlformats.org/officeDocument/2006/relationships/image" Target="../media/image2.png"/><Relationship Id="rId1" Type="http://schemas.openxmlformats.org/officeDocument/2006/relationships/slideLayout" Target="../slideLayouts/slideLayout7.xml"/></Relationships>
</file>

<file path=ppt/slideMasters/_rels/slideMaster6.xml.rels><?xml version="1.0" encoding="UTF-8" standalone="yes"?>
<Relationships xmlns="http://schemas.openxmlformats.org/package/2006/relationships"><Relationship Id="rId5" Type="http://schemas.openxmlformats.org/officeDocument/2006/relationships/theme" Target="../theme/theme6.xml"/><Relationship Id="rId4" Type="http://schemas.openxmlformats.org/officeDocument/2006/relationships/image" Target="../media/image3.png"/><Relationship Id="rId3" Type="http://schemas.openxmlformats.org/officeDocument/2006/relationships/tags" Target="../tags/tag6.xml"/><Relationship Id="rId2" Type="http://schemas.openxmlformats.org/officeDocument/2006/relationships/image" Target="../media/image2.png"/><Relationship Id="rId1" Type="http://schemas.openxmlformats.org/officeDocument/2006/relationships/slideLayout" Target="../slideLayouts/slideLayout8.xml"/></Relationships>
</file>

<file path=ppt/slideMasters/_rels/slideMaster7.xml.rels><?xml version="1.0" encoding="UTF-8" standalone="yes"?>
<Relationships xmlns="http://schemas.openxmlformats.org/package/2006/relationships"><Relationship Id="rId5" Type="http://schemas.openxmlformats.org/officeDocument/2006/relationships/theme" Target="../theme/theme7.xml"/><Relationship Id="rId4" Type="http://schemas.openxmlformats.org/officeDocument/2006/relationships/image" Target="../media/image3.png"/><Relationship Id="rId3" Type="http://schemas.openxmlformats.org/officeDocument/2006/relationships/tags" Target="../tags/tag7.xml"/><Relationship Id="rId2" Type="http://schemas.openxmlformats.org/officeDocument/2006/relationships/image" Target="../media/image2.png"/><Relationship Id="rId1" Type="http://schemas.openxmlformats.org/officeDocument/2006/relationships/slideLayout" Target="../slideLayouts/slideLayout9.xml"/></Relationships>
</file>

<file path=ppt/slideMasters/_rels/slideMaster8.xml.rels><?xml version="1.0" encoding="UTF-8" standalone="yes"?>
<Relationships xmlns="http://schemas.openxmlformats.org/package/2006/relationships"><Relationship Id="rId5" Type="http://schemas.openxmlformats.org/officeDocument/2006/relationships/theme" Target="../theme/theme8.xml"/><Relationship Id="rId4" Type="http://schemas.openxmlformats.org/officeDocument/2006/relationships/image" Target="../media/image3.png"/><Relationship Id="rId3" Type="http://schemas.openxmlformats.org/officeDocument/2006/relationships/tags" Target="../tags/tag8.xml"/><Relationship Id="rId2" Type="http://schemas.openxmlformats.org/officeDocument/2006/relationships/image" Target="../media/image2.png"/><Relationship Id="rId1" Type="http://schemas.openxmlformats.org/officeDocument/2006/relationships/slideLayout" Target="../slideLayouts/slideLayout10.xml"/></Relationships>
</file>

<file path=ppt/slideMasters/_rels/slideMaster9.xml.rels><?xml version="1.0" encoding="UTF-8" standalone="yes"?>
<Relationships xmlns="http://schemas.openxmlformats.org/package/2006/relationships"><Relationship Id="rId5" Type="http://schemas.openxmlformats.org/officeDocument/2006/relationships/theme" Target="../theme/theme9.xml"/><Relationship Id="rId4" Type="http://schemas.openxmlformats.org/officeDocument/2006/relationships/image" Target="../media/image3.png"/><Relationship Id="rId3" Type="http://schemas.openxmlformats.org/officeDocument/2006/relationships/tags" Target="../tags/tag9.xml"/><Relationship Id="rId2" Type="http://schemas.openxmlformats.org/officeDocument/2006/relationships/image" Target="../media/image2.png"/><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6"/>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9"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1"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5"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9"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1"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3"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7"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3"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9"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1"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3"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5"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7"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9"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1"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3"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5"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7"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5"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9"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1"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6"/>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6"/>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6"/>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6"/>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6"/>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6"/>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6"/>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6"/>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45"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9"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3"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5"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b="34179"/>
          <a:stretch>
            <a:fillRect/>
          </a:stretch>
        </p:blipFill>
        <p:spPr>
          <a:xfrm>
            <a:off x="0" y="2286895"/>
            <a:ext cx="12188632" cy="4573924"/>
          </a:xfrm>
          <a:prstGeom prst="rect">
            <a:avLst/>
          </a:prstGeom>
        </p:spPr>
      </p:pic>
      <p:sp>
        <p:nvSpPr>
          <p:cNvPr id="8" name="矩形 7"/>
          <p:cNvSpPr/>
          <p:nvPr/>
        </p:nvSpPr>
        <p:spPr>
          <a:xfrm>
            <a:off x="-14980" y="1"/>
            <a:ext cx="12203612" cy="4319451"/>
          </a:xfrm>
          <a:prstGeom prst="rect">
            <a:avLst/>
          </a:prstGeom>
          <a:gradFill flip="none" rotWithShape="1">
            <a:gsLst>
              <a:gs pos="94495">
                <a:srgbClr val="D9E8FF">
                  <a:shade val="100000"/>
                  <a:satMod val="115000"/>
                  <a:alpha val="0"/>
                </a:srgbClr>
              </a:gs>
              <a:gs pos="0">
                <a:srgbClr val="E1EDF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KSO_BT1"/>
          <p:cNvSpPr>
            <a:spLocks noGrp="1"/>
          </p:cNvSpPr>
          <p:nvPr>
            <p:ph type="title"/>
          </p:nvPr>
        </p:nvSpPr>
        <p:spPr>
          <a:xfrm>
            <a:off x="558799" y="162557"/>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1026615"/>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7" r:id="rId1"/>
  </p:sldLayoutIdLst>
  <p:hf sldNum="0" hdr="0" ftr="0" dt="0"/>
  <p:txStyles>
    <p:titleStyle>
      <a:lvl1pPr algn="l" defTabSz="914400" rtl="0" eaLnBrk="1" latinLnBrk="0" hangingPunct="1">
        <a:lnSpc>
          <a:spcPct val="90000"/>
        </a:lnSpc>
        <a:spcBef>
          <a:spcPct val="0"/>
        </a:spcBef>
        <a:buNone/>
        <a:defRPr sz="3200" b="1" i="0" kern="1200" baseline="0">
          <a:solidFill>
            <a:schemeClr val="accent1">
              <a:lumMod val="75000"/>
            </a:schemeClr>
          </a:solidFill>
          <a:effectLst>
            <a:outerShdw dist="38100" dir="5400000" algn="t" rotWithShape="0">
              <a:schemeClr val="bg1">
                <a:alpha val="68000"/>
              </a:schemeClr>
            </a:outerShdw>
          </a:effectLst>
          <a:latin typeface="Arial Black" panose="020B0A04020102090204" pitchFamily="34" charset="0"/>
          <a:ea typeface="微软雅黑" panose="020B0503020204020204" pitchFamily="34"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4"/>
        </a:buBlip>
        <a:defRPr sz="2000" kern="1200" baseline="0">
          <a:solidFill>
            <a:schemeClr val="accent2">
              <a:lumMod val="75000"/>
            </a:schemeClr>
          </a:solidFill>
          <a:latin typeface="Arial" panose="020B0604020202020204" pitchFamily="34" charset="0"/>
          <a:ea typeface="微软雅黑" panose="020B0503020204020204" pitchFamily="34"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42.xml"/><Relationship Id="rId1" Type="http://schemas.openxmlformats.org/officeDocument/2006/relationships/tags" Target="../tags/tag4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3.xml"/><Relationship Id="rId1" Type="http://schemas.openxmlformats.org/officeDocument/2006/relationships/tags" Target="../tags/tag7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5.xml"/><Relationship Id="rId3" Type="http://schemas.openxmlformats.org/officeDocument/2006/relationships/tags" Target="../tags/tag73.xml"/><Relationship Id="rId2" Type="http://schemas.openxmlformats.org/officeDocument/2006/relationships/image" Target="../media/image11.png"/><Relationship Id="rId1" Type="http://schemas.openxmlformats.org/officeDocument/2006/relationships/tags" Target="../tags/tag72.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tags" Target="../tags/tag75.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tags" Target="../tags/tag74.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6.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77.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78.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tags" Target="../tags/tag80.xml"/><Relationship Id="rId1" Type="http://schemas.openxmlformats.org/officeDocument/2006/relationships/tags" Target="../tags/tag79.xml"/></Relationships>
</file>

<file path=ppt/slides/_rels/slide17.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0" Type="http://schemas.openxmlformats.org/officeDocument/2006/relationships/slideLayout" Target="../slideLayouts/slideLayout10.xml"/><Relationship Id="rId2" Type="http://schemas.openxmlformats.org/officeDocument/2006/relationships/tags" Target="../tags/tag82.xml"/><Relationship Id="rId19" Type="http://schemas.openxmlformats.org/officeDocument/2006/relationships/tags" Target="../tags/tag99.xml"/><Relationship Id="rId18" Type="http://schemas.openxmlformats.org/officeDocument/2006/relationships/tags" Target="../tags/tag98.xml"/><Relationship Id="rId17" Type="http://schemas.openxmlformats.org/officeDocument/2006/relationships/tags" Target="../tags/tag9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00.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101.xml"/></Relationships>
</file>

<file path=ppt/slides/_rels/slide2.xml.rels><?xml version="1.0" encoding="UTF-8" standalone="yes"?>
<Relationships xmlns="http://schemas.openxmlformats.org/package/2006/relationships"><Relationship Id="rId9" Type="http://schemas.openxmlformats.org/officeDocument/2006/relationships/tags" Target="../tags/tag51.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2" Type="http://schemas.openxmlformats.org/officeDocument/2006/relationships/slideLayout" Target="../slideLayouts/slideLayout2.xml"/><Relationship Id="rId11" Type="http://schemas.openxmlformats.org/officeDocument/2006/relationships/tags" Target="../tags/tag53.xml"/><Relationship Id="rId10" Type="http://schemas.openxmlformats.org/officeDocument/2006/relationships/tags" Target="../tags/tag52.xml"/><Relationship Id="rId1" Type="http://schemas.openxmlformats.org/officeDocument/2006/relationships/tags" Target="../tags/tag43.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0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6.xml"/><Relationship Id="rId1" Type="http://schemas.openxmlformats.org/officeDocument/2006/relationships/tags" Target="../tags/tag10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9.xml"/><Relationship Id="rId1" Type="http://schemas.openxmlformats.org/officeDocument/2006/relationships/tags" Target="../tags/tag104.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42.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tags" Target="../tags/tag10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5.xml"/><Relationship Id="rId2" Type="http://schemas.openxmlformats.org/officeDocument/2006/relationships/tags" Target="../tags/tag108.xml"/><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tags" Target="../tags/tag10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ags" Target="../tags/tag11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4.xml"/><Relationship Id="rId1" Type="http://schemas.openxmlformats.org/officeDocument/2006/relationships/tags" Target="../tags/tag11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57.xml"/><Relationship Id="rId1" Type="http://schemas.openxmlformats.org/officeDocument/2006/relationships/tags" Target="../tags/tag112.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3.xml"/><Relationship Id="rId2" Type="http://schemas.openxmlformats.org/officeDocument/2006/relationships/tags" Target="../tags/tag114.xml"/><Relationship Id="rId1" Type="http://schemas.openxmlformats.org/officeDocument/2006/relationships/tags" Target="../tags/tag113.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4.xml"/><Relationship Id="rId2" Type="http://schemas.openxmlformats.org/officeDocument/2006/relationships/image" Target="../media/image5.jpe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4.xml"/><Relationship Id="rId3" Type="http://schemas.openxmlformats.org/officeDocument/2006/relationships/tags" Target="../tags/tag115.xml"/><Relationship Id="rId2" Type="http://schemas.openxmlformats.org/officeDocument/2006/relationships/image" Target="../media/image19.png"/><Relationship Id="rId1" Type="http://schemas.openxmlformats.org/officeDocument/2006/relationships/image" Target="../media/image18.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5.xml"/><Relationship Id="rId2" Type="http://schemas.openxmlformats.org/officeDocument/2006/relationships/tags" Target="../tags/tag116.xml"/><Relationship Id="rId1" Type="http://schemas.openxmlformats.org/officeDocument/2006/relationships/image" Target="../media/image20.png"/></Relationships>
</file>

<file path=ppt/slides/_rels/slide32.xml.rels><?xml version="1.0" encoding="UTF-8" standalone="yes"?>
<Relationships xmlns="http://schemas.openxmlformats.org/package/2006/relationships"><Relationship Id="rId9" Type="http://schemas.openxmlformats.org/officeDocument/2006/relationships/tags" Target="../tags/tag125.xml"/><Relationship Id="rId8" Type="http://schemas.openxmlformats.org/officeDocument/2006/relationships/tags" Target="../tags/tag124.xml"/><Relationship Id="rId7" Type="http://schemas.openxmlformats.org/officeDocument/2006/relationships/tags" Target="../tags/tag123.xml"/><Relationship Id="rId6" Type="http://schemas.openxmlformats.org/officeDocument/2006/relationships/tags" Target="../tags/tag122.xml"/><Relationship Id="rId5" Type="http://schemas.openxmlformats.org/officeDocument/2006/relationships/tags" Target="../tags/tag121.xml"/><Relationship Id="rId4" Type="http://schemas.openxmlformats.org/officeDocument/2006/relationships/tags" Target="../tags/tag120.xml"/><Relationship Id="rId3" Type="http://schemas.openxmlformats.org/officeDocument/2006/relationships/tags" Target="../tags/tag119.xml"/><Relationship Id="rId23" Type="http://schemas.openxmlformats.org/officeDocument/2006/relationships/notesSlide" Target="../notesSlides/notesSlide6.xml"/><Relationship Id="rId22" Type="http://schemas.openxmlformats.org/officeDocument/2006/relationships/slideLayout" Target="../slideLayouts/slideLayout16.xml"/><Relationship Id="rId21" Type="http://schemas.openxmlformats.org/officeDocument/2006/relationships/tags" Target="../tags/tag131.xml"/><Relationship Id="rId20" Type="http://schemas.openxmlformats.org/officeDocument/2006/relationships/image" Target="../media/image26.jpeg"/><Relationship Id="rId2" Type="http://schemas.openxmlformats.org/officeDocument/2006/relationships/tags" Target="../tags/tag118.xml"/><Relationship Id="rId19" Type="http://schemas.openxmlformats.org/officeDocument/2006/relationships/image" Target="../media/image25.jpeg"/><Relationship Id="rId18" Type="http://schemas.openxmlformats.org/officeDocument/2006/relationships/image" Target="../media/image24.jpeg"/><Relationship Id="rId17" Type="http://schemas.openxmlformats.org/officeDocument/2006/relationships/image" Target="../media/image23.png"/><Relationship Id="rId16" Type="http://schemas.openxmlformats.org/officeDocument/2006/relationships/tags" Target="../tags/tag130.xml"/><Relationship Id="rId15" Type="http://schemas.openxmlformats.org/officeDocument/2006/relationships/image" Target="../media/image22.png"/><Relationship Id="rId14" Type="http://schemas.openxmlformats.org/officeDocument/2006/relationships/tags" Target="../tags/tag129.xml"/><Relationship Id="rId13" Type="http://schemas.openxmlformats.org/officeDocument/2006/relationships/image" Target="../media/image21.jpeg"/><Relationship Id="rId12" Type="http://schemas.openxmlformats.org/officeDocument/2006/relationships/tags" Target="../tags/tag128.xml"/><Relationship Id="rId11" Type="http://schemas.openxmlformats.org/officeDocument/2006/relationships/tags" Target="../tags/tag127.xml"/><Relationship Id="rId10" Type="http://schemas.openxmlformats.org/officeDocument/2006/relationships/tags" Target="../tags/tag126.xml"/><Relationship Id="rId1" Type="http://schemas.openxmlformats.org/officeDocument/2006/relationships/tags" Target="../tags/tag117.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58.xml"/><Relationship Id="rId2" Type="http://schemas.openxmlformats.org/officeDocument/2006/relationships/tags" Target="../tags/tag133.xml"/><Relationship Id="rId1" Type="http://schemas.openxmlformats.org/officeDocument/2006/relationships/tags" Target="../tags/tag13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1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8.xml"/><Relationship Id="rId1" Type="http://schemas.openxmlformats.org/officeDocument/2006/relationships/tags" Target="../tags/tag1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9.xml"/><Relationship Id="rId1" Type="http://schemas.openxmlformats.org/officeDocument/2006/relationships/tags" Target="../tags/tag136.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0.xml"/><Relationship Id="rId2" Type="http://schemas.openxmlformats.org/officeDocument/2006/relationships/tags" Target="../tags/tag137.xml"/><Relationship Id="rId1" Type="http://schemas.openxmlformats.org/officeDocument/2006/relationships/image" Target="../media/image27.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1.xml"/><Relationship Id="rId2" Type="http://schemas.openxmlformats.org/officeDocument/2006/relationships/tags" Target="../tags/tag138.xml"/><Relationship Id="rId1" Type="http://schemas.openxmlformats.org/officeDocument/2006/relationships/image" Target="../media/image28.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2.xml"/><Relationship Id="rId2" Type="http://schemas.openxmlformats.org/officeDocument/2006/relationships/tags" Target="../tags/tag140.xml"/><Relationship Id="rId1" Type="http://schemas.openxmlformats.org/officeDocument/2006/relationships/tags" Target="../tags/tag139.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56.xml"/><Relationship Id="rId1" Type="http://schemas.openxmlformats.org/officeDocument/2006/relationships/tags" Target="../tags/tag55.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3.xml"/><Relationship Id="rId2" Type="http://schemas.openxmlformats.org/officeDocument/2006/relationships/tags" Target="../tags/tag141.xml"/><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4.xml"/><Relationship Id="rId2" Type="http://schemas.openxmlformats.org/officeDocument/2006/relationships/tags" Target="../tags/tag142.xml"/><Relationship Id="rId1"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5.xml"/><Relationship Id="rId1" Type="http://schemas.openxmlformats.org/officeDocument/2006/relationships/tags" Target="../tags/tag1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6.xml"/><Relationship Id="rId1" Type="http://schemas.openxmlformats.org/officeDocument/2006/relationships/tags" Target="../tags/tag1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7.xml"/><Relationship Id="rId1" Type="http://schemas.openxmlformats.org/officeDocument/2006/relationships/tags" Target="../tags/tag145.xml"/></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28.xml"/><Relationship Id="rId6" Type="http://schemas.openxmlformats.org/officeDocument/2006/relationships/tags" Target="../tags/tag146.xml"/><Relationship Id="rId5" Type="http://schemas.openxmlformats.org/officeDocument/2006/relationships/image" Target="../media/image35.jpeg"/><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46.xml.rels><?xml version="1.0" encoding="UTF-8" standalone="yes"?>
<Relationships xmlns="http://schemas.openxmlformats.org/package/2006/relationships"><Relationship Id="rId9" Type="http://schemas.openxmlformats.org/officeDocument/2006/relationships/tags" Target="../tags/tag155.xml"/><Relationship Id="rId8" Type="http://schemas.openxmlformats.org/officeDocument/2006/relationships/tags" Target="../tags/tag154.xml"/><Relationship Id="rId7" Type="http://schemas.openxmlformats.org/officeDocument/2006/relationships/tags" Target="../tags/tag153.xml"/><Relationship Id="rId6" Type="http://schemas.openxmlformats.org/officeDocument/2006/relationships/tags" Target="../tags/tag152.xml"/><Relationship Id="rId5" Type="http://schemas.openxmlformats.org/officeDocument/2006/relationships/tags" Target="../tags/tag151.xml"/><Relationship Id="rId4" Type="http://schemas.openxmlformats.org/officeDocument/2006/relationships/tags" Target="../tags/tag150.xml"/><Relationship Id="rId3" Type="http://schemas.openxmlformats.org/officeDocument/2006/relationships/tags" Target="../tags/tag149.xml"/><Relationship Id="rId2" Type="http://schemas.openxmlformats.org/officeDocument/2006/relationships/tags" Target="../tags/tag148.xml"/><Relationship Id="rId12" Type="http://schemas.openxmlformats.org/officeDocument/2006/relationships/notesSlide" Target="../notesSlides/notesSlide20.xml"/><Relationship Id="rId11" Type="http://schemas.openxmlformats.org/officeDocument/2006/relationships/slideLayout" Target="../slideLayouts/slideLayout29.xml"/><Relationship Id="rId10" Type="http://schemas.openxmlformats.org/officeDocument/2006/relationships/tags" Target="../tags/tag156.xml"/><Relationship Id="rId1" Type="http://schemas.openxmlformats.org/officeDocument/2006/relationships/tags" Target="../tags/tag147.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30.xml"/><Relationship Id="rId4" Type="http://schemas.openxmlformats.org/officeDocument/2006/relationships/tags" Target="../tags/tag160.xml"/><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tags" Target="../tags/tag161.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tags" Target="../tags/tag162.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57.xml"/><Relationship Id="rId2" Type="http://schemas.openxmlformats.org/officeDocument/2006/relationships/image" Target="../media/image7.png"/><Relationship Id="rId1"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tags" Target="../tags/tag164.xml"/><Relationship Id="rId1" Type="http://schemas.openxmlformats.org/officeDocument/2006/relationships/tags" Target="../tags/tag163.xml"/></Relationships>
</file>

<file path=ppt/slides/_rels/slide51.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2" Type="http://schemas.openxmlformats.org/officeDocument/2006/relationships/slideLayout" Target="../slideLayouts/slideLayout3.xml"/><Relationship Id="rId21" Type="http://schemas.openxmlformats.org/officeDocument/2006/relationships/tags" Target="../tags/tag185.xml"/><Relationship Id="rId20" Type="http://schemas.openxmlformats.org/officeDocument/2006/relationships/tags" Target="../tags/tag184.xml"/><Relationship Id="rId2" Type="http://schemas.openxmlformats.org/officeDocument/2006/relationships/tags" Target="../tags/tag166.xml"/><Relationship Id="rId19" Type="http://schemas.openxmlformats.org/officeDocument/2006/relationships/tags" Target="../tags/tag183.xml"/><Relationship Id="rId18" Type="http://schemas.openxmlformats.org/officeDocument/2006/relationships/tags" Target="../tags/tag182.xml"/><Relationship Id="rId17" Type="http://schemas.openxmlformats.org/officeDocument/2006/relationships/tags" Target="../tags/tag181.xml"/><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tags" Target="../tags/tag165.xml"/></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tags" Target="../tags/tag61.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tags" Target="../tags/tag66.xml"/><Relationship Id="rId5" Type="http://schemas.openxmlformats.org/officeDocument/2006/relationships/image" Target="../media/image8.png"/><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70.xml"/><Relationship Id="rId2" Type="http://schemas.openxmlformats.org/officeDocument/2006/relationships/image" Target="../media/image10.jpeg"/><Relationship Id="rId1" Type="http://schemas.openxmlformats.org/officeDocument/2006/relationships/tags" Target="../tags/tag6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730250" y="1073785"/>
            <a:ext cx="10730865" cy="2158365"/>
          </a:xfrm>
        </p:spPr>
        <p:txBody>
          <a:bodyPr>
            <a:spAutoFit/>
          </a:bodyPr>
          <a:lstStyle/>
          <a:p>
            <a:pPr>
              <a:lnSpc>
                <a:spcPct val="140000"/>
              </a:lnSpc>
            </a:pPr>
            <a:r>
              <a:rPr lang="zh-CN" altLang="en-US" sz="4800" b="0" dirty="0"/>
              <a:t>第五章  </a:t>
            </a:r>
            <a:br>
              <a:rPr lang="zh-CN" altLang="en-US" sz="4800" b="0" dirty="0"/>
            </a:br>
            <a:r>
              <a:rPr lang="zh-CN" altLang="en-US" sz="4800" b="0" dirty="0"/>
              <a:t>区角中的幼儿科学教育</a:t>
            </a:r>
            <a:endParaRPr lang="zh-CN" altLang="en-US" sz="4800" b="0" dirty="0"/>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二、班级科学区角活动的类型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2" name="文本框 1"/>
          <p:cNvSpPr txBox="1"/>
          <p:nvPr/>
        </p:nvSpPr>
        <p:spPr>
          <a:xfrm>
            <a:off x="593725" y="1089660"/>
            <a:ext cx="2540000"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3. 集体教学区角</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3" name="文本框 2"/>
          <p:cNvSpPr txBox="1"/>
          <p:nvPr/>
        </p:nvSpPr>
        <p:spPr>
          <a:xfrm>
            <a:off x="593725" y="1540510"/>
            <a:ext cx="11005185" cy="3636010"/>
          </a:xfrm>
          <a:prstGeom prst="rect">
            <a:avLst/>
          </a:prstGeom>
          <a:noFill/>
        </p:spPr>
        <p:txBody>
          <a:bodyPr wrap="square" rtlCol="0" anchor="t">
            <a:spAutoFit/>
          </a:bodyPr>
          <a:p>
            <a:pPr>
              <a:lnSpc>
                <a:spcPct val="16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集体教学区角是集体教学和区角活动相结合的一种教育形式。</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a:t>
            </a: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集体教学区角活动的组织是：</a:t>
            </a:r>
            <a:r>
              <a:rPr b="1" dirty="0" smtClean="0">
                <a:latin typeface="Arial" panose="020B0604020202020204" pitchFamily="34" charset="0"/>
                <a:ea typeface="微软雅黑" panose="020B0503020204020204" pitchFamily="34" charset="-122"/>
              </a:rPr>
              <a:t>由教师确定一个活动课题并围绕该课题设计、提供多种操作活动；通过介绍活动材料（通常是新提供的材料）的方式导入课题，然后由幼儿自由选择不同的操作活动。</a:t>
            </a:r>
            <a:r>
              <a:rPr dirty="0" smtClean="0">
                <a:latin typeface="Arial" panose="020B0604020202020204" pitchFamily="34" charset="0"/>
                <a:ea typeface="微软雅黑" panose="020B0503020204020204" pitchFamily="34" charset="-122"/>
              </a:rPr>
              <a:t>此时活动室中所有的区角均向幼儿开放而不仅仅是科学角，但教师会要求每个幼儿都去玩一下此次活动介绍的新材料，最后通过集体分享、讨论的形式结束活动。集体教学活动结束后，教师会组织幼儿将这些材料补充到区角之中，以丰富区角活动的内容。</a:t>
            </a:r>
            <a:endParaRPr dirty="0" smtClean="0">
              <a:latin typeface="Arial" panose="020B0604020202020204" pitchFamily="34" charset="0"/>
              <a:ea typeface="微软雅黑" panose="020B0503020204020204" pitchFamily="34" charset="-122"/>
            </a:endParaRPr>
          </a:p>
          <a:p>
            <a:pPr>
              <a:lnSpc>
                <a:spcPct val="16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集体教学区角活动对于改变传统的整齐划一的集体教学模式有着积极的意义，尤其是对于那些年龄较小、还不能适应集体活动的幼儿来说，显得更为重要。</a:t>
            </a:r>
            <a:endParaRPr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三、班级科学区角活动的设计与指导</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7" name="文本框 6"/>
          <p:cNvSpPr txBox="1"/>
          <p:nvPr/>
        </p:nvSpPr>
        <p:spPr>
          <a:xfrm>
            <a:off x="304800" y="970280"/>
            <a:ext cx="5511165"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（一）把握区角活动与集体教学活动的区别</a:t>
            </a:r>
            <a:endParaRPr lang="zh-CN" altLang="en-US" b="1" dirty="0" smtClean="0">
              <a:solidFill>
                <a:srgbClr val="FF0000"/>
              </a:solidFill>
              <a:latin typeface="Arial" panose="020B0604020202020204" pitchFamily="34" charset="0"/>
              <a:ea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1208405" y="1551305"/>
            <a:ext cx="9775825" cy="4629785"/>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三、班级科学区角活动的设计与指导</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7" name="文本框 6"/>
          <p:cNvSpPr txBox="1"/>
          <p:nvPr/>
        </p:nvSpPr>
        <p:spPr>
          <a:xfrm>
            <a:off x="304800" y="988060"/>
            <a:ext cx="5511165"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（二）合理设计活动材料</a:t>
            </a:r>
            <a:endParaRPr lang="zh-CN" altLang="en-US" b="1" dirty="0" smtClean="0">
              <a:solidFill>
                <a:srgbClr val="FF0000"/>
              </a:solidFill>
              <a:latin typeface="Arial" panose="020B0604020202020204" pitchFamily="34" charset="0"/>
              <a:ea typeface="微软雅黑" panose="020B0503020204020204" pitchFamily="34" charset="-122"/>
            </a:endParaRPr>
          </a:p>
        </p:txBody>
      </p:sp>
      <p:grpSp>
        <p:nvGrpSpPr>
          <p:cNvPr id="33" name="4651"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021715" y="2073910"/>
            <a:ext cx="9982200" cy="429260"/>
            <a:chOff x="2405724" y="2162406"/>
            <a:chExt cx="8394700" cy="429517"/>
          </a:xfrm>
        </p:grpSpPr>
        <p:cxnSp>
          <p:nvCxnSpPr>
            <p:cNvPr id="27" name="直接连接符 26"/>
            <p:cNvCxnSpPr/>
            <p:nvPr/>
          </p:nvCxnSpPr>
          <p:spPr>
            <a:xfrm>
              <a:off x="2405724" y="2162406"/>
              <a:ext cx="8394699" cy="0"/>
            </a:xfrm>
            <a:prstGeom prst="line">
              <a:avLst/>
            </a:prstGeom>
            <a:ln w="22225">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2405724" y="2162406"/>
              <a:ext cx="0" cy="425447"/>
            </a:xfrm>
            <a:prstGeom prst="line">
              <a:avLst/>
            </a:prstGeom>
            <a:ln w="22225">
              <a:prstDash val="sysDash"/>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04399" y="2162406"/>
              <a:ext cx="0" cy="425447"/>
            </a:xfrm>
            <a:prstGeom prst="line">
              <a:avLst/>
            </a:prstGeom>
            <a:ln w="22225">
              <a:prstDash val="sysDash"/>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603074" y="2162406"/>
              <a:ext cx="0" cy="425447"/>
            </a:xfrm>
            <a:prstGeom prst="line">
              <a:avLst/>
            </a:prstGeom>
            <a:ln w="22225">
              <a:prstDash val="sysDash"/>
              <a:tail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8701749" y="2166476"/>
              <a:ext cx="0" cy="425447"/>
            </a:xfrm>
            <a:prstGeom prst="line">
              <a:avLst/>
            </a:prstGeom>
            <a:ln w="22225">
              <a:prstDash val="sysDash"/>
              <a:tailEnd type="ova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10800424" y="2162406"/>
              <a:ext cx="0" cy="425447"/>
            </a:xfrm>
            <a:prstGeom prst="line">
              <a:avLst/>
            </a:prstGeom>
            <a:ln w="22225">
              <a:prstDash val="sysDash"/>
              <a:tailEnd type="oval"/>
            </a:ln>
          </p:spPr>
          <p:style>
            <a:lnRef idx="1">
              <a:schemeClr val="accent1"/>
            </a:lnRef>
            <a:fillRef idx="0">
              <a:schemeClr val="accent1"/>
            </a:fillRef>
            <a:effectRef idx="0">
              <a:schemeClr val="accent1"/>
            </a:effectRef>
            <a:fontRef idx="minor">
              <a:schemeClr val="tx1"/>
            </a:fontRef>
          </p:style>
        </p:cxnSp>
      </p:grpSp>
      <p:sp>
        <p:nvSpPr>
          <p:cNvPr id="2" name="文本框 1"/>
          <p:cNvSpPr txBox="1"/>
          <p:nvPr/>
        </p:nvSpPr>
        <p:spPr>
          <a:xfrm>
            <a:off x="589915" y="1618615"/>
            <a:ext cx="11684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1. 多样性</a:t>
            </a:r>
            <a:endParaRPr lang="zh-CN" altLang="en-US" b="1" dirty="0" smtClean="0">
              <a:latin typeface="Arial" panose="020B0604020202020204" pitchFamily="34" charset="0"/>
              <a:ea typeface="微软雅黑" panose="020B0503020204020204" pitchFamily="34" charset="-122"/>
            </a:endParaRPr>
          </a:p>
        </p:txBody>
      </p:sp>
      <p:sp>
        <p:nvSpPr>
          <p:cNvPr id="3" name="文本框 2"/>
          <p:cNvSpPr txBox="1"/>
          <p:nvPr/>
        </p:nvSpPr>
        <p:spPr>
          <a:xfrm>
            <a:off x="2806700" y="1618615"/>
            <a:ext cx="11684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2. 层次性</a:t>
            </a:r>
            <a:endParaRPr lang="zh-CN" altLang="en-US" b="1" dirty="0" smtClean="0">
              <a:latin typeface="Arial" panose="020B0604020202020204" pitchFamily="34" charset="0"/>
              <a:ea typeface="微软雅黑" panose="020B0503020204020204" pitchFamily="34" charset="-122"/>
            </a:endParaRPr>
          </a:p>
        </p:txBody>
      </p:sp>
      <p:sp>
        <p:nvSpPr>
          <p:cNvPr id="4" name="文本框 3"/>
          <p:cNvSpPr txBox="1"/>
          <p:nvPr/>
        </p:nvSpPr>
        <p:spPr>
          <a:xfrm>
            <a:off x="5428615" y="1618615"/>
            <a:ext cx="11684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3. 探索性</a:t>
            </a:r>
            <a:endParaRPr lang="zh-CN" altLang="en-US" b="1" dirty="0" smtClean="0">
              <a:latin typeface="Arial" panose="020B0604020202020204" pitchFamily="34" charset="0"/>
              <a:ea typeface="微软雅黑" panose="020B0503020204020204" pitchFamily="34" charset="-122"/>
            </a:endParaRPr>
          </a:p>
        </p:txBody>
      </p:sp>
      <p:sp>
        <p:nvSpPr>
          <p:cNvPr id="8" name="文本框 7"/>
          <p:cNvSpPr txBox="1"/>
          <p:nvPr/>
        </p:nvSpPr>
        <p:spPr>
          <a:xfrm>
            <a:off x="7784465" y="1618615"/>
            <a:ext cx="11684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4. 结构性</a:t>
            </a:r>
            <a:endParaRPr lang="zh-CN" altLang="en-US" b="1" dirty="0" smtClean="0">
              <a:latin typeface="Arial" panose="020B0604020202020204" pitchFamily="34" charset="0"/>
              <a:ea typeface="微软雅黑" panose="020B0503020204020204" pitchFamily="34" charset="-122"/>
            </a:endParaRPr>
          </a:p>
        </p:txBody>
      </p:sp>
      <p:sp>
        <p:nvSpPr>
          <p:cNvPr id="9" name="文本框 8"/>
          <p:cNvSpPr txBox="1"/>
          <p:nvPr/>
        </p:nvSpPr>
        <p:spPr>
          <a:xfrm>
            <a:off x="10229215" y="1626870"/>
            <a:ext cx="11684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5. 安全性</a:t>
            </a:r>
            <a:endParaRPr lang="zh-CN" altLang="en-US" b="1" dirty="0" smtClean="0">
              <a:latin typeface="Arial" panose="020B0604020202020204" pitchFamily="34" charset="0"/>
              <a:ea typeface="微软雅黑" panose="020B0503020204020204" pitchFamily="34" charset="-122"/>
            </a:endParaRPr>
          </a:p>
        </p:txBody>
      </p:sp>
      <p:sp>
        <p:nvSpPr>
          <p:cNvPr id="10" name="文本框 9"/>
          <p:cNvSpPr txBox="1"/>
          <p:nvPr/>
        </p:nvSpPr>
        <p:spPr>
          <a:xfrm>
            <a:off x="105410" y="2620010"/>
            <a:ext cx="1835785" cy="1370965"/>
          </a:xfrm>
          <a:prstGeom prst="rect">
            <a:avLst/>
          </a:prstGeom>
          <a:noFill/>
        </p:spPr>
        <p:txBody>
          <a:bodyPr wrap="square" rtlCol="0" anchor="t">
            <a:spAutoFit/>
          </a:bodyPr>
          <a:p>
            <a:pPr>
              <a:lnSpc>
                <a:spcPct val="130000"/>
              </a:lnSpc>
            </a:pPr>
            <a:r>
              <a:rPr lang="en-US" altLang="zh-CN" sz="1600" dirty="0" smtClean="0">
                <a:latin typeface="Arial" panose="020B0604020202020204" pitchFamily="34" charset="0"/>
                <a:ea typeface="微软雅黑" panose="020B0503020204020204" pitchFamily="34" charset="-122"/>
              </a:rPr>
              <a:t>    </a:t>
            </a:r>
            <a:r>
              <a:rPr lang="zh-CN" altLang="en-US" sz="1600" dirty="0" smtClean="0">
                <a:latin typeface="Arial" panose="020B0604020202020204" pitchFamily="34" charset="0"/>
                <a:ea typeface="微软雅黑" panose="020B0503020204020204" pitchFamily="34" charset="-122"/>
              </a:rPr>
              <a:t>科学活动区投放的材料应丰富多样，以给幼儿较多的选择机会。</a:t>
            </a:r>
            <a:endParaRPr lang="zh-CN" altLang="en-US" sz="1600" dirty="0" smtClean="0">
              <a:latin typeface="Arial" panose="020B0604020202020204" pitchFamily="34" charset="0"/>
              <a:ea typeface="微软雅黑" panose="020B0503020204020204" pitchFamily="34" charset="-122"/>
            </a:endParaRPr>
          </a:p>
        </p:txBody>
      </p:sp>
      <p:sp>
        <p:nvSpPr>
          <p:cNvPr id="12" name="文本框 11"/>
          <p:cNvSpPr txBox="1"/>
          <p:nvPr/>
        </p:nvSpPr>
        <p:spPr>
          <a:xfrm>
            <a:off x="2270125" y="2620010"/>
            <a:ext cx="2513965" cy="2331085"/>
          </a:xfrm>
          <a:prstGeom prst="rect">
            <a:avLst/>
          </a:prstGeom>
          <a:noFill/>
        </p:spPr>
        <p:txBody>
          <a:bodyPr wrap="square" rtlCol="0" anchor="t">
            <a:spAutoFit/>
          </a:bodyPr>
          <a:p>
            <a:pPr>
              <a:lnSpc>
                <a:spcPct val="130000"/>
              </a:lnSpc>
            </a:pPr>
            <a:r>
              <a:rPr lang="en-US" altLang="zh-CN" sz="1600" dirty="0" smtClean="0">
                <a:latin typeface="Arial" panose="020B0604020202020204" pitchFamily="34" charset="0"/>
                <a:ea typeface="微软雅黑" panose="020B0503020204020204" pitchFamily="34" charset="-122"/>
              </a:rPr>
              <a:t>    </a:t>
            </a:r>
            <a:r>
              <a:rPr lang="zh-CN" altLang="en-US" sz="1600" dirty="0" smtClean="0">
                <a:latin typeface="Arial" panose="020B0604020202020204" pitchFamily="34" charset="0"/>
                <a:ea typeface="微软雅黑" panose="020B0503020204020204" pitchFamily="34" charset="-122"/>
              </a:rPr>
              <a:t>教师在选择、投放材料时，要考虑材料的层次性，即：按照</a:t>
            </a:r>
            <a:r>
              <a:rPr lang="zh-CN" altLang="en-US" sz="1600" b="1" dirty="0" smtClean="0">
                <a:solidFill>
                  <a:srgbClr val="FF0000"/>
                </a:solidFill>
                <a:latin typeface="Arial" panose="020B0604020202020204" pitchFamily="34" charset="0"/>
                <a:ea typeface="微软雅黑" panose="020B0503020204020204" pitchFamily="34" charset="-122"/>
              </a:rPr>
              <a:t>由浅入深</a:t>
            </a:r>
            <a:r>
              <a:rPr lang="zh-CN" altLang="en-US" sz="1600" dirty="0" smtClean="0">
                <a:latin typeface="Arial" panose="020B0604020202020204" pitchFamily="34" charset="0"/>
                <a:ea typeface="微软雅黑" panose="020B0503020204020204" pitchFamily="34" charset="-122"/>
              </a:rPr>
              <a:t>、</a:t>
            </a:r>
            <a:r>
              <a:rPr lang="zh-CN" altLang="en-US" sz="1600" b="1" dirty="0" smtClean="0">
                <a:solidFill>
                  <a:srgbClr val="FF0000"/>
                </a:solidFill>
                <a:latin typeface="Arial" panose="020B0604020202020204" pitchFamily="34" charset="0"/>
                <a:ea typeface="微软雅黑" panose="020B0503020204020204" pitchFamily="34" charset="-122"/>
              </a:rPr>
              <a:t>从易到难</a:t>
            </a:r>
            <a:r>
              <a:rPr lang="zh-CN" altLang="en-US" sz="1600" dirty="0" smtClean="0">
                <a:latin typeface="Arial" panose="020B0604020202020204" pitchFamily="34" charset="0"/>
                <a:ea typeface="微软雅黑" panose="020B0503020204020204" pitchFamily="34" charset="-122"/>
              </a:rPr>
              <a:t>的要求，分解出若干个能够与幼儿的认知发展水平相吻合的操作层次，使材料细化。</a:t>
            </a:r>
            <a:endParaRPr lang="zh-CN" altLang="en-US" sz="1600" dirty="0" smtClean="0">
              <a:latin typeface="Arial" panose="020B0604020202020204" pitchFamily="34" charset="0"/>
              <a:ea typeface="微软雅黑" panose="020B0503020204020204" pitchFamily="34" charset="-122"/>
            </a:endParaRPr>
          </a:p>
        </p:txBody>
      </p:sp>
      <p:sp>
        <p:nvSpPr>
          <p:cNvPr id="13" name="文本框 12"/>
          <p:cNvSpPr txBox="1"/>
          <p:nvPr/>
        </p:nvSpPr>
        <p:spPr>
          <a:xfrm>
            <a:off x="4839335" y="2620010"/>
            <a:ext cx="2353945" cy="2011045"/>
          </a:xfrm>
          <a:prstGeom prst="rect">
            <a:avLst/>
          </a:prstGeom>
          <a:noFill/>
        </p:spPr>
        <p:txBody>
          <a:bodyPr wrap="square" rtlCol="0" anchor="t">
            <a:spAutoFit/>
          </a:bodyPr>
          <a:p>
            <a:pPr>
              <a:lnSpc>
                <a:spcPct val="130000"/>
              </a:lnSpc>
            </a:pPr>
            <a:r>
              <a:rPr lang="en-US" sz="1600" dirty="0" smtClean="0">
                <a:latin typeface="Arial" panose="020B0604020202020204" pitchFamily="34" charset="0"/>
                <a:ea typeface="微软雅黑" panose="020B0503020204020204" pitchFamily="34" charset="-122"/>
              </a:rPr>
              <a:t>    </a:t>
            </a:r>
            <a:r>
              <a:rPr sz="1600" dirty="0" smtClean="0">
                <a:latin typeface="Arial" panose="020B0604020202020204" pitchFamily="34" charset="0"/>
                <a:ea typeface="微软雅黑" panose="020B0503020204020204" pitchFamily="34" charset="-122"/>
              </a:rPr>
              <a:t>科学区的材料应具有探索性，即材料应和科学方面的一个重要概念有关，幼儿通过使用这些材料能够揭示有关科学现象。</a:t>
            </a:r>
            <a:endParaRPr sz="1600" dirty="0" smtClean="0">
              <a:latin typeface="Arial" panose="020B0604020202020204" pitchFamily="34" charset="0"/>
              <a:ea typeface="微软雅黑" panose="020B0503020204020204" pitchFamily="34" charset="-122"/>
            </a:endParaRPr>
          </a:p>
        </p:txBody>
      </p:sp>
      <p:sp>
        <p:nvSpPr>
          <p:cNvPr id="14" name="文本框 13"/>
          <p:cNvSpPr txBox="1"/>
          <p:nvPr/>
        </p:nvSpPr>
        <p:spPr>
          <a:xfrm>
            <a:off x="7319010" y="2620010"/>
            <a:ext cx="2433320" cy="2331085"/>
          </a:xfrm>
          <a:prstGeom prst="rect">
            <a:avLst/>
          </a:prstGeom>
          <a:noFill/>
        </p:spPr>
        <p:txBody>
          <a:bodyPr wrap="square" rtlCol="0" anchor="t">
            <a:spAutoFit/>
          </a:bodyPr>
          <a:p>
            <a:pPr>
              <a:lnSpc>
                <a:spcPct val="130000"/>
              </a:lnSpc>
            </a:pPr>
            <a:r>
              <a:rPr lang="en-US" sz="1600" dirty="0" smtClean="0">
                <a:latin typeface="Arial" panose="020B0604020202020204" pitchFamily="34" charset="0"/>
                <a:ea typeface="微软雅黑" panose="020B0503020204020204" pitchFamily="34" charset="-122"/>
              </a:rPr>
              <a:t>    </a:t>
            </a:r>
            <a:r>
              <a:rPr sz="1600" dirty="0" smtClean="0">
                <a:latin typeface="Arial" panose="020B0604020202020204" pitchFamily="34" charset="0"/>
                <a:ea typeface="微软雅黑" panose="020B0503020204020204" pitchFamily="34" charset="-122"/>
              </a:rPr>
              <a:t>教师要为幼儿提供“有结构”的材料，以保证活动过程的可探索性。活动材料应该蕴含着探索和发现的可能性，或者说要将科学的原理蕴藏在材料和对材料的探索之中。</a:t>
            </a:r>
            <a:endParaRPr sz="1600" dirty="0" smtClean="0">
              <a:latin typeface="Arial" panose="020B0604020202020204" pitchFamily="34" charset="0"/>
              <a:ea typeface="微软雅黑" panose="020B0503020204020204" pitchFamily="34" charset="-122"/>
            </a:endParaRPr>
          </a:p>
        </p:txBody>
      </p:sp>
      <p:sp>
        <p:nvSpPr>
          <p:cNvPr id="15" name="文本框 14"/>
          <p:cNvSpPr txBox="1"/>
          <p:nvPr/>
        </p:nvSpPr>
        <p:spPr>
          <a:xfrm>
            <a:off x="9832975" y="2620010"/>
            <a:ext cx="2299335" cy="3290570"/>
          </a:xfrm>
          <a:prstGeom prst="rect">
            <a:avLst/>
          </a:prstGeom>
          <a:noFill/>
        </p:spPr>
        <p:txBody>
          <a:bodyPr wrap="square" rtlCol="0" anchor="t">
            <a:spAutoFit/>
          </a:bodyPr>
          <a:p>
            <a:pPr>
              <a:lnSpc>
                <a:spcPct val="130000"/>
              </a:lnSpc>
            </a:pPr>
            <a:r>
              <a:rPr lang="en-US" sz="1600" dirty="0" smtClean="0">
                <a:latin typeface="Arial" panose="020B0604020202020204" pitchFamily="34" charset="0"/>
                <a:ea typeface="微软雅黑" panose="020B0503020204020204" pitchFamily="34" charset="-122"/>
              </a:rPr>
              <a:t>    </a:t>
            </a:r>
            <a:r>
              <a:rPr sz="1600" dirty="0" smtClean="0">
                <a:latin typeface="Arial" panose="020B0604020202020204" pitchFamily="34" charset="0"/>
                <a:ea typeface="微软雅黑" panose="020B0503020204020204" pitchFamily="34" charset="-122"/>
              </a:rPr>
              <a:t>科学区中投放的材料应该是安全无害的。不能用缺角、有毛刺、不卫生的物品，不能用有毒、腐烂变质的材料，更不能有危险品。在具体操作前，教师还应该为幼儿详细介绍操作规则，提醒幼儿注意操作安全。</a:t>
            </a:r>
            <a:endParaRPr sz="1600" dirty="0" smtClean="0">
              <a:latin typeface="Arial" panose="020B0604020202020204" pitchFamily="34" charset="0"/>
              <a:ea typeface="微软雅黑" panose="020B0503020204020204" pitchFamily="34" charset="-122"/>
            </a:endParaRPr>
          </a:p>
        </p:txBody>
      </p:sp>
      <p:pic>
        <p:nvPicPr>
          <p:cNvPr id="6" name="图片 5" descr="u=872385055,1930893505&amp;fm=253&amp;fmt=auto&amp;app=138&amp;f=JPEG.webp"/>
          <p:cNvPicPr>
            <a:picLocks noChangeAspect="1"/>
          </p:cNvPicPr>
          <p:nvPr/>
        </p:nvPicPr>
        <p:blipFill>
          <a:blip r:embed="rId2"/>
          <a:stretch>
            <a:fillRect/>
          </a:stretch>
        </p:blipFill>
        <p:spPr>
          <a:xfrm>
            <a:off x="191135" y="4047490"/>
            <a:ext cx="1785620" cy="1821815"/>
          </a:xfrm>
          <a:prstGeom prst="rect">
            <a:avLst/>
          </a:prstGeom>
        </p:spPr>
      </p:pic>
      <p:pic>
        <p:nvPicPr>
          <p:cNvPr id="11" name="图片 10" descr="u=1818029001,3827966538&amp;fm=253&amp;fmt=auto&amp;app=138&amp;f=JPEG.webp"/>
          <p:cNvPicPr>
            <a:picLocks noChangeAspect="1"/>
          </p:cNvPicPr>
          <p:nvPr/>
        </p:nvPicPr>
        <p:blipFill>
          <a:blip r:embed="rId3"/>
          <a:stretch>
            <a:fillRect/>
          </a:stretch>
        </p:blipFill>
        <p:spPr>
          <a:xfrm>
            <a:off x="5077460" y="4631055"/>
            <a:ext cx="1819275" cy="1363980"/>
          </a:xfrm>
          <a:prstGeom prst="ellipse">
            <a:avLst/>
          </a:prstGeom>
        </p:spPr>
      </p:pic>
      <p:pic>
        <p:nvPicPr>
          <p:cNvPr id="16" name="图片 15" descr="9f90934c941ab241ea26e1603e15c649"/>
          <p:cNvPicPr>
            <a:picLocks noChangeAspect="1"/>
          </p:cNvPicPr>
          <p:nvPr/>
        </p:nvPicPr>
        <p:blipFill>
          <a:blip r:embed="rId4">
            <a:clrChange>
              <a:clrFrom>
                <a:srgbClr val="FEFEFE">
                  <a:alpha val="100000"/>
                </a:srgbClr>
              </a:clrFrom>
              <a:clrTo>
                <a:srgbClr val="FEFEFE">
                  <a:alpha val="100000"/>
                  <a:alpha val="0"/>
                </a:srgbClr>
              </a:clrTo>
            </a:clrChange>
          </a:blip>
          <a:stretch>
            <a:fillRect/>
          </a:stretch>
        </p:blipFill>
        <p:spPr>
          <a:xfrm>
            <a:off x="7663180" y="4861560"/>
            <a:ext cx="1744980" cy="1372235"/>
          </a:xfrm>
          <a:prstGeom prst="rect">
            <a:avLst/>
          </a:prstGeom>
        </p:spPr>
      </p:pic>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三、班级科学区角活动的设计与指导</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36" name="文本框 35"/>
          <p:cNvSpPr txBox="1"/>
          <p:nvPr/>
        </p:nvSpPr>
        <p:spPr>
          <a:xfrm>
            <a:off x="330200" y="1043940"/>
            <a:ext cx="5511165"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（三）在活动中给予恰当指导</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47" name="文本框 46"/>
          <p:cNvSpPr txBox="1"/>
          <p:nvPr/>
        </p:nvSpPr>
        <p:spPr>
          <a:xfrm>
            <a:off x="431800" y="1631315"/>
            <a:ext cx="10971530" cy="922020"/>
          </a:xfrm>
          <a:prstGeom prst="rect">
            <a:avLst/>
          </a:prstGeom>
          <a:noFill/>
        </p:spPr>
        <p:txBody>
          <a:bodyPr wrap="square" rtlCol="0" anchor="t">
            <a:spAutoFit/>
          </a:bodyPr>
          <a:p>
            <a:pPr>
              <a:lnSpc>
                <a:spcPct val="150000"/>
              </a:lnSpc>
            </a:pPr>
            <a:r>
              <a:rPr lang="en-US" altLang="zh-CN" b="1" dirty="0" smtClean="0">
                <a:latin typeface="Arial" panose="020B0604020202020204" pitchFamily="34" charset="0"/>
                <a:ea typeface="微软雅黑" panose="020B0503020204020204" pitchFamily="34" charset="-122"/>
              </a:rPr>
              <a:t>    </a:t>
            </a:r>
            <a:r>
              <a:rPr lang="zh-CN" altLang="en-US" b="1" dirty="0" smtClean="0">
                <a:latin typeface="Arial" panose="020B0604020202020204" pitchFamily="34" charset="0"/>
                <a:ea typeface="微软雅黑" panose="020B0503020204020204" pitchFamily="34" charset="-122"/>
              </a:rPr>
              <a:t>在区角活动中，教师的参与性和干预性远远低于集体教学活动。具体地说，教师在区角活动中的指导应该符合以下三点要求：</a:t>
            </a:r>
            <a:endParaRPr lang="zh-CN" altLang="en-US" b="1" dirty="0" smtClean="0">
              <a:latin typeface="Arial" panose="020B0604020202020204" pitchFamily="34" charset="0"/>
              <a:ea typeface="微软雅黑" panose="020B0503020204020204" pitchFamily="34" charset="-122"/>
            </a:endParaRPr>
          </a:p>
        </p:txBody>
      </p:sp>
      <p:sp>
        <p:nvSpPr>
          <p:cNvPr id="48" name="文本框 47"/>
          <p:cNvSpPr txBox="1"/>
          <p:nvPr/>
        </p:nvSpPr>
        <p:spPr>
          <a:xfrm>
            <a:off x="736600" y="2573655"/>
            <a:ext cx="7416165" cy="1585595"/>
          </a:xfrm>
          <a:prstGeom prst="rect">
            <a:avLst/>
          </a:prstGeom>
          <a:noFill/>
        </p:spPr>
        <p:txBody>
          <a:bodyPr wrap="square" rtlCol="0" anchor="t">
            <a:spAutoFit/>
          </a:bodyPr>
          <a:p>
            <a:pPr>
              <a:lnSpc>
                <a:spcPct val="180000"/>
              </a:lnSpc>
            </a:pPr>
            <a:r>
              <a:rPr lang="zh-CN" altLang="en-US" dirty="0" smtClean="0">
                <a:latin typeface="Arial" panose="020B0604020202020204" pitchFamily="34" charset="0"/>
                <a:ea typeface="微软雅黑" panose="020B0503020204020204" pitchFamily="34" charset="-122"/>
              </a:rPr>
              <a:t>①更重视幼儿的学习体验，不强求其达到某一知识技能目标；</a:t>
            </a:r>
            <a:endParaRPr lang="zh-CN" altLang="en-US" dirty="0" smtClean="0">
              <a:latin typeface="Arial" panose="020B0604020202020204" pitchFamily="34" charset="0"/>
              <a:ea typeface="微软雅黑" panose="020B0503020204020204" pitchFamily="34" charset="-122"/>
            </a:endParaRPr>
          </a:p>
          <a:p>
            <a:pPr>
              <a:lnSpc>
                <a:spcPct val="180000"/>
              </a:lnSpc>
            </a:pPr>
            <a:r>
              <a:rPr lang="zh-CN" altLang="en-US" dirty="0" smtClean="0">
                <a:latin typeface="Arial" panose="020B0604020202020204" pitchFamily="34" charset="0"/>
                <a:ea typeface="微软雅黑" panose="020B0503020204020204" pitchFamily="34" charset="-122"/>
              </a:rPr>
              <a:t>②更重视对幼儿进行个别化的启发和引导，而不是集体的讲解、讨论；</a:t>
            </a:r>
            <a:endParaRPr lang="zh-CN" altLang="en-US" dirty="0" smtClean="0">
              <a:latin typeface="Arial" panose="020B0604020202020204" pitchFamily="34" charset="0"/>
              <a:ea typeface="微软雅黑" panose="020B0503020204020204" pitchFamily="34" charset="-122"/>
            </a:endParaRPr>
          </a:p>
          <a:p>
            <a:pPr>
              <a:lnSpc>
                <a:spcPct val="180000"/>
              </a:lnSpc>
            </a:pPr>
            <a:r>
              <a:rPr lang="zh-CN" altLang="en-US" dirty="0" smtClean="0">
                <a:latin typeface="Arial" panose="020B0604020202020204" pitchFamily="34" charset="0"/>
                <a:ea typeface="微软雅黑" panose="020B0503020204020204" pitchFamily="34" charset="-122"/>
              </a:rPr>
              <a:t>③更重视幼儿心理环境的创设，而不是直接的指导。</a:t>
            </a:r>
            <a:endParaRPr lang="zh-CN" altLang="en-US" dirty="0" smtClean="0">
              <a:latin typeface="Arial" panose="020B0604020202020204" pitchFamily="34" charset="0"/>
              <a:ea typeface="微软雅黑" panose="020B0503020204020204" pitchFamily="34" charset="-122"/>
            </a:endParaRPr>
          </a:p>
        </p:txBody>
      </p:sp>
      <p:sp>
        <p:nvSpPr>
          <p:cNvPr id="62" name="文本框 61"/>
          <p:cNvSpPr txBox="1"/>
          <p:nvPr/>
        </p:nvSpPr>
        <p:spPr>
          <a:xfrm>
            <a:off x="431800" y="4221480"/>
            <a:ext cx="10971530" cy="922020"/>
          </a:xfrm>
          <a:prstGeom prst="rect">
            <a:avLst/>
          </a:prstGeom>
          <a:noFill/>
        </p:spPr>
        <p:txBody>
          <a:bodyPr wrap="square" rtlCol="0" anchor="t">
            <a:spAutoFit/>
          </a:bodyPr>
          <a:p>
            <a:pPr>
              <a:lnSpc>
                <a:spcPct val="150000"/>
              </a:lnSpc>
            </a:pPr>
            <a:r>
              <a:rPr lang="en-US" b="1" dirty="0" smtClean="0">
                <a:latin typeface="Arial" panose="020B0604020202020204" pitchFamily="34" charset="0"/>
                <a:ea typeface="微软雅黑" panose="020B0503020204020204" pitchFamily="34" charset="-122"/>
              </a:rPr>
              <a:t>    </a:t>
            </a:r>
            <a:r>
              <a:rPr b="1" dirty="0" smtClean="0">
                <a:latin typeface="Arial" panose="020B0604020202020204" pitchFamily="34" charset="0"/>
                <a:ea typeface="微软雅黑" panose="020B0503020204020204" pitchFamily="34" charset="-122"/>
              </a:rPr>
              <a:t>教师除了要给幼儿提供适当的操作材料外，给幼儿提供一个积极的、舒适的心理环境更为重要。要</a:t>
            </a:r>
            <a:endParaRPr b="1" dirty="0" smtClean="0">
              <a:latin typeface="Arial" panose="020B0604020202020204" pitchFamily="34" charset="0"/>
              <a:ea typeface="微软雅黑" panose="020B0503020204020204" pitchFamily="34" charset="-122"/>
            </a:endParaRPr>
          </a:p>
          <a:p>
            <a:pPr>
              <a:lnSpc>
                <a:spcPct val="150000"/>
              </a:lnSpc>
            </a:pPr>
            <a:r>
              <a:rPr b="1" dirty="0" smtClean="0">
                <a:latin typeface="Arial" panose="020B0604020202020204" pitchFamily="34" charset="0"/>
                <a:ea typeface="微软雅黑" panose="020B0503020204020204" pitchFamily="34" charset="-122"/>
              </a:rPr>
              <a:t>做到以下三点：</a:t>
            </a:r>
            <a:endParaRPr b="1" dirty="0" smtClean="0">
              <a:latin typeface="Arial" panose="020B0604020202020204" pitchFamily="34" charset="0"/>
              <a:ea typeface="微软雅黑" panose="020B0503020204020204" pitchFamily="34" charset="-122"/>
            </a:endParaRPr>
          </a:p>
        </p:txBody>
      </p:sp>
      <p:sp>
        <p:nvSpPr>
          <p:cNvPr id="63" name="文本框 62"/>
          <p:cNvSpPr txBox="1"/>
          <p:nvPr/>
        </p:nvSpPr>
        <p:spPr>
          <a:xfrm>
            <a:off x="508000" y="5041900"/>
            <a:ext cx="8926830" cy="589280"/>
          </a:xfrm>
          <a:prstGeom prst="rect">
            <a:avLst/>
          </a:prstGeom>
          <a:noFill/>
        </p:spPr>
        <p:txBody>
          <a:bodyPr wrap="square" rtlCol="0" anchor="t">
            <a:spAutoFit/>
          </a:bodyPr>
          <a:p>
            <a:pPr>
              <a:lnSpc>
                <a:spcPct val="180000"/>
              </a:lnSpc>
            </a:pPr>
            <a:r>
              <a:rPr lang="zh-CN" altLang="en-US" dirty="0" smtClean="0">
                <a:latin typeface="Arial" panose="020B0604020202020204" pitchFamily="34" charset="0"/>
                <a:ea typeface="微软雅黑" panose="020B0503020204020204" pitchFamily="34" charset="-122"/>
              </a:rPr>
              <a:t>①要鼓励和支持幼儿；②要尽量少地限制幼儿；③要对幼儿的错误给予宽容和理解。</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三、班级科学区角活动的设计与指导</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36" name="文本框 35"/>
          <p:cNvSpPr txBox="1"/>
          <p:nvPr/>
        </p:nvSpPr>
        <p:spPr>
          <a:xfrm>
            <a:off x="330200" y="1043940"/>
            <a:ext cx="5511165"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（四）利用好区角活动记录表</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63" name="文本框 62"/>
          <p:cNvSpPr txBox="1"/>
          <p:nvPr/>
        </p:nvSpPr>
        <p:spPr>
          <a:xfrm>
            <a:off x="469900" y="1570990"/>
            <a:ext cx="8926830" cy="589280"/>
          </a:xfrm>
          <a:prstGeom prst="rect">
            <a:avLst/>
          </a:prstGeom>
          <a:noFill/>
        </p:spPr>
        <p:txBody>
          <a:bodyPr wrap="square" rtlCol="0" anchor="t">
            <a:spAutoFit/>
          </a:bodyPr>
          <a:p>
            <a:pPr>
              <a:lnSpc>
                <a:spcPct val="180000"/>
              </a:lnSpc>
            </a:pPr>
            <a:r>
              <a:rPr lang="zh-CN" altLang="en-US" b="1" dirty="0" smtClean="0">
                <a:latin typeface="Arial" panose="020B0604020202020204" pitchFamily="34" charset="0"/>
                <a:ea typeface="微软雅黑" panose="020B0503020204020204" pitchFamily="34" charset="-122"/>
              </a:rPr>
              <a:t>1. 记录表的设计</a:t>
            </a:r>
            <a:endParaRPr lang="zh-CN" altLang="en-US" b="1" dirty="0" smtClean="0">
              <a:latin typeface="Arial" panose="020B0604020202020204" pitchFamily="34" charset="0"/>
              <a:ea typeface="微软雅黑" panose="020B0503020204020204" pitchFamily="34" charset="-122"/>
            </a:endParaRPr>
          </a:p>
        </p:txBody>
      </p:sp>
      <p:sp>
        <p:nvSpPr>
          <p:cNvPr id="2" name="文本框 1"/>
          <p:cNvSpPr txBox="1"/>
          <p:nvPr/>
        </p:nvSpPr>
        <p:spPr>
          <a:xfrm>
            <a:off x="330200" y="2265680"/>
            <a:ext cx="3708400" cy="423545"/>
          </a:xfrm>
          <a:prstGeom prst="rect">
            <a:avLst/>
          </a:prstGeom>
          <a:noFill/>
        </p:spPr>
        <p:txBody>
          <a:bodyPr wrap="square" rtlCol="0" anchor="t">
            <a:spAutoFit/>
          </a:bodyPr>
          <a:p>
            <a:pPr>
              <a:lnSpc>
                <a:spcPct val="120000"/>
              </a:lnSpc>
            </a:pPr>
            <a:r>
              <a:rPr lang="zh-CN" altLang="en-US" dirty="0" smtClean="0">
                <a:solidFill>
                  <a:schemeClr val="accent5">
                    <a:lumMod val="50000"/>
                  </a:schemeClr>
                </a:solidFill>
                <a:latin typeface="Arial" panose="020B0604020202020204" pitchFamily="34" charset="0"/>
                <a:ea typeface="微软雅黑" panose="020B0503020204020204" pitchFamily="34" charset="-122"/>
              </a:rPr>
              <a:t>（1）以活动内容及其目标为纲</a:t>
            </a:r>
            <a:endParaRPr lang="zh-CN" altLang="en-US" dirty="0" smtClean="0">
              <a:solidFill>
                <a:schemeClr val="accent5">
                  <a:lumMod val="50000"/>
                </a:schemeClr>
              </a:solidFill>
              <a:latin typeface="Arial" panose="020B0604020202020204" pitchFamily="34" charset="0"/>
              <a:ea typeface="微软雅黑" panose="020B0503020204020204" pitchFamily="34" charset="-122"/>
            </a:endParaRPr>
          </a:p>
        </p:txBody>
      </p:sp>
      <p:sp>
        <p:nvSpPr>
          <p:cNvPr id="3" name="文本框 2"/>
          <p:cNvSpPr txBox="1"/>
          <p:nvPr/>
        </p:nvSpPr>
        <p:spPr>
          <a:xfrm>
            <a:off x="469900" y="2689225"/>
            <a:ext cx="11010900" cy="1170305"/>
          </a:xfrm>
          <a:prstGeom prst="rect">
            <a:avLst/>
          </a:prstGeom>
          <a:noFill/>
        </p:spPr>
        <p:txBody>
          <a:bodyPr wrap="square" rtlCol="0" anchor="t">
            <a:spAutoFit/>
          </a:bodyPr>
          <a:p>
            <a:pPr>
              <a:lnSpc>
                <a:spcPct val="130000"/>
              </a:lnSpc>
            </a:pPr>
            <a:r>
              <a:rPr lang="zh-CN" altLang="en-US" dirty="0" smtClean="0">
                <a:latin typeface="Arial" panose="020B0604020202020204" pitchFamily="34" charset="0"/>
                <a:ea typeface="微软雅黑" panose="020B0503020204020204" pitchFamily="34" charset="-122"/>
              </a:rPr>
              <a:t>“记录表”是为了帮助幼儿记录自己在某次科学活动中的猜想和实验后的发现，起到帮助幼儿梳理思维和认知的作用，所以记录只是一种方式，它必须服从于内容，为达成该活动的目标而服务。以《沉与浮》科学活动为例，大班幼儿的记录表由“我的猜想”和“我的发现”两部分组成。</a:t>
            </a:r>
            <a:endParaRPr lang="zh-CN" altLang="en-US" dirty="0" smtClean="0">
              <a:latin typeface="Arial" panose="020B0604020202020204" pitchFamily="34" charset="0"/>
              <a:ea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2072005" y="3987800"/>
            <a:ext cx="8047355" cy="2133600"/>
          </a:xfrm>
          <a:prstGeom prst="rect">
            <a:avLst/>
          </a:prstGeom>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三、班级科学区角活动的设计与指导</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3" name="文本框 2"/>
          <p:cNvSpPr txBox="1"/>
          <p:nvPr/>
        </p:nvSpPr>
        <p:spPr>
          <a:xfrm>
            <a:off x="342900" y="1393825"/>
            <a:ext cx="11010900" cy="810260"/>
          </a:xfrm>
          <a:prstGeom prst="rect">
            <a:avLst/>
          </a:prstGeom>
          <a:noFill/>
        </p:spPr>
        <p:txBody>
          <a:bodyPr wrap="square" rtlCol="0" anchor="t">
            <a:spAutoFit/>
          </a:bodyPr>
          <a:p>
            <a:pPr>
              <a:lnSpc>
                <a:spcPct val="130000"/>
              </a:lnSpc>
            </a:pPr>
            <a:r>
              <a:rPr lang="zh-CN" altLang="en-US" dirty="0" smtClean="0">
                <a:latin typeface="Arial" panose="020B0604020202020204" pitchFamily="34" charset="0"/>
                <a:ea typeface="微软雅黑" panose="020B0503020204020204" pitchFamily="34" charset="-122"/>
              </a:rPr>
              <a:t>而小班幼儿开展这个活动的目的是要探索、理解“沉”与“浮”的概念，所以，记录表只需要设计“我的发现”一部分内容就可以了，因为对于没有沉浮概念的小班幼儿来说，猜想纯粹是“瞎猜”！</a:t>
            </a:r>
            <a:endParaRPr lang="zh-CN" altLang="en-US" dirty="0" smtClean="0">
              <a:latin typeface="Arial" panose="020B0604020202020204" pitchFamily="34" charset="0"/>
              <a:ea typeface="微软雅黑" panose="020B0503020204020204" pitchFamily="34" charset="-122"/>
            </a:endParaRPr>
          </a:p>
        </p:txBody>
      </p:sp>
      <p:pic>
        <p:nvPicPr>
          <p:cNvPr id="5" name="图片 4"/>
          <p:cNvPicPr>
            <a:picLocks noChangeAspect="1"/>
          </p:cNvPicPr>
          <p:nvPr/>
        </p:nvPicPr>
        <p:blipFill>
          <a:blip r:embed="rId1"/>
          <a:stretch>
            <a:fillRect/>
          </a:stretch>
        </p:blipFill>
        <p:spPr>
          <a:xfrm>
            <a:off x="972185" y="2649855"/>
            <a:ext cx="10095230" cy="2599690"/>
          </a:xfrm>
          <a:prstGeom prst="rect">
            <a:avLst/>
          </a:prstGeom>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三、班级科学区角活动的设计与指导</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3" name="文本框 2"/>
          <p:cNvSpPr txBox="1"/>
          <p:nvPr/>
        </p:nvSpPr>
        <p:spPr>
          <a:xfrm>
            <a:off x="330200" y="1065530"/>
            <a:ext cx="11010900" cy="450850"/>
          </a:xfrm>
          <a:prstGeom prst="rect">
            <a:avLst/>
          </a:prstGeom>
          <a:noFill/>
        </p:spPr>
        <p:txBody>
          <a:bodyPr wrap="square" rtlCol="0" anchor="t">
            <a:spAutoFit/>
          </a:bodyPr>
          <a:p>
            <a:pPr>
              <a:lnSpc>
                <a:spcPct val="130000"/>
              </a:lnSpc>
            </a:pPr>
            <a:r>
              <a:rPr lang="zh-CN" altLang="en-US" dirty="0" smtClean="0">
                <a:solidFill>
                  <a:schemeClr val="accent5">
                    <a:lumMod val="50000"/>
                  </a:schemeClr>
                </a:solidFill>
                <a:latin typeface="Arial" panose="020B0604020202020204" pitchFamily="34" charset="0"/>
                <a:ea typeface="微软雅黑" panose="020B0503020204020204" pitchFamily="34" charset="-122"/>
              </a:rPr>
              <a:t>（2）用符号代替文字，注重形象化</a:t>
            </a:r>
            <a:endParaRPr lang="zh-CN" altLang="en-US" dirty="0" smtClean="0">
              <a:solidFill>
                <a:schemeClr val="accent5">
                  <a:lumMod val="50000"/>
                </a:schemeClr>
              </a:solidFill>
              <a:latin typeface="Arial" panose="020B0604020202020204" pitchFamily="34" charset="0"/>
              <a:ea typeface="微软雅黑" panose="020B0503020204020204" pitchFamily="34" charset="-122"/>
            </a:endParaRPr>
          </a:p>
        </p:txBody>
      </p:sp>
      <p:sp>
        <p:nvSpPr>
          <p:cNvPr id="2" name="文本框 1"/>
          <p:cNvSpPr txBox="1"/>
          <p:nvPr/>
        </p:nvSpPr>
        <p:spPr>
          <a:xfrm>
            <a:off x="561340" y="1633220"/>
            <a:ext cx="11035030" cy="1170305"/>
          </a:xfrm>
          <a:prstGeom prst="rect">
            <a:avLst/>
          </a:prstGeom>
          <a:noFill/>
        </p:spPr>
        <p:txBody>
          <a:bodyPr wrap="square" rtlCol="0" anchor="t">
            <a:spAutoFit/>
          </a:bodyPr>
          <a:p>
            <a:pPr>
              <a:lnSpc>
                <a:spcPct val="13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教师可以让幼儿来帮忙解决这个问题：组织幼儿讨论猜想和实验结果分别可以用什么标记来表示？是不是还可以用图案来表示？实际上，问号、耳朵、脑袋、小手、眼睛等形象生动的图案，完全可以解决幼儿不识字或识字量少的问题。比如，下沉记为“↓”，上浮记为“↑”。</a:t>
            </a:r>
            <a:endParaRPr lang="zh-CN" altLang="en-US" dirty="0" smtClean="0">
              <a:latin typeface="Arial" panose="020B0604020202020204" pitchFamily="34" charset="0"/>
              <a:ea typeface="微软雅黑" panose="020B0503020204020204" pitchFamily="34" charset="-122"/>
            </a:endParaRPr>
          </a:p>
        </p:txBody>
      </p:sp>
      <p:sp>
        <p:nvSpPr>
          <p:cNvPr id="4" name="文本框 3"/>
          <p:cNvSpPr txBox="1"/>
          <p:nvPr/>
        </p:nvSpPr>
        <p:spPr>
          <a:xfrm>
            <a:off x="330200" y="2920365"/>
            <a:ext cx="4039235" cy="450850"/>
          </a:xfrm>
          <a:prstGeom prst="rect">
            <a:avLst/>
          </a:prstGeom>
          <a:noFill/>
        </p:spPr>
        <p:txBody>
          <a:bodyPr wrap="square" rtlCol="0" anchor="t">
            <a:spAutoFit/>
          </a:bodyPr>
          <a:p>
            <a:pPr>
              <a:lnSpc>
                <a:spcPct val="130000"/>
              </a:lnSpc>
            </a:pPr>
            <a:r>
              <a:rPr lang="zh-CN" altLang="en-US" dirty="0" smtClean="0">
                <a:solidFill>
                  <a:schemeClr val="accent5">
                    <a:lumMod val="50000"/>
                  </a:schemeClr>
                </a:solidFill>
                <a:latin typeface="Arial" panose="020B0604020202020204" pitchFamily="34" charset="0"/>
                <a:ea typeface="微软雅黑" panose="020B0503020204020204" pitchFamily="34" charset="-122"/>
              </a:rPr>
              <a:t>（3）图标尽量与实物相近、相符</a:t>
            </a:r>
            <a:endParaRPr lang="zh-CN" altLang="en-US" dirty="0" smtClean="0">
              <a:solidFill>
                <a:schemeClr val="accent5">
                  <a:lumMod val="50000"/>
                </a:schemeClr>
              </a:solidFill>
              <a:latin typeface="Arial" panose="020B0604020202020204" pitchFamily="34" charset="0"/>
              <a:ea typeface="微软雅黑" panose="020B0503020204020204" pitchFamily="34" charset="-122"/>
            </a:endParaRPr>
          </a:p>
        </p:txBody>
      </p:sp>
      <p:sp>
        <p:nvSpPr>
          <p:cNvPr id="6" name="文本框 5"/>
          <p:cNvSpPr txBox="1"/>
          <p:nvPr/>
        </p:nvSpPr>
        <p:spPr>
          <a:xfrm>
            <a:off x="561340" y="3488055"/>
            <a:ext cx="11035030" cy="810260"/>
          </a:xfrm>
          <a:prstGeom prst="rect">
            <a:avLst/>
          </a:prstGeom>
          <a:noFill/>
        </p:spPr>
        <p:txBody>
          <a:bodyPr wrap="square" rtlCol="0" anchor="t">
            <a:spAutoFit/>
          </a:bodyPr>
          <a:p>
            <a:pPr>
              <a:lnSpc>
                <a:spcPct val="13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记录讲求的是尊重科学、尊重现实，在设计记录表时也要遵循这一点。教师在提供图标时，应尽可能与实物相近，或采用实物图案，甚至可以直接将实物剪下来粘贴在记录表上。</a:t>
            </a:r>
            <a:endParaRPr lang="zh-CN" altLang="en-US" dirty="0" smtClean="0">
              <a:latin typeface="Arial" panose="020B0604020202020204" pitchFamily="34" charset="0"/>
              <a:ea typeface="微软雅黑" panose="020B0503020204020204" pitchFamily="34" charset="-122"/>
            </a:endParaRPr>
          </a:p>
        </p:txBody>
      </p:sp>
      <p:sp>
        <p:nvSpPr>
          <p:cNvPr id="7" name="文本框 6"/>
          <p:cNvSpPr txBox="1"/>
          <p:nvPr/>
        </p:nvSpPr>
        <p:spPr>
          <a:xfrm>
            <a:off x="330200" y="4415155"/>
            <a:ext cx="4039235" cy="450850"/>
          </a:xfrm>
          <a:prstGeom prst="rect">
            <a:avLst/>
          </a:prstGeom>
          <a:noFill/>
        </p:spPr>
        <p:txBody>
          <a:bodyPr wrap="square" rtlCol="0" anchor="t">
            <a:spAutoFit/>
          </a:bodyPr>
          <a:p>
            <a:pPr>
              <a:lnSpc>
                <a:spcPct val="130000"/>
              </a:lnSpc>
            </a:pPr>
            <a:r>
              <a:rPr lang="zh-CN" altLang="en-US" dirty="0" smtClean="0">
                <a:solidFill>
                  <a:schemeClr val="accent5">
                    <a:lumMod val="50000"/>
                  </a:schemeClr>
                </a:solidFill>
                <a:latin typeface="Arial" panose="020B0604020202020204" pitchFamily="34" charset="0"/>
                <a:ea typeface="微软雅黑" panose="020B0503020204020204" pitchFamily="34" charset="-122"/>
              </a:rPr>
              <a:t>（4）化繁为简，一目了然</a:t>
            </a:r>
            <a:endParaRPr lang="zh-CN" altLang="en-US" dirty="0" smtClean="0">
              <a:solidFill>
                <a:schemeClr val="accent5">
                  <a:lumMod val="50000"/>
                </a:schemeClr>
              </a:solidFill>
              <a:latin typeface="Arial" panose="020B0604020202020204" pitchFamily="34" charset="0"/>
              <a:ea typeface="微软雅黑" panose="020B0503020204020204" pitchFamily="34" charset="-122"/>
            </a:endParaRPr>
          </a:p>
        </p:txBody>
      </p:sp>
      <p:sp>
        <p:nvSpPr>
          <p:cNvPr id="5" name="文本框 4"/>
          <p:cNvSpPr txBox="1"/>
          <p:nvPr>
            <p:custDataLst>
              <p:tags r:id="rId1"/>
            </p:custDataLst>
          </p:nvPr>
        </p:nvSpPr>
        <p:spPr>
          <a:xfrm>
            <a:off x="561340" y="4982845"/>
            <a:ext cx="11035030" cy="450850"/>
          </a:xfrm>
          <a:prstGeom prst="rect">
            <a:avLst/>
          </a:prstGeom>
          <a:noFill/>
        </p:spPr>
        <p:txBody>
          <a:bodyPr wrap="square" rtlCol="0" anchor="t">
            <a:spAutoFit/>
          </a:bodyPr>
          <a:p>
            <a:pPr>
              <a:lnSpc>
                <a:spcPct val="13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记录表的设计应以简单、清晰为前提，并能体现表格的比较和统计特征，以便幼儿进行交流和展示。</a:t>
            </a:r>
            <a:endParaRPr lang="zh-CN" altLang="en-US"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三、班级科学区角活动的设计与指导</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3" name="文本框 2"/>
          <p:cNvSpPr txBox="1"/>
          <p:nvPr/>
        </p:nvSpPr>
        <p:spPr>
          <a:xfrm>
            <a:off x="330200" y="896620"/>
            <a:ext cx="11010900" cy="450850"/>
          </a:xfrm>
          <a:prstGeom prst="rect">
            <a:avLst/>
          </a:prstGeom>
          <a:noFill/>
        </p:spPr>
        <p:txBody>
          <a:bodyPr wrap="square" rtlCol="0" anchor="t">
            <a:spAutoFit/>
          </a:bodyPr>
          <a:p>
            <a:pPr>
              <a:lnSpc>
                <a:spcPct val="130000"/>
              </a:lnSpc>
            </a:pPr>
            <a:r>
              <a:rPr lang="zh-CN" altLang="en-US" b="1" dirty="0" smtClean="0">
                <a:solidFill>
                  <a:schemeClr val="tx2"/>
                </a:solidFill>
                <a:latin typeface="Arial" panose="020B0604020202020204" pitchFamily="34" charset="0"/>
                <a:ea typeface="微软雅黑" panose="020B0503020204020204" pitchFamily="34" charset="-122"/>
              </a:rPr>
              <a:t>2. 记录表的使用</a:t>
            </a:r>
            <a:endParaRPr lang="zh-CN" altLang="en-US" b="1" dirty="0" smtClean="0">
              <a:solidFill>
                <a:schemeClr val="tx2"/>
              </a:solidFill>
              <a:latin typeface="Arial" panose="020B0604020202020204" pitchFamily="34" charset="0"/>
              <a:ea typeface="微软雅黑" panose="020B0503020204020204" pitchFamily="34" charset="-122"/>
            </a:endParaRPr>
          </a:p>
        </p:txBody>
      </p:sp>
      <p:sp>
        <p:nvSpPr>
          <p:cNvPr id="11" name="平行四边形 10"/>
          <p:cNvSpPr/>
          <p:nvPr>
            <p:custDataLst>
              <p:tags r:id="rId1"/>
            </p:custDataLst>
          </p:nvPr>
        </p:nvSpPr>
        <p:spPr>
          <a:xfrm>
            <a:off x="897890" y="1785620"/>
            <a:ext cx="10290810" cy="1191260"/>
          </a:xfrm>
          <a:prstGeom prst="parallelogram">
            <a:avLst>
              <a:gd name="adj" fmla="val 14222"/>
            </a:avLst>
          </a:prstGeom>
          <a:gradFill>
            <a:gsLst>
              <a:gs pos="0">
                <a:srgbClr val="F7B802">
                  <a:lumMod val="20000"/>
                  <a:lumOff val="80000"/>
                  <a:alpha val="2000"/>
                </a:srgbClr>
              </a:gs>
              <a:gs pos="100000">
                <a:srgbClr val="7578EC">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cxnSp>
        <p:nvCxnSpPr>
          <p:cNvPr id="38" name="直接箭头连接符 37"/>
          <p:cNvCxnSpPr/>
          <p:nvPr>
            <p:custDataLst>
              <p:tags r:id="rId2"/>
            </p:custDataLst>
          </p:nvPr>
        </p:nvCxnSpPr>
        <p:spPr>
          <a:xfrm>
            <a:off x="3112139" y="1645896"/>
            <a:ext cx="526749" cy="0"/>
          </a:xfrm>
          <a:prstGeom prst="straightConnector1">
            <a:avLst/>
          </a:prstGeom>
          <a:ln>
            <a:solidFill>
              <a:srgbClr val="7578EC">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28" name="平行四边形 27"/>
          <p:cNvSpPr/>
          <p:nvPr>
            <p:custDataLst>
              <p:tags r:id="rId3"/>
            </p:custDataLst>
          </p:nvPr>
        </p:nvSpPr>
        <p:spPr>
          <a:xfrm>
            <a:off x="897890" y="3307080"/>
            <a:ext cx="10290810" cy="1191260"/>
          </a:xfrm>
          <a:prstGeom prst="parallelogram">
            <a:avLst>
              <a:gd name="adj" fmla="val 14222"/>
            </a:avLst>
          </a:prstGeom>
          <a:gradFill>
            <a:gsLst>
              <a:gs pos="0">
                <a:srgbClr val="F7B802">
                  <a:lumMod val="20000"/>
                  <a:lumOff val="80000"/>
                  <a:alpha val="2000"/>
                </a:srgbClr>
              </a:gs>
              <a:gs pos="100000">
                <a:srgbClr val="F7B802">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cxnSp>
        <p:nvCxnSpPr>
          <p:cNvPr id="33" name="直接箭头连接符 32"/>
          <p:cNvCxnSpPr/>
          <p:nvPr>
            <p:custDataLst>
              <p:tags r:id="rId4"/>
            </p:custDataLst>
          </p:nvPr>
        </p:nvCxnSpPr>
        <p:spPr>
          <a:xfrm>
            <a:off x="3112139" y="3167140"/>
            <a:ext cx="526749" cy="0"/>
          </a:xfrm>
          <a:prstGeom prst="straightConnector1">
            <a:avLst/>
          </a:prstGeom>
          <a:ln>
            <a:solidFill>
              <a:srgbClr val="F7B802">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51" name="平行四边形 50"/>
          <p:cNvSpPr/>
          <p:nvPr>
            <p:custDataLst>
              <p:tags r:id="rId5"/>
            </p:custDataLst>
          </p:nvPr>
        </p:nvSpPr>
        <p:spPr>
          <a:xfrm>
            <a:off x="897890" y="4828540"/>
            <a:ext cx="10290810" cy="1191260"/>
          </a:xfrm>
          <a:prstGeom prst="parallelogram">
            <a:avLst>
              <a:gd name="adj" fmla="val 14222"/>
            </a:avLst>
          </a:prstGeom>
          <a:gradFill>
            <a:gsLst>
              <a:gs pos="0">
                <a:srgbClr val="F7B802">
                  <a:lumMod val="20000"/>
                  <a:lumOff val="80000"/>
                  <a:alpha val="2000"/>
                </a:srgbClr>
              </a:gs>
              <a:gs pos="100000">
                <a:srgbClr val="F18703">
                  <a:lumMod val="20000"/>
                  <a:lumOff val="80000"/>
                </a:srgbClr>
              </a:gs>
            </a:gsLst>
            <a:lin ang="108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cs typeface="MiSans" panose="00000500000000000000" charset="-122"/>
            </a:endParaRPr>
          </a:p>
        </p:txBody>
      </p:sp>
      <p:cxnSp>
        <p:nvCxnSpPr>
          <p:cNvPr id="56" name="直接箭头连接符 55"/>
          <p:cNvCxnSpPr/>
          <p:nvPr>
            <p:custDataLst>
              <p:tags r:id="rId6"/>
            </p:custDataLst>
          </p:nvPr>
        </p:nvCxnSpPr>
        <p:spPr>
          <a:xfrm>
            <a:off x="3112139" y="4688383"/>
            <a:ext cx="526749" cy="0"/>
          </a:xfrm>
          <a:prstGeom prst="straightConnector1">
            <a:avLst/>
          </a:prstGeom>
          <a:ln>
            <a:solidFill>
              <a:srgbClr val="F18703">
                <a:alpha val="40000"/>
              </a:srgbClr>
            </a:solidFill>
            <a:tailEnd type="stealth"/>
          </a:ln>
        </p:spPr>
        <p:style>
          <a:lnRef idx="1">
            <a:srgbClr val="7578EC"/>
          </a:lnRef>
          <a:fillRef idx="0">
            <a:srgbClr val="7578EC"/>
          </a:fillRef>
          <a:effectRef idx="0">
            <a:srgbClr val="7578EC"/>
          </a:effectRef>
          <a:fontRef idx="minor">
            <a:srgbClr val="000000"/>
          </a:fontRef>
        </p:style>
      </p:cxnSp>
      <p:sp>
        <p:nvSpPr>
          <p:cNvPr id="107" name="燕尾形 106"/>
          <p:cNvSpPr/>
          <p:nvPr>
            <p:custDataLst>
              <p:tags r:id="rId7"/>
            </p:custDataLst>
          </p:nvPr>
        </p:nvSpPr>
        <p:spPr>
          <a:xfrm>
            <a:off x="1042670" y="3167380"/>
            <a:ext cx="4455795" cy="448945"/>
          </a:xfrm>
          <a:prstGeom prst="chevron">
            <a:avLst/>
          </a:prstGeom>
          <a:noFill/>
          <a:ln>
            <a:gradFill>
              <a:gsLst>
                <a:gs pos="0">
                  <a:srgbClr val="F7B802"/>
                </a:gs>
                <a:gs pos="100000">
                  <a:srgbClr val="F7B802">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04" name="燕尾形 103"/>
          <p:cNvSpPr/>
          <p:nvPr>
            <p:custDataLst>
              <p:tags r:id="rId8"/>
            </p:custDataLst>
          </p:nvPr>
        </p:nvSpPr>
        <p:spPr>
          <a:xfrm>
            <a:off x="735330" y="3076575"/>
            <a:ext cx="4783455" cy="481965"/>
          </a:xfrm>
          <a:prstGeom prst="chevron">
            <a:avLst/>
          </a:prstGeom>
          <a:solidFill>
            <a:srgbClr val="F7B802"/>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8" name="燕尾形 117"/>
          <p:cNvSpPr/>
          <p:nvPr>
            <p:custDataLst>
              <p:tags r:id="rId9"/>
            </p:custDataLst>
          </p:nvPr>
        </p:nvSpPr>
        <p:spPr>
          <a:xfrm>
            <a:off x="1042670" y="4723765"/>
            <a:ext cx="4455795" cy="448945"/>
          </a:xfrm>
          <a:prstGeom prst="chevron">
            <a:avLst/>
          </a:prstGeom>
          <a:noFill/>
          <a:ln>
            <a:gradFill>
              <a:gsLst>
                <a:gs pos="0">
                  <a:srgbClr val="F18703"/>
                </a:gs>
                <a:gs pos="100000">
                  <a:srgbClr val="F18703">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19" name="燕尾形 118"/>
          <p:cNvSpPr/>
          <p:nvPr>
            <p:custDataLst>
              <p:tags r:id="rId10"/>
            </p:custDataLst>
          </p:nvPr>
        </p:nvSpPr>
        <p:spPr>
          <a:xfrm>
            <a:off x="735330" y="4632960"/>
            <a:ext cx="4783455" cy="481965"/>
          </a:xfrm>
          <a:prstGeom prst="chevron">
            <a:avLst/>
          </a:prstGeom>
          <a:solidFill>
            <a:srgbClr val="F18703"/>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2" name="燕尾形 121"/>
          <p:cNvSpPr/>
          <p:nvPr>
            <p:custDataLst>
              <p:tags r:id="rId11"/>
            </p:custDataLst>
          </p:nvPr>
        </p:nvSpPr>
        <p:spPr>
          <a:xfrm>
            <a:off x="1042670" y="1610360"/>
            <a:ext cx="4455795" cy="448945"/>
          </a:xfrm>
          <a:prstGeom prst="chevron">
            <a:avLst/>
          </a:prstGeom>
          <a:noFill/>
          <a:ln>
            <a:gradFill>
              <a:gsLst>
                <a:gs pos="0">
                  <a:srgbClr val="7578EC"/>
                </a:gs>
                <a:gs pos="100000">
                  <a:srgbClr val="7578EC">
                    <a:alpha val="0"/>
                  </a:srgbClr>
                </a:gs>
              </a:gsLst>
              <a:lin ang="10800000" scaled="1"/>
            </a:grad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23" name="燕尾形 122"/>
          <p:cNvSpPr/>
          <p:nvPr>
            <p:custDataLst>
              <p:tags r:id="rId12"/>
            </p:custDataLst>
          </p:nvPr>
        </p:nvSpPr>
        <p:spPr>
          <a:xfrm>
            <a:off x="735330" y="1519555"/>
            <a:ext cx="4783455" cy="481965"/>
          </a:xfrm>
          <a:prstGeom prst="chevron">
            <a:avLst/>
          </a:prstGeom>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a:p>
        </p:txBody>
      </p:sp>
      <p:sp>
        <p:nvSpPr>
          <p:cNvPr id="146" name="文本框 145"/>
          <p:cNvSpPr txBox="1"/>
          <p:nvPr>
            <p:custDataLst>
              <p:tags r:id="rId13"/>
            </p:custDataLst>
          </p:nvPr>
        </p:nvSpPr>
        <p:spPr>
          <a:xfrm>
            <a:off x="1075055" y="1584960"/>
            <a:ext cx="4177030" cy="322580"/>
          </a:xfrm>
          <a:prstGeom prst="rect">
            <a:avLst/>
          </a:prstGeom>
          <a:noFill/>
        </p:spPr>
        <p:txBody>
          <a:bodyPr wrap="square" bIns="0" rtlCol="0">
            <a:spAutoFit/>
          </a:bodyPr>
          <a:p>
            <a:pPr algn="l">
              <a:lnSpc>
                <a:spcPct val="100000"/>
              </a:lnSpc>
            </a:pPr>
            <a:r>
              <a:rPr lang="zh-CN" altLang="en-US">
                <a:solidFill>
                  <a:srgbClr val="FFFFFF"/>
                </a:solidFill>
                <a:uFillTx/>
                <a:latin typeface="思源黑体 CN Bold" panose="020B0800000000000000" charset="-122"/>
                <a:ea typeface="思源黑体 CN Bold" panose="020B0800000000000000" charset="-122"/>
              </a:rPr>
              <a:t>（1）由简到繁，遵循幼儿的年龄特点。</a:t>
            </a:r>
            <a:endParaRPr lang="zh-CN" altLang="en-US">
              <a:solidFill>
                <a:srgbClr val="FFFFFF"/>
              </a:solidFill>
              <a:uFillTx/>
              <a:latin typeface="思源黑体 CN Bold" panose="020B0800000000000000" charset="-122"/>
              <a:ea typeface="思源黑体 CN Bold" panose="020B0800000000000000" charset="-122"/>
            </a:endParaRPr>
          </a:p>
        </p:txBody>
      </p:sp>
      <p:sp>
        <p:nvSpPr>
          <p:cNvPr id="147" name="文本框 146"/>
          <p:cNvSpPr txBox="1"/>
          <p:nvPr>
            <p:custDataLst>
              <p:tags r:id="rId14"/>
            </p:custDataLst>
          </p:nvPr>
        </p:nvSpPr>
        <p:spPr>
          <a:xfrm>
            <a:off x="1252855" y="2124075"/>
            <a:ext cx="9466580" cy="829945"/>
          </a:xfrm>
          <a:prstGeom prst="rect">
            <a:avLst/>
          </a:prstGeom>
          <a:noFill/>
        </p:spPr>
        <p:txBody>
          <a:bodyPr wrap="square" rtlCol="0">
            <a:spAutoFit/>
          </a:bodyPr>
          <a:p>
            <a:pPr algn="l" fontAlgn="auto">
              <a:lnSpc>
                <a:spcPct val="100000"/>
              </a:lnSpc>
              <a:spcAft>
                <a:spcPts val="1000"/>
              </a:spcAft>
            </a:pPr>
            <a:r>
              <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不同年龄幼儿的科学发现活动目标不同，反映到记录表上，自然应该遵循幼儿的年龄特点。在使用过程中，教师要使它的形式由简单到复杂，由二元表逐渐过渡到多元表，以使幼儿能够充分认识并掌握记录的技能，从而真正发挥记录表的独特作用。</a:t>
            </a:r>
            <a:endPar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9" name="文本框 138"/>
          <p:cNvSpPr txBox="1"/>
          <p:nvPr>
            <p:custDataLst>
              <p:tags r:id="rId15"/>
            </p:custDataLst>
          </p:nvPr>
        </p:nvSpPr>
        <p:spPr>
          <a:xfrm>
            <a:off x="1075055" y="3141345"/>
            <a:ext cx="3030220" cy="322580"/>
          </a:xfrm>
          <a:prstGeom prst="rect">
            <a:avLst/>
          </a:prstGeom>
          <a:noFill/>
        </p:spPr>
        <p:txBody>
          <a:bodyPr wrap="square" bIns="0" rtlCol="0">
            <a:spAutoFit/>
          </a:bodyPr>
          <a:p>
            <a:pPr algn="l">
              <a:lnSpc>
                <a:spcPct val="100000"/>
              </a:lnSpc>
            </a:pPr>
            <a:r>
              <a:rPr lang="zh-CN" altLang="en-US">
                <a:solidFill>
                  <a:srgbClr val="FFFFFF"/>
                </a:solidFill>
                <a:uFillTx/>
                <a:latin typeface="思源黑体 CN Bold" panose="020B0800000000000000" charset="-122"/>
                <a:ea typeface="思源黑体 CN Bold" panose="020B0800000000000000" charset="-122"/>
              </a:rPr>
              <a:t>（2）记录方式灵活多样。</a:t>
            </a:r>
            <a:endParaRPr lang="zh-CN" altLang="en-US">
              <a:solidFill>
                <a:srgbClr val="FFFFFF"/>
              </a:solidFill>
              <a:uFillTx/>
              <a:latin typeface="思源黑体 CN Bold" panose="020B0800000000000000" charset="-122"/>
              <a:ea typeface="思源黑体 CN Bold" panose="020B0800000000000000" charset="-122"/>
            </a:endParaRPr>
          </a:p>
        </p:txBody>
      </p:sp>
      <p:sp>
        <p:nvSpPr>
          <p:cNvPr id="140" name="文本框 139"/>
          <p:cNvSpPr txBox="1"/>
          <p:nvPr>
            <p:custDataLst>
              <p:tags r:id="rId16"/>
            </p:custDataLst>
          </p:nvPr>
        </p:nvSpPr>
        <p:spPr>
          <a:xfrm>
            <a:off x="1075055" y="4698365"/>
            <a:ext cx="3291205" cy="322580"/>
          </a:xfrm>
          <a:prstGeom prst="rect">
            <a:avLst/>
          </a:prstGeom>
          <a:noFill/>
        </p:spPr>
        <p:txBody>
          <a:bodyPr wrap="square" bIns="0" rtlCol="0">
            <a:spAutoFit/>
          </a:bodyPr>
          <a:p>
            <a:pPr algn="l">
              <a:lnSpc>
                <a:spcPct val="100000"/>
              </a:lnSpc>
            </a:pPr>
            <a:r>
              <a:rPr lang="zh-CN" altLang="en-US">
                <a:solidFill>
                  <a:srgbClr val="FFFFFF"/>
                </a:solidFill>
                <a:uFillTx/>
                <a:latin typeface="思源黑体 CN Bold" panose="020B0800000000000000" charset="-122"/>
                <a:ea typeface="思源黑体 CN Bold" panose="020B0800000000000000" charset="-122"/>
              </a:rPr>
              <a:t>（3）与交流分享紧密结合。</a:t>
            </a:r>
            <a:endParaRPr lang="zh-CN" altLang="en-US">
              <a:solidFill>
                <a:srgbClr val="FFFFFF"/>
              </a:solidFill>
              <a:uFillTx/>
              <a:latin typeface="思源黑体 CN Bold" panose="020B0800000000000000" charset="-122"/>
              <a:ea typeface="思源黑体 CN Bold" panose="020B0800000000000000" charset="-122"/>
            </a:endParaRPr>
          </a:p>
        </p:txBody>
      </p:sp>
      <p:sp>
        <p:nvSpPr>
          <p:cNvPr id="4" name="文本框 3"/>
          <p:cNvSpPr txBox="1"/>
          <p:nvPr>
            <p:custDataLst>
              <p:tags r:id="rId17"/>
            </p:custDataLst>
          </p:nvPr>
        </p:nvSpPr>
        <p:spPr>
          <a:xfrm>
            <a:off x="1252855" y="3611880"/>
            <a:ext cx="9466580" cy="829945"/>
          </a:xfrm>
          <a:prstGeom prst="rect">
            <a:avLst/>
          </a:prstGeom>
          <a:noFill/>
        </p:spPr>
        <p:txBody>
          <a:bodyPr wrap="square" rtlCol="0">
            <a:spAutoFit/>
          </a:bodyPr>
          <a:p>
            <a:pPr algn="l" fontAlgn="auto">
              <a:lnSpc>
                <a:spcPct val="100000"/>
              </a:lnSpc>
              <a:spcAft>
                <a:spcPts val="1000"/>
              </a:spcAft>
            </a:pPr>
            <a:r>
              <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在具体的使用中，小班一般采用</a:t>
            </a:r>
            <a:r>
              <a:rPr lang="zh-CN" altLang="en-US" sz="1600" b="1" u="sng">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教师记录</a:t>
            </a:r>
            <a:r>
              <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的方式。中班幼儿开始比较多地接触这类有记录要求的探究性科学活动，其操作能力和思维能力的提高，使得他们的</a:t>
            </a:r>
            <a:r>
              <a:rPr lang="zh-CN" altLang="en-US" sz="1600" b="1" u="sng">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个体记录</a:t>
            </a:r>
            <a:r>
              <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成为可能。大班幼儿的社会性进一步增强，有了较强的合作意识和合作能力，</a:t>
            </a:r>
            <a:r>
              <a:rPr lang="zh-CN" altLang="en-US" sz="1600" b="1" u="sng">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小组记录</a:t>
            </a:r>
            <a:r>
              <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便成为培养他们合作能力的一种有效措施。</a:t>
            </a:r>
            <a:endPar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4"/>
          <p:cNvSpPr txBox="1"/>
          <p:nvPr>
            <p:custDataLst>
              <p:tags r:id="rId18"/>
            </p:custDataLst>
          </p:nvPr>
        </p:nvSpPr>
        <p:spPr>
          <a:xfrm>
            <a:off x="1252855" y="5137785"/>
            <a:ext cx="9466580" cy="829945"/>
          </a:xfrm>
          <a:prstGeom prst="rect">
            <a:avLst/>
          </a:prstGeom>
          <a:noFill/>
        </p:spPr>
        <p:txBody>
          <a:bodyPr wrap="square" rtlCol="0">
            <a:spAutoFit/>
          </a:bodyPr>
          <a:p>
            <a:pPr algn="l" fontAlgn="auto">
              <a:lnSpc>
                <a:spcPct val="100000"/>
              </a:lnSpc>
              <a:spcAft>
                <a:spcPts val="1000"/>
              </a:spcAft>
            </a:pPr>
            <a:r>
              <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rPr>
              <a:t>教师要创设条件，使幼儿有充分的时间和机会去向同伴、家人说明、描述自己的记录内容。教师指导幼儿用准确、连贯的语言讲述自己的记录过程和发现，既能增进幼儿记录的兴趣，提高他们的语言表达能力，又能提高幼儿总结、概括科学现象的能力。</a:t>
            </a:r>
            <a:endParaRPr lang="zh-CN" altLang="en-US" sz="1600">
              <a:solidFill>
                <a:srgbClr val="000000">
                  <a:lumMod val="75000"/>
                  <a:lumOff val="25000"/>
                </a:srgbClr>
              </a:solidFill>
              <a:uFillTx/>
              <a:latin typeface="微软雅黑" panose="020B0503020204020204" pitchFamily="34" charset="-122"/>
              <a:ea typeface="微软雅黑" panose="020B0503020204020204" pitchFamily="34" charset="-122"/>
              <a:sym typeface="微软雅黑" panose="020B0503020204020204" pitchFamily="34" charset="-122"/>
            </a:endParaRPr>
          </a:p>
        </p:txBody>
      </p:sp>
    </p:spTree>
    <p:custDataLst>
      <p:tags r:id="rId19"/>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5765" y="1041400"/>
            <a:ext cx="10918190" cy="4768850"/>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60070" y="148463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活动目标：</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四、班级科学区角活动举例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2" name="文本框 1"/>
          <p:cNvSpPr txBox="1"/>
          <p:nvPr/>
        </p:nvSpPr>
        <p:spPr>
          <a:xfrm>
            <a:off x="4826000" y="1198880"/>
            <a:ext cx="2540000"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（一）小班：鸟儿的家</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4" name="文本框 3"/>
          <p:cNvSpPr txBox="1"/>
          <p:nvPr/>
        </p:nvSpPr>
        <p:spPr>
          <a:xfrm>
            <a:off x="749935" y="2052955"/>
            <a:ext cx="9675495" cy="810260"/>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 通过观察图片，了解几种鸟儿筑巢的材料，激发幼儿发现、探究自然奥秘的兴趣。</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 通过想象用自己的动作表现鸟巢的特点。</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nvSpPr>
        <p:spPr>
          <a:xfrm>
            <a:off x="547370" y="274193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活动准备：</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49935" y="3310255"/>
            <a:ext cx="9675495" cy="810260"/>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 幼儿用书、教学挂图、练习册。</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 树枝、树叶、泥巴等。</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10" name="文本框 9"/>
          <p:cNvSpPr txBox="1"/>
          <p:nvPr/>
        </p:nvSpPr>
        <p:spPr>
          <a:xfrm>
            <a:off x="560070" y="391033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活动过程：</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49935" y="4478655"/>
            <a:ext cx="10399395" cy="1170305"/>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 出示几种鸟儿筑巢的材料，引导幼儿认识。</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教师：今天老师给你们带来几件宝贝，你们知道是什么吗？（鼓励幼儿逐一说说材料的名称）</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教师：这些材料对鸟儿来说可是宝贝，它们可以用这些东西来搭建自己的家。</a:t>
            </a:r>
            <a:endParaRPr lang="zh-CN" altLang="en-US" dirty="0" smtClean="0">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5765" y="1041400"/>
            <a:ext cx="10918190" cy="4768850"/>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四、班级科学区角活动举例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4" name="文本框 3"/>
          <p:cNvSpPr txBox="1"/>
          <p:nvPr/>
        </p:nvSpPr>
        <p:spPr>
          <a:xfrm>
            <a:off x="572135" y="1189355"/>
            <a:ext cx="10652760" cy="4407535"/>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 引导幼儿看图，了解各种鸟分别用什么材料筑巢。</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教师：这里有几种鸟，我们来看看它们是用什么材料筑巢的。</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教师：树上的鸟儿在用什么材料搭建自己的家？</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教师：这两片树叶像什么？它也是小鸟的家吗？你感觉小鸟在这个树叶上搭建的家里会怎样？（鼓励幼儿用肢体动作或表情表示）</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教师：这种鸟非常能干，会用嘴巴将两片树叶缝起来做自己的家，小鸟宝宝住在里面很安全。这种鸟的名字叫作缝叶莺。</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教师：这只啄木鸟的家又在哪里呢？</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3. 游戏：鸟儿筑巢。</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（1）幼儿看图玩游戏。</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教师展示出一种鸟的图片，幼儿就用动作表现其鸟巢的特点。</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（2）教师播放音乐后，带领幼儿玩鸟儿搭巢的游戏，可以用桌子代替房屋，椅子代替树洞。游戏开始时，</a:t>
            </a:r>
            <a:endParaRPr lang="zh-CN" altLang="en-US" dirty="0" smtClean="0">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 name="任意多边形 25"/>
          <p:cNvSpPr/>
          <p:nvPr>
            <p:custDataLst>
              <p:tags r:id="rId1"/>
            </p:custDataLst>
          </p:nvPr>
        </p:nvSpPr>
        <p:spPr bwMode="auto">
          <a:xfrm>
            <a:off x="3846830" y="1964055"/>
            <a:ext cx="4385310" cy="701675"/>
          </a:xfrm>
          <a:custGeom>
            <a:avLst/>
            <a:gdLst>
              <a:gd name="connsiteX0" fmla="*/ 146607 w 3789879"/>
              <a:gd name="connsiteY0" fmla="*/ 0 h 701522"/>
              <a:gd name="connsiteX1" fmla="*/ 3789879 w 3789879"/>
              <a:gd name="connsiteY1" fmla="*/ 0 h 701522"/>
              <a:gd name="connsiteX2" fmla="*/ 3786181 w 3789879"/>
              <a:gd name="connsiteY2" fmla="*/ 2425 h 701522"/>
              <a:gd name="connsiteX3" fmla="*/ 3674375 w 3789879"/>
              <a:gd name="connsiteY3" fmla="*/ 358707 h 701522"/>
              <a:gd name="connsiteX4" fmla="*/ 3755085 w 3789879"/>
              <a:gd name="connsiteY4" fmla="*/ 679338 h 701522"/>
              <a:gd name="connsiteX5" fmla="*/ 3774434 w 3789879"/>
              <a:gd name="connsiteY5" fmla="*/ 701522 h 701522"/>
              <a:gd name="connsiteX6" fmla="*/ 117145 w 3789879"/>
              <a:gd name="connsiteY6" fmla="*/ 701522 h 701522"/>
              <a:gd name="connsiteX7" fmla="*/ 103687 w 3789879"/>
              <a:gd name="connsiteY7" fmla="*/ 698250 h 701522"/>
              <a:gd name="connsiteX8" fmla="*/ 161558 w 3789879"/>
              <a:gd name="connsiteY8" fmla="*/ 698250 h 701522"/>
              <a:gd name="connsiteX9" fmla="*/ 0 w 3789879"/>
              <a:gd name="connsiteY9" fmla="*/ 347489 h 701522"/>
              <a:gd name="connsiteX10" fmla="*/ 128989 w 3789879"/>
              <a:gd name="connsiteY10" fmla="*/ 3856 h 70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89879" h="701522">
                <a:moveTo>
                  <a:pt x="146607" y="0"/>
                </a:moveTo>
                <a:lnTo>
                  <a:pt x="3789879" y="0"/>
                </a:lnTo>
                <a:lnTo>
                  <a:pt x="3786181" y="2425"/>
                </a:lnTo>
                <a:cubicBezTo>
                  <a:pt x="3720477" y="61125"/>
                  <a:pt x="3674375" y="198544"/>
                  <a:pt x="3674375" y="358707"/>
                </a:cubicBezTo>
                <a:cubicBezTo>
                  <a:pt x="3674375" y="492176"/>
                  <a:pt x="3706390" y="609851"/>
                  <a:pt x="3755085" y="679338"/>
                </a:cubicBezTo>
                <a:lnTo>
                  <a:pt x="3774434" y="701522"/>
                </a:lnTo>
                <a:lnTo>
                  <a:pt x="117145" y="701522"/>
                </a:lnTo>
                <a:lnTo>
                  <a:pt x="103687" y="698250"/>
                </a:lnTo>
                <a:lnTo>
                  <a:pt x="161558" y="698250"/>
                </a:lnTo>
                <a:cubicBezTo>
                  <a:pt x="72299" y="698250"/>
                  <a:pt x="0" y="541179"/>
                  <a:pt x="0" y="347489"/>
                </a:cubicBezTo>
                <a:cubicBezTo>
                  <a:pt x="0" y="178010"/>
                  <a:pt x="55354" y="36568"/>
                  <a:pt x="128989" y="3856"/>
                </a:cubicBezTo>
                <a:close/>
              </a:path>
            </a:pathLst>
          </a:custGeom>
          <a:solidFill>
            <a:srgbClr val="99CB38">
              <a:lumMod val="40000"/>
              <a:lumOff val="60000"/>
              <a:alpha val="90000"/>
            </a:srgbClr>
          </a:solidFill>
          <a:ln w="19050" cap="rnd" cmpd="sng" algn="ctr">
            <a:noFill/>
            <a:prstDash val="solid"/>
          </a:ln>
          <a:effectLst/>
        </p:spPr>
        <p:txBody>
          <a:bodyPr lIns="324000" tIns="0" rIns="144000" bIns="0" spcCol="1270" anchor="ctr">
            <a:normAutofit lnSpcReduction="20000"/>
          </a:bodyPr>
          <a:lstStyle/>
          <a:p>
            <a:pPr eaLnBrk="1" fontAlgn="auto" hangingPunct="1">
              <a:lnSpc>
                <a:spcPct val="130000"/>
              </a:lnSpc>
              <a:spcBef>
                <a:spcPts val="0"/>
              </a:spcBef>
              <a:spcAft>
                <a:spcPts val="0"/>
              </a:spcAft>
              <a:defRPr/>
            </a:pPr>
            <a:r>
              <a:rPr lang="zh-CN" altLang="en-US" sz="2000" b="1" kern="0" dirty="0">
                <a:solidFill>
                  <a:srgbClr val="3C4F15"/>
                </a:solidFill>
                <a:latin typeface="微软雅黑" panose="020B0503020204020204" pitchFamily="34" charset="-122"/>
                <a:ea typeface="微软雅黑" panose="020B0503020204020204" pitchFamily="34" charset="-122"/>
              </a:rPr>
              <a:t>第一节　班级区角学习活动概述</a:t>
            </a:r>
            <a:endParaRPr lang="zh-CN" altLang="en-US" sz="2000" b="1" kern="0" dirty="0">
              <a:solidFill>
                <a:srgbClr val="3C4F15"/>
              </a:solidFill>
              <a:latin typeface="微软雅黑" panose="020B0503020204020204" pitchFamily="34" charset="-122"/>
              <a:ea typeface="微软雅黑" panose="020B0503020204020204" pitchFamily="34" charset="-122"/>
            </a:endParaRPr>
          </a:p>
        </p:txBody>
      </p:sp>
      <p:sp>
        <p:nvSpPr>
          <p:cNvPr id="27" name="流程图: 库存数据 26"/>
          <p:cNvSpPr/>
          <p:nvPr>
            <p:custDataLst>
              <p:tags r:id="rId2"/>
            </p:custDataLst>
          </p:nvPr>
        </p:nvSpPr>
        <p:spPr bwMode="auto">
          <a:xfrm>
            <a:off x="3084513" y="1960563"/>
            <a:ext cx="873125" cy="701675"/>
          </a:xfrm>
          <a:prstGeom prst="flowChartOnlineStorage">
            <a:avLst/>
          </a:prstGeom>
          <a:solidFill>
            <a:srgbClr val="99CB38"/>
          </a:solidFill>
          <a:ln w="76200" cap="rnd" cmpd="sng" algn="ctr">
            <a:noFill/>
            <a:prstDash val="solid"/>
          </a:ln>
          <a:effectLst/>
        </p:spPr>
        <p:txBody>
          <a:bodyPr lIns="0" rIns="0" anchor="ctr"/>
          <a:lstStyle/>
          <a:p>
            <a:pPr eaLnBrk="1" fontAlgn="auto" hangingPunct="1">
              <a:spcBef>
                <a:spcPts val="0"/>
              </a:spcBef>
              <a:spcAft>
                <a:spcPts val="0"/>
              </a:spcAft>
              <a:defRPr/>
            </a:pPr>
            <a:endParaRPr lang="zh-CN" altLang="en-US" sz="2400" b="1" kern="0" dirty="0">
              <a:solidFill>
                <a:srgbClr val="FFFFFF"/>
              </a:solidFill>
              <a:latin typeface="微软雅黑" panose="020B0503020204020204" pitchFamily="34" charset="-122"/>
              <a:ea typeface="微软雅黑" panose="020B0503020204020204" pitchFamily="34" charset="-122"/>
            </a:endParaRPr>
          </a:p>
        </p:txBody>
      </p:sp>
      <p:sp>
        <p:nvSpPr>
          <p:cNvPr id="28" name="椭圆 27"/>
          <p:cNvSpPr/>
          <p:nvPr>
            <p:custDataLst>
              <p:tags r:id="rId3"/>
            </p:custDataLst>
          </p:nvPr>
        </p:nvSpPr>
        <p:spPr bwMode="auto">
          <a:xfrm>
            <a:off x="8155940" y="1963738"/>
            <a:ext cx="300038" cy="701675"/>
          </a:xfrm>
          <a:prstGeom prst="ellipse">
            <a:avLst/>
          </a:prstGeom>
          <a:solidFill>
            <a:srgbClr val="99CB38">
              <a:lumMod val="20000"/>
              <a:lumOff val="80000"/>
            </a:srgbClr>
          </a:solidFill>
          <a:ln w="19050" cap="rnd" cmpd="sng" algn="ctr">
            <a:no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30" name="任意多边形 29"/>
          <p:cNvSpPr/>
          <p:nvPr>
            <p:custDataLst>
              <p:tags r:id="rId4"/>
            </p:custDataLst>
          </p:nvPr>
        </p:nvSpPr>
        <p:spPr bwMode="auto">
          <a:xfrm>
            <a:off x="3846513" y="3113088"/>
            <a:ext cx="3836987" cy="701675"/>
          </a:xfrm>
          <a:custGeom>
            <a:avLst/>
            <a:gdLst>
              <a:gd name="connsiteX0" fmla="*/ 146607 w 3789879"/>
              <a:gd name="connsiteY0" fmla="*/ 0 h 701522"/>
              <a:gd name="connsiteX1" fmla="*/ 3789879 w 3789879"/>
              <a:gd name="connsiteY1" fmla="*/ 0 h 701522"/>
              <a:gd name="connsiteX2" fmla="*/ 3786181 w 3789879"/>
              <a:gd name="connsiteY2" fmla="*/ 2425 h 701522"/>
              <a:gd name="connsiteX3" fmla="*/ 3674375 w 3789879"/>
              <a:gd name="connsiteY3" fmla="*/ 358707 h 701522"/>
              <a:gd name="connsiteX4" fmla="*/ 3755085 w 3789879"/>
              <a:gd name="connsiteY4" fmla="*/ 679338 h 701522"/>
              <a:gd name="connsiteX5" fmla="*/ 3774434 w 3789879"/>
              <a:gd name="connsiteY5" fmla="*/ 701522 h 701522"/>
              <a:gd name="connsiteX6" fmla="*/ 117145 w 3789879"/>
              <a:gd name="connsiteY6" fmla="*/ 701522 h 701522"/>
              <a:gd name="connsiteX7" fmla="*/ 103687 w 3789879"/>
              <a:gd name="connsiteY7" fmla="*/ 698250 h 701522"/>
              <a:gd name="connsiteX8" fmla="*/ 161558 w 3789879"/>
              <a:gd name="connsiteY8" fmla="*/ 698250 h 701522"/>
              <a:gd name="connsiteX9" fmla="*/ 0 w 3789879"/>
              <a:gd name="connsiteY9" fmla="*/ 347489 h 701522"/>
              <a:gd name="connsiteX10" fmla="*/ 128989 w 3789879"/>
              <a:gd name="connsiteY10" fmla="*/ 3856 h 70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89879" h="701522">
                <a:moveTo>
                  <a:pt x="146607" y="0"/>
                </a:moveTo>
                <a:lnTo>
                  <a:pt x="3789879" y="0"/>
                </a:lnTo>
                <a:lnTo>
                  <a:pt x="3786181" y="2425"/>
                </a:lnTo>
                <a:cubicBezTo>
                  <a:pt x="3720477" y="61125"/>
                  <a:pt x="3674375" y="198544"/>
                  <a:pt x="3674375" y="358707"/>
                </a:cubicBezTo>
                <a:cubicBezTo>
                  <a:pt x="3674375" y="492176"/>
                  <a:pt x="3706390" y="609851"/>
                  <a:pt x="3755085" y="679338"/>
                </a:cubicBezTo>
                <a:lnTo>
                  <a:pt x="3774434" y="701522"/>
                </a:lnTo>
                <a:lnTo>
                  <a:pt x="117145" y="701522"/>
                </a:lnTo>
                <a:lnTo>
                  <a:pt x="103687" y="698250"/>
                </a:lnTo>
                <a:lnTo>
                  <a:pt x="161558" y="698250"/>
                </a:lnTo>
                <a:cubicBezTo>
                  <a:pt x="72299" y="698250"/>
                  <a:pt x="0" y="541179"/>
                  <a:pt x="0" y="347489"/>
                </a:cubicBezTo>
                <a:cubicBezTo>
                  <a:pt x="0" y="178010"/>
                  <a:pt x="55354" y="36568"/>
                  <a:pt x="128989" y="3856"/>
                </a:cubicBezTo>
                <a:close/>
              </a:path>
            </a:pathLst>
          </a:custGeom>
          <a:solidFill>
            <a:srgbClr val="99CB38">
              <a:lumMod val="40000"/>
              <a:lumOff val="60000"/>
              <a:alpha val="90000"/>
            </a:srgbClr>
          </a:solidFill>
          <a:ln w="19050" cap="rnd" cmpd="sng" algn="ctr">
            <a:noFill/>
            <a:prstDash val="solid"/>
          </a:ln>
          <a:effectLst/>
        </p:spPr>
        <p:txBody>
          <a:bodyPr lIns="324000" tIns="0" rIns="144000" bIns="0" spcCol="1270" anchor="ctr">
            <a:normAutofit/>
          </a:bodyPr>
          <a:lstStyle/>
          <a:p>
            <a:pPr eaLnBrk="1" fontAlgn="auto" hangingPunct="1">
              <a:lnSpc>
                <a:spcPct val="130000"/>
              </a:lnSpc>
              <a:spcBef>
                <a:spcPts val="0"/>
              </a:spcBef>
              <a:spcAft>
                <a:spcPts val="0"/>
              </a:spcAft>
              <a:defRPr/>
            </a:pPr>
            <a:r>
              <a:rPr lang="zh-CN" sz="2000" b="1" kern="0">
                <a:solidFill>
                  <a:srgbClr val="3C4F15"/>
                </a:solidFill>
                <a:latin typeface="微软雅黑" panose="020B0503020204020204" pitchFamily="34" charset="-122"/>
                <a:ea typeface="微软雅黑" panose="020B0503020204020204" pitchFamily="34" charset="-122"/>
              </a:rPr>
              <a:t>第二节　自然角的创设与管理 </a:t>
            </a:r>
            <a:endParaRPr lang="zh-CN" sz="2000" b="1" kern="0">
              <a:solidFill>
                <a:srgbClr val="3C4F15"/>
              </a:solidFill>
              <a:latin typeface="微软雅黑" panose="020B0503020204020204" pitchFamily="34" charset="-122"/>
              <a:ea typeface="微软雅黑" panose="020B0503020204020204" pitchFamily="34" charset="-122"/>
            </a:endParaRPr>
          </a:p>
        </p:txBody>
      </p:sp>
      <p:sp>
        <p:nvSpPr>
          <p:cNvPr id="31" name="流程图: 库存数据 30"/>
          <p:cNvSpPr/>
          <p:nvPr>
            <p:custDataLst>
              <p:tags r:id="rId5"/>
            </p:custDataLst>
          </p:nvPr>
        </p:nvSpPr>
        <p:spPr bwMode="auto">
          <a:xfrm>
            <a:off x="3084513" y="3109913"/>
            <a:ext cx="873125" cy="701675"/>
          </a:xfrm>
          <a:prstGeom prst="flowChartOnlineStorage">
            <a:avLst/>
          </a:prstGeom>
          <a:solidFill>
            <a:srgbClr val="99CB38"/>
          </a:solidFill>
          <a:ln w="76200" cap="rnd" cmpd="sng" algn="ctr">
            <a:noFill/>
            <a:prstDash val="solid"/>
          </a:ln>
          <a:effectLst/>
        </p:spPr>
        <p:txBody>
          <a:bodyPr lIns="0" rIns="0" anchor="ctr"/>
          <a:lstStyle/>
          <a:p>
            <a:pPr eaLnBrk="1" fontAlgn="auto" hangingPunct="1">
              <a:spcBef>
                <a:spcPts val="0"/>
              </a:spcBef>
              <a:spcAft>
                <a:spcPts val="0"/>
              </a:spcAft>
              <a:defRPr/>
            </a:pPr>
            <a:endParaRPr lang="zh-CN" altLang="en-US" sz="2400" b="1" kern="0" dirty="0">
              <a:solidFill>
                <a:srgbClr val="FFFFFF"/>
              </a:solidFill>
              <a:latin typeface="微软雅黑" panose="020B0503020204020204" pitchFamily="34" charset="-122"/>
              <a:ea typeface="微软雅黑" panose="020B0503020204020204" pitchFamily="34" charset="-122"/>
            </a:endParaRPr>
          </a:p>
        </p:txBody>
      </p:sp>
      <p:sp>
        <p:nvSpPr>
          <p:cNvPr id="32" name="椭圆 31"/>
          <p:cNvSpPr/>
          <p:nvPr>
            <p:custDataLst>
              <p:tags r:id="rId6"/>
            </p:custDataLst>
          </p:nvPr>
        </p:nvSpPr>
        <p:spPr bwMode="auto">
          <a:xfrm>
            <a:off x="7610475" y="3113088"/>
            <a:ext cx="300038" cy="701675"/>
          </a:xfrm>
          <a:prstGeom prst="ellipse">
            <a:avLst/>
          </a:prstGeom>
          <a:solidFill>
            <a:srgbClr val="99CB38">
              <a:lumMod val="20000"/>
              <a:lumOff val="80000"/>
            </a:srgbClr>
          </a:solidFill>
          <a:ln w="19050" cap="rnd" cmpd="sng" algn="ctr">
            <a:no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34" name="任意多边形 33"/>
          <p:cNvSpPr/>
          <p:nvPr>
            <p:custDataLst>
              <p:tags r:id="rId7"/>
            </p:custDataLst>
          </p:nvPr>
        </p:nvSpPr>
        <p:spPr bwMode="auto">
          <a:xfrm>
            <a:off x="3846830" y="4260850"/>
            <a:ext cx="5088890" cy="701675"/>
          </a:xfrm>
          <a:custGeom>
            <a:avLst/>
            <a:gdLst>
              <a:gd name="connsiteX0" fmla="*/ 146607 w 3789879"/>
              <a:gd name="connsiteY0" fmla="*/ 0 h 701522"/>
              <a:gd name="connsiteX1" fmla="*/ 3789879 w 3789879"/>
              <a:gd name="connsiteY1" fmla="*/ 0 h 701522"/>
              <a:gd name="connsiteX2" fmla="*/ 3786181 w 3789879"/>
              <a:gd name="connsiteY2" fmla="*/ 2425 h 701522"/>
              <a:gd name="connsiteX3" fmla="*/ 3674375 w 3789879"/>
              <a:gd name="connsiteY3" fmla="*/ 358707 h 701522"/>
              <a:gd name="connsiteX4" fmla="*/ 3755085 w 3789879"/>
              <a:gd name="connsiteY4" fmla="*/ 679338 h 701522"/>
              <a:gd name="connsiteX5" fmla="*/ 3774434 w 3789879"/>
              <a:gd name="connsiteY5" fmla="*/ 701522 h 701522"/>
              <a:gd name="connsiteX6" fmla="*/ 117145 w 3789879"/>
              <a:gd name="connsiteY6" fmla="*/ 701522 h 701522"/>
              <a:gd name="connsiteX7" fmla="*/ 103687 w 3789879"/>
              <a:gd name="connsiteY7" fmla="*/ 698250 h 701522"/>
              <a:gd name="connsiteX8" fmla="*/ 161558 w 3789879"/>
              <a:gd name="connsiteY8" fmla="*/ 698250 h 701522"/>
              <a:gd name="connsiteX9" fmla="*/ 0 w 3789879"/>
              <a:gd name="connsiteY9" fmla="*/ 347489 h 701522"/>
              <a:gd name="connsiteX10" fmla="*/ 128989 w 3789879"/>
              <a:gd name="connsiteY10" fmla="*/ 3856 h 701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89879" h="701522">
                <a:moveTo>
                  <a:pt x="146607" y="0"/>
                </a:moveTo>
                <a:lnTo>
                  <a:pt x="3789879" y="0"/>
                </a:lnTo>
                <a:lnTo>
                  <a:pt x="3786181" y="2425"/>
                </a:lnTo>
                <a:cubicBezTo>
                  <a:pt x="3720477" y="61125"/>
                  <a:pt x="3674375" y="198544"/>
                  <a:pt x="3674375" y="358707"/>
                </a:cubicBezTo>
                <a:cubicBezTo>
                  <a:pt x="3674375" y="492176"/>
                  <a:pt x="3706390" y="609851"/>
                  <a:pt x="3755085" y="679338"/>
                </a:cubicBezTo>
                <a:lnTo>
                  <a:pt x="3774434" y="701522"/>
                </a:lnTo>
                <a:lnTo>
                  <a:pt x="117145" y="701522"/>
                </a:lnTo>
                <a:lnTo>
                  <a:pt x="103687" y="698250"/>
                </a:lnTo>
                <a:lnTo>
                  <a:pt x="161558" y="698250"/>
                </a:lnTo>
                <a:cubicBezTo>
                  <a:pt x="72299" y="698250"/>
                  <a:pt x="0" y="541179"/>
                  <a:pt x="0" y="347489"/>
                </a:cubicBezTo>
                <a:cubicBezTo>
                  <a:pt x="0" y="178010"/>
                  <a:pt x="55354" y="36568"/>
                  <a:pt x="128989" y="3856"/>
                </a:cubicBezTo>
                <a:close/>
              </a:path>
            </a:pathLst>
          </a:custGeom>
          <a:solidFill>
            <a:srgbClr val="99CB38">
              <a:lumMod val="40000"/>
              <a:lumOff val="60000"/>
              <a:alpha val="90000"/>
            </a:srgbClr>
          </a:solidFill>
          <a:ln w="19050" cap="rnd" cmpd="sng" algn="ctr">
            <a:noFill/>
            <a:prstDash val="solid"/>
          </a:ln>
          <a:effectLst/>
        </p:spPr>
        <p:txBody>
          <a:bodyPr lIns="324000" tIns="0" rIns="144000" bIns="0" spcCol="1270" anchor="ctr">
            <a:normAutofit lnSpcReduction="20000"/>
          </a:bodyPr>
          <a:lstStyle/>
          <a:p>
            <a:pPr eaLnBrk="1" fontAlgn="auto" hangingPunct="1">
              <a:lnSpc>
                <a:spcPct val="130000"/>
              </a:lnSpc>
              <a:spcBef>
                <a:spcPts val="0"/>
              </a:spcBef>
              <a:spcAft>
                <a:spcPts val="0"/>
              </a:spcAft>
              <a:defRPr/>
            </a:pPr>
            <a:r>
              <a:rPr lang="zh-CN" sz="2000" b="1" kern="0">
                <a:solidFill>
                  <a:srgbClr val="3C4F15"/>
                </a:solidFill>
                <a:latin typeface="微软雅黑" panose="020B0503020204020204" pitchFamily="34" charset="-122"/>
                <a:ea typeface="微软雅黑" panose="020B0503020204020204" pitchFamily="34" charset="-122"/>
              </a:rPr>
              <a:t>第三节　科学发现室的创设与管理 </a:t>
            </a:r>
            <a:endParaRPr lang="zh-CN" sz="2000" b="1" kern="0">
              <a:solidFill>
                <a:srgbClr val="3C4F15"/>
              </a:solidFill>
              <a:latin typeface="微软雅黑" panose="020B0503020204020204" pitchFamily="34" charset="-122"/>
              <a:ea typeface="微软雅黑" panose="020B0503020204020204" pitchFamily="34" charset="-122"/>
            </a:endParaRPr>
          </a:p>
        </p:txBody>
      </p:sp>
      <p:sp>
        <p:nvSpPr>
          <p:cNvPr id="35" name="流程图: 库存数据 34"/>
          <p:cNvSpPr/>
          <p:nvPr>
            <p:custDataLst>
              <p:tags r:id="rId8"/>
            </p:custDataLst>
          </p:nvPr>
        </p:nvSpPr>
        <p:spPr bwMode="auto">
          <a:xfrm>
            <a:off x="3084513" y="4257675"/>
            <a:ext cx="873125" cy="701675"/>
          </a:xfrm>
          <a:prstGeom prst="flowChartOnlineStorage">
            <a:avLst/>
          </a:prstGeom>
          <a:solidFill>
            <a:srgbClr val="99CB38"/>
          </a:solidFill>
          <a:ln w="76200" cap="rnd" cmpd="sng" algn="ctr">
            <a:noFill/>
            <a:prstDash val="solid"/>
          </a:ln>
          <a:effectLst/>
        </p:spPr>
        <p:txBody>
          <a:bodyPr lIns="0" rIns="0" anchor="ctr"/>
          <a:lstStyle/>
          <a:p>
            <a:pPr eaLnBrk="1" fontAlgn="auto" hangingPunct="1">
              <a:spcBef>
                <a:spcPts val="0"/>
              </a:spcBef>
              <a:spcAft>
                <a:spcPts val="0"/>
              </a:spcAft>
              <a:defRPr/>
            </a:pPr>
            <a:endParaRPr lang="zh-CN" altLang="en-US" sz="2400" b="1" kern="0" dirty="0">
              <a:solidFill>
                <a:srgbClr val="FFFFFF"/>
              </a:solidFill>
              <a:latin typeface="微软雅黑" panose="020B0503020204020204" pitchFamily="34" charset="-122"/>
              <a:ea typeface="微软雅黑" panose="020B0503020204020204" pitchFamily="34" charset="-122"/>
            </a:endParaRPr>
          </a:p>
        </p:txBody>
      </p:sp>
      <p:sp>
        <p:nvSpPr>
          <p:cNvPr id="36" name="椭圆 35"/>
          <p:cNvSpPr/>
          <p:nvPr>
            <p:custDataLst>
              <p:tags r:id="rId9"/>
            </p:custDataLst>
          </p:nvPr>
        </p:nvSpPr>
        <p:spPr bwMode="auto">
          <a:xfrm>
            <a:off x="8846820" y="4270375"/>
            <a:ext cx="300038" cy="701675"/>
          </a:xfrm>
          <a:prstGeom prst="ellipse">
            <a:avLst/>
          </a:prstGeom>
          <a:solidFill>
            <a:srgbClr val="99CB38">
              <a:lumMod val="20000"/>
              <a:lumOff val="80000"/>
            </a:srgbClr>
          </a:solidFill>
          <a:ln w="19050" cap="rnd" cmpd="sng" algn="ctr">
            <a:noFill/>
            <a:prstDash val="solid"/>
          </a:ln>
          <a:effectLst/>
        </p:spPr>
        <p:txBody>
          <a:bodyPr anchor="ctr"/>
          <a:lstStyle/>
          <a:p>
            <a:pPr algn="ctr" eaLnBrk="1" fontAlgn="auto" hangingPunct="1">
              <a:spcBef>
                <a:spcPts val="0"/>
              </a:spcBef>
              <a:spcAft>
                <a:spcPts val="0"/>
              </a:spcAft>
              <a:defRPr/>
            </a:pPr>
            <a:endParaRPr lang="zh-CN" altLang="en-US" kern="0">
              <a:solidFill>
                <a:prstClr val="white"/>
              </a:solidFill>
              <a:latin typeface="微软雅黑" panose="020B0503020204020204" pitchFamily="34" charset="-122"/>
              <a:ea typeface="微软雅黑" panose="020B0503020204020204" pitchFamily="34" charset="-122"/>
            </a:endParaRPr>
          </a:p>
        </p:txBody>
      </p:sp>
      <p:sp>
        <p:nvSpPr>
          <p:cNvPr id="17" name="文本框 16"/>
          <p:cNvSpPr txBox="1"/>
          <p:nvPr>
            <p:custDataLst>
              <p:tags r:id="rId10"/>
            </p:custDataLst>
          </p:nvPr>
        </p:nvSpPr>
        <p:spPr>
          <a:xfrm>
            <a:off x="4714875" y="1127125"/>
            <a:ext cx="1816100" cy="368300"/>
          </a:xfrm>
          <a:prstGeom prst="rect">
            <a:avLst/>
          </a:prstGeom>
          <a:noFill/>
        </p:spPr>
        <p:txBody>
          <a:bodyPr wrap="none">
            <a:spAutoFit/>
          </a:bodyPr>
          <a:lstStyle/>
          <a:p>
            <a:pPr>
              <a:defRPr/>
            </a:pPr>
            <a:r>
              <a:rPr lang="en-US" altLang="zh-CN" spc="400" dirty="0">
                <a:solidFill>
                  <a:schemeClr val="accent5">
                    <a:lumMod val="75000"/>
                  </a:schemeClr>
                </a:solidFill>
                <a:latin typeface="微软雅黑" panose="020B0503020204020204" pitchFamily="34" charset="-122"/>
                <a:ea typeface="微软雅黑" panose="020B0503020204020204" pitchFamily="34" charset="-122"/>
              </a:rPr>
              <a:t>CONTENTS</a:t>
            </a:r>
            <a:endParaRPr lang="en-US" altLang="zh-CN" spc="4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5132" name="文本框 1"/>
          <p:cNvSpPr txBox="1">
            <a:spLocks noChangeArrowheads="1"/>
          </p:cNvSpPr>
          <p:nvPr>
            <p:custDataLst>
              <p:tags r:id="rId11"/>
            </p:custDataLst>
          </p:nvPr>
        </p:nvSpPr>
        <p:spPr bwMode="auto">
          <a:xfrm>
            <a:off x="4818063" y="552450"/>
            <a:ext cx="1627187"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FontTx/>
              <a:buNone/>
            </a:pPr>
            <a:r>
              <a:rPr lang="zh-CN" altLang="en-US" sz="3600" b="1">
                <a:solidFill>
                  <a:srgbClr val="99CB38"/>
                </a:solidFill>
                <a:latin typeface="微软雅黑" panose="020B0503020204020204" pitchFamily="34" charset="-122"/>
                <a:ea typeface="微软雅黑" panose="020B0503020204020204" pitchFamily="34" charset="-122"/>
              </a:rPr>
              <a:t>目 录</a:t>
            </a:r>
            <a:endParaRPr lang="zh-CN" altLang="en-US" sz="3600" b="1">
              <a:solidFill>
                <a:srgbClr val="99CB38"/>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5765" y="1041400"/>
            <a:ext cx="10918190" cy="4768850"/>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四、班级科学区角活动举例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4" name="文本框 3"/>
          <p:cNvSpPr txBox="1"/>
          <p:nvPr/>
        </p:nvSpPr>
        <p:spPr>
          <a:xfrm>
            <a:off x="572135" y="1189355"/>
            <a:ext cx="10652760" cy="450850"/>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幼儿随音乐飞回自己的家，搭建鸟巢。当音乐停止时，教师询问幼儿正在用什么材料搭建自己的家。</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10" name="文本框 9"/>
          <p:cNvSpPr txBox="1"/>
          <p:nvPr/>
        </p:nvSpPr>
        <p:spPr>
          <a:xfrm>
            <a:off x="572135" y="1640205"/>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活动建议：</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72135" y="2208530"/>
            <a:ext cx="10652760" cy="1529715"/>
          </a:xfrm>
          <a:prstGeom prst="rect">
            <a:avLst/>
          </a:prstGeom>
          <a:noFill/>
        </p:spPr>
        <p:txBody>
          <a:bodyPr wrap="square" rtlCol="0" anchor="t">
            <a:spAutoFit/>
          </a:bodyPr>
          <a:p>
            <a:pPr>
              <a:lnSpc>
                <a:spcPct val="130000"/>
              </a:lnSpc>
            </a:pPr>
            <a:r>
              <a:rPr lang="zh-CN" altLang="en-US" b="1" dirty="0" smtClean="0">
                <a:latin typeface="华文楷体" panose="02010600040101010101" charset="-122"/>
                <a:ea typeface="华文楷体" panose="02010600040101010101" charset="-122"/>
                <a:cs typeface="华文楷体" panose="02010600040101010101" charset="-122"/>
              </a:rPr>
              <a:t>教学变式：</a:t>
            </a:r>
            <a:r>
              <a:rPr lang="zh-CN" altLang="en-US" dirty="0" smtClean="0">
                <a:latin typeface="华文楷体" panose="02010600040101010101" charset="-122"/>
                <a:ea typeface="华文楷体" panose="02010600040101010101" charset="-122"/>
                <a:cs typeface="华文楷体" panose="02010600040101010101" charset="-122"/>
              </a:rPr>
              <a:t>可以用拍摄的视频代替挂图进行教学，以便更好地激发幼儿的活动兴趣。</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dirty="0" smtClean="0">
                <a:latin typeface="华文楷体" panose="02010600040101010101" charset="-122"/>
                <a:ea typeface="华文楷体" panose="02010600040101010101" charset="-122"/>
                <a:cs typeface="华文楷体" panose="02010600040101010101" charset="-122"/>
              </a:rPr>
              <a:t>活动延伸：</a:t>
            </a:r>
            <a:r>
              <a:rPr lang="zh-CN" altLang="en-US" dirty="0" smtClean="0">
                <a:latin typeface="华文楷体" panose="02010600040101010101" charset="-122"/>
                <a:ea typeface="华文楷体" panose="02010600040101010101" charset="-122"/>
                <a:cs typeface="华文楷体" panose="02010600040101010101" charset="-122"/>
              </a:rPr>
              <a:t>完成练习册中的相应内容。</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dirty="0" smtClean="0">
                <a:latin typeface="华文楷体" panose="02010600040101010101" charset="-122"/>
                <a:ea typeface="华文楷体" panose="02010600040101010101" charset="-122"/>
                <a:cs typeface="华文楷体" panose="02010600040101010101" charset="-122"/>
              </a:rPr>
              <a:t>领域渗透：</a:t>
            </a:r>
            <a:r>
              <a:rPr lang="zh-CN" altLang="en-US" dirty="0" smtClean="0">
                <a:latin typeface="华文楷体" panose="02010600040101010101" charset="-122"/>
                <a:ea typeface="华文楷体" panose="02010600040101010101" charset="-122"/>
                <a:cs typeface="华文楷体" panose="02010600040101010101" charset="-122"/>
              </a:rPr>
              <a:t>这节活动渗透了健康领域的内容，让幼儿在模仿鸟巢的运动中锻炼了体能。</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dirty="0" smtClean="0">
                <a:latin typeface="华文楷体" panose="02010600040101010101" charset="-122"/>
                <a:ea typeface="华文楷体" panose="02010600040101010101" charset="-122"/>
                <a:cs typeface="华文楷体" panose="02010600040101010101" charset="-122"/>
              </a:rPr>
              <a:t>区角活动：</a:t>
            </a:r>
            <a:r>
              <a:rPr lang="zh-CN" altLang="en-US" dirty="0" smtClean="0">
                <a:latin typeface="华文楷体" panose="02010600040101010101" charset="-122"/>
                <a:ea typeface="华文楷体" panose="02010600040101010101" charset="-122"/>
                <a:cs typeface="华文楷体" panose="02010600040101010101" charset="-122"/>
              </a:rPr>
              <a:t>科学角——提供一些背景图和鸟巢的图片，让幼儿通过看图将鸟巢放在相应的位置。</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5" name="文本框 4"/>
          <p:cNvSpPr txBox="1"/>
          <p:nvPr/>
        </p:nvSpPr>
        <p:spPr>
          <a:xfrm>
            <a:off x="572135" y="3598545"/>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活动分析：</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572135" y="4166870"/>
            <a:ext cx="10652760" cy="1529715"/>
          </a:xfrm>
          <a:prstGeom prst="rect">
            <a:avLst/>
          </a:prstGeom>
          <a:noFill/>
        </p:spPr>
        <p:txBody>
          <a:bodyPr wrap="square" rtlCol="0" anchor="t">
            <a:spAutoFit/>
          </a:bodyPr>
          <a:p>
            <a:pPr>
              <a:lnSpc>
                <a:spcPct val="130000"/>
              </a:lnSpc>
            </a:pPr>
            <a:r>
              <a:rPr lang="en-US" altLang="zh-CN" dirty="0" smtClean="0">
                <a:latin typeface="华文楷体" panose="02010600040101010101" charset="-122"/>
                <a:ea typeface="华文楷体" panose="02010600040101010101" charset="-122"/>
                <a:cs typeface="华文楷体" panose="02010600040101010101" charset="-122"/>
              </a:rPr>
              <a:t>    </a:t>
            </a:r>
            <a:r>
              <a:rPr lang="zh-CN" altLang="en-US" dirty="0" smtClean="0">
                <a:latin typeface="华文楷体" panose="02010600040101010101" charset="-122"/>
                <a:ea typeface="华文楷体" panose="02010600040101010101" charset="-122"/>
                <a:cs typeface="华文楷体" panose="02010600040101010101" charset="-122"/>
              </a:rPr>
              <a:t>本节活动的重点在于让幼儿发现、了解几种鸟儿筑巢的材料。因此，在活动环节一教师就展示出几种常见的材料，既引导小班幼儿认识了鸟儿筑巢的常用材料，又为下面的活动做了铺垫。活动环节二是感知部分，教师引导的重点仍放在筑巢材料方面。最后通过游戏环节，使幼儿更好地理解、巩固了所学知识。</a:t>
            </a:r>
            <a:endParaRPr lang="zh-CN" altLang="en-US" dirty="0" smtClean="0">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5765" y="1041400"/>
            <a:ext cx="10918190" cy="4768850"/>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60070" y="148463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活动目标：</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四、班级科学区角活动举例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2" name="文本框 1"/>
          <p:cNvSpPr txBox="1"/>
          <p:nvPr/>
        </p:nvSpPr>
        <p:spPr>
          <a:xfrm>
            <a:off x="4673600" y="1198880"/>
            <a:ext cx="2844165"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（二）中班：笔会变魔术</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4" name="文本框 3"/>
          <p:cNvSpPr txBox="1"/>
          <p:nvPr/>
        </p:nvSpPr>
        <p:spPr>
          <a:xfrm>
            <a:off x="749935" y="2052955"/>
            <a:ext cx="9675495" cy="810260"/>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 通过观察画在塑料袋上后的擦拭结果，使幼儿初步了解各种笔的不同属性。</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 激发幼儿观察身边物品的兴趣，培养其细致的观察能力。</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nvSpPr>
        <p:spPr>
          <a:xfrm>
            <a:off x="547370" y="274193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活动准备：</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49935" y="3310255"/>
            <a:ext cx="9675495" cy="810260"/>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 练习册。</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 油性笔、铅笔、蜡笔、水彩笔等各种各样的笔每人一支，较厚的塑料袋每人一个。</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10" name="文本框 9"/>
          <p:cNvSpPr txBox="1"/>
          <p:nvPr/>
        </p:nvSpPr>
        <p:spPr>
          <a:xfrm>
            <a:off x="560070" y="402590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活动过程：</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49935" y="4594225"/>
            <a:ext cx="10399395" cy="810260"/>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 迁移幼儿已有经验，认识各种笔。</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教师：“你们平时见过哪些笔？”</a:t>
            </a:r>
            <a:endParaRPr lang="zh-CN" altLang="en-US" dirty="0" smtClean="0">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5765" y="1041400"/>
            <a:ext cx="10918190" cy="4768850"/>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四、班级科学区角活动举例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4" name="文本框 3"/>
          <p:cNvSpPr txBox="1"/>
          <p:nvPr/>
        </p:nvSpPr>
        <p:spPr>
          <a:xfrm>
            <a:off x="749935" y="1212850"/>
            <a:ext cx="9675495" cy="4048125"/>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教师：“今天桌子上有一些笔，你能说说它们的名称和平时会用它们写在什么地方吗？平时我们用铅笔画的图案能擦掉吗？用什么擦？”</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教师：“用橡皮擦或抹布能将蜡笔和油性笔画的图案完全擦掉吗？”</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 介绍实验要求，幼儿动手做实验。</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教师：“今天我们要用这些笔来做实验。请你们用各种笔在塑料袋上画一些简单的图案，感受一下画的时候有什么感觉。”</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（幼儿画图案，体验画时的感觉）</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教师：“请你说说你用这几支笔在塑料袋上画画有什么感觉。哪种笔容易画，哪种笔不容易画呢？”</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3. 幼儿用抹布擦拭图案并进行观察。</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教师：“为什么有些笔画的图案已经擦掉了，有的笔还没有擦掉呢？”</a:t>
            </a:r>
            <a:endParaRPr lang="zh-CN" altLang="en-US" dirty="0" smtClean="0">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5765" y="1041400"/>
            <a:ext cx="10918190" cy="4768850"/>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四、班级科学区角活动举例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4" name="文本框 3"/>
          <p:cNvSpPr txBox="1"/>
          <p:nvPr/>
        </p:nvSpPr>
        <p:spPr>
          <a:xfrm>
            <a:off x="749935" y="1212850"/>
            <a:ext cx="9675495" cy="1170305"/>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笔有许多种，有的是水性笔，有的是油性笔。水性笔溶于水，清洗很方便，用肥皂洗就可以洗掉。油性笔可以防水，一般可以写在玻璃、木箱等上面，写出来有亮光，但清洗不方便，必须要用去油渍的清洗剂才能擦掉。”</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custDataLst>
              <p:tags r:id="rId1"/>
            </p:custDataLst>
          </p:nvPr>
        </p:nvSpPr>
        <p:spPr>
          <a:xfrm>
            <a:off x="547370" y="241300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活动建议：</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a:off x="749935" y="2981325"/>
            <a:ext cx="9675495" cy="2609215"/>
          </a:xfrm>
          <a:prstGeom prst="rect">
            <a:avLst/>
          </a:prstGeom>
          <a:noFill/>
        </p:spPr>
        <p:txBody>
          <a:bodyPr wrap="square" rtlCol="0" anchor="t">
            <a:spAutoFit/>
          </a:bodyPr>
          <a:p>
            <a:pPr>
              <a:lnSpc>
                <a:spcPct val="130000"/>
              </a:lnSpc>
            </a:pPr>
            <a:r>
              <a:rPr lang="zh-CN" altLang="en-US" b="1" dirty="0" smtClean="0">
                <a:latin typeface="华文楷体" panose="02010600040101010101" charset="-122"/>
                <a:ea typeface="华文楷体" panose="02010600040101010101" charset="-122"/>
                <a:cs typeface="华文楷体" panose="02010600040101010101" charset="-122"/>
              </a:rPr>
              <a:t>教学变式：</a:t>
            </a:r>
            <a:r>
              <a:rPr lang="zh-CN" altLang="en-US" dirty="0" smtClean="0">
                <a:latin typeface="华文楷体" panose="02010600040101010101" charset="-122"/>
                <a:ea typeface="华文楷体" panose="02010600040101010101" charset="-122"/>
                <a:cs typeface="华文楷体" panose="02010600040101010101" charset="-122"/>
              </a:rPr>
              <a:t>活动开始，教师可以先请幼儿在纸上用各种笔画出图案，然后再请幼儿将图案试着清除。</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dirty="0" smtClean="0">
                <a:latin typeface="华文楷体" panose="02010600040101010101" charset="-122"/>
                <a:ea typeface="华文楷体" panose="02010600040101010101" charset="-122"/>
                <a:cs typeface="华文楷体" panose="02010600040101010101" charset="-122"/>
              </a:rPr>
              <a:t>活动延伸：</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（1）提供水盆和用各种笔画出图案的塑料袋，让幼儿进行清洗，观察现象。</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（2）完成练习册中的相关内容。</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dirty="0" smtClean="0">
                <a:latin typeface="华文楷体" panose="02010600040101010101" charset="-122"/>
                <a:ea typeface="华文楷体" panose="02010600040101010101" charset="-122"/>
                <a:cs typeface="华文楷体" panose="02010600040101010101" charset="-122"/>
              </a:rPr>
              <a:t>区角活动：</a:t>
            </a:r>
            <a:r>
              <a:rPr lang="zh-CN" altLang="en-US" dirty="0" smtClean="0">
                <a:latin typeface="华文楷体" panose="02010600040101010101" charset="-122"/>
                <a:ea typeface="华文楷体" panose="02010600040101010101" charset="-122"/>
                <a:cs typeface="华文楷体" panose="02010600040101010101" charset="-122"/>
              </a:rPr>
              <a:t>在科学角提供布、废旧碟片等材料，让幼儿用各种笔尝试在上面画图案，然后进行清除，感受材料与清除方法的关系。</a:t>
            </a:r>
            <a:endParaRPr lang="zh-CN" altLang="en-US" dirty="0" smtClean="0">
              <a:latin typeface="华文楷体" panose="02010600040101010101" charset="-122"/>
              <a:ea typeface="华文楷体" panose="02010600040101010101" charset="-122"/>
              <a:cs typeface="华文楷体" panose="02010600040101010101" charset="-122"/>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5765" y="1041400"/>
            <a:ext cx="10918190" cy="4768850"/>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60070" y="148463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活动分析：</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四、班级科学区角活动举例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4" name="文本框 3"/>
          <p:cNvSpPr txBox="1"/>
          <p:nvPr/>
        </p:nvSpPr>
        <p:spPr>
          <a:xfrm>
            <a:off x="749935" y="2052955"/>
            <a:ext cx="5999480" cy="2968625"/>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这节活动的重点是幼儿通过实验，感受、比较各种笔的不同属性。对于中班幼儿来说，笔是他们经常用到的学习工具，在平时的使用过程中，已经积累了一定的经验。所以活动一开始，教师先迁移幼儿的已有生活经验，帮助幼儿对零散经验进行整理。然后鼓励幼儿根据要求进行实验，并在观察实验结果时发现问题。猜想环节对于幼儿来说十分重要，它能很好地鼓励幼儿讨论，激发幼儿对科学奥秘的兴趣。因此，教学活动中不能省略猜想环节。</a:t>
            </a:r>
            <a:endParaRPr lang="zh-CN" altLang="en-US" dirty="0" smtClean="0">
              <a:latin typeface="华文楷体" panose="02010600040101010101" charset="-122"/>
              <a:ea typeface="华文楷体" panose="02010600040101010101" charset="-122"/>
              <a:cs typeface="华文楷体" panose="02010600040101010101" charset="-122"/>
            </a:endParaRPr>
          </a:p>
        </p:txBody>
      </p:sp>
      <p:pic>
        <p:nvPicPr>
          <p:cNvPr id="5" name="图片 4" descr="u=2513240171,757889728&amp;fm=253&amp;fmt=auto&amp;app=138&amp;f=JPEG.webp"/>
          <p:cNvPicPr>
            <a:picLocks noChangeAspect="1"/>
          </p:cNvPicPr>
          <p:nvPr/>
        </p:nvPicPr>
        <p:blipFill>
          <a:blip r:embed="rId1">
            <a:clrChange>
              <a:clrFrom>
                <a:srgbClr val="FFFFFF">
                  <a:alpha val="100000"/>
                </a:srgbClr>
              </a:clrFrom>
              <a:clrTo>
                <a:srgbClr val="FFFFFF">
                  <a:alpha val="100000"/>
                  <a:alpha val="0"/>
                </a:srgbClr>
              </a:clrTo>
            </a:clrChange>
          </a:blip>
          <a:srcRect b="4042"/>
          <a:stretch>
            <a:fillRect/>
          </a:stretch>
        </p:blipFill>
        <p:spPr>
          <a:xfrm>
            <a:off x="7098030" y="1151255"/>
            <a:ext cx="3522980" cy="4483100"/>
          </a:xfrm>
          <a:prstGeom prst="rect">
            <a:avLst/>
          </a:prstGeom>
        </p:spPr>
      </p:pic>
    </p:spTree>
    <p:custDataLst>
      <p:tags r:id="rId2"/>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5765" y="1041400"/>
            <a:ext cx="10918190" cy="4768850"/>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60070" y="148463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活动目标：</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四、班级科学区角活动举例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2" name="文本框 1"/>
          <p:cNvSpPr txBox="1"/>
          <p:nvPr/>
        </p:nvSpPr>
        <p:spPr>
          <a:xfrm>
            <a:off x="4673600" y="1198880"/>
            <a:ext cx="2844165" cy="450850"/>
          </a:xfrm>
          <a:prstGeom prst="rect">
            <a:avLst/>
          </a:prstGeom>
          <a:noFill/>
        </p:spPr>
        <p:txBody>
          <a:bodyPr wrap="square" rtlCol="0" anchor="t">
            <a:spAutoFit/>
          </a:bodyPr>
          <a:p>
            <a:pPr algn="ct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（三）大班：寻找空气</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4" name="文本框 3"/>
          <p:cNvSpPr txBox="1"/>
          <p:nvPr/>
        </p:nvSpPr>
        <p:spPr>
          <a:xfrm>
            <a:off x="749935" y="2052955"/>
            <a:ext cx="9675495" cy="1170305"/>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 通过实验，感知空气无色、无味，看不见、摸不着的特点，知道空气无处不在。</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 初步了解空气与人类、动物的关系。</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3. 培养幼儿对科学实验的兴趣，体验实验带来的快乐。</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nvSpPr>
        <p:spPr>
          <a:xfrm>
            <a:off x="547370" y="302641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活动准备：</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49935" y="3594735"/>
            <a:ext cx="9675495" cy="810260"/>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 每组一个水盆。</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 空塑料瓶、报纸、塑料袋每人一份。</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10" name="文本框 9"/>
          <p:cNvSpPr txBox="1"/>
          <p:nvPr/>
        </p:nvSpPr>
        <p:spPr>
          <a:xfrm>
            <a:off x="560070" y="431038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活动过程：</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49935" y="4878705"/>
            <a:ext cx="10399395" cy="810260"/>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 以猜谜游戏的方式导入活动，激发幼儿展开讨论。</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教师：“看不见、摸不着，人和动物都需要它。你们知道这是什么吗？”</a:t>
            </a:r>
            <a:endParaRPr lang="zh-CN" altLang="en-US" dirty="0" smtClean="0">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5765" y="1041400"/>
            <a:ext cx="10918190" cy="4768850"/>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四、班级科学区角活动举例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4" name="文本框 3"/>
          <p:cNvSpPr txBox="1"/>
          <p:nvPr/>
        </p:nvSpPr>
        <p:spPr>
          <a:xfrm>
            <a:off x="749935" y="1212850"/>
            <a:ext cx="9675495" cy="4048125"/>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教师：“我们真的需要空气吗？”（请幼儿闭上嘴巴，捏住鼻子，感受一下）</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教师：“你们有什么感受？为什么？”</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 鼓励幼儿在教室的各个地方寻找空气。</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教师：“空气在哪里呢？请你找一找，然后用塑料袋把它抓住。”</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（幼儿用塑料袋在教室里四处寻找空气）</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3. 集体分享、小结。</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教师：“你找到空气了吗？为什么说找到空气了？塑料袋里真的有空气吗？请你将塑料袋口贴近耳朵，慢慢将塑料袋里的东西放掉，试试看能听到什么？”</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教师：“你刚才是在哪里找到空气的？它是什么样的？”</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教师：“原来空气就在我们生活中，它无处不在。空气既没有颜色、没有味道，也看不见、摸不着，但是我们都需要它。想想还有谁需要空气呢。如果没有了空气，小动物们会怎样呢？”</a:t>
            </a:r>
            <a:endParaRPr lang="zh-CN" altLang="en-US" dirty="0" smtClean="0">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5765" y="1041400"/>
            <a:ext cx="10918190" cy="5029200"/>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四、班级科学区角活动举例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4" name="文本框 3"/>
          <p:cNvSpPr txBox="1"/>
          <p:nvPr/>
        </p:nvSpPr>
        <p:spPr>
          <a:xfrm>
            <a:off x="749935" y="1159510"/>
            <a:ext cx="9675495" cy="4767580"/>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4. 进一步了解空气的知识。</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教师：“还有哪里有空气呢？天空中有空气吗？为什么？水里有空气吗？”</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（1）实验观察瓶中的空气。</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教师：“请你们将报纸揉成团，用小棒将它顶到瓶底，瓶子里有空气吗？”</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（引导幼儿发表自己的想法）</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教师：“请你们将瓶子竖着放进水里，然后再快速取出瓶子，看看瓶子里的纸湿了没有。为什么瓶子里的纸没有湿呢？”</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教师：“现在请你们将瓶子横着放进水里，看看有什么现象。冒出的许多小泡泡是什么？请你们将瓶子快速拿出来，看看瓶子里的纸怎么了？为什么瓶子里的纸湿了呢？刚才冒的泡泡是什么？瓶子里有空气吗？”</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（2）到户外寻找空气。</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教师：“还有哪里有空气呢？”</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（教师带领幼儿到户外寻找、发现空气）</a:t>
            </a:r>
            <a:endParaRPr lang="zh-CN" altLang="en-US" dirty="0" smtClean="0">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405765" y="1041400"/>
            <a:ext cx="10918190" cy="4768850"/>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560070" y="107569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活动建议：</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四、班级科学区角活动举例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4" name="文本框 3"/>
          <p:cNvSpPr txBox="1"/>
          <p:nvPr/>
        </p:nvSpPr>
        <p:spPr>
          <a:xfrm>
            <a:off x="749935" y="1644015"/>
            <a:ext cx="9675495" cy="1170305"/>
          </a:xfrm>
          <a:prstGeom prst="rect">
            <a:avLst/>
          </a:prstGeom>
          <a:noFill/>
        </p:spPr>
        <p:txBody>
          <a:bodyPr wrap="square" rtlCol="0" anchor="t">
            <a:spAutoFit/>
          </a:bodyPr>
          <a:p>
            <a:pPr>
              <a:lnSpc>
                <a:spcPct val="130000"/>
              </a:lnSpc>
            </a:pPr>
            <a:r>
              <a:rPr lang="zh-CN" altLang="en-US" b="1" dirty="0" smtClean="0">
                <a:latin typeface="华文楷体" panose="02010600040101010101" charset="-122"/>
                <a:ea typeface="华文楷体" panose="02010600040101010101" charset="-122"/>
                <a:cs typeface="华文楷体" panose="02010600040101010101" charset="-122"/>
              </a:rPr>
              <a:t>活动延伸：</a:t>
            </a:r>
            <a:r>
              <a:rPr lang="zh-CN" altLang="en-US" dirty="0" smtClean="0">
                <a:latin typeface="华文楷体" panose="02010600040101010101" charset="-122"/>
                <a:ea typeface="华文楷体" panose="02010600040101010101" charset="-122"/>
                <a:cs typeface="华文楷体" panose="02010600040101010101" charset="-122"/>
              </a:rPr>
              <a:t>带领幼儿到户外寻找空气，进一步感知空气是无处不在的。</a:t>
            </a:r>
            <a:endParaRPr lang="zh-CN" altLang="en-US" dirty="0" smtClean="0">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b="1" dirty="0" smtClean="0">
                <a:latin typeface="华文楷体" panose="02010600040101010101" charset="-122"/>
                <a:ea typeface="华文楷体" panose="02010600040101010101" charset="-122"/>
                <a:cs typeface="华文楷体" panose="02010600040101010101" charset="-122"/>
              </a:rPr>
              <a:t>区角活动：</a:t>
            </a:r>
            <a:r>
              <a:rPr lang="zh-CN" altLang="en-US" dirty="0" smtClean="0">
                <a:latin typeface="华文楷体" panose="02010600040101010101" charset="-122"/>
                <a:ea typeface="华文楷体" panose="02010600040101010101" charset="-122"/>
                <a:cs typeface="华文楷体" panose="02010600040101010101" charset="-122"/>
              </a:rPr>
              <a:t>在科学角提供气球、纸、扇子、吸管、空塑料瓶等材料，鼓励幼儿用这些物品寻找空气。</a:t>
            </a:r>
            <a:endParaRPr lang="zh-CN" altLang="en-US" dirty="0" smtClean="0">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nvSpPr>
        <p:spPr>
          <a:xfrm>
            <a:off x="547370" y="2804160"/>
            <a:ext cx="2138680" cy="568325"/>
          </a:xfrm>
          <a:prstGeom prst="rect">
            <a:avLst/>
          </a:prstGeom>
          <a:noFill/>
        </p:spPr>
        <p:txBody>
          <a:bodyPr wrap="square" rtlCol="0" anchor="t">
            <a:spAutoFit/>
          </a:bodyPr>
          <a:p>
            <a:pPr fontAlgn="auto">
              <a:lnSpc>
                <a:spcPts val="3720"/>
              </a:lnSpc>
            </a:pPr>
            <a:r>
              <a:rPr lang="en-US" altLang="zh-CN" b="1" dirty="0" smtClean="0">
                <a:solidFill>
                  <a:schemeClr val="accent5">
                    <a:lumMod val="50000"/>
                  </a:schemeClr>
                </a:solidFill>
                <a:latin typeface="微软雅黑" panose="020B0503020204020204" pitchFamily="34" charset="-122"/>
                <a:ea typeface="微软雅黑" panose="020B0503020204020204" pitchFamily="34" charset="-122"/>
              </a:rPr>
              <a:t>活动分析：</a:t>
            </a:r>
            <a:endParaRPr lang="en-US" altLang="zh-CN" b="1" dirty="0" smtClean="0">
              <a:solidFill>
                <a:schemeClr val="accent5">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749935" y="3372485"/>
            <a:ext cx="9675495" cy="1170305"/>
          </a:xfrm>
          <a:prstGeom prst="rect">
            <a:avLst/>
          </a:prstGeom>
          <a:noFill/>
        </p:spPr>
        <p:txBody>
          <a:bodyPr wrap="square" rtlCol="0" anchor="t">
            <a:spAutoFit/>
          </a:bodyPr>
          <a:p>
            <a:pPr>
              <a:lnSpc>
                <a:spcPct val="130000"/>
              </a:lnSpc>
            </a:pPr>
            <a:r>
              <a:rPr lang="zh-CN" altLang="en-US" dirty="0" smtClean="0">
                <a:latin typeface="华文楷体" panose="02010600040101010101" charset="-122"/>
                <a:ea typeface="华文楷体" panose="02010600040101010101" charset="-122"/>
                <a:cs typeface="华文楷体" panose="02010600040101010101" charset="-122"/>
              </a:rPr>
              <a:t>空气是我们看不见也摸不着的东西，因此幼儿很难理解到处都有空气。在本活动中，教师只有让幼儿通过实验和亲身感受，才能帮助他们发现空气。开展此类活动时，教师要有目的地引导幼儿去主动操作、主动发现，切不可以教师为主体，幼儿只在旁边观看。</a:t>
            </a:r>
            <a:endParaRPr lang="zh-CN" altLang="en-US" dirty="0" smtClean="0">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custDataLst>
              <p:tags r:id="rId1"/>
            </p:custDataLst>
          </p:nvPr>
        </p:nvSpPr>
        <p:spPr>
          <a:xfrm>
            <a:off x="1524000" y="1774825"/>
            <a:ext cx="9144000" cy="995680"/>
          </a:xfrm>
        </p:spPr>
        <p:txBody>
          <a:bodyPr/>
          <a:p>
            <a:pPr eaLnBrk="1" fontAlgn="auto" hangingPunct="1">
              <a:lnSpc>
                <a:spcPct val="130000"/>
              </a:lnSpc>
              <a:spcBef>
                <a:spcPts val="0"/>
              </a:spcBef>
              <a:spcAft>
                <a:spcPts val="0"/>
              </a:spcAft>
              <a:defRPr/>
            </a:pPr>
            <a:r>
              <a:rPr lang="zh-CN" altLang="en-US" sz="4000" kern="0" dirty="0">
                <a:solidFill>
                  <a:srgbClr val="3C4F15"/>
                </a:solidFill>
                <a:latin typeface="微软雅黑" panose="020B0503020204020204" pitchFamily="34" charset="-122"/>
                <a:sym typeface="+mn-ea"/>
              </a:rPr>
              <a:t>第二节　　自然角的创设与管理</a:t>
            </a:r>
            <a:endParaRPr lang="zh-CN" altLang="en-US" sz="4000" kern="0" dirty="0">
              <a:solidFill>
                <a:srgbClr val="3C4F15"/>
              </a:solidFill>
              <a:latin typeface="微软雅黑" panose="020B0503020204020204" pitchFamily="34" charset="-122"/>
              <a:sym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90170" y="-31750"/>
            <a:ext cx="1086485" cy="917575"/>
          </a:xfrm>
          <a:prstGeom prst="rect">
            <a:avLst/>
          </a:prstGeom>
        </p:spPr>
      </p:pic>
      <p:sp>
        <p:nvSpPr>
          <p:cNvPr id="4" name="文本框 3"/>
          <p:cNvSpPr txBox="1"/>
          <p:nvPr/>
        </p:nvSpPr>
        <p:spPr>
          <a:xfrm>
            <a:off x="1123315" y="166370"/>
            <a:ext cx="3351530" cy="521970"/>
          </a:xfrm>
          <a:prstGeom prst="rect">
            <a:avLst/>
          </a:prstGeom>
          <a:noFill/>
        </p:spPr>
        <p:txBody>
          <a:bodyPr wrap="square" rtlCol="0" anchor="t">
            <a:spAutoFit/>
          </a:bodyPr>
          <a:p>
            <a:r>
              <a:rPr lang="zh-CN" altLang="en-US" sz="2800" dirty="0">
                <a:solidFill>
                  <a:schemeClr val="tx2"/>
                </a:solidFill>
                <a:latin typeface="华文琥珀" panose="02010800040101010101" charset="-122"/>
                <a:ea typeface="华文琥珀" panose="02010800040101010101" charset="-122"/>
              </a:rPr>
              <a:t>问 题 导 入</a:t>
            </a:r>
            <a:endParaRPr lang="zh-CN" altLang="en-US" sz="2800" dirty="0">
              <a:solidFill>
                <a:schemeClr val="tx2"/>
              </a:solidFill>
              <a:latin typeface="华文琥珀" panose="02010800040101010101" charset="-122"/>
              <a:ea typeface="华文琥珀" panose="02010800040101010101" charset="-122"/>
            </a:endParaRPr>
          </a:p>
        </p:txBody>
      </p:sp>
      <p:sp>
        <p:nvSpPr>
          <p:cNvPr id="8" name="文本框 7"/>
          <p:cNvSpPr txBox="1"/>
          <p:nvPr/>
        </p:nvSpPr>
        <p:spPr>
          <a:xfrm>
            <a:off x="450215" y="788035"/>
            <a:ext cx="11290935" cy="2444115"/>
          </a:xfrm>
          <a:prstGeom prst="rect">
            <a:avLst/>
          </a:prstGeom>
          <a:noFill/>
        </p:spPr>
        <p:txBody>
          <a:bodyPr wrap="square" rtlCol="0" anchor="t">
            <a:spAutoFit/>
          </a:bodyPr>
          <a:p>
            <a:pPr>
              <a:lnSpc>
                <a:spcPct val="170000"/>
              </a:lnSpc>
            </a:pPr>
            <a:r>
              <a:rPr lang="en-US" dirty="0" smtClean="0">
                <a:latin typeface="华文楷体" panose="02010600040101010101" charset="-122"/>
                <a:ea typeface="华文楷体" panose="02010600040101010101" charset="-122"/>
                <a:cs typeface="华文楷体" panose="02010600040101010101" charset="-122"/>
              </a:rPr>
              <a:t>       </a:t>
            </a:r>
            <a:r>
              <a:rPr dirty="0" smtClean="0">
                <a:latin typeface="华文楷体" panose="02010600040101010101" charset="-122"/>
                <a:ea typeface="华文楷体" panose="02010600040101010101" charset="-122"/>
                <a:cs typeface="华文楷体" panose="02010600040101010101" charset="-122"/>
              </a:rPr>
              <a:t>自然角是幼儿教育活动环境的重要组成部分，更是大自然的缩影。自然角里的动植物具有生命力，它们的生长发展过程具备特定的教育功能，幼儿在种植、喂养、采摘等体验活动中，通过观察动植物、照顾动植物，激发了自己的好奇心和求知欲。自然角能够培养幼儿对周围事物、现象的兴趣，及其动手、动脑探究问题、观察事物的能力，培养幼儿爱护动植物、亲近自然的情感；能够激发幼儿的学习兴趣，丰富幼儿的学习经历，也能改变幼儿的学习方式，提高幼儿的学习能力。</a:t>
            </a:r>
            <a:endParaRPr dirty="0" smtClean="0">
              <a:latin typeface="华文楷体" panose="02010600040101010101" charset="-122"/>
              <a:ea typeface="华文楷体" panose="02010600040101010101" charset="-122"/>
              <a:cs typeface="华文楷体" panose="02010600040101010101" charset="-122"/>
            </a:endParaRPr>
          </a:p>
        </p:txBody>
      </p:sp>
      <p:sp>
        <p:nvSpPr>
          <p:cNvPr id="10" name="文本框 9"/>
          <p:cNvSpPr txBox="1"/>
          <p:nvPr/>
        </p:nvSpPr>
        <p:spPr>
          <a:xfrm>
            <a:off x="773097" y="3953618"/>
            <a:ext cx="2540000" cy="460375"/>
          </a:xfrm>
          <a:prstGeom prst="rect">
            <a:avLst/>
          </a:prstGeom>
          <a:noFill/>
        </p:spPr>
        <p:txBody>
          <a:bodyPr wrap="square" rtlCol="0" anchor="t">
            <a:spAutoFit/>
          </a:bodyPr>
          <a:p>
            <a:r>
              <a:rPr lang="zh-CN" altLang="en-US" sz="2400" b="1" dirty="0">
                <a:solidFill>
                  <a:srgbClr val="C00000"/>
                </a:solidFill>
                <a:latin typeface="华文宋体" panose="02010600040101010101" charset="-122"/>
                <a:ea typeface="华文宋体" panose="02010600040101010101" charset="-122"/>
              </a:rPr>
              <a:t>问题：</a:t>
            </a:r>
            <a:endParaRPr lang="zh-CN" altLang="en-US" sz="2400" b="1" dirty="0">
              <a:solidFill>
                <a:srgbClr val="C00000"/>
              </a:solidFill>
              <a:latin typeface="华文宋体" panose="02010600040101010101" charset="-122"/>
              <a:ea typeface="华文宋体" panose="02010600040101010101" charset="-122"/>
            </a:endParaRPr>
          </a:p>
        </p:txBody>
      </p:sp>
      <p:pic>
        <p:nvPicPr>
          <p:cNvPr id="11" name="图片 10" descr="u=1476339056,2602720506&amp;fm=200&amp;gp=0[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551940" y="3698875"/>
            <a:ext cx="1760855" cy="1760855"/>
          </a:xfrm>
          <a:prstGeom prst="rect">
            <a:avLst/>
          </a:prstGeom>
        </p:spPr>
      </p:pic>
      <p:sp>
        <p:nvSpPr>
          <p:cNvPr id="9" name="文本框 8"/>
          <p:cNvSpPr txBox="1"/>
          <p:nvPr/>
        </p:nvSpPr>
        <p:spPr>
          <a:xfrm>
            <a:off x="3402965" y="3232150"/>
            <a:ext cx="8241030" cy="922020"/>
          </a:xfrm>
          <a:prstGeom prst="rect">
            <a:avLst/>
          </a:prstGeom>
          <a:noFill/>
        </p:spPr>
        <p:txBody>
          <a:bodyPr wrap="square" rtlCol="0" anchor="t">
            <a:spAutoFit/>
          </a:bodyPr>
          <a:p>
            <a:pPr>
              <a:lnSpc>
                <a:spcPct val="150000"/>
              </a:lnSpc>
            </a:pPr>
            <a:r>
              <a:rPr lang="en-US" b="1" dirty="0" smtClean="0">
                <a:latin typeface="Arial" panose="020B0604020202020204" pitchFamily="34" charset="0"/>
                <a:ea typeface="微软雅黑" panose="020B0503020204020204" pitchFamily="34" charset="-122"/>
              </a:rPr>
              <a:t>       </a:t>
            </a:r>
            <a:r>
              <a:rPr b="1" dirty="0" smtClean="0">
                <a:latin typeface="Arial" panose="020B0604020202020204" pitchFamily="34" charset="0"/>
                <a:ea typeface="微软雅黑" panose="020B0503020204020204" pitchFamily="34" charset="-122"/>
              </a:rPr>
              <a:t>从这段文字可以看出，建立一个好的自然角是非常重要的。那么，幼儿教师应该怎样设计自然角呢？又该怎样组织和管理自然角中的动植物呢？</a:t>
            </a:r>
            <a:endParaRPr b="1" dirty="0" smtClean="0">
              <a:latin typeface="Arial" panose="020B0604020202020204" pitchFamily="34" charset="0"/>
              <a:ea typeface="微软雅黑" panose="020B0503020204020204" pitchFamily="34" charset="-122"/>
            </a:endParaRPr>
          </a:p>
        </p:txBody>
      </p:sp>
      <p:sp>
        <p:nvSpPr>
          <p:cNvPr id="2" name="文本框 1"/>
          <p:cNvSpPr txBox="1"/>
          <p:nvPr/>
        </p:nvSpPr>
        <p:spPr>
          <a:xfrm>
            <a:off x="3741420" y="4363085"/>
            <a:ext cx="7255510" cy="1630045"/>
          </a:xfrm>
          <a:prstGeom prst="rect">
            <a:avLst/>
          </a:prstGeom>
          <a:noFill/>
        </p:spPr>
        <p:txBody>
          <a:bodyPr wrap="square" rtlCol="0" anchor="t">
            <a:spAutoFit/>
          </a:bodyPr>
          <a:p>
            <a:r>
              <a:rPr lang="zh-CN" altLang="en-US" sz="2000" b="1" dirty="0">
                <a:solidFill>
                  <a:srgbClr val="FC00FF"/>
                </a:solidFill>
                <a:latin typeface="华文宋体" panose="02010600040101010101" charset="-122"/>
                <a:ea typeface="华文宋体" panose="02010600040101010101" charset="-122"/>
              </a:rPr>
              <a:t>自然角是幼儿亲近大自然、走近科学的窗口。它通过在室内养育动植物，一方面，能够让幼儿认识自然，热爱自然，了解人与自然的相互关系；另一方面，也能够促进幼儿的社会性发展，培养幼儿热爱劳动的良好习惯和良好个性，并促进其多方面能力的发展。</a:t>
            </a:r>
            <a:endParaRPr lang="zh-CN" altLang="en-US" sz="2000" b="1" dirty="0">
              <a:solidFill>
                <a:srgbClr val="FC00FF"/>
              </a:solidFill>
              <a:latin typeface="华文宋体" panose="02010600040101010101" charset="-122"/>
              <a:ea typeface="华文宋体" panose="0201060004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2513965"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一、自然角概述</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7" name="文本框 6"/>
          <p:cNvSpPr txBox="1"/>
          <p:nvPr/>
        </p:nvSpPr>
        <p:spPr>
          <a:xfrm>
            <a:off x="419100" y="1224280"/>
            <a:ext cx="2540000"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1. 自然角的内涵</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8" name="文本框 7"/>
          <p:cNvSpPr txBox="1"/>
          <p:nvPr/>
        </p:nvSpPr>
        <p:spPr>
          <a:xfrm>
            <a:off x="419100" y="1859280"/>
            <a:ext cx="6932295" cy="3856355"/>
          </a:xfrm>
          <a:prstGeom prst="rect">
            <a:avLst/>
          </a:prstGeom>
          <a:noFill/>
        </p:spPr>
        <p:txBody>
          <a:bodyPr wrap="square" rtlCol="0" anchor="t">
            <a:spAutoFit/>
          </a:bodyPr>
          <a:p>
            <a:pPr>
              <a:lnSpc>
                <a:spcPct val="17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自然角就是在幼儿园的活动室内向阳的角落，安放一张桌子或设置一个分层的木架，将一些适合在室内生长和照料的动植物，或收集来的非生物，有秩序的布置在上面。</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 </a:t>
            </a: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现代教育家陈鹤琴先生指出，幼儿园需布置一个科学环境，尽可能地领导儿童栽培植物（花卉、菜蔬），布置园庭，从事浇水、除草、收获种子等工作，并饲养动物。</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 </a:t>
            </a: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自然角中可以安放的物品有很多，比如，动物可以有漂亮的金鱼、小蝌蚪、蚂蚁，植物可以有花卉、水果、树叶等。</a:t>
            </a:r>
            <a:endParaRPr lang="zh-CN" altLang="en-US" dirty="0" smtClean="0">
              <a:latin typeface="Arial" panose="020B0604020202020204" pitchFamily="34" charset="0"/>
              <a:ea typeface="微软雅黑" panose="020B0503020204020204" pitchFamily="34" charset="-122"/>
            </a:endParaRPr>
          </a:p>
        </p:txBody>
      </p:sp>
      <p:pic>
        <p:nvPicPr>
          <p:cNvPr id="12" name="图片 11"/>
          <p:cNvPicPr>
            <a:picLocks noChangeAspect="1"/>
          </p:cNvPicPr>
          <p:nvPr/>
        </p:nvPicPr>
        <p:blipFill>
          <a:blip r:embed="rId1"/>
          <a:stretch>
            <a:fillRect/>
          </a:stretch>
        </p:blipFill>
        <p:spPr>
          <a:xfrm>
            <a:off x="7491095" y="2080895"/>
            <a:ext cx="4142740" cy="1933575"/>
          </a:xfrm>
          <a:prstGeom prst="rect">
            <a:avLst/>
          </a:prstGeom>
        </p:spPr>
      </p:pic>
      <p:pic>
        <p:nvPicPr>
          <p:cNvPr id="13" name="图片 12"/>
          <p:cNvPicPr>
            <a:picLocks noChangeAspect="1"/>
          </p:cNvPicPr>
          <p:nvPr/>
        </p:nvPicPr>
        <p:blipFill>
          <a:blip r:embed="rId2"/>
          <a:stretch>
            <a:fillRect/>
          </a:stretch>
        </p:blipFill>
        <p:spPr>
          <a:xfrm>
            <a:off x="8626475" y="4232275"/>
            <a:ext cx="2381250" cy="1619250"/>
          </a:xfrm>
          <a:prstGeom prst="rect">
            <a:avLst/>
          </a:prstGeom>
        </p:spPr>
      </p:pic>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2513965"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一、自然角概述</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7" name="文本框 6"/>
          <p:cNvSpPr txBox="1"/>
          <p:nvPr/>
        </p:nvSpPr>
        <p:spPr>
          <a:xfrm>
            <a:off x="419100" y="1224280"/>
            <a:ext cx="2540000"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2. 自然角的作用</a:t>
            </a:r>
            <a:endParaRPr lang="zh-CN" altLang="en-US" b="1" dirty="0" smtClean="0">
              <a:solidFill>
                <a:srgbClr val="FF0000"/>
              </a:solidFill>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1"/>
          <a:srcRect b="7223"/>
          <a:stretch>
            <a:fillRect/>
          </a:stretch>
        </p:blipFill>
        <p:spPr>
          <a:xfrm>
            <a:off x="419100" y="2266315"/>
            <a:ext cx="3721100" cy="2589530"/>
          </a:xfrm>
          <a:prstGeom prst="parallelogram">
            <a:avLst/>
          </a:prstGeom>
          <a:ln w="22225">
            <a:solidFill>
              <a:schemeClr val="accent4">
                <a:lumMod val="50000"/>
              </a:schemeClr>
            </a:solidFill>
          </a:ln>
        </p:spPr>
      </p:pic>
      <p:sp>
        <p:nvSpPr>
          <p:cNvPr id="3" name="文本框 2"/>
          <p:cNvSpPr txBox="1"/>
          <p:nvPr/>
        </p:nvSpPr>
        <p:spPr>
          <a:xfrm>
            <a:off x="4025900" y="2266315"/>
            <a:ext cx="7479665" cy="2582545"/>
          </a:xfrm>
          <a:prstGeom prst="rect">
            <a:avLst/>
          </a:prstGeom>
          <a:noFill/>
        </p:spPr>
        <p:txBody>
          <a:bodyPr wrap="square" rtlCol="0" anchor="t">
            <a:spAutoFit/>
          </a:bodyPr>
          <a:p>
            <a:pPr>
              <a:lnSpc>
                <a:spcPct val="180000"/>
              </a:lnSpc>
            </a:pPr>
            <a:r>
              <a:rPr lang="zh-CN" altLang="en-US" dirty="0" smtClean="0">
                <a:latin typeface="Arial" panose="020B0604020202020204" pitchFamily="34" charset="0"/>
                <a:ea typeface="微软雅黑" panose="020B0503020204020204" pitchFamily="34" charset="-122"/>
              </a:rPr>
              <a:t>（1）激发幼儿爱护动植物、亲近自然的情感。</a:t>
            </a:r>
            <a:endParaRPr lang="zh-CN" altLang="en-US" dirty="0" smtClean="0">
              <a:latin typeface="Arial" panose="020B0604020202020204" pitchFamily="34" charset="0"/>
              <a:ea typeface="微软雅黑" panose="020B0503020204020204" pitchFamily="34" charset="-122"/>
            </a:endParaRPr>
          </a:p>
          <a:p>
            <a:pPr>
              <a:lnSpc>
                <a:spcPct val="180000"/>
              </a:lnSpc>
            </a:pPr>
            <a:r>
              <a:rPr lang="zh-CN" altLang="en-US" dirty="0" smtClean="0">
                <a:latin typeface="Arial" panose="020B0604020202020204" pitchFamily="34" charset="0"/>
                <a:ea typeface="微软雅黑" panose="020B0503020204020204" pitchFamily="34" charset="-122"/>
              </a:rPr>
              <a:t>（2）集中、真实地再现和反映自然环境中的事物，并为幼儿园的活动室增添一份自然之美。</a:t>
            </a:r>
            <a:endParaRPr lang="zh-CN" altLang="en-US" dirty="0" smtClean="0">
              <a:latin typeface="Arial" panose="020B0604020202020204" pitchFamily="34" charset="0"/>
              <a:ea typeface="微软雅黑" panose="020B0503020204020204" pitchFamily="34" charset="-122"/>
            </a:endParaRPr>
          </a:p>
          <a:p>
            <a:pPr>
              <a:lnSpc>
                <a:spcPct val="180000"/>
              </a:lnSpc>
            </a:pPr>
            <a:r>
              <a:rPr lang="zh-CN" altLang="en-US" dirty="0" smtClean="0">
                <a:latin typeface="Arial" panose="020B0604020202020204" pitchFamily="34" charset="0"/>
                <a:ea typeface="微软雅黑" panose="020B0503020204020204" pitchFamily="34" charset="-122"/>
              </a:rPr>
              <a:t>（3）方便幼儿在日常生活中进行随机的和长期的观察活动。</a:t>
            </a:r>
            <a:endParaRPr lang="zh-CN" altLang="en-US" dirty="0" smtClean="0">
              <a:latin typeface="Arial" panose="020B0604020202020204" pitchFamily="34" charset="0"/>
              <a:ea typeface="微软雅黑" panose="020B0503020204020204" pitchFamily="34" charset="-122"/>
            </a:endParaRPr>
          </a:p>
          <a:p>
            <a:pPr>
              <a:lnSpc>
                <a:spcPct val="180000"/>
              </a:lnSpc>
            </a:pPr>
            <a:r>
              <a:rPr lang="zh-CN" altLang="en-US" dirty="0" smtClean="0">
                <a:latin typeface="Arial" panose="020B0604020202020204" pitchFamily="34" charset="0"/>
                <a:ea typeface="微软雅黑" panose="020B0503020204020204" pitchFamily="34" charset="-122"/>
              </a:rPr>
              <a:t>（4）激发幼儿主动探索的兴趣，培养他们对周围事物的敏感性和责任感。</a:t>
            </a:r>
            <a:endParaRPr lang="zh-CN" altLang="en-US"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3810635"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二、自然角的设计与应用</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7" name="文本框 6"/>
          <p:cNvSpPr txBox="1"/>
          <p:nvPr/>
        </p:nvSpPr>
        <p:spPr>
          <a:xfrm>
            <a:off x="419100" y="895350"/>
            <a:ext cx="3441065" cy="368300"/>
          </a:xfrm>
          <a:prstGeom prst="rect">
            <a:avLst/>
          </a:prstGeom>
          <a:noFill/>
        </p:spPr>
        <p:txBody>
          <a:bodyPr wrap="square" rtlCol="0" anchor="t">
            <a:spAutoFit/>
          </a:bodyPr>
          <a:p>
            <a:pPr>
              <a:lnSpc>
                <a:spcPct val="100000"/>
              </a:lnSpc>
            </a:pPr>
            <a:r>
              <a:rPr lang="zh-CN" altLang="en-US" b="1" dirty="0" smtClean="0">
                <a:solidFill>
                  <a:srgbClr val="FF0000"/>
                </a:solidFill>
                <a:latin typeface="Arial" panose="020B0604020202020204" pitchFamily="34" charset="0"/>
                <a:ea typeface="微软雅黑" panose="020B0503020204020204" pitchFamily="34" charset="-122"/>
              </a:rPr>
              <a:t>（一）自然角的呈现方式设计</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3" name="文本框 2"/>
          <p:cNvSpPr txBox="1"/>
          <p:nvPr/>
        </p:nvSpPr>
        <p:spPr>
          <a:xfrm>
            <a:off x="609600" y="1349375"/>
            <a:ext cx="2692400" cy="368300"/>
          </a:xfrm>
          <a:prstGeom prst="rect">
            <a:avLst/>
          </a:prstGeom>
          <a:noFill/>
        </p:spPr>
        <p:txBody>
          <a:bodyPr wrap="square" rtlCol="0" anchor="t">
            <a:spAutoFit/>
          </a:bodyPr>
          <a:p>
            <a:pPr>
              <a:lnSpc>
                <a:spcPct val="100000"/>
              </a:lnSpc>
            </a:pPr>
            <a:r>
              <a:rPr lang="zh-CN" altLang="en-US" b="1" dirty="0" smtClean="0">
                <a:latin typeface="Arial" panose="020B0604020202020204" pitchFamily="34" charset="0"/>
                <a:ea typeface="微软雅黑" panose="020B0503020204020204" pitchFamily="34" charset="-122"/>
              </a:rPr>
              <a:t>1. 利用自然之物来呈现</a:t>
            </a:r>
            <a:endParaRPr lang="zh-CN" altLang="en-US" b="1" dirty="0" smtClean="0">
              <a:latin typeface="Arial" panose="020B0604020202020204" pitchFamily="34" charset="0"/>
              <a:ea typeface="微软雅黑" panose="020B0503020204020204" pitchFamily="34" charset="-122"/>
            </a:endParaRPr>
          </a:p>
        </p:txBody>
      </p:sp>
      <p:sp>
        <p:nvSpPr>
          <p:cNvPr id="41" name="文本框 40"/>
          <p:cNvSpPr txBox="1"/>
          <p:nvPr>
            <p:custDataLst>
              <p:tags r:id="rId1"/>
            </p:custDataLst>
          </p:nvPr>
        </p:nvSpPr>
        <p:spPr>
          <a:xfrm>
            <a:off x="2687320" y="3451225"/>
            <a:ext cx="1781810" cy="353060"/>
          </a:xfrm>
          <a:prstGeom prst="rect">
            <a:avLst/>
          </a:prstGeom>
          <a:noFill/>
        </p:spPr>
        <p:txBody>
          <a:bodyPr wrap="square" bIns="0" rtlCol="0">
            <a:spAutoFit/>
          </a:bodyPr>
          <a:p>
            <a:pPr algn="ctr">
              <a:lnSpc>
                <a:spcPct val="100000"/>
              </a:lnSpc>
            </a:pPr>
            <a:r>
              <a:rPr lang="zh-CN" altLang="en-US" sz="2000">
                <a:solidFill>
                  <a:srgbClr val="58B6E5"/>
                </a:solidFill>
                <a:uFillTx/>
                <a:latin typeface="思源黑体 CN Bold" panose="020B0800000000000000" charset="-122"/>
                <a:ea typeface="思源黑体 CN Bold" panose="020B0800000000000000" charset="-122"/>
              </a:rPr>
              <a:t>动物类</a:t>
            </a:r>
            <a:endParaRPr lang="zh-CN" altLang="en-US" sz="2000">
              <a:solidFill>
                <a:srgbClr val="58B6E5"/>
              </a:solidFill>
              <a:uFillTx/>
              <a:latin typeface="思源黑体 CN Bold" panose="020B0800000000000000" charset="-122"/>
              <a:ea typeface="思源黑体 CN Bold" panose="020B0800000000000000" charset="-122"/>
            </a:endParaRPr>
          </a:p>
        </p:txBody>
      </p:sp>
      <p:sp>
        <p:nvSpPr>
          <p:cNvPr id="43" name="文本框 42"/>
          <p:cNvSpPr txBox="1"/>
          <p:nvPr>
            <p:custDataLst>
              <p:tags r:id="rId2"/>
            </p:custDataLst>
          </p:nvPr>
        </p:nvSpPr>
        <p:spPr>
          <a:xfrm>
            <a:off x="6184900" y="3451225"/>
            <a:ext cx="1781810" cy="353060"/>
          </a:xfrm>
          <a:prstGeom prst="rect">
            <a:avLst/>
          </a:prstGeom>
          <a:noFill/>
        </p:spPr>
        <p:txBody>
          <a:bodyPr wrap="square" bIns="0" rtlCol="0">
            <a:spAutoFit/>
          </a:bodyPr>
          <a:p>
            <a:pPr algn="ctr">
              <a:lnSpc>
                <a:spcPct val="100000"/>
              </a:lnSpc>
            </a:pPr>
            <a:r>
              <a:rPr lang="zh-CN" altLang="en-US" sz="2000">
                <a:solidFill>
                  <a:srgbClr val="FFBA55"/>
                </a:solidFill>
                <a:uFillTx/>
                <a:latin typeface="思源黑体 CN Bold" panose="020B0800000000000000" charset="-122"/>
                <a:ea typeface="思源黑体 CN Bold" panose="020B0800000000000000" charset="-122"/>
              </a:rPr>
              <a:t>干果类</a:t>
            </a:r>
            <a:endParaRPr lang="zh-CN" altLang="en-US" sz="2000">
              <a:solidFill>
                <a:srgbClr val="FFBA55"/>
              </a:solidFill>
              <a:uFillTx/>
              <a:latin typeface="思源黑体 CN Bold" panose="020B0800000000000000" charset="-122"/>
              <a:ea typeface="思源黑体 CN Bold" panose="020B0800000000000000" charset="-122"/>
            </a:endParaRPr>
          </a:p>
        </p:txBody>
      </p:sp>
      <p:sp>
        <p:nvSpPr>
          <p:cNvPr id="44" name="文本框 43"/>
          <p:cNvSpPr txBox="1"/>
          <p:nvPr>
            <p:custDataLst>
              <p:tags r:id="rId3"/>
            </p:custDataLst>
          </p:nvPr>
        </p:nvSpPr>
        <p:spPr>
          <a:xfrm>
            <a:off x="7920990" y="3451225"/>
            <a:ext cx="1781810" cy="353060"/>
          </a:xfrm>
          <a:prstGeom prst="rect">
            <a:avLst/>
          </a:prstGeom>
          <a:noFill/>
        </p:spPr>
        <p:txBody>
          <a:bodyPr wrap="square" bIns="0" rtlCol="0">
            <a:spAutoFit/>
          </a:bodyPr>
          <a:p>
            <a:pPr algn="ctr">
              <a:lnSpc>
                <a:spcPct val="100000"/>
              </a:lnSpc>
            </a:pPr>
            <a:r>
              <a:rPr lang="zh-CN" altLang="en-US" sz="2000">
                <a:solidFill>
                  <a:srgbClr val="F18870"/>
                </a:solidFill>
                <a:uFillTx/>
                <a:latin typeface="思源黑体 CN Bold" panose="020B0800000000000000" charset="-122"/>
                <a:ea typeface="思源黑体 CN Bold" panose="020B0800000000000000" charset="-122"/>
              </a:rPr>
              <a:t>特产和工艺品</a:t>
            </a:r>
            <a:endParaRPr lang="zh-CN" altLang="en-US" sz="2000">
              <a:solidFill>
                <a:srgbClr val="F18870"/>
              </a:solidFill>
              <a:uFillTx/>
              <a:latin typeface="思源黑体 CN Bold" panose="020B0800000000000000" charset="-122"/>
              <a:ea typeface="思源黑体 CN Bold" panose="020B0800000000000000" charset="-122"/>
            </a:endParaRPr>
          </a:p>
        </p:txBody>
      </p:sp>
      <p:sp>
        <p:nvSpPr>
          <p:cNvPr id="55" name="文本框 54"/>
          <p:cNvSpPr txBox="1"/>
          <p:nvPr>
            <p:custDataLst>
              <p:tags r:id="rId4"/>
            </p:custDataLst>
          </p:nvPr>
        </p:nvSpPr>
        <p:spPr>
          <a:xfrm>
            <a:off x="9665970" y="3451225"/>
            <a:ext cx="1781810" cy="353060"/>
          </a:xfrm>
          <a:prstGeom prst="rect">
            <a:avLst/>
          </a:prstGeom>
          <a:noFill/>
        </p:spPr>
        <p:txBody>
          <a:bodyPr wrap="square" bIns="0" rtlCol="0">
            <a:spAutoFit/>
          </a:bodyPr>
          <a:p>
            <a:pPr algn="ctr">
              <a:lnSpc>
                <a:spcPct val="100000"/>
              </a:lnSpc>
            </a:pPr>
            <a:r>
              <a:rPr lang="zh-CN" altLang="en-US" sz="2000">
                <a:solidFill>
                  <a:srgbClr val="EC5F74"/>
                </a:solidFill>
                <a:uFillTx/>
                <a:latin typeface="思源黑体 CN Bold" panose="020B0800000000000000" charset="-122"/>
                <a:ea typeface="思源黑体 CN Bold" panose="020B0800000000000000" charset="-122"/>
              </a:rPr>
              <a:t>无机物及其他</a:t>
            </a:r>
            <a:endParaRPr lang="zh-CN" altLang="en-US" sz="2000">
              <a:solidFill>
                <a:srgbClr val="EC5F74"/>
              </a:solidFill>
              <a:uFillTx/>
              <a:latin typeface="思源黑体 CN Bold" panose="020B0800000000000000" charset="-122"/>
              <a:ea typeface="思源黑体 CN Bold" panose="020B0800000000000000" charset="-122"/>
            </a:endParaRPr>
          </a:p>
        </p:txBody>
      </p:sp>
      <p:sp>
        <p:nvSpPr>
          <p:cNvPr id="39" name="文本框 38"/>
          <p:cNvSpPr txBox="1"/>
          <p:nvPr>
            <p:custDataLst>
              <p:tags r:id="rId5"/>
            </p:custDataLst>
          </p:nvPr>
        </p:nvSpPr>
        <p:spPr>
          <a:xfrm>
            <a:off x="658495" y="3451225"/>
            <a:ext cx="1781810" cy="353060"/>
          </a:xfrm>
          <a:prstGeom prst="rect">
            <a:avLst/>
          </a:prstGeom>
          <a:noFill/>
        </p:spPr>
        <p:txBody>
          <a:bodyPr wrap="square" bIns="0" rtlCol="0">
            <a:spAutoFit/>
          </a:bodyPr>
          <a:p>
            <a:pPr algn="ctr">
              <a:lnSpc>
                <a:spcPct val="100000"/>
              </a:lnSpc>
            </a:pPr>
            <a:r>
              <a:rPr lang="zh-CN" altLang="en-US" sz="2000">
                <a:solidFill>
                  <a:srgbClr val="6096E6"/>
                </a:solidFill>
                <a:uFillTx/>
                <a:latin typeface="思源黑体 CN Bold" panose="020B0800000000000000" charset="-122"/>
                <a:ea typeface="思源黑体 CN Bold" panose="020B0800000000000000" charset="-122"/>
              </a:rPr>
              <a:t>植物类</a:t>
            </a:r>
            <a:endParaRPr lang="zh-CN" altLang="en-US" sz="2000">
              <a:solidFill>
                <a:srgbClr val="6096E6"/>
              </a:solidFill>
              <a:uFillTx/>
              <a:latin typeface="思源黑体 CN Bold" panose="020B0800000000000000" charset="-122"/>
              <a:ea typeface="思源黑体 CN Bold" panose="020B0800000000000000" charset="-122"/>
            </a:endParaRPr>
          </a:p>
        </p:txBody>
      </p:sp>
      <p:sp>
        <p:nvSpPr>
          <p:cNvPr id="66" name="文本框 65"/>
          <p:cNvSpPr txBox="1"/>
          <p:nvPr>
            <p:custDataLst>
              <p:tags r:id="rId6"/>
            </p:custDataLst>
          </p:nvPr>
        </p:nvSpPr>
        <p:spPr>
          <a:xfrm>
            <a:off x="420370" y="3900170"/>
            <a:ext cx="2258060" cy="2462530"/>
          </a:xfrm>
          <a:prstGeom prst="rect">
            <a:avLst/>
          </a:prstGeom>
          <a:noFill/>
        </p:spPr>
        <p:txBody>
          <a:bodyPr wrap="square" bIns="46990" rtlCol="0">
            <a:spAutoFit/>
          </a:bodyPr>
          <a:p>
            <a:pPr indent="-457200" algn="l" fontAlgn="auto">
              <a:lnSpc>
                <a:spcPct val="100000"/>
              </a:lnSpc>
              <a:spcAft>
                <a:spcPts val="1000"/>
              </a:spcAft>
            </a:pPr>
            <a:r>
              <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rPr>
              <a:t>选择常见的、易生长、好照管的植物。如观赏类的仙人球、仙人掌、文竹、玉树、秋海棠、水仙花等；蔬菜类的萝卜、葱、蒜、土豆、白菜、芹菜、菠菜、茄子等；农作物类的棉花、小麦、玉米、花生、大豆、水稻、绿豆、红豆、地瓜等。</a:t>
            </a:r>
            <a:endPar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67" name="文本框 66"/>
          <p:cNvSpPr txBox="1"/>
          <p:nvPr>
            <p:custDataLst>
              <p:tags r:id="rId7"/>
            </p:custDataLst>
          </p:nvPr>
        </p:nvSpPr>
        <p:spPr>
          <a:xfrm>
            <a:off x="2693035" y="3900170"/>
            <a:ext cx="1776095" cy="2462530"/>
          </a:xfrm>
          <a:prstGeom prst="rect">
            <a:avLst/>
          </a:prstGeom>
          <a:noFill/>
        </p:spPr>
        <p:txBody>
          <a:bodyPr wrap="square" bIns="46990" rtlCol="0">
            <a:spAutoFit/>
          </a:bodyPr>
          <a:p>
            <a:pPr indent="-457200" algn="l" fontAlgn="auto">
              <a:lnSpc>
                <a:spcPct val="100000"/>
              </a:lnSpc>
              <a:spcAft>
                <a:spcPts val="1000"/>
              </a:spcAft>
            </a:pPr>
            <a:r>
              <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rPr>
              <a:t>选择形体较小、管理方便、无危险、便于喂养、幼儿感兴趣且便于幼儿抚摸与观察的动物，如小兔、金鱼、鲫鱼、小乌龟、蚕、蝌蚪、鸟类，以及各种小昆虫等，以便引导幼儿开展观察和喂养活动。</a:t>
            </a:r>
            <a:endPar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68" name="文本框 67"/>
          <p:cNvSpPr txBox="1"/>
          <p:nvPr>
            <p:custDataLst>
              <p:tags r:id="rId8"/>
            </p:custDataLst>
          </p:nvPr>
        </p:nvSpPr>
        <p:spPr>
          <a:xfrm>
            <a:off x="4641215" y="3900170"/>
            <a:ext cx="1487170" cy="1384935"/>
          </a:xfrm>
          <a:prstGeom prst="rect">
            <a:avLst/>
          </a:prstGeom>
          <a:noFill/>
        </p:spPr>
        <p:txBody>
          <a:bodyPr wrap="square" bIns="46990" rtlCol="0">
            <a:spAutoFit/>
          </a:bodyPr>
          <a:p>
            <a:pPr indent="-457200" algn="l" fontAlgn="auto">
              <a:lnSpc>
                <a:spcPct val="100000"/>
              </a:lnSpc>
              <a:spcAft>
                <a:spcPts val="1000"/>
              </a:spcAft>
            </a:pPr>
            <a:r>
              <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rPr>
              <a:t>如苹果、梨、香蕉、橘子、火龙果、龙眼、柿子、椰子等常见与不常见的水果。</a:t>
            </a:r>
            <a:endPar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69" name="文本框 68"/>
          <p:cNvSpPr txBox="1"/>
          <p:nvPr>
            <p:custDataLst>
              <p:tags r:id="rId9"/>
            </p:custDataLst>
          </p:nvPr>
        </p:nvSpPr>
        <p:spPr>
          <a:xfrm>
            <a:off x="6332220" y="3900170"/>
            <a:ext cx="1487170" cy="954405"/>
          </a:xfrm>
          <a:prstGeom prst="rect">
            <a:avLst/>
          </a:prstGeom>
          <a:noFill/>
        </p:spPr>
        <p:txBody>
          <a:bodyPr wrap="square" bIns="46990" rtlCol="0">
            <a:spAutoFit/>
          </a:bodyPr>
          <a:p>
            <a:pPr indent="-457200" algn="l" fontAlgn="auto">
              <a:lnSpc>
                <a:spcPct val="100000"/>
              </a:lnSpc>
              <a:spcAft>
                <a:spcPts val="1000"/>
              </a:spcAft>
            </a:pPr>
            <a:r>
              <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rPr>
              <a:t>如大枣、银杏、核桃、葡萄干、桂圆干、花生等。</a:t>
            </a:r>
            <a:endPar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70" name="文本框 69"/>
          <p:cNvSpPr txBox="1"/>
          <p:nvPr>
            <p:custDataLst>
              <p:tags r:id="rId10"/>
            </p:custDataLst>
          </p:nvPr>
        </p:nvSpPr>
        <p:spPr>
          <a:xfrm>
            <a:off x="8124190" y="3900170"/>
            <a:ext cx="1487170" cy="1169670"/>
          </a:xfrm>
          <a:prstGeom prst="rect">
            <a:avLst/>
          </a:prstGeom>
          <a:noFill/>
        </p:spPr>
        <p:txBody>
          <a:bodyPr wrap="square" bIns="46990" rtlCol="0">
            <a:spAutoFit/>
          </a:bodyPr>
          <a:p>
            <a:pPr indent="-457200" algn="l" fontAlgn="auto">
              <a:lnSpc>
                <a:spcPct val="100000"/>
              </a:lnSpc>
              <a:spcAft>
                <a:spcPts val="1000"/>
              </a:spcAft>
            </a:pPr>
            <a:r>
              <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rPr>
              <a:t>可根据各地的情况，选择一些当地的特产和工艺品陈列在自然角。</a:t>
            </a:r>
            <a:endPar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71" name="文本框 70"/>
          <p:cNvSpPr txBox="1"/>
          <p:nvPr>
            <p:custDataLst>
              <p:tags r:id="rId11"/>
            </p:custDataLst>
          </p:nvPr>
        </p:nvSpPr>
        <p:spPr>
          <a:xfrm>
            <a:off x="9869170" y="3900170"/>
            <a:ext cx="1487170" cy="1600835"/>
          </a:xfrm>
          <a:prstGeom prst="rect">
            <a:avLst/>
          </a:prstGeom>
          <a:noFill/>
        </p:spPr>
        <p:txBody>
          <a:bodyPr wrap="square" bIns="46990" rtlCol="0">
            <a:spAutoFit/>
          </a:bodyPr>
          <a:p>
            <a:pPr indent="-457200" algn="l" fontAlgn="auto">
              <a:lnSpc>
                <a:spcPct val="100000"/>
              </a:lnSpc>
              <a:spcAft>
                <a:spcPts val="1000"/>
              </a:spcAft>
            </a:pPr>
            <a:r>
              <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rPr>
              <a:t>如沙、石头、磁铁、放大镜、布头、毛线头、温度计、记录本，以及陈列标本的昆虫盒、小玻璃瓶等。</a:t>
            </a:r>
            <a:endParaRPr lang="zh-CN" altLang="en-US" sz="1400" spc="150">
              <a:solidFill>
                <a:srgbClr val="000000">
                  <a:lumMod val="50000"/>
                  <a:lumOff val="50000"/>
                </a:srgbClr>
              </a:solidFill>
              <a:uFillTx/>
              <a:latin typeface="思源黑体 CN Regular" panose="020B0500000000000000" charset="-122"/>
              <a:ea typeface="思源黑体 CN Regular" panose="020B0500000000000000" charset="-122"/>
            </a:endParaRPr>
          </a:p>
        </p:txBody>
      </p:sp>
      <p:sp>
        <p:nvSpPr>
          <p:cNvPr id="36" name="文本框 35"/>
          <p:cNvSpPr txBox="1"/>
          <p:nvPr>
            <p:custDataLst>
              <p:tags r:id="rId12"/>
            </p:custDataLst>
          </p:nvPr>
        </p:nvSpPr>
        <p:spPr>
          <a:xfrm>
            <a:off x="4493895" y="3451225"/>
            <a:ext cx="1781810" cy="353060"/>
          </a:xfrm>
          <a:prstGeom prst="rect">
            <a:avLst/>
          </a:prstGeom>
          <a:noFill/>
        </p:spPr>
        <p:txBody>
          <a:bodyPr wrap="square" bIns="0" rtlCol="0">
            <a:spAutoFit/>
          </a:bodyPr>
          <a:p>
            <a:pPr algn="ctr">
              <a:lnSpc>
                <a:spcPct val="100000"/>
              </a:lnSpc>
            </a:pPr>
            <a:r>
              <a:rPr lang="zh-CN" altLang="en-US" sz="2000">
                <a:solidFill>
                  <a:srgbClr val="56CA95"/>
                </a:solidFill>
                <a:uFillTx/>
                <a:latin typeface="思源黑体 CN Bold" panose="020B0800000000000000" charset="-122"/>
                <a:ea typeface="思源黑体 CN Bold" panose="020B0800000000000000" charset="-122"/>
              </a:rPr>
              <a:t>水果类</a:t>
            </a:r>
            <a:endParaRPr lang="zh-CN" altLang="en-US" sz="2000">
              <a:solidFill>
                <a:srgbClr val="56CA95"/>
              </a:solidFill>
              <a:uFillTx/>
              <a:latin typeface="思源黑体 CN Bold" panose="020B0800000000000000" charset="-122"/>
              <a:ea typeface="思源黑体 CN Bold" panose="020B0800000000000000" charset="-122"/>
            </a:endParaRPr>
          </a:p>
        </p:txBody>
      </p:sp>
      <p:pic>
        <p:nvPicPr>
          <p:cNvPr id="20" name="图片 19" descr="e11c5d4671de2ac1ce47e69db8032f19"/>
          <p:cNvPicPr>
            <a:picLocks noChangeAspect="1"/>
          </p:cNvPicPr>
          <p:nvPr/>
        </p:nvPicPr>
        <p:blipFill>
          <a:blip r:embed="rId13"/>
          <a:srcRect l="12500" r="12500"/>
          <a:stretch>
            <a:fillRect/>
          </a:stretch>
        </p:blipFill>
        <p:spPr>
          <a:xfrm>
            <a:off x="804228" y="1864995"/>
            <a:ext cx="1490345" cy="1490345"/>
          </a:xfrm>
          <a:prstGeom prst="cube">
            <a:avLst/>
          </a:prstGeom>
        </p:spPr>
      </p:pic>
      <p:pic>
        <p:nvPicPr>
          <p:cNvPr id="23" name="图片 22"/>
          <p:cNvPicPr>
            <a:picLocks noChangeAspect="1"/>
          </p:cNvPicPr>
          <p:nvPr>
            <p:custDataLst>
              <p:tags r:id="rId14"/>
            </p:custDataLst>
          </p:nvPr>
        </p:nvPicPr>
        <p:blipFill>
          <a:blip r:embed="rId15"/>
          <a:srcRect l="664" r="664"/>
          <a:stretch>
            <a:fillRect/>
          </a:stretch>
        </p:blipFill>
        <p:spPr>
          <a:xfrm>
            <a:off x="2830830" y="1854200"/>
            <a:ext cx="1501140" cy="1501140"/>
          </a:xfrm>
          <a:prstGeom prst="cube">
            <a:avLst/>
          </a:prstGeom>
        </p:spPr>
      </p:pic>
      <p:pic>
        <p:nvPicPr>
          <p:cNvPr id="27" name="图片 26"/>
          <p:cNvPicPr>
            <a:picLocks noChangeAspect="1"/>
          </p:cNvPicPr>
          <p:nvPr>
            <p:custDataLst>
              <p:tags r:id="rId16"/>
            </p:custDataLst>
          </p:nvPr>
        </p:nvPicPr>
        <p:blipFill>
          <a:blip r:embed="rId17"/>
          <a:srcRect t="8041" b="8041"/>
          <a:stretch>
            <a:fillRect/>
          </a:stretch>
        </p:blipFill>
        <p:spPr>
          <a:xfrm>
            <a:off x="4621213" y="1828165"/>
            <a:ext cx="1527175" cy="1527175"/>
          </a:xfrm>
          <a:prstGeom prst="cube">
            <a:avLst/>
          </a:prstGeom>
        </p:spPr>
      </p:pic>
      <p:pic>
        <p:nvPicPr>
          <p:cNvPr id="28" name="图片 27" descr="9abb983356a54b2aa63d0ff9d6eb14f4"/>
          <p:cNvPicPr>
            <a:picLocks noChangeAspect="1"/>
          </p:cNvPicPr>
          <p:nvPr/>
        </p:nvPicPr>
        <p:blipFill>
          <a:blip r:embed="rId18"/>
          <a:srcRect l="12500" r="12500"/>
          <a:stretch>
            <a:fillRect/>
          </a:stretch>
        </p:blipFill>
        <p:spPr>
          <a:xfrm>
            <a:off x="6303328" y="1810385"/>
            <a:ext cx="1544955" cy="1544955"/>
          </a:xfrm>
          <a:prstGeom prst="cube">
            <a:avLst/>
          </a:prstGeom>
        </p:spPr>
      </p:pic>
      <p:pic>
        <p:nvPicPr>
          <p:cNvPr id="29" name="图片 28" descr="src=http%3A%2F%2Fimg.alicdn.com%2Fbao%2Fuploaded%2Fi4%2F2201280677303%2FO1CN01tAJQEZ23opAQTnd96_%21%210-item_pic.jpg&amp;refer=http%3A%2F%2Fimg.alicdn.webp"/>
          <p:cNvPicPr>
            <a:picLocks noChangeAspect="1"/>
          </p:cNvPicPr>
          <p:nvPr/>
        </p:nvPicPr>
        <p:blipFill>
          <a:blip r:embed="rId19"/>
          <a:srcRect/>
          <a:stretch>
            <a:fillRect/>
          </a:stretch>
        </p:blipFill>
        <p:spPr>
          <a:xfrm>
            <a:off x="8003540" y="1813560"/>
            <a:ext cx="1541780" cy="1541780"/>
          </a:xfrm>
          <a:prstGeom prst="cube">
            <a:avLst/>
          </a:prstGeom>
        </p:spPr>
      </p:pic>
      <p:pic>
        <p:nvPicPr>
          <p:cNvPr id="30" name="图片 29" descr="u=373635437,3931603558&amp;fm=224&amp;app=112&amp;f=JPEG"/>
          <p:cNvPicPr>
            <a:picLocks noChangeAspect="1"/>
          </p:cNvPicPr>
          <p:nvPr/>
        </p:nvPicPr>
        <p:blipFill>
          <a:blip r:embed="rId20"/>
          <a:srcRect/>
          <a:stretch>
            <a:fillRect/>
          </a:stretch>
        </p:blipFill>
        <p:spPr>
          <a:xfrm>
            <a:off x="9820275" y="1821815"/>
            <a:ext cx="1533525" cy="1533525"/>
          </a:xfrm>
          <a:prstGeom prst="cube">
            <a:avLst/>
          </a:prstGeom>
        </p:spPr>
      </p:pic>
    </p:spTree>
    <p:custDataLst>
      <p:tags r:id="rId2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3810635"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二、自然角的设计与应用</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4" name="文本框 3"/>
          <p:cNvSpPr txBox="1"/>
          <p:nvPr/>
        </p:nvSpPr>
        <p:spPr>
          <a:xfrm>
            <a:off x="635000" y="1073785"/>
            <a:ext cx="3225165" cy="368300"/>
          </a:xfrm>
          <a:prstGeom prst="rect">
            <a:avLst/>
          </a:prstGeom>
          <a:noFill/>
        </p:spPr>
        <p:txBody>
          <a:bodyPr wrap="square" rtlCol="0" anchor="t">
            <a:spAutoFit/>
          </a:bodyPr>
          <a:p>
            <a:pPr defTabSz="914400">
              <a:lnSpc>
                <a:spcPct val="100000"/>
              </a:lnSpc>
              <a:tabLst>
                <a:tab pos="1253490" algn="l"/>
              </a:tabLst>
            </a:pPr>
            <a:r>
              <a:rPr lang="zh-CN" altLang="en-US" b="1" dirty="0" smtClean="0">
                <a:latin typeface="Arial" panose="020B0604020202020204" pitchFamily="34" charset="0"/>
                <a:ea typeface="微软雅黑" panose="020B0503020204020204" pitchFamily="34" charset="-122"/>
              </a:rPr>
              <a:t>2. 平面立体相互交叉呈现</a:t>
            </a:r>
            <a:endParaRPr lang="zh-CN" altLang="en-US" b="1"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609600" y="1618615"/>
            <a:ext cx="10527665" cy="1889760"/>
          </a:xfrm>
          <a:prstGeom prst="rect">
            <a:avLst/>
          </a:prstGeom>
          <a:noFill/>
        </p:spPr>
        <p:txBody>
          <a:bodyPr wrap="square" rtlCol="0" anchor="t">
            <a:spAutoFit/>
          </a:bodyPr>
          <a:p>
            <a:pPr>
              <a:lnSpc>
                <a:spcPct val="130000"/>
              </a:lnSpc>
            </a:pPr>
            <a:r>
              <a:rPr lang="zh-CN" altLang="en-US" dirty="0" smtClean="0">
                <a:latin typeface="Arial" panose="020B0604020202020204" pitchFamily="34" charset="0"/>
                <a:ea typeface="微软雅黑" panose="020B0503020204020204" pitchFamily="34" charset="-122"/>
              </a:rPr>
              <a:t>巧妙利用空间的方法：</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一是从上往下的悬挂；</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二是墙面与柜子的合理配置，如柜子上摆放了各种种子，墙面就提供与之匹配的植物；</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三是陈列植物的架子也可以按照观赏类、种植类等类别从高到低交替排列，以呈现出高低有别、错落有致的丰富视觉效果。</a:t>
            </a:r>
            <a:endParaRPr lang="zh-CN" altLang="en-US" dirty="0" smtClean="0">
              <a:latin typeface="Arial" panose="020B0604020202020204" pitchFamily="34" charset="0"/>
              <a:ea typeface="微软雅黑" panose="020B0503020204020204" pitchFamily="34" charset="-122"/>
            </a:endParaRPr>
          </a:p>
        </p:txBody>
      </p:sp>
      <p:sp>
        <p:nvSpPr>
          <p:cNvPr id="2" name="文本框 1"/>
          <p:cNvSpPr txBox="1"/>
          <p:nvPr>
            <p:custDataLst>
              <p:tags r:id="rId1"/>
            </p:custDataLst>
          </p:nvPr>
        </p:nvSpPr>
        <p:spPr>
          <a:xfrm>
            <a:off x="635000" y="3813175"/>
            <a:ext cx="10527665" cy="810260"/>
          </a:xfrm>
          <a:prstGeom prst="rect">
            <a:avLst/>
          </a:prstGeom>
          <a:noFill/>
        </p:spPr>
        <p:txBody>
          <a:bodyPr wrap="square" rtlCol="0" anchor="t">
            <a:spAutoFit/>
          </a:bodyPr>
          <a:p>
            <a:pPr>
              <a:lnSpc>
                <a:spcPct val="130000"/>
              </a:lnSpc>
            </a:pPr>
            <a:r>
              <a:rPr lang="en-US" altLang="zh-CN" b="1" dirty="0" smtClean="0">
                <a:latin typeface="Arial" panose="020B0604020202020204" pitchFamily="34" charset="0"/>
                <a:ea typeface="微软雅黑" panose="020B0503020204020204" pitchFamily="34" charset="-122"/>
              </a:rPr>
              <a:t>     </a:t>
            </a:r>
            <a:r>
              <a:rPr lang="zh-CN" altLang="en-US" b="1" dirty="0" smtClean="0">
                <a:latin typeface="Arial" panose="020B0604020202020204" pitchFamily="34" charset="0"/>
                <a:ea typeface="微软雅黑" panose="020B0503020204020204" pitchFamily="34" charset="-122"/>
              </a:rPr>
              <a:t>空间、墙面、柜子、架子、地面的组合设计，使幼儿处于一种抬头可见低头可观的环境中，这种三维空间的合理使用随时都会让幼儿与自然角中的物品产生互动或相互作用。</a:t>
            </a:r>
            <a:endParaRPr lang="zh-CN" altLang="en-US" b="1"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3810635"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二、自然角的设计与应用</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4" name="文本框 3"/>
          <p:cNvSpPr txBox="1"/>
          <p:nvPr/>
        </p:nvSpPr>
        <p:spPr>
          <a:xfrm>
            <a:off x="431800" y="1148715"/>
            <a:ext cx="3225165" cy="589280"/>
          </a:xfrm>
          <a:prstGeom prst="rect">
            <a:avLst/>
          </a:prstGeom>
          <a:noFill/>
        </p:spPr>
        <p:txBody>
          <a:bodyPr wrap="square" rtlCol="0" anchor="t">
            <a:spAutoFit/>
          </a:bodyPr>
          <a:p>
            <a:pPr>
              <a:lnSpc>
                <a:spcPct val="180000"/>
              </a:lnSpc>
            </a:pPr>
            <a:r>
              <a:rPr lang="zh-CN" altLang="en-US" b="1" dirty="0" smtClean="0">
                <a:latin typeface="Arial" panose="020B0604020202020204" pitchFamily="34" charset="0"/>
                <a:ea typeface="微软雅黑" panose="020B0503020204020204" pitchFamily="34" charset="-122"/>
              </a:rPr>
              <a:t>3. 文字、问题结合呈现</a:t>
            </a:r>
            <a:endParaRPr lang="zh-CN" altLang="en-US" b="1"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431800" y="2036445"/>
            <a:ext cx="10845800" cy="2749550"/>
          </a:xfrm>
          <a:prstGeom prst="rect">
            <a:avLst/>
          </a:prstGeom>
          <a:noFill/>
        </p:spPr>
        <p:txBody>
          <a:bodyPr wrap="square" rtlCol="0" anchor="t">
            <a:spAutoFit/>
          </a:bodyPr>
          <a:p>
            <a:pPr>
              <a:lnSpc>
                <a:spcPct val="16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第一，用文字辅助说明，即在实物旁搭配简洁的文字进行说明。</a:t>
            </a:r>
            <a:endParaRPr lang="zh-CN" altLang="en-US" dirty="0" smtClean="0">
              <a:latin typeface="Arial" panose="020B0604020202020204" pitchFamily="34" charset="0"/>
              <a:ea typeface="微软雅黑" panose="020B0503020204020204" pitchFamily="34" charset="-122"/>
            </a:endParaRPr>
          </a:p>
          <a:p>
            <a:pPr>
              <a:lnSpc>
                <a:spcPct val="160000"/>
              </a:lnSpc>
            </a:pPr>
            <a:r>
              <a:rPr lang="zh-CN" altLang="en-US" dirty="0" smtClean="0">
                <a:latin typeface="Arial" panose="020B0604020202020204" pitchFamily="34" charset="0"/>
                <a:ea typeface="微软雅黑" panose="020B0503020204020204" pitchFamily="34" charset="-122"/>
              </a:rPr>
              <a:t> </a:t>
            </a:r>
            <a:r>
              <a:rPr lang="en-US" altLang="zh-CN" dirty="0" smtClean="0">
                <a:latin typeface="Arial" panose="020B0604020202020204" pitchFamily="34" charset="0"/>
                <a:ea typeface="微软雅黑" panose="020B0503020204020204" pitchFamily="34" charset="-122"/>
              </a:rPr>
              <a:t>     </a:t>
            </a:r>
            <a:r>
              <a:rPr lang="zh-CN" altLang="en-US" dirty="0" smtClean="0">
                <a:solidFill>
                  <a:srgbClr val="FC00FF"/>
                </a:solidFill>
                <a:latin typeface="楷体" panose="02010609060101010101" charset="-122"/>
                <a:ea typeface="楷体" panose="02010609060101010101" charset="-122"/>
                <a:cs typeface="楷体" panose="02010609060101010101" charset="-122"/>
              </a:rPr>
              <a:t>如某位教师在用蟹壳制作的大螃蟹旁边配上了“秋风起，菊花黄，螃蟹肥”的说明，虽是寥寥几个字，却能让大班幼儿记住吃螃蟹的最佳季节；</a:t>
            </a:r>
            <a:endParaRPr lang="zh-CN" altLang="en-US" dirty="0" smtClean="0">
              <a:latin typeface="Arial" panose="020B0604020202020204" pitchFamily="34" charset="0"/>
              <a:ea typeface="微软雅黑" panose="020B0503020204020204" pitchFamily="34" charset="-122"/>
            </a:endParaRPr>
          </a:p>
          <a:p>
            <a:pPr>
              <a:lnSpc>
                <a:spcPct val="160000"/>
              </a:lnSpc>
            </a:pPr>
            <a:r>
              <a:rPr lang="zh-CN" altLang="en-US" dirty="0" smtClean="0">
                <a:latin typeface="Arial" panose="020B0604020202020204" pitchFamily="34" charset="0"/>
                <a:ea typeface="微软雅黑" panose="020B0503020204020204" pitchFamily="34" charset="-122"/>
              </a:rPr>
              <a:t>      第二，以问题引发观察，即在实物旁边设置问题标签。教师在自然角中创设的一个个问题，能够引发幼儿更深一步的观察和探究，使其学习目标的指向性更加明确。</a:t>
            </a:r>
            <a:endParaRPr lang="zh-CN" altLang="en-US" dirty="0" smtClean="0">
              <a:latin typeface="Arial" panose="020B0604020202020204" pitchFamily="34" charset="0"/>
              <a:ea typeface="微软雅黑" panose="020B0503020204020204" pitchFamily="34" charset="-122"/>
            </a:endParaRPr>
          </a:p>
          <a:p>
            <a:pPr>
              <a:lnSpc>
                <a:spcPct val="160000"/>
              </a:lnSpc>
            </a:pPr>
            <a:r>
              <a:rPr lang="en-US" altLang="zh-CN" dirty="0" smtClean="0">
                <a:latin typeface="Arial" panose="020B0604020202020204" pitchFamily="34" charset="0"/>
                <a:ea typeface="微软雅黑" panose="020B0503020204020204" pitchFamily="34" charset="-122"/>
              </a:rPr>
              <a:t>      </a:t>
            </a:r>
            <a:r>
              <a:rPr lang="zh-CN" altLang="en-US" dirty="0" smtClean="0">
                <a:solidFill>
                  <a:srgbClr val="FC00FF"/>
                </a:solidFill>
                <a:latin typeface="楷体" panose="02010609060101010101" charset="-122"/>
                <a:ea typeface="楷体" panose="02010609060101010101" charset="-122"/>
                <a:cs typeface="楷体" panose="02010609060101010101" charset="-122"/>
              </a:rPr>
              <a:t>例如，“水果的种子藏在哪里”这个问题标签就能够指引着幼儿到切开的水果里寻找答案；</a:t>
            </a:r>
            <a:endParaRPr lang="zh-CN" altLang="en-US" dirty="0" smtClean="0">
              <a:solidFill>
                <a:srgbClr val="FC00FF"/>
              </a:solidFill>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3810635"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二、自然角的设计与应用</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4" name="文本框 3"/>
          <p:cNvSpPr txBox="1"/>
          <p:nvPr/>
        </p:nvSpPr>
        <p:spPr>
          <a:xfrm>
            <a:off x="431800" y="1000760"/>
            <a:ext cx="3225165" cy="589280"/>
          </a:xfrm>
          <a:prstGeom prst="rect">
            <a:avLst/>
          </a:prstGeom>
          <a:noFill/>
        </p:spPr>
        <p:txBody>
          <a:bodyPr wrap="square" rtlCol="0" anchor="t">
            <a:spAutoFit/>
          </a:bodyPr>
          <a:p>
            <a:pPr>
              <a:lnSpc>
                <a:spcPct val="180000"/>
              </a:lnSpc>
            </a:pPr>
            <a:r>
              <a:rPr lang="zh-CN" altLang="en-US" b="1" dirty="0" smtClean="0">
                <a:solidFill>
                  <a:srgbClr val="FF0000"/>
                </a:solidFill>
                <a:latin typeface="Arial" panose="020B0604020202020204" pitchFamily="34" charset="0"/>
                <a:ea typeface="微软雅黑" panose="020B0503020204020204" pitchFamily="34" charset="-122"/>
              </a:rPr>
              <a:t>（二）自然角的运用方法</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5" name="文本框 4"/>
          <p:cNvSpPr txBox="1"/>
          <p:nvPr/>
        </p:nvSpPr>
        <p:spPr>
          <a:xfrm>
            <a:off x="533400" y="1744345"/>
            <a:ext cx="5207000" cy="534035"/>
          </a:xfrm>
          <a:prstGeom prst="rect">
            <a:avLst/>
          </a:prstGeom>
          <a:noFill/>
        </p:spPr>
        <p:txBody>
          <a:bodyPr wrap="square" rtlCol="0" anchor="t">
            <a:spAutoFit/>
          </a:bodyPr>
          <a:p>
            <a:pPr>
              <a:lnSpc>
                <a:spcPct val="160000"/>
              </a:lnSpc>
            </a:pPr>
            <a:r>
              <a:rPr b="1" dirty="0" smtClean="0">
                <a:latin typeface="Arial" panose="020B0604020202020204" pitchFamily="34" charset="0"/>
                <a:ea typeface="微软雅黑" panose="020B0503020204020204" pitchFamily="34" charset="-122"/>
              </a:rPr>
              <a:t>1. 以生动的自然环境氛围激发幼儿的探究愿望</a:t>
            </a:r>
            <a:endParaRPr b="1" dirty="0" smtClean="0">
              <a:latin typeface="Arial" panose="020B0604020202020204" pitchFamily="34" charset="0"/>
              <a:ea typeface="微软雅黑" panose="020B0503020204020204" pitchFamily="34" charset="-122"/>
            </a:endParaRPr>
          </a:p>
        </p:txBody>
      </p:sp>
      <p:sp>
        <p:nvSpPr>
          <p:cNvPr id="2" name="文本框 1"/>
          <p:cNvSpPr txBox="1"/>
          <p:nvPr/>
        </p:nvSpPr>
        <p:spPr>
          <a:xfrm>
            <a:off x="431800" y="2392680"/>
            <a:ext cx="7085965" cy="1503045"/>
          </a:xfrm>
          <a:prstGeom prst="rect">
            <a:avLst/>
          </a:prstGeom>
          <a:noFill/>
        </p:spPr>
        <p:txBody>
          <a:bodyPr wrap="square" rtlCol="0" anchor="t">
            <a:spAutoFit/>
          </a:bodyPr>
          <a:p>
            <a:pPr>
              <a:lnSpc>
                <a:spcPct val="170000"/>
              </a:lnSpc>
            </a:pPr>
            <a:r>
              <a:rPr lang="zh-CN" altLang="en-US" dirty="0" smtClean="0">
                <a:latin typeface="Arial" panose="020B0604020202020204" pitchFamily="34" charset="0"/>
                <a:ea typeface="微软雅黑" panose="020B0503020204020204" pitchFamily="34" charset="-122"/>
              </a:rPr>
              <a:t>（1）以百变种植容器浓郁自然角的环境氛围。</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（2）以丰富的色彩浓郁自然角的环境氛围。</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（3）以丰富的动植物种类浓郁自然角的环境氛围。</a:t>
            </a:r>
            <a:endParaRPr lang="zh-CN" altLang="en-US" dirty="0" smtClean="0">
              <a:latin typeface="Arial" panose="020B0604020202020204" pitchFamily="34" charset="0"/>
              <a:ea typeface="微软雅黑" panose="020B0503020204020204" pitchFamily="34" charset="-122"/>
            </a:endParaRPr>
          </a:p>
        </p:txBody>
      </p:sp>
      <p:sp>
        <p:nvSpPr>
          <p:cNvPr id="3" name="文本框 2"/>
          <p:cNvSpPr txBox="1"/>
          <p:nvPr/>
        </p:nvSpPr>
        <p:spPr>
          <a:xfrm>
            <a:off x="533400" y="4030345"/>
            <a:ext cx="5207000" cy="534035"/>
          </a:xfrm>
          <a:prstGeom prst="rect">
            <a:avLst/>
          </a:prstGeom>
          <a:noFill/>
        </p:spPr>
        <p:txBody>
          <a:bodyPr wrap="square" rtlCol="0" anchor="t">
            <a:spAutoFit/>
          </a:bodyPr>
          <a:p>
            <a:pPr>
              <a:lnSpc>
                <a:spcPct val="160000"/>
              </a:lnSpc>
            </a:pPr>
            <a:r>
              <a:rPr b="1" dirty="0" smtClean="0">
                <a:latin typeface="Arial" panose="020B0604020202020204" pitchFamily="34" charset="0"/>
                <a:ea typeface="微软雅黑" panose="020B0503020204020204" pitchFamily="34" charset="-122"/>
              </a:rPr>
              <a:t>2. 以丰富的主题明确幼儿的观察目的</a:t>
            </a:r>
            <a:endParaRPr b="1" dirty="0" smtClean="0">
              <a:latin typeface="Arial" panose="020B0604020202020204" pitchFamily="34" charset="0"/>
              <a:ea typeface="微软雅黑" panose="020B0503020204020204" pitchFamily="34" charset="-122"/>
            </a:endParaRPr>
          </a:p>
        </p:txBody>
      </p:sp>
      <p:sp>
        <p:nvSpPr>
          <p:cNvPr id="6" name="文本框 5"/>
          <p:cNvSpPr txBox="1"/>
          <p:nvPr/>
        </p:nvSpPr>
        <p:spPr>
          <a:xfrm>
            <a:off x="698500" y="4665345"/>
            <a:ext cx="10553065" cy="1420495"/>
          </a:xfrm>
          <a:prstGeom prst="rect">
            <a:avLst/>
          </a:prstGeom>
          <a:noFill/>
        </p:spPr>
        <p:txBody>
          <a:bodyPr wrap="square" rtlCol="0" anchor="t">
            <a:spAutoFit/>
          </a:bodyPr>
          <a:p>
            <a:pPr>
              <a:lnSpc>
                <a:spcPct val="16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幼儿园的自然角是一种优质的教育资源。老师们可以通过在幼儿园的室内、廊沿或活动室的一角栽培植物，饲养小动物，陈列幼儿收集的各种干果、水果、植物种子等物品，来丰富自然角的主题，使幼儿明确观察目的。</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15900" y="274955"/>
            <a:ext cx="3810635"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二、自然角的设计与应用</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3" name="文本框 2"/>
          <p:cNvSpPr txBox="1"/>
          <p:nvPr/>
        </p:nvSpPr>
        <p:spPr>
          <a:xfrm>
            <a:off x="609600" y="1274445"/>
            <a:ext cx="5207000" cy="534035"/>
          </a:xfrm>
          <a:prstGeom prst="rect">
            <a:avLst/>
          </a:prstGeom>
          <a:noFill/>
        </p:spPr>
        <p:txBody>
          <a:bodyPr wrap="square" rtlCol="0" anchor="t">
            <a:spAutoFit/>
          </a:bodyPr>
          <a:p>
            <a:pPr>
              <a:lnSpc>
                <a:spcPct val="160000"/>
              </a:lnSpc>
            </a:pPr>
            <a:r>
              <a:rPr b="1" dirty="0" smtClean="0">
                <a:latin typeface="Arial" panose="020B0604020202020204" pitchFamily="34" charset="0"/>
                <a:ea typeface="微软雅黑" panose="020B0503020204020204" pitchFamily="34" charset="-122"/>
              </a:rPr>
              <a:t>3. 以多样的记录形式指导幼儿主动观察</a:t>
            </a:r>
            <a:endParaRPr b="1" dirty="0" smtClean="0">
              <a:latin typeface="Arial" panose="020B0604020202020204" pitchFamily="34" charset="0"/>
              <a:ea typeface="微软雅黑" panose="020B0503020204020204" pitchFamily="34" charset="-122"/>
            </a:endParaRPr>
          </a:p>
        </p:txBody>
      </p:sp>
      <p:sp>
        <p:nvSpPr>
          <p:cNvPr id="6" name="文本框 5"/>
          <p:cNvSpPr txBox="1"/>
          <p:nvPr/>
        </p:nvSpPr>
        <p:spPr>
          <a:xfrm>
            <a:off x="609600" y="1985645"/>
            <a:ext cx="10553065" cy="3192780"/>
          </a:xfrm>
          <a:prstGeom prst="rect">
            <a:avLst/>
          </a:prstGeom>
          <a:noFill/>
        </p:spPr>
        <p:txBody>
          <a:bodyPr wrap="square" rtlCol="0" anchor="t">
            <a:spAutoFit/>
          </a:bodyPr>
          <a:p>
            <a:pPr>
              <a:lnSpc>
                <a:spcPct val="160000"/>
              </a:lnSpc>
            </a:pPr>
            <a:r>
              <a:rPr lang="en-US" dirty="0" smtClean="0">
                <a:latin typeface="Arial" panose="020B0604020202020204" pitchFamily="34" charset="0"/>
                <a:ea typeface="微软雅黑" panose="020B0503020204020204" pitchFamily="34" charset="-122"/>
              </a:rPr>
              <a:t>   </a:t>
            </a:r>
            <a:r>
              <a:rPr b="1" dirty="0" smtClean="0">
                <a:latin typeface="Arial" panose="020B0604020202020204" pitchFamily="34" charset="0"/>
                <a:ea typeface="微软雅黑" panose="020B0503020204020204" pitchFamily="34" charset="-122"/>
              </a:rPr>
              <a:t>（1）以画图的形式做记录</a:t>
            </a:r>
            <a:r>
              <a:rPr lang="zh-CN" b="1" dirty="0" smtClean="0">
                <a:latin typeface="Arial" panose="020B0604020202020204" pitchFamily="34" charset="0"/>
                <a:ea typeface="微软雅黑" panose="020B0503020204020204" pitchFamily="34" charset="-122"/>
              </a:rPr>
              <a:t>。</a:t>
            </a:r>
            <a:r>
              <a:rPr dirty="0" smtClean="0">
                <a:latin typeface="Arial" panose="020B0604020202020204" pitchFamily="34" charset="0"/>
                <a:ea typeface="微软雅黑" panose="020B0503020204020204" pitchFamily="34" charset="-122"/>
              </a:rPr>
              <a:t>教师可以引导幼儿运用画图的形式记录种子的发芽过程中的变化，如：有的种子发芽了，有的种子却不发芽；发芽的种子有哪些变化等等。</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a:t>
            </a:r>
            <a:r>
              <a:rPr b="1" dirty="0" smtClean="0">
                <a:latin typeface="Arial" panose="020B0604020202020204" pitchFamily="34" charset="0"/>
                <a:ea typeface="微软雅黑" panose="020B0503020204020204" pitchFamily="34" charset="-122"/>
              </a:rPr>
              <a:t> （2）以表格的形式做记录。</a:t>
            </a:r>
            <a:r>
              <a:rPr dirty="0" smtClean="0">
                <a:latin typeface="Arial" panose="020B0604020202020204" pitchFamily="34" charset="0"/>
                <a:ea typeface="微软雅黑" panose="020B0503020204020204" pitchFamily="34" charset="-122"/>
              </a:rPr>
              <a:t>例如，在提出“蜗牛喜欢住在哪里”这个问题后，教师可以引导幼儿运用表格的形式记录他们的猜想和蜗牛的日常活动</a:t>
            </a:r>
            <a:r>
              <a:rPr lang="zh-CN" dirty="0" smtClean="0">
                <a:latin typeface="Arial" panose="020B0604020202020204" pitchFamily="34" charset="0"/>
                <a:ea typeface="微软雅黑" panose="020B0503020204020204" pitchFamily="34" charset="-122"/>
              </a:rPr>
              <a:t>。</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a:t>
            </a:r>
            <a:r>
              <a:rPr b="1" dirty="0" smtClean="0">
                <a:latin typeface="Arial" panose="020B0604020202020204" pitchFamily="34" charset="0"/>
                <a:ea typeface="微软雅黑" panose="020B0503020204020204" pitchFamily="34" charset="-122"/>
              </a:rPr>
              <a:t>（3）以文字的形式做记录。</a:t>
            </a:r>
            <a:r>
              <a:rPr dirty="0" smtClean="0">
                <a:latin typeface="Arial" panose="020B0604020202020204" pitchFamily="34" charset="0"/>
                <a:ea typeface="微软雅黑" panose="020B0503020204020204" pitchFamily="34" charset="-122"/>
              </a:rPr>
              <a:t>渐渐地，幼儿与自然角中的小动物们、小花小草们交上了朋友，他们喜欢到自然角中与这些好朋友们说说话，或者与同伴争论一些有关好朋友的话题。这时，教师要及时记录幼儿抒发情感的话语，提出有价值的问题</a:t>
            </a:r>
            <a:r>
              <a:rPr lang="zh-CN" altLang="en-US" dirty="0" smtClean="0">
                <a:latin typeface="Arial" panose="020B0604020202020204" pitchFamily="34" charset="0"/>
                <a:ea typeface="微软雅黑" panose="020B0503020204020204" pitchFamily="34" charset="-122"/>
              </a:rPr>
              <a:t>。</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03200" y="274955"/>
            <a:ext cx="3810635"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三、自然角创设活动举例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6" name="文本框 5"/>
          <p:cNvSpPr txBox="1"/>
          <p:nvPr/>
        </p:nvSpPr>
        <p:spPr>
          <a:xfrm>
            <a:off x="533400" y="1236345"/>
            <a:ext cx="4102100" cy="534035"/>
          </a:xfrm>
          <a:prstGeom prst="rect">
            <a:avLst/>
          </a:prstGeom>
          <a:noFill/>
        </p:spPr>
        <p:txBody>
          <a:bodyPr wrap="square" rtlCol="0" anchor="t">
            <a:spAutoFit/>
          </a:bodyPr>
          <a:p>
            <a:pPr>
              <a:lnSpc>
                <a:spcPct val="160000"/>
              </a:lnSpc>
            </a:pPr>
            <a:r>
              <a:rPr b="1" dirty="0" smtClean="0">
                <a:latin typeface="Arial" panose="020B0604020202020204" pitchFamily="34" charset="0"/>
                <a:ea typeface="微软雅黑" panose="020B0503020204020204" pitchFamily="34" charset="-122"/>
              </a:rPr>
              <a:t>幼儿园班级自然角创设方案如</a:t>
            </a:r>
            <a:r>
              <a:rPr lang="zh-CN" b="1" dirty="0" smtClean="0">
                <a:latin typeface="Arial" panose="020B0604020202020204" pitchFamily="34" charset="0"/>
                <a:ea typeface="微软雅黑" panose="020B0503020204020204" pitchFamily="34" charset="-122"/>
              </a:rPr>
              <a:t>图</a:t>
            </a:r>
            <a:r>
              <a:rPr b="1" dirty="0" smtClean="0">
                <a:latin typeface="Arial" panose="020B0604020202020204" pitchFamily="34" charset="0"/>
                <a:ea typeface="微软雅黑" panose="020B0503020204020204" pitchFamily="34" charset="-122"/>
              </a:rPr>
              <a:t>所示。</a:t>
            </a:r>
            <a:endParaRPr b="1" dirty="0" smtClean="0">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867275" y="311150"/>
            <a:ext cx="5662295" cy="5826125"/>
          </a:xfrm>
          <a:prstGeom prst="rect">
            <a:avLst/>
          </a:prstGeom>
        </p:spPr>
      </p:pic>
    </p:spTree>
    <p:custDataLst>
      <p:tags r:id="rId2"/>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03200" y="274955"/>
            <a:ext cx="3810635"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三、自然角创设活动举例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6" name="文本框 5"/>
          <p:cNvSpPr txBox="1"/>
          <p:nvPr/>
        </p:nvSpPr>
        <p:spPr>
          <a:xfrm>
            <a:off x="533400" y="1236345"/>
            <a:ext cx="4102100" cy="534035"/>
          </a:xfrm>
          <a:prstGeom prst="rect">
            <a:avLst/>
          </a:prstGeom>
          <a:noFill/>
        </p:spPr>
        <p:txBody>
          <a:bodyPr wrap="square" rtlCol="0" anchor="t">
            <a:spAutoFit/>
          </a:bodyPr>
          <a:p>
            <a:pPr>
              <a:lnSpc>
                <a:spcPct val="160000"/>
              </a:lnSpc>
            </a:pPr>
            <a:r>
              <a:rPr b="1" dirty="0" smtClean="0">
                <a:latin typeface="Arial" panose="020B0604020202020204" pitchFamily="34" charset="0"/>
                <a:ea typeface="微软雅黑" panose="020B0503020204020204" pitchFamily="34" charset="-122"/>
              </a:rPr>
              <a:t>幼儿园班级自然角创设方案如</a:t>
            </a:r>
            <a:r>
              <a:rPr lang="zh-CN" b="1" dirty="0" smtClean="0">
                <a:latin typeface="Arial" panose="020B0604020202020204" pitchFamily="34" charset="0"/>
                <a:ea typeface="微软雅黑" panose="020B0503020204020204" pitchFamily="34" charset="-122"/>
              </a:rPr>
              <a:t>图</a:t>
            </a:r>
            <a:r>
              <a:rPr b="1" dirty="0" smtClean="0">
                <a:latin typeface="Arial" panose="020B0604020202020204" pitchFamily="34" charset="0"/>
                <a:ea typeface="微软雅黑" panose="020B0503020204020204" pitchFamily="34" charset="-122"/>
              </a:rPr>
              <a:t>所示。</a:t>
            </a:r>
            <a:endParaRPr b="1" dirty="0" smtClean="0">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913130" y="1990725"/>
            <a:ext cx="8637905" cy="3586480"/>
          </a:xfrm>
          <a:prstGeom prst="rect">
            <a:avLst/>
          </a:prstGeom>
        </p:spPr>
      </p:pic>
    </p:spTree>
    <p:custDataLst>
      <p:tags r:id="rId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custDataLst>
              <p:tags r:id="rId1"/>
            </p:custDataLst>
          </p:nvPr>
        </p:nvSpPr>
        <p:spPr>
          <a:xfrm>
            <a:off x="1524000" y="1774825"/>
            <a:ext cx="9144000" cy="995680"/>
          </a:xfrm>
        </p:spPr>
        <p:txBody>
          <a:bodyPr/>
          <a:p>
            <a:pPr eaLnBrk="1" fontAlgn="auto" hangingPunct="1">
              <a:lnSpc>
                <a:spcPct val="130000"/>
              </a:lnSpc>
              <a:spcBef>
                <a:spcPts val="0"/>
              </a:spcBef>
              <a:spcAft>
                <a:spcPts val="0"/>
              </a:spcAft>
              <a:defRPr/>
            </a:pPr>
            <a:r>
              <a:rPr lang="zh-CN" altLang="en-US" sz="4000" kern="0" dirty="0">
                <a:solidFill>
                  <a:srgbClr val="3C4F15"/>
                </a:solidFill>
                <a:latin typeface="微软雅黑" panose="020B0503020204020204" pitchFamily="34" charset="-122"/>
                <a:sym typeface="+mn-ea"/>
              </a:rPr>
              <a:t>第三节　科学发现室的创设与管理</a:t>
            </a:r>
            <a:endParaRPr lang="zh-CN" altLang="en-US" sz="4000" kern="0" dirty="0">
              <a:solidFill>
                <a:srgbClr val="3C4F15"/>
              </a:solidFill>
              <a:latin typeface="微软雅黑" panose="020B0503020204020204" pitchFamily="34" charset="-122"/>
              <a:sym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idx="1"/>
            <p:custDataLst>
              <p:tags r:id="rId1"/>
            </p:custDataLst>
          </p:nvPr>
        </p:nvSpPr>
        <p:spPr>
          <a:xfrm>
            <a:off x="1524000" y="1774825"/>
            <a:ext cx="9144000" cy="995680"/>
          </a:xfrm>
        </p:spPr>
        <p:txBody>
          <a:bodyPr/>
          <a:p>
            <a:pPr eaLnBrk="1" fontAlgn="auto" hangingPunct="1">
              <a:lnSpc>
                <a:spcPct val="130000"/>
              </a:lnSpc>
              <a:spcBef>
                <a:spcPts val="0"/>
              </a:spcBef>
              <a:spcAft>
                <a:spcPts val="0"/>
              </a:spcAft>
              <a:defRPr/>
            </a:pPr>
            <a:r>
              <a:rPr lang="zh-CN" altLang="en-US" sz="4000" kern="0" dirty="0">
                <a:solidFill>
                  <a:srgbClr val="3C4F15"/>
                </a:solidFill>
                <a:latin typeface="微软雅黑" panose="020B0503020204020204" pitchFamily="34" charset="-122"/>
                <a:sym typeface="+mn-ea"/>
              </a:rPr>
              <a:t>第一节　班级区角学习活动概述</a:t>
            </a:r>
            <a:endParaRPr lang="zh-CN" altLang="en-US" sz="4000" kern="0" dirty="0">
              <a:solidFill>
                <a:srgbClr val="3C4F15"/>
              </a:solidFill>
              <a:latin typeface="微软雅黑" panose="020B0503020204020204" pitchFamily="34" charset="-122"/>
              <a:sym typeface="+mn-ea"/>
            </a:endParaRPr>
          </a:p>
        </p:txBody>
      </p:sp>
    </p:spTree>
    <p:custDataLst>
      <p:tags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03200" y="274955"/>
            <a:ext cx="3810635"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一、科学发现室概述</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6" name="文本框 5"/>
          <p:cNvSpPr txBox="1"/>
          <p:nvPr/>
        </p:nvSpPr>
        <p:spPr>
          <a:xfrm>
            <a:off x="203200" y="1033145"/>
            <a:ext cx="4102100" cy="534035"/>
          </a:xfrm>
          <a:prstGeom prst="rect">
            <a:avLst/>
          </a:prstGeom>
          <a:noFill/>
        </p:spPr>
        <p:txBody>
          <a:bodyPr wrap="square" rtlCol="0" anchor="t">
            <a:spAutoFit/>
          </a:bodyPr>
          <a:p>
            <a:pPr>
              <a:lnSpc>
                <a:spcPct val="160000"/>
              </a:lnSpc>
            </a:pPr>
            <a:r>
              <a:rPr b="1" dirty="0" smtClean="0">
                <a:solidFill>
                  <a:srgbClr val="FF0000"/>
                </a:solidFill>
                <a:latin typeface="Arial" panose="020B0604020202020204" pitchFamily="34" charset="0"/>
                <a:ea typeface="微软雅黑" panose="020B0503020204020204" pitchFamily="34" charset="-122"/>
              </a:rPr>
              <a:t>（一）科学发现室的内涵</a:t>
            </a:r>
            <a:endParaRPr b="1" dirty="0" smtClean="0">
              <a:solidFill>
                <a:srgbClr val="FF0000"/>
              </a:solidFill>
              <a:latin typeface="Arial" panose="020B0604020202020204" pitchFamily="34" charset="0"/>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47675" y="2343785"/>
            <a:ext cx="3107055" cy="2334260"/>
          </a:xfrm>
          <a:prstGeom prst="roundRect">
            <a:avLst/>
          </a:prstGeom>
          <a:ln w="19050">
            <a:solidFill>
              <a:schemeClr val="accent5">
                <a:lumMod val="50000"/>
              </a:schemeClr>
            </a:solidFill>
          </a:ln>
        </p:spPr>
      </p:pic>
      <p:sp>
        <p:nvSpPr>
          <p:cNvPr id="4" name="文本框 3"/>
          <p:cNvSpPr txBox="1"/>
          <p:nvPr/>
        </p:nvSpPr>
        <p:spPr>
          <a:xfrm>
            <a:off x="3683635" y="1887855"/>
            <a:ext cx="7619365" cy="3246120"/>
          </a:xfrm>
          <a:prstGeom prst="rect">
            <a:avLst/>
          </a:prstGeom>
          <a:noFill/>
        </p:spPr>
        <p:txBody>
          <a:bodyPr wrap="square" rtlCol="0" anchor="t">
            <a:spAutoFit/>
          </a:bodyPr>
          <a:p>
            <a:pPr>
              <a:lnSpc>
                <a:spcPct val="19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科学发现室实际上是扩大了的科学区角，是</a:t>
            </a:r>
            <a:r>
              <a:rPr lang="zh-CN" altLang="en-US" b="1" dirty="0" smtClean="0">
                <a:latin typeface="Arial" panose="020B0604020202020204" pitchFamily="34" charset="0"/>
                <a:ea typeface="微软雅黑" panose="020B0503020204020204" pitchFamily="34" charset="-122"/>
              </a:rPr>
              <a:t>幼儿园专门设置的、为幼儿提供科学自主探究活动的场所。</a:t>
            </a:r>
            <a:r>
              <a:rPr lang="zh-CN" altLang="en-US" dirty="0" smtClean="0">
                <a:latin typeface="Arial" panose="020B0604020202020204" pitchFamily="34" charset="0"/>
                <a:ea typeface="微软雅黑" panose="020B0503020204020204" pitchFamily="34" charset="-122"/>
              </a:rPr>
              <a:t>近年来，随着幼儿园物质条件的改善，特别是对区角学习活动重要性认识的提高，很多幼儿园都建立了科学发现室，供幼儿进行科学探索、发现和操作活动。虽然这些发现室名称有所不同，有的称“小问号室”，有的称“科学探索室”，也有的称“科学游戏室”，但就功能而言，都是开展非指导性区角学习活动的场所。</a:t>
            </a:r>
            <a:endParaRPr lang="zh-CN" altLang="en-US"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03200" y="274955"/>
            <a:ext cx="3810635"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一、科学发现室概述</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6" name="文本框 5"/>
          <p:cNvSpPr txBox="1"/>
          <p:nvPr/>
        </p:nvSpPr>
        <p:spPr>
          <a:xfrm>
            <a:off x="203200" y="1033145"/>
            <a:ext cx="4102100" cy="534035"/>
          </a:xfrm>
          <a:prstGeom prst="rect">
            <a:avLst/>
          </a:prstGeom>
          <a:noFill/>
        </p:spPr>
        <p:txBody>
          <a:bodyPr wrap="square" rtlCol="0" anchor="t">
            <a:spAutoFit/>
          </a:bodyPr>
          <a:p>
            <a:pPr>
              <a:lnSpc>
                <a:spcPct val="160000"/>
              </a:lnSpc>
            </a:pPr>
            <a:r>
              <a:rPr b="1" dirty="0" smtClean="0">
                <a:solidFill>
                  <a:srgbClr val="FF0000"/>
                </a:solidFill>
                <a:latin typeface="Arial" panose="020B0604020202020204" pitchFamily="34" charset="0"/>
                <a:ea typeface="微软雅黑" panose="020B0503020204020204" pitchFamily="34" charset="-122"/>
              </a:rPr>
              <a:t>（二）科学发现室的意义</a:t>
            </a:r>
            <a:endParaRPr b="1" dirty="0" smtClean="0">
              <a:solidFill>
                <a:srgbClr val="FF0000"/>
              </a:solidFill>
              <a:latin typeface="Arial" panose="020B0604020202020204" pitchFamily="34" charset="0"/>
              <a:ea typeface="微软雅黑" panose="020B0503020204020204" pitchFamily="34" charset="-122"/>
            </a:endParaRPr>
          </a:p>
        </p:txBody>
      </p:sp>
      <p:sp>
        <p:nvSpPr>
          <p:cNvPr id="4" name="文本框 3"/>
          <p:cNvSpPr txBox="1"/>
          <p:nvPr/>
        </p:nvSpPr>
        <p:spPr>
          <a:xfrm>
            <a:off x="648335" y="1846580"/>
            <a:ext cx="4610100" cy="2748280"/>
          </a:xfrm>
          <a:prstGeom prst="rect">
            <a:avLst/>
          </a:prstGeom>
          <a:noFill/>
        </p:spPr>
        <p:txBody>
          <a:bodyPr wrap="square" rtlCol="0" anchor="t">
            <a:spAutoFit/>
          </a:bodyPr>
          <a:p>
            <a:pPr>
              <a:lnSpc>
                <a:spcPct val="240000"/>
              </a:lnSpc>
            </a:pPr>
            <a:r>
              <a:rPr b="1" dirty="0" smtClean="0">
                <a:latin typeface="Arial" panose="020B0604020202020204" pitchFamily="34" charset="0"/>
                <a:ea typeface="微软雅黑" panose="020B0503020204020204" pitchFamily="34" charset="-122"/>
              </a:rPr>
              <a:t>1. 充分满足幼儿的操作需要</a:t>
            </a:r>
            <a:endParaRPr b="1" dirty="0" smtClean="0">
              <a:latin typeface="Arial" panose="020B0604020202020204" pitchFamily="34" charset="0"/>
              <a:ea typeface="微软雅黑" panose="020B0503020204020204" pitchFamily="34" charset="-122"/>
            </a:endParaRPr>
          </a:p>
          <a:p>
            <a:pPr>
              <a:lnSpc>
                <a:spcPct val="240000"/>
              </a:lnSpc>
            </a:pPr>
            <a:r>
              <a:rPr b="1" dirty="0" smtClean="0">
                <a:latin typeface="Arial" panose="020B0604020202020204" pitchFamily="34" charset="0"/>
                <a:ea typeface="微软雅黑" panose="020B0503020204020204" pitchFamily="34" charset="-122"/>
              </a:rPr>
              <a:t>2. 适合各年龄阶段幼儿开展活动</a:t>
            </a:r>
            <a:endParaRPr b="1" dirty="0" smtClean="0">
              <a:latin typeface="Arial" panose="020B0604020202020204" pitchFamily="34" charset="0"/>
              <a:ea typeface="微软雅黑" panose="020B0503020204020204" pitchFamily="34" charset="-122"/>
            </a:endParaRPr>
          </a:p>
          <a:p>
            <a:pPr>
              <a:lnSpc>
                <a:spcPct val="240000"/>
              </a:lnSpc>
            </a:pPr>
            <a:r>
              <a:rPr b="1" dirty="0" smtClean="0">
                <a:latin typeface="Arial" panose="020B0604020202020204" pitchFamily="34" charset="0"/>
                <a:ea typeface="微软雅黑" panose="020B0503020204020204" pitchFamily="34" charset="-122"/>
              </a:rPr>
              <a:t>3. 能够让幼儿充分自主地进行活动</a:t>
            </a:r>
            <a:endParaRPr b="1" dirty="0" smtClean="0">
              <a:latin typeface="Arial" panose="020B0604020202020204" pitchFamily="34" charset="0"/>
              <a:ea typeface="微软雅黑" panose="020B0503020204020204" pitchFamily="34" charset="-122"/>
            </a:endParaRPr>
          </a:p>
          <a:p>
            <a:pPr>
              <a:lnSpc>
                <a:spcPct val="240000"/>
              </a:lnSpc>
            </a:pPr>
            <a:r>
              <a:rPr b="1" dirty="0" smtClean="0">
                <a:latin typeface="Arial" panose="020B0604020202020204" pitchFamily="34" charset="0"/>
                <a:ea typeface="微软雅黑" panose="020B0503020204020204" pitchFamily="34" charset="-122"/>
              </a:rPr>
              <a:t>4. 能充分展现幼儿科学探究的过程</a:t>
            </a:r>
            <a:endParaRPr b="1" dirty="0" smtClean="0">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6534150" y="1846580"/>
            <a:ext cx="4495800" cy="2992755"/>
          </a:xfrm>
          <a:prstGeom prst="rect">
            <a:avLst/>
          </a:prstGeom>
          <a:effectLst>
            <a:reflection stA="45000" endPos="38000" dist="50800" dir="5400000" sy="-100000" algn="bl" rotWithShape="0"/>
          </a:effectLst>
        </p:spPr>
      </p:pic>
    </p:spTree>
    <p:custDataLst>
      <p:tags r:id="rId2"/>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03200" y="274955"/>
            <a:ext cx="6330950"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二、科学发现室的空间设置和材料选择</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6" name="文本框 5"/>
          <p:cNvSpPr txBox="1"/>
          <p:nvPr/>
        </p:nvSpPr>
        <p:spPr>
          <a:xfrm>
            <a:off x="203200" y="1033145"/>
            <a:ext cx="4102100" cy="534035"/>
          </a:xfrm>
          <a:prstGeom prst="rect">
            <a:avLst/>
          </a:prstGeom>
          <a:noFill/>
        </p:spPr>
        <p:txBody>
          <a:bodyPr wrap="square" rtlCol="0" anchor="t">
            <a:spAutoFit/>
          </a:bodyPr>
          <a:p>
            <a:pPr>
              <a:lnSpc>
                <a:spcPct val="160000"/>
              </a:lnSpc>
            </a:pPr>
            <a:r>
              <a:rPr b="1" dirty="0" smtClean="0">
                <a:solidFill>
                  <a:srgbClr val="FF0000"/>
                </a:solidFill>
                <a:latin typeface="Arial" panose="020B0604020202020204" pitchFamily="34" charset="0"/>
                <a:ea typeface="微软雅黑" panose="020B0503020204020204" pitchFamily="34" charset="-122"/>
              </a:rPr>
              <a:t>（一）空间设置</a:t>
            </a:r>
            <a:endParaRPr b="1" dirty="0" smtClean="0">
              <a:solidFill>
                <a:srgbClr val="FF0000"/>
              </a:solidFill>
              <a:latin typeface="Arial" panose="020B0604020202020204" pitchFamily="34" charset="0"/>
              <a:ea typeface="微软雅黑" panose="020B0503020204020204" pitchFamily="34" charset="-122"/>
            </a:endParaRPr>
          </a:p>
        </p:txBody>
      </p:sp>
      <p:sp>
        <p:nvSpPr>
          <p:cNvPr id="4" name="文本框 3"/>
          <p:cNvSpPr txBox="1"/>
          <p:nvPr/>
        </p:nvSpPr>
        <p:spPr>
          <a:xfrm>
            <a:off x="648335" y="1846580"/>
            <a:ext cx="8330565" cy="561975"/>
          </a:xfrm>
          <a:prstGeom prst="rect">
            <a:avLst/>
          </a:prstGeom>
          <a:noFill/>
        </p:spPr>
        <p:txBody>
          <a:bodyPr wrap="square" rtlCol="0" anchor="t">
            <a:spAutoFit/>
          </a:bodyPr>
          <a:p>
            <a:pPr>
              <a:lnSpc>
                <a:spcPct val="170000"/>
              </a:lnSpc>
            </a:pPr>
            <a:r>
              <a:rPr b="1" dirty="0" smtClean="0">
                <a:latin typeface="Arial" panose="020B0604020202020204" pitchFamily="34" charset="0"/>
                <a:ea typeface="微软雅黑" panose="020B0503020204020204" pitchFamily="34" charset="-122"/>
              </a:rPr>
              <a:t>具体来说，在对科学发现室进行空间布置时，需要注意以下几点</a:t>
            </a:r>
            <a:r>
              <a:rPr lang="zh-CN" b="1" dirty="0" smtClean="0">
                <a:latin typeface="Arial" panose="020B0604020202020204" pitchFamily="34" charset="0"/>
                <a:ea typeface="微软雅黑" panose="020B0503020204020204" pitchFamily="34" charset="-122"/>
              </a:rPr>
              <a:t>：</a:t>
            </a:r>
            <a:endParaRPr lang="zh-CN" b="1" dirty="0" smtClean="0">
              <a:latin typeface="Arial" panose="020B0604020202020204" pitchFamily="34" charset="0"/>
              <a:ea typeface="微软雅黑" panose="020B0503020204020204" pitchFamily="34" charset="-122"/>
            </a:endParaRPr>
          </a:p>
        </p:txBody>
      </p:sp>
      <p:sp>
        <p:nvSpPr>
          <p:cNvPr id="2" name="文本框 1"/>
          <p:cNvSpPr txBox="1"/>
          <p:nvPr/>
        </p:nvSpPr>
        <p:spPr>
          <a:xfrm>
            <a:off x="495935" y="2595245"/>
            <a:ext cx="10768330" cy="2609215"/>
          </a:xfrm>
          <a:prstGeom prst="rect">
            <a:avLst/>
          </a:prstGeom>
          <a:noFill/>
        </p:spPr>
        <p:txBody>
          <a:bodyPr wrap="square" rtlCol="0" anchor="t">
            <a:spAutoFit/>
          </a:bodyPr>
          <a:p>
            <a:pPr>
              <a:lnSpc>
                <a:spcPct val="13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（1）动静分区合理。科学发现室中的活动也有“安静型”和“运动型”之分，教师在进行空间布置时，一定要进行合理的分区。</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（2）同类材料靠近摆放。</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（3）保证幼儿的桌面操作空间。教师要使每个需要进行桌面操作的幼儿拥有适宜的操作空间，避免他们互相干扰。</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（4）合理放置有特殊需要的材料。</a:t>
            </a:r>
            <a:endParaRPr lang="zh-CN" altLang="en-US" dirty="0" smtClean="0">
              <a:latin typeface="Arial" panose="020B0604020202020204" pitchFamily="34" charset="0"/>
              <a:ea typeface="微软雅黑" panose="020B0503020204020204" pitchFamily="34" charset="-122"/>
            </a:endParaRPr>
          </a:p>
          <a:p>
            <a:pPr>
              <a:lnSpc>
                <a:spcPct val="130000"/>
              </a:lnSpc>
            </a:pPr>
            <a:r>
              <a:rPr lang="zh-CN" altLang="en-US" dirty="0" smtClean="0">
                <a:latin typeface="Arial" panose="020B0604020202020204" pitchFamily="34" charset="0"/>
                <a:ea typeface="微软雅黑" panose="020B0503020204020204" pitchFamily="34" charset="-122"/>
              </a:rPr>
              <a:t>  （5）留有存储空间。科学发现室要保证一定的存储空间，以便存放暂时不用的材料。</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03200" y="274955"/>
            <a:ext cx="6330950"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二、科学发现室的空间设置和材料选择</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6" name="文本框 5"/>
          <p:cNvSpPr txBox="1"/>
          <p:nvPr/>
        </p:nvSpPr>
        <p:spPr>
          <a:xfrm>
            <a:off x="203200" y="845820"/>
            <a:ext cx="4102100" cy="534035"/>
          </a:xfrm>
          <a:prstGeom prst="rect">
            <a:avLst/>
          </a:prstGeom>
          <a:noFill/>
        </p:spPr>
        <p:txBody>
          <a:bodyPr wrap="square" rtlCol="0" anchor="t">
            <a:spAutoFit/>
          </a:bodyPr>
          <a:p>
            <a:pPr>
              <a:lnSpc>
                <a:spcPct val="160000"/>
              </a:lnSpc>
            </a:pPr>
            <a:r>
              <a:rPr b="1" dirty="0" smtClean="0">
                <a:solidFill>
                  <a:srgbClr val="FF0000"/>
                </a:solidFill>
                <a:latin typeface="Arial" panose="020B0604020202020204" pitchFamily="34" charset="0"/>
                <a:ea typeface="微软雅黑" panose="020B0503020204020204" pitchFamily="34" charset="-122"/>
              </a:rPr>
              <a:t>（二）材料选择</a:t>
            </a:r>
            <a:endParaRPr b="1" dirty="0" smtClean="0">
              <a:solidFill>
                <a:srgbClr val="FF0000"/>
              </a:solidFill>
              <a:latin typeface="Arial" panose="020B0604020202020204" pitchFamily="34" charset="0"/>
              <a:ea typeface="微软雅黑" panose="020B0503020204020204" pitchFamily="34" charset="-122"/>
            </a:endParaRPr>
          </a:p>
        </p:txBody>
      </p:sp>
      <p:sp>
        <p:nvSpPr>
          <p:cNvPr id="4" name="文本框 3"/>
          <p:cNvSpPr txBox="1"/>
          <p:nvPr/>
        </p:nvSpPr>
        <p:spPr>
          <a:xfrm>
            <a:off x="432435" y="1262380"/>
            <a:ext cx="8330565" cy="561975"/>
          </a:xfrm>
          <a:prstGeom prst="rect">
            <a:avLst/>
          </a:prstGeom>
          <a:noFill/>
        </p:spPr>
        <p:txBody>
          <a:bodyPr wrap="square" rtlCol="0" anchor="t">
            <a:spAutoFit/>
          </a:bodyPr>
          <a:p>
            <a:pPr>
              <a:lnSpc>
                <a:spcPct val="170000"/>
              </a:lnSpc>
            </a:pPr>
            <a:r>
              <a:rPr b="1" dirty="0" smtClean="0">
                <a:latin typeface="Arial" panose="020B0604020202020204" pitchFamily="34" charset="0"/>
                <a:ea typeface="微软雅黑" panose="020B0503020204020204" pitchFamily="34" charset="-122"/>
              </a:rPr>
              <a:t>1. 材料要求</a:t>
            </a:r>
            <a:endParaRPr b="1" dirty="0" smtClean="0">
              <a:latin typeface="Arial" panose="020B0604020202020204" pitchFamily="34" charset="0"/>
              <a:ea typeface="微软雅黑" panose="020B0503020204020204" pitchFamily="34" charset="-122"/>
            </a:endParaRPr>
          </a:p>
        </p:txBody>
      </p:sp>
      <p:sp>
        <p:nvSpPr>
          <p:cNvPr id="2" name="文本框 1"/>
          <p:cNvSpPr txBox="1"/>
          <p:nvPr/>
        </p:nvSpPr>
        <p:spPr>
          <a:xfrm>
            <a:off x="432435" y="1900555"/>
            <a:ext cx="10768330" cy="450850"/>
          </a:xfrm>
          <a:prstGeom prst="rect">
            <a:avLst/>
          </a:prstGeom>
          <a:noFill/>
        </p:spPr>
        <p:txBody>
          <a:bodyPr wrap="square" rtlCol="0" anchor="t">
            <a:spAutoFit/>
          </a:bodyPr>
          <a:p>
            <a:pPr>
              <a:lnSpc>
                <a:spcPct val="130000"/>
              </a:lnSpc>
            </a:pPr>
            <a:r>
              <a:rPr dirty="0" smtClean="0">
                <a:latin typeface="Arial" panose="020B0604020202020204" pitchFamily="34" charset="0"/>
                <a:ea typeface="微软雅黑" panose="020B0503020204020204" pitchFamily="34" charset="-122"/>
              </a:rPr>
              <a:t>①新颖有趣；②操作简便；③结构简单且可探索；④种类和数量充足。</a:t>
            </a:r>
            <a:endParaRPr dirty="0" smtClean="0">
              <a:latin typeface="Arial" panose="020B0604020202020204" pitchFamily="34" charset="0"/>
              <a:ea typeface="微软雅黑" panose="020B0503020204020204" pitchFamily="34" charset="-122"/>
            </a:endParaRPr>
          </a:p>
        </p:txBody>
      </p:sp>
      <p:sp>
        <p:nvSpPr>
          <p:cNvPr id="3" name="文本框 2"/>
          <p:cNvSpPr txBox="1"/>
          <p:nvPr/>
        </p:nvSpPr>
        <p:spPr>
          <a:xfrm>
            <a:off x="432435" y="2313305"/>
            <a:ext cx="8330565" cy="561975"/>
          </a:xfrm>
          <a:prstGeom prst="rect">
            <a:avLst/>
          </a:prstGeom>
          <a:noFill/>
        </p:spPr>
        <p:txBody>
          <a:bodyPr wrap="square" rtlCol="0" anchor="t">
            <a:spAutoFit/>
          </a:bodyPr>
          <a:p>
            <a:pPr>
              <a:lnSpc>
                <a:spcPct val="170000"/>
              </a:lnSpc>
            </a:pPr>
            <a:r>
              <a:rPr b="1" dirty="0" smtClean="0">
                <a:latin typeface="Arial" panose="020B0604020202020204" pitchFamily="34" charset="0"/>
                <a:ea typeface="微软雅黑" panose="020B0503020204020204" pitchFamily="34" charset="-122"/>
              </a:rPr>
              <a:t> 2. 材料类别 </a:t>
            </a:r>
            <a:endParaRPr b="1"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330835" y="2875280"/>
            <a:ext cx="3034665"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（1）供幼儿探索的材料</a:t>
            </a:r>
            <a:endParaRPr lang="zh-CN" altLang="en-US" b="1" dirty="0" smtClean="0">
              <a:latin typeface="Arial" panose="020B0604020202020204" pitchFamily="34" charset="0"/>
              <a:ea typeface="微软雅黑" panose="020B0503020204020204" pitchFamily="34" charset="-122"/>
            </a:endParaRPr>
          </a:p>
        </p:txBody>
      </p:sp>
      <p:sp>
        <p:nvSpPr>
          <p:cNvPr id="7" name="文本框 6"/>
          <p:cNvSpPr txBox="1"/>
          <p:nvPr/>
        </p:nvSpPr>
        <p:spPr>
          <a:xfrm>
            <a:off x="799465" y="3326130"/>
            <a:ext cx="10490200" cy="2968625"/>
          </a:xfrm>
          <a:prstGeom prst="rect">
            <a:avLst/>
          </a:prstGeom>
          <a:noFill/>
        </p:spPr>
        <p:txBody>
          <a:bodyPr wrap="square" rtlCol="0" anchor="t">
            <a:spAutoFit/>
          </a:bodyPr>
          <a:p>
            <a:pPr>
              <a:lnSpc>
                <a:spcPct val="130000"/>
              </a:lnSpc>
            </a:pPr>
            <a:r>
              <a:rPr dirty="0" smtClean="0">
                <a:latin typeface="Arial" panose="020B0604020202020204" pitchFamily="34" charset="0"/>
                <a:ea typeface="微软雅黑" panose="020B0503020204020204" pitchFamily="34" charset="-122"/>
              </a:rPr>
              <a:t>①光学材料，如凹透镜和凸透镜、凸面镜和凹面镜、平面镜、三棱镜、万花筒，以及可以叠加颜色的彩色塑料片等。</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②磁性材料，如各种形状和大小的磁铁（圆形、环形、条形、马蹄形等），各种可以被磁化的物体、不能被磁化的物体、指南针等。</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③声学材料，如音叉、锣鼓等乐器，可以试验声音高低的各种响声盒、纸杯电话等。</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④电学材料，如连接简单电路所必备的材料，小电动机、手电筒等。</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⑤力学材料，如斜面板、滑轮、弹性物体等。</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⑥玩水材料，如和沉浮现象有关的物体、玩水容器等。</a:t>
            </a:r>
            <a:endParaRPr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03200" y="274955"/>
            <a:ext cx="6330950"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二、科学发现室的空间设置和材料选择</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3" name="文本框 2"/>
          <p:cNvSpPr txBox="1"/>
          <p:nvPr/>
        </p:nvSpPr>
        <p:spPr>
          <a:xfrm>
            <a:off x="203200" y="1246505"/>
            <a:ext cx="8330565" cy="561975"/>
          </a:xfrm>
          <a:prstGeom prst="rect">
            <a:avLst/>
          </a:prstGeom>
          <a:noFill/>
        </p:spPr>
        <p:txBody>
          <a:bodyPr wrap="square" rtlCol="0" anchor="t">
            <a:spAutoFit/>
          </a:bodyPr>
          <a:p>
            <a:pPr>
              <a:lnSpc>
                <a:spcPct val="170000"/>
              </a:lnSpc>
            </a:pPr>
            <a:r>
              <a:rPr b="1" dirty="0" smtClean="0">
                <a:latin typeface="Arial" panose="020B0604020202020204" pitchFamily="34" charset="0"/>
                <a:ea typeface="微软雅黑" panose="020B0503020204020204" pitchFamily="34" charset="-122"/>
              </a:rPr>
              <a:t>（2）供幼儿进行科技小制作或操作活动的材料</a:t>
            </a:r>
            <a:endParaRPr b="1" dirty="0" smtClean="0">
              <a:latin typeface="Arial" panose="020B0604020202020204" pitchFamily="34" charset="0"/>
              <a:ea typeface="微软雅黑" panose="020B0503020204020204" pitchFamily="34" charset="-122"/>
            </a:endParaRPr>
          </a:p>
        </p:txBody>
      </p:sp>
      <p:sp>
        <p:nvSpPr>
          <p:cNvPr id="7" name="文本框 6"/>
          <p:cNvSpPr txBox="1"/>
          <p:nvPr/>
        </p:nvSpPr>
        <p:spPr>
          <a:xfrm>
            <a:off x="508635" y="2005330"/>
            <a:ext cx="10768330" cy="1889760"/>
          </a:xfrm>
          <a:prstGeom prst="rect">
            <a:avLst/>
          </a:prstGeom>
          <a:noFill/>
        </p:spPr>
        <p:txBody>
          <a:bodyPr wrap="square" rtlCol="0" anchor="t">
            <a:spAutoFit/>
          </a:bodyPr>
          <a:p>
            <a:pPr>
              <a:lnSpc>
                <a:spcPct val="130000"/>
              </a:lnSpc>
            </a:pPr>
            <a:r>
              <a:rPr dirty="0" smtClean="0">
                <a:latin typeface="Arial" panose="020B0604020202020204" pitchFamily="34" charset="0"/>
                <a:ea typeface="微软雅黑" panose="020B0503020204020204" pitchFamily="34" charset="-122"/>
              </a:rPr>
              <a:t>①进行各种小制作所需要的材料，如制做不倒翁、传声筒、风车等科技小作品所需要的材料。</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②可供幼儿摆弄、操作的各种工具，如已采取安全措施的剪子、锤子、钳子、钉子、螺丝等。</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③各种测量工具，如温度计、尺子等。</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④其他可能用到的工具，如纸、胶水等。</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⑤各种废旧物品，如纸盒、纸杯、饮料瓶等。</a:t>
            </a:r>
            <a:endParaRPr dirty="0" smtClean="0">
              <a:latin typeface="Arial" panose="020B0604020202020204" pitchFamily="34" charset="0"/>
              <a:ea typeface="微软雅黑" panose="020B0503020204020204" pitchFamily="34" charset="-122"/>
            </a:endParaRPr>
          </a:p>
        </p:txBody>
      </p:sp>
      <p:sp>
        <p:nvSpPr>
          <p:cNvPr id="8" name="文本框 7"/>
          <p:cNvSpPr txBox="1"/>
          <p:nvPr/>
        </p:nvSpPr>
        <p:spPr>
          <a:xfrm>
            <a:off x="508635" y="4372610"/>
            <a:ext cx="10768330" cy="1529715"/>
          </a:xfrm>
          <a:prstGeom prst="rect">
            <a:avLst/>
          </a:prstGeom>
          <a:noFill/>
        </p:spPr>
        <p:txBody>
          <a:bodyPr wrap="square" rtlCol="0" anchor="t">
            <a:spAutoFit/>
          </a:bodyPr>
          <a:p>
            <a:pPr>
              <a:lnSpc>
                <a:spcPct val="130000"/>
              </a:lnSpc>
            </a:pPr>
            <a:r>
              <a:rPr dirty="0" smtClean="0">
                <a:latin typeface="Arial" panose="020B0604020202020204" pitchFamily="34" charset="0"/>
                <a:ea typeface="微软雅黑" panose="020B0503020204020204" pitchFamily="34" charset="-122"/>
              </a:rPr>
              <a:t>①触摸材料，如各种质地（粗糙和光滑）的物体，用不同质地纺织面料缝制的娃娃，让幼儿通过触摸分辨物体的“魔箱”等。</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②训练嗅觉的材料，如各种气味瓶。</a:t>
            </a:r>
            <a:endParaRPr dirty="0" smtClean="0">
              <a:latin typeface="Arial" panose="020B0604020202020204" pitchFamily="34" charset="0"/>
              <a:ea typeface="微软雅黑" panose="020B0503020204020204" pitchFamily="34" charset="-122"/>
            </a:endParaRPr>
          </a:p>
          <a:p>
            <a:pPr>
              <a:lnSpc>
                <a:spcPct val="130000"/>
              </a:lnSpc>
            </a:pPr>
            <a:r>
              <a:rPr dirty="0" smtClean="0">
                <a:latin typeface="Arial" panose="020B0604020202020204" pitchFamily="34" charset="0"/>
                <a:ea typeface="微软雅黑" panose="020B0503020204020204" pitchFamily="34" charset="-122"/>
              </a:rPr>
              <a:t>③训练听觉的材料，可结合声学材料提供一些能发出不同声音的物体供幼儿听辨。</a:t>
            </a:r>
            <a:endParaRPr dirty="0" smtClean="0">
              <a:latin typeface="Arial" panose="020B0604020202020204" pitchFamily="34" charset="0"/>
              <a:ea typeface="微软雅黑" panose="020B0503020204020204" pitchFamily="34" charset="-122"/>
            </a:endParaRPr>
          </a:p>
        </p:txBody>
      </p:sp>
      <p:sp>
        <p:nvSpPr>
          <p:cNvPr id="9" name="文本框 8"/>
          <p:cNvSpPr txBox="1"/>
          <p:nvPr/>
        </p:nvSpPr>
        <p:spPr>
          <a:xfrm>
            <a:off x="203200" y="4004310"/>
            <a:ext cx="3053080" cy="368300"/>
          </a:xfrm>
          <a:prstGeom prst="rect">
            <a:avLst/>
          </a:prstGeom>
          <a:noFill/>
        </p:spPr>
        <p:txBody>
          <a:bodyPr wrap="none" rtlCol="0">
            <a:spAutoFit/>
          </a:bodyPr>
          <a:p>
            <a:pPr algn="l"/>
            <a:r>
              <a:rPr b="1" dirty="0" smtClean="0">
                <a:latin typeface="Arial" panose="020B0604020202020204" pitchFamily="34" charset="0"/>
                <a:ea typeface="微软雅黑" panose="020B0503020204020204" pitchFamily="34" charset="-122"/>
                <a:sym typeface="+mn-ea"/>
              </a:rPr>
              <a:t>（3）供幼儿进行感知的材料</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03200" y="274955"/>
            <a:ext cx="6330950"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二、科学发现室的空间设置和材料选择</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3" name="文本框 2"/>
          <p:cNvSpPr txBox="1"/>
          <p:nvPr/>
        </p:nvSpPr>
        <p:spPr>
          <a:xfrm>
            <a:off x="203200" y="962025"/>
            <a:ext cx="8330565" cy="561975"/>
          </a:xfrm>
          <a:prstGeom prst="rect">
            <a:avLst/>
          </a:prstGeom>
          <a:noFill/>
        </p:spPr>
        <p:txBody>
          <a:bodyPr wrap="square" rtlCol="0" anchor="t">
            <a:spAutoFit/>
          </a:bodyPr>
          <a:p>
            <a:pPr>
              <a:lnSpc>
                <a:spcPct val="170000"/>
              </a:lnSpc>
            </a:pPr>
            <a:r>
              <a:rPr b="1" dirty="0" smtClean="0">
                <a:latin typeface="Arial" panose="020B0604020202020204" pitchFamily="34" charset="0"/>
                <a:ea typeface="微软雅黑" panose="020B0503020204020204" pitchFamily="34" charset="-122"/>
              </a:rPr>
              <a:t>（4）供幼儿用肉眼或放大镜观察的材料</a:t>
            </a:r>
            <a:endParaRPr b="1" dirty="0" smtClean="0">
              <a:latin typeface="Arial" panose="020B0604020202020204" pitchFamily="34" charset="0"/>
              <a:ea typeface="微软雅黑" panose="020B0503020204020204" pitchFamily="34" charset="-122"/>
            </a:endParaRPr>
          </a:p>
        </p:txBody>
      </p:sp>
      <p:sp>
        <p:nvSpPr>
          <p:cNvPr id="7" name="文本框 6"/>
          <p:cNvSpPr txBox="1"/>
          <p:nvPr/>
        </p:nvSpPr>
        <p:spPr>
          <a:xfrm>
            <a:off x="407035" y="1662430"/>
            <a:ext cx="10768330" cy="1863725"/>
          </a:xfrm>
          <a:prstGeom prst="rect">
            <a:avLst/>
          </a:prstGeom>
          <a:noFill/>
        </p:spPr>
        <p:txBody>
          <a:bodyPr wrap="square" rtlCol="0" anchor="t">
            <a:spAutoFit/>
          </a:bodyPr>
          <a:p>
            <a:pPr>
              <a:lnSpc>
                <a:spcPct val="160000"/>
              </a:lnSpc>
            </a:pPr>
            <a:r>
              <a:rPr dirty="0" smtClean="0">
                <a:latin typeface="Arial" panose="020B0604020202020204" pitchFamily="34" charset="0"/>
                <a:ea typeface="微软雅黑" panose="020B0503020204020204" pitchFamily="34" charset="-122"/>
              </a:rPr>
              <a:t>①各种生物和无生物的标本，如鸟类标本、蝴蝶标本、昆虫标本、岩石标本、化石标本等。</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②幼儿自己收集的物品，如树叶、种子、贝壳、羽毛、动物骨骼等。</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③活的生物，如大型的水族箱（里面可以养殖水生生物），昆虫世界（可以让幼儿看到蚂蚁生活的地下世界），无土栽培的植物等。</a:t>
            </a:r>
            <a:endParaRPr dirty="0" smtClean="0">
              <a:latin typeface="Arial" panose="020B0604020202020204" pitchFamily="34" charset="0"/>
              <a:ea typeface="微软雅黑" panose="020B0503020204020204" pitchFamily="34" charset="-122"/>
            </a:endParaRPr>
          </a:p>
        </p:txBody>
      </p:sp>
      <p:pic>
        <p:nvPicPr>
          <p:cNvPr id="2" name="图片 1" descr="790732eccd17dbba9dd3022b059e69e8"/>
          <p:cNvPicPr>
            <a:picLocks noChangeAspect="1"/>
          </p:cNvPicPr>
          <p:nvPr/>
        </p:nvPicPr>
        <p:blipFill>
          <a:blip r:embed="rId1">
            <a:clrChange>
              <a:clrFrom>
                <a:srgbClr val="F4F0EF">
                  <a:alpha val="100000"/>
                </a:srgbClr>
              </a:clrFrom>
              <a:clrTo>
                <a:srgbClr val="F4F0EF">
                  <a:alpha val="100000"/>
                  <a:alpha val="0"/>
                </a:srgbClr>
              </a:clrTo>
            </a:clrChange>
          </a:blip>
          <a:stretch>
            <a:fillRect/>
          </a:stretch>
        </p:blipFill>
        <p:spPr>
          <a:xfrm>
            <a:off x="9153525" y="3618865"/>
            <a:ext cx="2279650" cy="1864360"/>
          </a:xfrm>
          <a:prstGeom prst="rect">
            <a:avLst/>
          </a:prstGeom>
        </p:spPr>
      </p:pic>
      <p:pic>
        <p:nvPicPr>
          <p:cNvPr id="4" name="图片 3" descr="6a7ac43bba53874f25a24bdcb092fb78"/>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2617470" y="3911600"/>
            <a:ext cx="1473200" cy="1731645"/>
          </a:xfrm>
          <a:prstGeom prst="rect">
            <a:avLst/>
          </a:prstGeom>
        </p:spPr>
      </p:pic>
      <p:pic>
        <p:nvPicPr>
          <p:cNvPr id="5" name="图片 4" descr="60747fc564747c1dbb4634affb99c05e"/>
          <p:cNvPicPr>
            <a:picLocks noChangeAspect="1"/>
          </p:cNvPicPr>
          <p:nvPr/>
        </p:nvPicPr>
        <p:blipFill>
          <a:blip r:embed="rId3">
            <a:clrChange>
              <a:clrFrom>
                <a:srgbClr val="FEFEFE">
                  <a:alpha val="100000"/>
                </a:srgbClr>
              </a:clrFrom>
              <a:clrTo>
                <a:srgbClr val="FEFEFE">
                  <a:alpha val="100000"/>
                  <a:alpha val="0"/>
                </a:srgbClr>
              </a:clrTo>
            </a:clrChange>
          </a:blip>
          <a:stretch>
            <a:fillRect/>
          </a:stretch>
        </p:blipFill>
        <p:spPr>
          <a:xfrm>
            <a:off x="539750" y="3911600"/>
            <a:ext cx="1963420" cy="1963420"/>
          </a:xfrm>
          <a:prstGeom prst="rect">
            <a:avLst/>
          </a:prstGeom>
        </p:spPr>
      </p:pic>
      <p:pic>
        <p:nvPicPr>
          <p:cNvPr id="6" name="图片 5" descr="25fb1115d67aa17b46b970fa11ab816d"/>
          <p:cNvPicPr>
            <a:picLocks noChangeAspect="1"/>
          </p:cNvPicPr>
          <p:nvPr/>
        </p:nvPicPr>
        <p:blipFill>
          <a:blip r:embed="rId4">
            <a:clrChange>
              <a:clrFrom>
                <a:srgbClr val="FFFFFF">
                  <a:alpha val="100000"/>
                </a:srgbClr>
              </a:clrFrom>
              <a:clrTo>
                <a:srgbClr val="FFFFFF">
                  <a:alpha val="100000"/>
                  <a:alpha val="0"/>
                </a:srgbClr>
              </a:clrTo>
            </a:clrChange>
          </a:blip>
          <a:stretch>
            <a:fillRect/>
          </a:stretch>
        </p:blipFill>
        <p:spPr>
          <a:xfrm>
            <a:off x="4306570" y="3771265"/>
            <a:ext cx="1936750" cy="1936750"/>
          </a:xfrm>
          <a:prstGeom prst="rect">
            <a:avLst/>
          </a:prstGeom>
        </p:spPr>
      </p:pic>
      <p:pic>
        <p:nvPicPr>
          <p:cNvPr id="8" name="图片 7" descr="22f2c917c7a9a3065a49c2f9e9a7fa14"/>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6950710" y="3618865"/>
            <a:ext cx="1864360" cy="1864360"/>
          </a:xfrm>
          <a:prstGeom prst="rect">
            <a:avLst/>
          </a:prstGeom>
        </p:spPr>
      </p:pic>
    </p:spTree>
    <p:custDataLst>
      <p:tags r:id="rId6"/>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03200" y="274955"/>
            <a:ext cx="6330950"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三、科学发现室的活动组织与日常管理</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3" name="文本框 2"/>
          <p:cNvSpPr txBox="1"/>
          <p:nvPr/>
        </p:nvSpPr>
        <p:spPr>
          <a:xfrm>
            <a:off x="203200" y="1005205"/>
            <a:ext cx="8330565" cy="561975"/>
          </a:xfrm>
          <a:prstGeom prst="rect">
            <a:avLst/>
          </a:prstGeom>
          <a:noFill/>
        </p:spPr>
        <p:txBody>
          <a:bodyPr wrap="square" rtlCol="0" anchor="t">
            <a:spAutoFit/>
          </a:bodyPr>
          <a:p>
            <a:pPr>
              <a:lnSpc>
                <a:spcPct val="170000"/>
              </a:lnSpc>
            </a:pPr>
            <a:r>
              <a:rPr b="1" dirty="0" smtClean="0">
                <a:solidFill>
                  <a:srgbClr val="FF0000"/>
                </a:solidFill>
                <a:latin typeface="Arial" panose="020B0604020202020204" pitchFamily="34" charset="0"/>
                <a:ea typeface="微软雅黑" panose="020B0503020204020204" pitchFamily="34" charset="-122"/>
              </a:rPr>
              <a:t>（一）科学发现室的活动组织</a:t>
            </a:r>
            <a:endParaRPr lang="en-US" b="1" dirty="0" smtClean="0">
              <a:solidFill>
                <a:srgbClr val="FF0000"/>
              </a:solidFill>
              <a:latin typeface="Arial" panose="020B0604020202020204" pitchFamily="34" charset="0"/>
              <a:ea typeface="微软雅黑" panose="020B0503020204020204" pitchFamily="34" charset="-122"/>
            </a:endParaRPr>
          </a:p>
        </p:txBody>
      </p:sp>
      <p:sp>
        <p:nvSpPr>
          <p:cNvPr id="18" name="任意多边形 17"/>
          <p:cNvSpPr/>
          <p:nvPr>
            <p:custDataLst>
              <p:tags r:id="rId1"/>
            </p:custDataLst>
          </p:nvPr>
        </p:nvSpPr>
        <p:spPr>
          <a:xfrm>
            <a:off x="1149960" y="2423846"/>
            <a:ext cx="2227139" cy="354425"/>
          </a:xfrm>
          <a:custGeom>
            <a:avLst/>
            <a:gdLst>
              <a:gd name="connsiteX0" fmla="*/ 991347 w 1107282"/>
              <a:gd name="connsiteY0" fmla="*/ 0 h 176212"/>
              <a:gd name="connsiteX1" fmla="*/ 1107282 w 1107282"/>
              <a:gd name="connsiteY1" fmla="*/ 88106 h 176212"/>
              <a:gd name="connsiteX2" fmla="*/ 991347 w 1107282"/>
              <a:gd name="connsiteY2" fmla="*/ 176212 h 176212"/>
              <a:gd name="connsiteX3" fmla="*/ 991347 w 1107282"/>
              <a:gd name="connsiteY3" fmla="*/ 110876 h 176212"/>
              <a:gd name="connsiteX4" fmla="*/ 118617 w 1107282"/>
              <a:gd name="connsiteY4" fmla="*/ 110876 h 176212"/>
              <a:gd name="connsiteX5" fmla="*/ 109538 w 1107282"/>
              <a:gd name="connsiteY5" fmla="*/ 138113 h 176212"/>
              <a:gd name="connsiteX6" fmla="*/ 0 w 1107282"/>
              <a:gd name="connsiteY6" fmla="*/ 138113 h 176212"/>
              <a:gd name="connsiteX7" fmla="*/ 23813 w 1107282"/>
              <a:gd name="connsiteY7" fmla="*/ 95250 h 176212"/>
              <a:gd name="connsiteX8" fmla="*/ 4763 w 1107282"/>
              <a:gd name="connsiteY8" fmla="*/ 38100 h 176212"/>
              <a:gd name="connsiteX9" fmla="*/ 100013 w 1107282"/>
              <a:gd name="connsiteY9" fmla="*/ 38100 h 176212"/>
              <a:gd name="connsiteX10" fmla="*/ 114280 w 1107282"/>
              <a:gd name="connsiteY10" fmla="*/ 65336 h 176212"/>
              <a:gd name="connsiteX11" fmla="*/ 991347 w 1107282"/>
              <a:gd name="connsiteY11" fmla="*/ 65336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7282" h="176212">
                <a:moveTo>
                  <a:pt x="991347" y="0"/>
                </a:moveTo>
                <a:lnTo>
                  <a:pt x="1107282" y="88106"/>
                </a:lnTo>
                <a:lnTo>
                  <a:pt x="991347" y="176212"/>
                </a:lnTo>
                <a:lnTo>
                  <a:pt x="991347" y="110876"/>
                </a:lnTo>
                <a:lnTo>
                  <a:pt x="118617" y="110876"/>
                </a:lnTo>
                <a:lnTo>
                  <a:pt x="109538" y="138113"/>
                </a:lnTo>
                <a:lnTo>
                  <a:pt x="0" y="138113"/>
                </a:lnTo>
                <a:lnTo>
                  <a:pt x="23813" y="95250"/>
                </a:lnTo>
                <a:lnTo>
                  <a:pt x="4763" y="38100"/>
                </a:lnTo>
                <a:lnTo>
                  <a:pt x="100013" y="38100"/>
                </a:lnTo>
                <a:lnTo>
                  <a:pt x="114280" y="65336"/>
                </a:lnTo>
                <a:lnTo>
                  <a:pt x="991347" y="65336"/>
                </a:lnTo>
                <a:close/>
              </a:path>
            </a:pathLst>
          </a:custGeom>
          <a:solidFill>
            <a:srgbClr val="F95A23"/>
          </a:solidFill>
          <a:ln>
            <a:noFill/>
          </a:ln>
        </p:spPr>
        <p:style>
          <a:lnRef idx="2">
            <a:srgbClr val="F95A23">
              <a:shade val="50000"/>
            </a:srgbClr>
          </a:lnRef>
          <a:fillRef idx="1">
            <a:srgbClr val="F95A23"/>
          </a:fillRef>
          <a:effectRef idx="0">
            <a:srgbClr val="F95A23"/>
          </a:effectRef>
          <a:fontRef idx="minor">
            <a:sysClr val="window" lastClr="FFFFFF"/>
          </a:fontRef>
        </p:style>
        <p:txBody>
          <a:bodyPr rtlCol="0" anchor="ctr"/>
          <a:p>
            <a:pPr algn="ctr"/>
            <a:endParaRPr lang="zh-CN" altLang="en-US">
              <a:sym typeface="Arial" panose="020B0604020202020204" pitchFamily="34" charset="0"/>
            </a:endParaRPr>
          </a:p>
        </p:txBody>
      </p:sp>
      <p:sp>
        <p:nvSpPr>
          <p:cNvPr id="22" name="文本框 21"/>
          <p:cNvSpPr txBox="1"/>
          <p:nvPr>
            <p:custDataLst>
              <p:tags r:id="rId2"/>
            </p:custDataLst>
          </p:nvPr>
        </p:nvSpPr>
        <p:spPr>
          <a:xfrm>
            <a:off x="1033780" y="1972628"/>
            <a:ext cx="2343150" cy="307340"/>
          </a:xfrm>
          <a:prstGeom prst="rect">
            <a:avLst/>
          </a:prstGeom>
          <a:noFill/>
        </p:spPr>
        <p:txBody>
          <a:bodyPr wrap="square" lIns="0" tIns="0" rIns="0" bIns="0" rtlCol="0" anchor="ctr" anchorCtr="0">
            <a:spAutoFit/>
          </a:bodyPr>
          <a:p>
            <a:pPr algn="ctr">
              <a:lnSpc>
                <a:spcPct val="100000"/>
              </a:lnSpc>
            </a:pPr>
            <a:r>
              <a:rPr lang="en-US" altLang="zh-CN" sz="2000" b="1" smtClean="0">
                <a:solidFill>
                  <a:srgbClr val="F95A2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1. 活动开始阶段组织</a:t>
            </a:r>
            <a:endParaRPr lang="en-US" altLang="zh-CN" sz="2000" b="1" smtClean="0">
              <a:solidFill>
                <a:srgbClr val="F95A23"/>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19" name="文本框 18"/>
          <p:cNvSpPr txBox="1"/>
          <p:nvPr>
            <p:custDataLst>
              <p:tags r:id="rId3"/>
            </p:custDataLst>
          </p:nvPr>
        </p:nvSpPr>
        <p:spPr>
          <a:xfrm>
            <a:off x="763603" y="3077620"/>
            <a:ext cx="2999854" cy="2215515"/>
          </a:xfrm>
          <a:prstGeom prst="rect">
            <a:avLst/>
          </a:prstGeom>
          <a:noFill/>
        </p:spPr>
        <p:txBody>
          <a:bodyPr wrap="square" lIns="0" tIns="0" rIns="0" bIns="0" rtlCol="0" anchor="t" anchorCtr="0">
            <a:spAutoFit/>
          </a:bodyPr>
          <a:p>
            <a:pPr algn="l">
              <a:lnSpc>
                <a:spcPct val="150000"/>
              </a:lnSpc>
            </a:pPr>
            <a:r>
              <a:rPr lang="en-US" altLang="zh-CN" sz="1600" dirty="0">
                <a:solidFill>
                  <a:sysClr val="windowText" lastClr="000000">
                    <a:lumMod val="50000"/>
                    <a:lumOff val="50000"/>
                  </a:sys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lang="zh-CN" altLang="en-US" sz="1600" dirty="0">
                <a:solidFill>
                  <a:sysClr val="windowText" lastClr="000000">
                    <a:lumMod val="50000"/>
                    <a:lumOff val="50000"/>
                  </a:sys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在活动组织方面，教师的作用最主要体现在对幼儿自主性的维护上——既要激发幼儿的自主探索愿望，促成其自主探究行为，又要维护科学发现室的秩序，以保证每个幼儿最大程度的自由。</a:t>
            </a:r>
            <a:endParaRPr lang="zh-CN" altLang="en-US" sz="1600" dirty="0">
              <a:solidFill>
                <a:sysClr val="windowText" lastClr="000000">
                  <a:lumMod val="50000"/>
                  <a:lumOff val="50000"/>
                </a:sys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0" name="任意多边形 19"/>
          <p:cNvSpPr/>
          <p:nvPr>
            <p:custDataLst>
              <p:tags r:id="rId4"/>
            </p:custDataLst>
          </p:nvPr>
        </p:nvSpPr>
        <p:spPr>
          <a:xfrm>
            <a:off x="4946872" y="2414409"/>
            <a:ext cx="2227139" cy="354425"/>
          </a:xfrm>
          <a:custGeom>
            <a:avLst/>
            <a:gdLst>
              <a:gd name="connsiteX0" fmla="*/ 991347 w 1107282"/>
              <a:gd name="connsiteY0" fmla="*/ 0 h 176212"/>
              <a:gd name="connsiteX1" fmla="*/ 1107282 w 1107282"/>
              <a:gd name="connsiteY1" fmla="*/ 88106 h 176212"/>
              <a:gd name="connsiteX2" fmla="*/ 991347 w 1107282"/>
              <a:gd name="connsiteY2" fmla="*/ 176212 h 176212"/>
              <a:gd name="connsiteX3" fmla="*/ 991347 w 1107282"/>
              <a:gd name="connsiteY3" fmla="*/ 110876 h 176212"/>
              <a:gd name="connsiteX4" fmla="*/ 118617 w 1107282"/>
              <a:gd name="connsiteY4" fmla="*/ 110876 h 176212"/>
              <a:gd name="connsiteX5" fmla="*/ 109538 w 1107282"/>
              <a:gd name="connsiteY5" fmla="*/ 138113 h 176212"/>
              <a:gd name="connsiteX6" fmla="*/ 0 w 1107282"/>
              <a:gd name="connsiteY6" fmla="*/ 138113 h 176212"/>
              <a:gd name="connsiteX7" fmla="*/ 23813 w 1107282"/>
              <a:gd name="connsiteY7" fmla="*/ 95250 h 176212"/>
              <a:gd name="connsiteX8" fmla="*/ 4763 w 1107282"/>
              <a:gd name="connsiteY8" fmla="*/ 38100 h 176212"/>
              <a:gd name="connsiteX9" fmla="*/ 100013 w 1107282"/>
              <a:gd name="connsiteY9" fmla="*/ 38100 h 176212"/>
              <a:gd name="connsiteX10" fmla="*/ 114280 w 1107282"/>
              <a:gd name="connsiteY10" fmla="*/ 65336 h 176212"/>
              <a:gd name="connsiteX11" fmla="*/ 991347 w 1107282"/>
              <a:gd name="connsiteY11" fmla="*/ 65336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7282" h="176212">
                <a:moveTo>
                  <a:pt x="991347" y="0"/>
                </a:moveTo>
                <a:lnTo>
                  <a:pt x="1107282" y="88106"/>
                </a:lnTo>
                <a:lnTo>
                  <a:pt x="991347" y="176212"/>
                </a:lnTo>
                <a:lnTo>
                  <a:pt x="991347" y="110876"/>
                </a:lnTo>
                <a:lnTo>
                  <a:pt x="118617" y="110876"/>
                </a:lnTo>
                <a:lnTo>
                  <a:pt x="109538" y="138113"/>
                </a:lnTo>
                <a:lnTo>
                  <a:pt x="0" y="138113"/>
                </a:lnTo>
                <a:lnTo>
                  <a:pt x="23813" y="95250"/>
                </a:lnTo>
                <a:lnTo>
                  <a:pt x="4763" y="38100"/>
                </a:lnTo>
                <a:lnTo>
                  <a:pt x="100013" y="38100"/>
                </a:lnTo>
                <a:lnTo>
                  <a:pt x="114280" y="65336"/>
                </a:lnTo>
                <a:lnTo>
                  <a:pt x="991347" y="65336"/>
                </a:lnTo>
                <a:close/>
              </a:path>
            </a:pathLst>
          </a:custGeom>
          <a:solidFill>
            <a:srgbClr val="DDB405"/>
          </a:solidFill>
          <a:ln>
            <a:noFill/>
          </a:ln>
        </p:spPr>
        <p:style>
          <a:lnRef idx="2">
            <a:srgbClr val="F95A23">
              <a:shade val="50000"/>
            </a:srgbClr>
          </a:lnRef>
          <a:fillRef idx="1">
            <a:srgbClr val="F95A23"/>
          </a:fillRef>
          <a:effectRef idx="0">
            <a:srgbClr val="F95A23"/>
          </a:effectRef>
          <a:fontRef idx="minor">
            <a:sysClr val="window" lastClr="FFFFFF"/>
          </a:fontRef>
        </p:style>
        <p:txBody>
          <a:bodyPr rtlCol="0" anchor="ctr"/>
          <a:p>
            <a:pPr algn="ctr"/>
            <a:endParaRPr lang="zh-CN" altLang="en-US">
              <a:sym typeface="Arial" panose="020B0604020202020204" pitchFamily="34" charset="0"/>
            </a:endParaRPr>
          </a:p>
        </p:txBody>
      </p:sp>
      <p:sp>
        <p:nvSpPr>
          <p:cNvPr id="24" name="文本框 23"/>
          <p:cNvSpPr txBox="1"/>
          <p:nvPr>
            <p:custDataLst>
              <p:tags r:id="rId5"/>
            </p:custDataLst>
          </p:nvPr>
        </p:nvSpPr>
        <p:spPr>
          <a:xfrm>
            <a:off x="4830445" y="1977073"/>
            <a:ext cx="2343150" cy="307340"/>
          </a:xfrm>
          <a:prstGeom prst="rect">
            <a:avLst/>
          </a:prstGeom>
          <a:noFill/>
        </p:spPr>
        <p:txBody>
          <a:bodyPr wrap="square" lIns="0" tIns="0" rIns="0" bIns="0" rtlCol="0" anchor="ctr" anchorCtr="0">
            <a:spAutoFit/>
          </a:bodyPr>
          <a:p>
            <a:pPr algn="ctr">
              <a:lnSpc>
                <a:spcPct val="100000"/>
              </a:lnSpc>
            </a:pPr>
            <a:r>
              <a:rPr lang="en-US" altLang="zh-CN" sz="2000" b="1" smtClean="0">
                <a:solidFill>
                  <a:srgbClr val="DDB405"/>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2. 活动进行阶段组织</a:t>
            </a:r>
            <a:endParaRPr lang="en-US" altLang="zh-CN" sz="2000" b="1" smtClean="0">
              <a:solidFill>
                <a:srgbClr val="DDB405"/>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21" name="文本框 20"/>
          <p:cNvSpPr txBox="1"/>
          <p:nvPr>
            <p:custDataLst>
              <p:tags r:id="rId6"/>
            </p:custDataLst>
          </p:nvPr>
        </p:nvSpPr>
        <p:spPr>
          <a:xfrm>
            <a:off x="4560515" y="3073169"/>
            <a:ext cx="2999854" cy="1846580"/>
          </a:xfrm>
          <a:prstGeom prst="rect">
            <a:avLst/>
          </a:prstGeom>
          <a:noFill/>
        </p:spPr>
        <p:txBody>
          <a:bodyPr wrap="square" lIns="0" tIns="0" rIns="0" bIns="0" rtlCol="0" anchor="t" anchorCtr="0">
            <a:spAutoFit/>
          </a:bodyPr>
          <a:p>
            <a:pPr algn="l">
              <a:lnSpc>
                <a:spcPct val="150000"/>
              </a:lnSpc>
            </a:pPr>
            <a:r>
              <a:rPr lang="en-US" altLang="zh-CN" sz="1600" dirty="0">
                <a:solidFill>
                  <a:sysClr val="windowText" lastClr="000000">
                    <a:lumMod val="50000"/>
                    <a:lumOff val="50000"/>
                  </a:sysClr>
                </a:solidFill>
                <a:latin typeface="微软雅黑" panose="020B0503020204020204" pitchFamily="34" charset="-122"/>
                <a:ea typeface="微软雅黑" panose="020B0503020204020204" pitchFamily="34" charset="-122"/>
                <a:sym typeface="Arial" panose="020B0604020202020204" pitchFamily="34" charset="0"/>
              </a:rPr>
              <a:t>      </a:t>
            </a:r>
            <a:r>
              <a:rPr lang="zh-CN" altLang="en-US" sz="1600" dirty="0">
                <a:solidFill>
                  <a:sysClr val="windowText" lastClr="000000">
                    <a:lumMod val="50000"/>
                    <a:lumOff val="50000"/>
                  </a:sysClr>
                </a:solidFill>
                <a:latin typeface="微软雅黑" panose="020B0503020204020204" pitchFamily="34" charset="-122"/>
                <a:ea typeface="微软雅黑" panose="020B0503020204020204" pitchFamily="34" charset="-122"/>
                <a:sym typeface="Arial" panose="020B0604020202020204" pitchFamily="34" charset="0"/>
              </a:rPr>
              <a:t>在活动进行中，教师应牢记尽量不参与也不干预幼儿活动的原则。教师的角色应该是旁观者、规则的维护者和幼儿探索的心理安全基地。</a:t>
            </a:r>
            <a:endParaRPr lang="zh-CN" altLang="en-US" sz="1600" dirty="0">
              <a:solidFill>
                <a:sysClr val="windowText" lastClr="000000">
                  <a:lumMod val="50000"/>
                  <a:lumOff val="50000"/>
                </a:sys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 name="任意多边形 28"/>
          <p:cNvSpPr/>
          <p:nvPr>
            <p:custDataLst>
              <p:tags r:id="rId7"/>
            </p:custDataLst>
          </p:nvPr>
        </p:nvSpPr>
        <p:spPr>
          <a:xfrm>
            <a:off x="8743782" y="2350548"/>
            <a:ext cx="2227139" cy="354425"/>
          </a:xfrm>
          <a:custGeom>
            <a:avLst/>
            <a:gdLst>
              <a:gd name="connsiteX0" fmla="*/ 991347 w 1107282"/>
              <a:gd name="connsiteY0" fmla="*/ 0 h 176212"/>
              <a:gd name="connsiteX1" fmla="*/ 1107282 w 1107282"/>
              <a:gd name="connsiteY1" fmla="*/ 88106 h 176212"/>
              <a:gd name="connsiteX2" fmla="*/ 991347 w 1107282"/>
              <a:gd name="connsiteY2" fmla="*/ 176212 h 176212"/>
              <a:gd name="connsiteX3" fmla="*/ 991347 w 1107282"/>
              <a:gd name="connsiteY3" fmla="*/ 110876 h 176212"/>
              <a:gd name="connsiteX4" fmla="*/ 118617 w 1107282"/>
              <a:gd name="connsiteY4" fmla="*/ 110876 h 176212"/>
              <a:gd name="connsiteX5" fmla="*/ 109538 w 1107282"/>
              <a:gd name="connsiteY5" fmla="*/ 138113 h 176212"/>
              <a:gd name="connsiteX6" fmla="*/ 0 w 1107282"/>
              <a:gd name="connsiteY6" fmla="*/ 138113 h 176212"/>
              <a:gd name="connsiteX7" fmla="*/ 23813 w 1107282"/>
              <a:gd name="connsiteY7" fmla="*/ 95250 h 176212"/>
              <a:gd name="connsiteX8" fmla="*/ 4763 w 1107282"/>
              <a:gd name="connsiteY8" fmla="*/ 38100 h 176212"/>
              <a:gd name="connsiteX9" fmla="*/ 100013 w 1107282"/>
              <a:gd name="connsiteY9" fmla="*/ 38100 h 176212"/>
              <a:gd name="connsiteX10" fmla="*/ 114280 w 1107282"/>
              <a:gd name="connsiteY10" fmla="*/ 65336 h 176212"/>
              <a:gd name="connsiteX11" fmla="*/ 991347 w 1107282"/>
              <a:gd name="connsiteY11" fmla="*/ 65336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07282" h="176212">
                <a:moveTo>
                  <a:pt x="991347" y="0"/>
                </a:moveTo>
                <a:lnTo>
                  <a:pt x="1107282" y="88106"/>
                </a:lnTo>
                <a:lnTo>
                  <a:pt x="991347" y="176212"/>
                </a:lnTo>
                <a:lnTo>
                  <a:pt x="991347" y="110876"/>
                </a:lnTo>
                <a:lnTo>
                  <a:pt x="118617" y="110876"/>
                </a:lnTo>
                <a:lnTo>
                  <a:pt x="109538" y="138113"/>
                </a:lnTo>
                <a:lnTo>
                  <a:pt x="0" y="138113"/>
                </a:lnTo>
                <a:lnTo>
                  <a:pt x="23813" y="95250"/>
                </a:lnTo>
                <a:lnTo>
                  <a:pt x="4763" y="38100"/>
                </a:lnTo>
                <a:lnTo>
                  <a:pt x="100013" y="38100"/>
                </a:lnTo>
                <a:lnTo>
                  <a:pt x="114280" y="65336"/>
                </a:lnTo>
                <a:lnTo>
                  <a:pt x="991347" y="65336"/>
                </a:lnTo>
                <a:close/>
              </a:path>
            </a:pathLst>
          </a:custGeom>
          <a:solidFill>
            <a:srgbClr val="3295D2"/>
          </a:solidFill>
          <a:ln>
            <a:noFill/>
          </a:ln>
        </p:spPr>
        <p:style>
          <a:lnRef idx="2">
            <a:srgbClr val="F95A23">
              <a:shade val="50000"/>
            </a:srgbClr>
          </a:lnRef>
          <a:fillRef idx="1">
            <a:srgbClr val="F95A23"/>
          </a:fillRef>
          <a:effectRef idx="0">
            <a:srgbClr val="F95A23"/>
          </a:effectRef>
          <a:fontRef idx="minor">
            <a:sysClr val="window" lastClr="FFFFFF"/>
          </a:fontRef>
        </p:style>
        <p:txBody>
          <a:bodyPr rtlCol="0" anchor="ctr"/>
          <a:p>
            <a:pPr algn="ctr"/>
            <a:endParaRPr lang="zh-CN" altLang="en-US">
              <a:sym typeface="Arial" panose="020B0604020202020204" pitchFamily="34" charset="0"/>
            </a:endParaRPr>
          </a:p>
        </p:txBody>
      </p:sp>
      <p:sp>
        <p:nvSpPr>
          <p:cNvPr id="39" name="文本框 38"/>
          <p:cNvSpPr txBox="1"/>
          <p:nvPr>
            <p:custDataLst>
              <p:tags r:id="rId8"/>
            </p:custDataLst>
          </p:nvPr>
        </p:nvSpPr>
        <p:spPr>
          <a:xfrm>
            <a:off x="8627745" y="1913573"/>
            <a:ext cx="2343150" cy="307340"/>
          </a:xfrm>
          <a:prstGeom prst="rect">
            <a:avLst/>
          </a:prstGeom>
          <a:noFill/>
        </p:spPr>
        <p:txBody>
          <a:bodyPr wrap="square" lIns="0" tIns="0" rIns="0" bIns="0" rtlCol="0" anchor="ctr" anchorCtr="0">
            <a:spAutoFit/>
          </a:bodyPr>
          <a:p>
            <a:pPr algn="ctr">
              <a:lnSpc>
                <a:spcPct val="100000"/>
              </a:lnSpc>
            </a:pPr>
            <a:r>
              <a:rPr lang="en-US" altLang="zh-CN" sz="2000" b="1" smtClean="0">
                <a:solidFill>
                  <a:srgbClr val="3295D2"/>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3. 活动结束阶段组织</a:t>
            </a:r>
            <a:endParaRPr lang="en-US" altLang="zh-CN" sz="2000" b="1" smtClean="0">
              <a:solidFill>
                <a:srgbClr val="3295D2"/>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
        <p:nvSpPr>
          <p:cNvPr id="59" name="文本框 58"/>
          <p:cNvSpPr txBox="1"/>
          <p:nvPr>
            <p:custDataLst>
              <p:tags r:id="rId9"/>
            </p:custDataLst>
          </p:nvPr>
        </p:nvSpPr>
        <p:spPr>
          <a:xfrm>
            <a:off x="8357424" y="3137030"/>
            <a:ext cx="2999854" cy="2585085"/>
          </a:xfrm>
          <a:prstGeom prst="rect">
            <a:avLst/>
          </a:prstGeom>
          <a:noFill/>
        </p:spPr>
        <p:txBody>
          <a:bodyPr wrap="square" lIns="0" tIns="0" rIns="0" bIns="0" rtlCol="0" anchor="t" anchorCtr="0">
            <a:spAutoFit/>
          </a:bodyPr>
          <a:p>
            <a:pPr algn="l">
              <a:lnSpc>
                <a:spcPct val="150000"/>
              </a:lnSpc>
            </a:pPr>
            <a:r>
              <a:rPr lang="en-US" altLang="zh-CN" sz="1600" dirty="0">
                <a:solidFill>
                  <a:sysClr val="windowText" lastClr="000000">
                    <a:lumMod val="50000"/>
                    <a:lumOff val="50000"/>
                  </a:sys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      </a:t>
            </a:r>
            <a:r>
              <a:rPr lang="zh-CN" altLang="en-US" sz="1600" dirty="0">
                <a:solidFill>
                  <a:sysClr val="windowText" lastClr="000000">
                    <a:lumMod val="50000"/>
                    <a:lumOff val="50000"/>
                  </a:sys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rPr>
              <a:t>每次科学探索活动一般在 30 分钟左右。当活动即将结束时，教师可以让幼儿相互交流自己的发现，分享彼此的喜悦。这不仅可以强化学习者的动机，还可以为其他幼儿的探究活动提供某种启发。</a:t>
            </a:r>
            <a:endParaRPr lang="zh-CN" altLang="en-US" sz="1600" dirty="0">
              <a:solidFill>
                <a:sysClr val="windowText" lastClr="000000">
                  <a:lumMod val="50000"/>
                  <a:lumOff val="50000"/>
                </a:sysClr>
              </a:solidFill>
              <a:latin typeface="微软雅黑" panose="020B0503020204020204" pitchFamily="34" charset="-122"/>
              <a:ea typeface="微软雅黑" panose="020B0503020204020204" pitchFamily="34" charset="-122"/>
              <a:cs typeface="微软雅黑" panose="020B0503020204020204" pitchFamily="34" charset="-122"/>
              <a:sym typeface="Arial" panose="020B0604020202020204" pitchFamily="34" charset="0"/>
            </a:endParaRPr>
          </a:p>
        </p:txBody>
      </p:sp>
    </p:spTree>
    <p:custDataLst>
      <p:tags r:id="rId10"/>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 name="文本框 34"/>
          <p:cNvSpPr txBox="1"/>
          <p:nvPr/>
        </p:nvSpPr>
        <p:spPr>
          <a:xfrm>
            <a:off x="203200" y="274955"/>
            <a:ext cx="6330950" cy="570865"/>
          </a:xfrm>
          <a:prstGeom prst="rect">
            <a:avLst/>
          </a:prstGeom>
          <a:noFill/>
        </p:spPr>
        <p:txBody>
          <a:bodyPr wrap="square" rtlCol="0" anchor="t">
            <a:spAutoFit/>
          </a:bodyPr>
          <a:p>
            <a:pPr algn="dist">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三、科学发现室的活动组织与日常管理</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3" name="文本框 2"/>
          <p:cNvSpPr txBox="1"/>
          <p:nvPr/>
        </p:nvSpPr>
        <p:spPr>
          <a:xfrm>
            <a:off x="203200" y="1005205"/>
            <a:ext cx="3834765" cy="561975"/>
          </a:xfrm>
          <a:prstGeom prst="rect">
            <a:avLst/>
          </a:prstGeom>
          <a:noFill/>
        </p:spPr>
        <p:txBody>
          <a:bodyPr wrap="square" rtlCol="0" anchor="t">
            <a:spAutoFit/>
          </a:bodyPr>
          <a:p>
            <a:pPr>
              <a:lnSpc>
                <a:spcPct val="170000"/>
              </a:lnSpc>
            </a:pPr>
            <a:r>
              <a:rPr b="1" dirty="0" smtClean="0">
                <a:solidFill>
                  <a:srgbClr val="FF0000"/>
                </a:solidFill>
                <a:latin typeface="Arial" panose="020B0604020202020204" pitchFamily="34" charset="0"/>
                <a:ea typeface="微软雅黑" panose="020B0503020204020204" pitchFamily="34" charset="-122"/>
              </a:rPr>
              <a:t>（二）科学发现室的日常管理</a:t>
            </a:r>
            <a:endParaRPr b="1" dirty="0" smtClean="0">
              <a:solidFill>
                <a:srgbClr val="FF0000"/>
              </a:solidFill>
              <a:latin typeface="Arial" panose="020B0604020202020204" pitchFamily="34" charset="0"/>
              <a:ea typeface="微软雅黑" panose="020B0503020204020204" pitchFamily="34" charset="-122"/>
            </a:endParaRPr>
          </a:p>
        </p:txBody>
      </p:sp>
      <p:sp>
        <p:nvSpPr>
          <p:cNvPr id="13" name="文本框 12"/>
          <p:cNvSpPr txBox="1"/>
          <p:nvPr/>
        </p:nvSpPr>
        <p:spPr>
          <a:xfrm>
            <a:off x="935990" y="3554095"/>
            <a:ext cx="25400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 材料的布置和管理</a:t>
            </a:r>
            <a:endParaRPr lang="zh-CN" altLang="en-US" b="1" dirty="0" smtClean="0">
              <a:latin typeface="Arial" panose="020B0604020202020204" pitchFamily="34" charset="0"/>
              <a:ea typeface="微软雅黑" panose="020B0503020204020204" pitchFamily="34" charset="-122"/>
            </a:endParaRPr>
          </a:p>
        </p:txBody>
      </p:sp>
      <p:sp>
        <p:nvSpPr>
          <p:cNvPr id="17" name="文本框 16"/>
          <p:cNvSpPr txBox="1"/>
          <p:nvPr/>
        </p:nvSpPr>
        <p:spPr>
          <a:xfrm>
            <a:off x="4831715" y="3453130"/>
            <a:ext cx="2153285" cy="450850"/>
          </a:xfrm>
          <a:prstGeom prst="rect">
            <a:avLst/>
          </a:prstGeom>
          <a:noFill/>
        </p:spPr>
        <p:txBody>
          <a:bodyPr wrap="square" rtlCol="0" anchor="t">
            <a:spAutoFit/>
          </a:bodyPr>
          <a:p>
            <a:pPr>
              <a:lnSpc>
                <a:spcPct val="130000"/>
              </a:lnSpc>
            </a:pPr>
            <a:r>
              <a:rPr b="1" dirty="0" smtClean="0">
                <a:latin typeface="Arial" panose="020B0604020202020204" pitchFamily="34" charset="0"/>
                <a:ea typeface="微软雅黑" panose="020B0503020204020204" pitchFamily="34" charset="-122"/>
              </a:rPr>
              <a:t>材料的更新和变换 </a:t>
            </a:r>
            <a:endParaRPr b="1" dirty="0" smtClean="0">
              <a:latin typeface="Arial" panose="020B0604020202020204" pitchFamily="34" charset="0"/>
              <a:ea typeface="微软雅黑" panose="020B0503020204020204" pitchFamily="34" charset="-122"/>
            </a:endParaRPr>
          </a:p>
        </p:txBody>
      </p:sp>
      <p:sp>
        <p:nvSpPr>
          <p:cNvPr id="7" name="MH_Other_1"/>
          <p:cNvSpPr/>
          <p:nvPr>
            <p:custDataLst>
              <p:tags r:id="rId1"/>
            </p:custDataLst>
          </p:nvPr>
        </p:nvSpPr>
        <p:spPr bwMode="auto">
          <a:xfrm>
            <a:off x="1387244" y="1851048"/>
            <a:ext cx="1242468" cy="160138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0 w 1036210"/>
              <a:gd name="connsiteY4" fmla="*/ 1276553 h 1335540"/>
              <a:gd name="connsiteX5" fmla="*/ 607800 w 1036210"/>
              <a:gd name="connsiteY5" fmla="*/ 1280013 h 1335540"/>
              <a:gd name="connsiteX6" fmla="*/ 606610 w 1036210"/>
              <a:gd name="connsiteY6" fmla="*/ 1283473 h 1335540"/>
              <a:gd name="connsiteX7" fmla="*/ 605420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59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7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2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4 w 1036210"/>
              <a:gd name="connsiteY105" fmla="*/ 1237660 h 1335540"/>
              <a:gd name="connsiteX106" fmla="*/ 356009 w 1036210"/>
              <a:gd name="connsiteY106" fmla="*/ 1236011 h 1335540"/>
              <a:gd name="connsiteX107" fmla="*/ 353810 w 1036210"/>
              <a:gd name="connsiteY107" fmla="*/ 1233867 h 1335540"/>
              <a:gd name="connsiteX108" fmla="*/ 351781 w 1036210"/>
              <a:gd name="connsiteY108" fmla="*/ 1231724 h 1335540"/>
              <a:gd name="connsiteX109" fmla="*/ 349921 w 1036210"/>
              <a:gd name="connsiteY109" fmla="*/ 1229415 h 1335540"/>
              <a:gd name="connsiteX110" fmla="*/ 348399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399 w 1036210"/>
              <a:gd name="connsiteY120" fmla="*/ 1197093 h 1335540"/>
              <a:gd name="connsiteX121" fmla="*/ 349921 w 1036210"/>
              <a:gd name="connsiteY121" fmla="*/ 1194619 h 1335540"/>
              <a:gd name="connsiteX122" fmla="*/ 351781 w 1036210"/>
              <a:gd name="connsiteY122" fmla="*/ 1192311 h 1335540"/>
              <a:gd name="connsiteX123" fmla="*/ 353810 w 1036210"/>
              <a:gd name="connsiteY123" fmla="*/ 1190002 h 1335540"/>
              <a:gd name="connsiteX124" fmla="*/ 356009 w 1036210"/>
              <a:gd name="connsiteY124" fmla="*/ 1188023 h 1335540"/>
              <a:gd name="connsiteX125" fmla="*/ 358544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4 w 1036210"/>
              <a:gd name="connsiteY171" fmla="*/ 1156008 h 1335540"/>
              <a:gd name="connsiteX172" fmla="*/ 356009 w 1036210"/>
              <a:gd name="connsiteY172" fmla="*/ 1154189 h 1335540"/>
              <a:gd name="connsiteX173" fmla="*/ 353810 w 1036210"/>
              <a:gd name="connsiteY173" fmla="*/ 1152371 h 1335540"/>
              <a:gd name="connsiteX174" fmla="*/ 351781 w 1036210"/>
              <a:gd name="connsiteY174" fmla="*/ 1150221 h 1335540"/>
              <a:gd name="connsiteX175" fmla="*/ 349921 w 1036210"/>
              <a:gd name="connsiteY175" fmla="*/ 1147575 h 1335540"/>
              <a:gd name="connsiteX176" fmla="*/ 348399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399 w 1036210"/>
              <a:gd name="connsiteY186" fmla="*/ 1115498 h 1335540"/>
              <a:gd name="connsiteX187" fmla="*/ 349921 w 1036210"/>
              <a:gd name="connsiteY187" fmla="*/ 1112853 h 1335540"/>
              <a:gd name="connsiteX188" fmla="*/ 351781 w 1036210"/>
              <a:gd name="connsiteY188" fmla="*/ 1110373 h 1335540"/>
              <a:gd name="connsiteX189" fmla="*/ 353810 w 1036210"/>
              <a:gd name="connsiteY189" fmla="*/ 1108223 h 1335540"/>
              <a:gd name="connsiteX190" fmla="*/ 356009 w 1036210"/>
              <a:gd name="connsiteY190" fmla="*/ 1106239 h 1335540"/>
              <a:gd name="connsiteX191" fmla="*/ 358544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4884 w 1036210"/>
              <a:gd name="connsiteY197" fmla="*/ 755120 h 1335540"/>
              <a:gd name="connsiteX198" fmla="*/ 794884 w 1036210"/>
              <a:gd name="connsiteY198" fmla="*/ 755447 h 1335540"/>
              <a:gd name="connsiteX199" fmla="*/ 794545 w 1036210"/>
              <a:gd name="connsiteY199" fmla="*/ 755774 h 1335540"/>
              <a:gd name="connsiteX200" fmla="*/ 796620 w 1036210"/>
              <a:gd name="connsiteY200" fmla="*/ 749272 h 1335540"/>
              <a:gd name="connsiteX201" fmla="*/ 796577 w 1036210"/>
              <a:gd name="connsiteY201" fmla="*/ 749886 h 1335540"/>
              <a:gd name="connsiteX202" fmla="*/ 796239 w 1036210"/>
              <a:gd name="connsiteY202" fmla="*/ 752176 h 1335540"/>
              <a:gd name="connsiteX203" fmla="*/ 795730 w 1036210"/>
              <a:gd name="connsiteY203" fmla="*/ 753811 h 1335540"/>
              <a:gd name="connsiteX204" fmla="*/ 795392 w 1036210"/>
              <a:gd name="connsiteY204" fmla="*/ 754466 h 1335540"/>
              <a:gd name="connsiteX205" fmla="*/ 795053 w 1036210"/>
              <a:gd name="connsiteY205" fmla="*/ 754956 h 1335540"/>
              <a:gd name="connsiteX206" fmla="*/ 794884 w 1036210"/>
              <a:gd name="connsiteY206" fmla="*/ 755120 h 1335540"/>
              <a:gd name="connsiteX207" fmla="*/ 794037 w 1036210"/>
              <a:gd name="connsiteY207" fmla="*/ 756592 h 1335540"/>
              <a:gd name="connsiteX208" fmla="*/ 793190 w 1036210"/>
              <a:gd name="connsiteY208" fmla="*/ 757573 h 1335540"/>
              <a:gd name="connsiteX209" fmla="*/ 794545 w 1036210"/>
              <a:gd name="connsiteY209" fmla="*/ 755283 h 1335540"/>
              <a:gd name="connsiteX210" fmla="*/ 795561 w 1036210"/>
              <a:gd name="connsiteY210" fmla="*/ 753157 h 1335540"/>
              <a:gd name="connsiteX211" fmla="*/ 796239 w 1036210"/>
              <a:gd name="connsiteY211" fmla="*/ 751358 h 1335540"/>
              <a:gd name="connsiteX212" fmla="*/ 796577 w 1036210"/>
              <a:gd name="connsiteY212" fmla="*/ 749559 h 1335540"/>
              <a:gd name="connsiteX213" fmla="*/ 796747 w 1036210"/>
              <a:gd name="connsiteY213" fmla="*/ 747269 h 1335540"/>
              <a:gd name="connsiteX214" fmla="*/ 796916 w 1036210"/>
              <a:gd name="connsiteY214" fmla="*/ 747596 h 1335540"/>
              <a:gd name="connsiteX215" fmla="*/ 796747 w 1036210"/>
              <a:gd name="connsiteY215" fmla="*/ 748414 h 1335540"/>
              <a:gd name="connsiteX216" fmla="*/ 796620 w 1036210"/>
              <a:gd name="connsiteY216" fmla="*/ 749272 h 1335540"/>
              <a:gd name="connsiteX217" fmla="*/ 796747 w 1036210"/>
              <a:gd name="connsiteY217" fmla="*/ 747432 h 1335540"/>
              <a:gd name="connsiteX218" fmla="*/ 767594 w 1036210"/>
              <a:gd name="connsiteY218" fmla="*/ 747128 h 1335540"/>
              <a:gd name="connsiteX219" fmla="*/ 767449 w 1036210"/>
              <a:gd name="connsiteY219" fmla="*/ 749231 h 1335540"/>
              <a:gd name="connsiteX220" fmla="*/ 767449 w 1036210"/>
              <a:gd name="connsiteY220" fmla="*/ 749068 h 1335540"/>
              <a:gd name="connsiteX221" fmla="*/ 767449 w 1036210"/>
              <a:gd name="connsiteY221" fmla="*/ 748250 h 1335540"/>
              <a:gd name="connsiteX222" fmla="*/ 769956 w 1036210"/>
              <a:gd name="connsiteY222" fmla="*/ 740595 h 1335540"/>
              <a:gd name="connsiteX223" fmla="*/ 769650 w 1036210"/>
              <a:gd name="connsiteY223" fmla="*/ 741053 h 1335540"/>
              <a:gd name="connsiteX224" fmla="*/ 768634 w 1036210"/>
              <a:gd name="connsiteY224" fmla="*/ 743179 h 1335540"/>
              <a:gd name="connsiteX225" fmla="*/ 767957 w 1036210"/>
              <a:gd name="connsiteY225" fmla="*/ 745306 h 1335540"/>
              <a:gd name="connsiteX226" fmla="*/ 767618 w 1036210"/>
              <a:gd name="connsiteY226" fmla="*/ 746941 h 1335540"/>
              <a:gd name="connsiteX227" fmla="*/ 767594 w 1036210"/>
              <a:gd name="connsiteY227" fmla="*/ 747128 h 1335540"/>
              <a:gd name="connsiteX228" fmla="*/ 767618 w 1036210"/>
              <a:gd name="connsiteY228" fmla="*/ 746778 h 1335540"/>
              <a:gd name="connsiteX229" fmla="*/ 767957 w 1036210"/>
              <a:gd name="connsiteY229" fmla="*/ 744815 h 1335540"/>
              <a:gd name="connsiteX230" fmla="*/ 768465 w 1036210"/>
              <a:gd name="connsiteY230" fmla="*/ 743016 h 1335540"/>
              <a:gd name="connsiteX231" fmla="*/ 768691 w 1036210"/>
              <a:gd name="connsiteY231" fmla="*/ 742634 h 1335540"/>
              <a:gd name="connsiteX232" fmla="*/ 768804 w 1036210"/>
              <a:gd name="connsiteY232" fmla="*/ 742525 h 1335540"/>
              <a:gd name="connsiteX233" fmla="*/ 768804 w 1036210"/>
              <a:gd name="connsiteY233" fmla="*/ 742443 h 1335540"/>
              <a:gd name="connsiteX234" fmla="*/ 769142 w 1036210"/>
              <a:gd name="connsiteY234" fmla="*/ 741871 h 1335540"/>
              <a:gd name="connsiteX235" fmla="*/ 769396 w 1036210"/>
              <a:gd name="connsiteY235" fmla="*/ 741380 h 1335540"/>
              <a:gd name="connsiteX236" fmla="*/ 769752 w 1036210"/>
              <a:gd name="connsiteY236" fmla="*/ 740791 h 1335540"/>
              <a:gd name="connsiteX237" fmla="*/ 770158 w 1036210"/>
              <a:gd name="connsiteY237" fmla="*/ 740290 h 1335540"/>
              <a:gd name="connsiteX238" fmla="*/ 770158 w 1036210"/>
              <a:gd name="connsiteY238" fmla="*/ 740399 h 1335540"/>
              <a:gd name="connsiteX239" fmla="*/ 769956 w 1036210"/>
              <a:gd name="connsiteY239" fmla="*/ 740595 h 1335540"/>
              <a:gd name="connsiteX240" fmla="*/ 1007792 w 1036210"/>
              <a:gd name="connsiteY240" fmla="*/ 303707 h 1335540"/>
              <a:gd name="connsiteX241" fmla="*/ 1036210 w 1036210"/>
              <a:gd name="connsiteY241" fmla="*/ 338777 h 1335540"/>
              <a:gd name="connsiteX242" fmla="*/ 941983 w 1036210"/>
              <a:gd name="connsiteY242" fmla="*/ 415129 h 1335540"/>
              <a:gd name="connsiteX243" fmla="*/ 913566 w 1036210"/>
              <a:gd name="connsiteY243" fmla="*/ 380058 h 1335540"/>
              <a:gd name="connsiteX244" fmla="*/ 28418 w 1036210"/>
              <a:gd name="connsiteY244" fmla="*/ 284751 h 1335540"/>
              <a:gd name="connsiteX245" fmla="*/ 122644 w 1036210"/>
              <a:gd name="connsiteY245" fmla="*/ 361103 h 1335540"/>
              <a:gd name="connsiteX246" fmla="*/ 94227 w 1036210"/>
              <a:gd name="connsiteY246" fmla="*/ 396174 h 1335540"/>
              <a:gd name="connsiteX247" fmla="*/ 0 w 1036210"/>
              <a:gd name="connsiteY247" fmla="*/ 319822 h 1335540"/>
              <a:gd name="connsiteX248" fmla="*/ 521216 w 1036210"/>
              <a:gd name="connsiteY248" fmla="*/ 260648 h 1335540"/>
              <a:gd name="connsiteX249" fmla="*/ 513426 w 1036210"/>
              <a:gd name="connsiteY249" fmla="*/ 260811 h 1335540"/>
              <a:gd name="connsiteX250" fmla="*/ 505636 w 1036210"/>
              <a:gd name="connsiteY250" fmla="*/ 261302 h 1335540"/>
              <a:gd name="connsiteX251" fmla="*/ 497846 w 1036210"/>
              <a:gd name="connsiteY251" fmla="*/ 261793 h 1335540"/>
              <a:gd name="connsiteX252" fmla="*/ 505636 w 1036210"/>
              <a:gd name="connsiteY252" fmla="*/ 262610 h 1335540"/>
              <a:gd name="connsiteX253" fmla="*/ 513257 w 1036210"/>
              <a:gd name="connsiteY253" fmla="*/ 263428 h 1335540"/>
              <a:gd name="connsiteX254" fmla="*/ 520877 w 1036210"/>
              <a:gd name="connsiteY254" fmla="*/ 264410 h 1335540"/>
              <a:gd name="connsiteX255" fmla="*/ 528667 w 1036210"/>
              <a:gd name="connsiteY255" fmla="*/ 265555 h 1335540"/>
              <a:gd name="connsiteX256" fmla="*/ 536288 w 1036210"/>
              <a:gd name="connsiteY256" fmla="*/ 267027 h 1335540"/>
              <a:gd name="connsiteX257" fmla="*/ 543740 w 1036210"/>
              <a:gd name="connsiteY257" fmla="*/ 268499 h 1335540"/>
              <a:gd name="connsiteX258" fmla="*/ 551191 w 1036210"/>
              <a:gd name="connsiteY258" fmla="*/ 270135 h 1335540"/>
              <a:gd name="connsiteX259" fmla="*/ 558642 w 1036210"/>
              <a:gd name="connsiteY259" fmla="*/ 271770 h 1335540"/>
              <a:gd name="connsiteX260" fmla="*/ 566263 w 1036210"/>
              <a:gd name="connsiteY260" fmla="*/ 273897 h 1335540"/>
              <a:gd name="connsiteX261" fmla="*/ 573545 w 1036210"/>
              <a:gd name="connsiteY261" fmla="*/ 275860 h 1335540"/>
              <a:gd name="connsiteX262" fmla="*/ 580827 w 1036210"/>
              <a:gd name="connsiteY262" fmla="*/ 277986 h 1335540"/>
              <a:gd name="connsiteX263" fmla="*/ 587939 w 1036210"/>
              <a:gd name="connsiteY263" fmla="*/ 280440 h 1335540"/>
              <a:gd name="connsiteX264" fmla="*/ 595052 w 1036210"/>
              <a:gd name="connsiteY264" fmla="*/ 282893 h 1335540"/>
              <a:gd name="connsiteX265" fmla="*/ 602165 w 1036210"/>
              <a:gd name="connsiteY265" fmla="*/ 285674 h 1335540"/>
              <a:gd name="connsiteX266" fmla="*/ 609108 w 1036210"/>
              <a:gd name="connsiteY266" fmla="*/ 288455 h 1335540"/>
              <a:gd name="connsiteX267" fmla="*/ 616052 w 1036210"/>
              <a:gd name="connsiteY267" fmla="*/ 291562 h 1335540"/>
              <a:gd name="connsiteX268" fmla="*/ 623164 w 1036210"/>
              <a:gd name="connsiteY268" fmla="*/ 294507 h 1335540"/>
              <a:gd name="connsiteX269" fmla="*/ 629938 w 1036210"/>
              <a:gd name="connsiteY269" fmla="*/ 297942 h 1335540"/>
              <a:gd name="connsiteX270" fmla="*/ 636542 w 1036210"/>
              <a:gd name="connsiteY270" fmla="*/ 301213 h 1335540"/>
              <a:gd name="connsiteX271" fmla="*/ 643147 w 1036210"/>
              <a:gd name="connsiteY271" fmla="*/ 304812 h 1335540"/>
              <a:gd name="connsiteX272" fmla="*/ 649751 w 1036210"/>
              <a:gd name="connsiteY272" fmla="*/ 308410 h 1335540"/>
              <a:gd name="connsiteX273" fmla="*/ 656187 w 1036210"/>
              <a:gd name="connsiteY273" fmla="*/ 312172 h 1335540"/>
              <a:gd name="connsiteX274" fmla="*/ 662453 w 1036210"/>
              <a:gd name="connsiteY274" fmla="*/ 316261 h 1335540"/>
              <a:gd name="connsiteX275" fmla="*/ 668719 w 1036210"/>
              <a:gd name="connsiteY275" fmla="*/ 320187 h 1335540"/>
              <a:gd name="connsiteX276" fmla="*/ 674816 w 1036210"/>
              <a:gd name="connsiteY276" fmla="*/ 324440 h 1335540"/>
              <a:gd name="connsiteX277" fmla="*/ 680912 w 1036210"/>
              <a:gd name="connsiteY277" fmla="*/ 328693 h 1335540"/>
              <a:gd name="connsiteX278" fmla="*/ 686839 w 1036210"/>
              <a:gd name="connsiteY278" fmla="*/ 333273 h 1335540"/>
              <a:gd name="connsiteX279" fmla="*/ 692597 w 1036210"/>
              <a:gd name="connsiteY279" fmla="*/ 337689 h 1335540"/>
              <a:gd name="connsiteX280" fmla="*/ 698355 w 1036210"/>
              <a:gd name="connsiteY280" fmla="*/ 342433 h 1335540"/>
              <a:gd name="connsiteX281" fmla="*/ 703774 w 1036210"/>
              <a:gd name="connsiteY281" fmla="*/ 347176 h 1335540"/>
              <a:gd name="connsiteX282" fmla="*/ 709362 w 1036210"/>
              <a:gd name="connsiteY282" fmla="*/ 352083 h 1335540"/>
              <a:gd name="connsiteX283" fmla="*/ 714612 w 1036210"/>
              <a:gd name="connsiteY283" fmla="*/ 356990 h 1335540"/>
              <a:gd name="connsiteX284" fmla="*/ 719862 w 1036210"/>
              <a:gd name="connsiteY284" fmla="*/ 362225 h 1335540"/>
              <a:gd name="connsiteX285" fmla="*/ 725112 w 1036210"/>
              <a:gd name="connsiteY285" fmla="*/ 367459 h 1335540"/>
              <a:gd name="connsiteX286" fmla="*/ 730023 w 1036210"/>
              <a:gd name="connsiteY286" fmla="*/ 372857 h 1335540"/>
              <a:gd name="connsiteX287" fmla="*/ 734765 w 1036210"/>
              <a:gd name="connsiteY287" fmla="*/ 378254 h 1335540"/>
              <a:gd name="connsiteX288" fmla="*/ 739507 w 1036210"/>
              <a:gd name="connsiteY288" fmla="*/ 383816 h 1335540"/>
              <a:gd name="connsiteX289" fmla="*/ 744248 w 1036210"/>
              <a:gd name="connsiteY289" fmla="*/ 389541 h 1335540"/>
              <a:gd name="connsiteX290" fmla="*/ 748651 w 1036210"/>
              <a:gd name="connsiteY290" fmla="*/ 395266 h 1335540"/>
              <a:gd name="connsiteX291" fmla="*/ 752885 w 1036210"/>
              <a:gd name="connsiteY291" fmla="*/ 401154 h 1335540"/>
              <a:gd name="connsiteX292" fmla="*/ 757119 w 1036210"/>
              <a:gd name="connsiteY292" fmla="*/ 407043 h 1335540"/>
              <a:gd name="connsiteX293" fmla="*/ 761352 w 1036210"/>
              <a:gd name="connsiteY293" fmla="*/ 412931 h 1335540"/>
              <a:gd name="connsiteX294" fmla="*/ 765078 w 1036210"/>
              <a:gd name="connsiteY294" fmla="*/ 418983 h 1335540"/>
              <a:gd name="connsiteX295" fmla="*/ 768973 w 1036210"/>
              <a:gd name="connsiteY295" fmla="*/ 425199 h 1335540"/>
              <a:gd name="connsiteX296" fmla="*/ 772529 w 1036210"/>
              <a:gd name="connsiteY296" fmla="*/ 431415 h 1335540"/>
              <a:gd name="connsiteX297" fmla="*/ 776086 w 1036210"/>
              <a:gd name="connsiteY297" fmla="*/ 437794 h 1335540"/>
              <a:gd name="connsiteX298" fmla="*/ 779473 w 1036210"/>
              <a:gd name="connsiteY298" fmla="*/ 444173 h 1335540"/>
              <a:gd name="connsiteX299" fmla="*/ 782521 w 1036210"/>
              <a:gd name="connsiteY299" fmla="*/ 450552 h 1335540"/>
              <a:gd name="connsiteX300" fmla="*/ 785739 w 1036210"/>
              <a:gd name="connsiteY300" fmla="*/ 457095 h 1335540"/>
              <a:gd name="connsiteX301" fmla="*/ 788448 w 1036210"/>
              <a:gd name="connsiteY301" fmla="*/ 463638 h 1335540"/>
              <a:gd name="connsiteX302" fmla="*/ 791158 w 1036210"/>
              <a:gd name="connsiteY302" fmla="*/ 470181 h 1335540"/>
              <a:gd name="connsiteX303" fmla="*/ 793698 w 1036210"/>
              <a:gd name="connsiteY303" fmla="*/ 476887 h 1335540"/>
              <a:gd name="connsiteX304" fmla="*/ 796069 w 1036210"/>
              <a:gd name="connsiteY304" fmla="*/ 483594 h 1335540"/>
              <a:gd name="connsiteX305" fmla="*/ 798440 w 1036210"/>
              <a:gd name="connsiteY305" fmla="*/ 490464 h 1335540"/>
              <a:gd name="connsiteX306" fmla="*/ 800472 w 1036210"/>
              <a:gd name="connsiteY306" fmla="*/ 497333 h 1335540"/>
              <a:gd name="connsiteX307" fmla="*/ 802335 w 1036210"/>
              <a:gd name="connsiteY307" fmla="*/ 504203 h 1335540"/>
              <a:gd name="connsiteX308" fmla="*/ 804029 w 1036210"/>
              <a:gd name="connsiteY308" fmla="*/ 511073 h 1335540"/>
              <a:gd name="connsiteX309" fmla="*/ 805722 w 1036210"/>
              <a:gd name="connsiteY309" fmla="*/ 517943 h 1335540"/>
              <a:gd name="connsiteX310" fmla="*/ 807246 w 1036210"/>
              <a:gd name="connsiteY310" fmla="*/ 524977 h 1335540"/>
              <a:gd name="connsiteX311" fmla="*/ 808432 w 1036210"/>
              <a:gd name="connsiteY311" fmla="*/ 532010 h 1335540"/>
              <a:gd name="connsiteX312" fmla="*/ 809448 w 1036210"/>
              <a:gd name="connsiteY312" fmla="*/ 539207 h 1335540"/>
              <a:gd name="connsiteX313" fmla="*/ 810464 w 1036210"/>
              <a:gd name="connsiteY313" fmla="*/ 546241 h 1335540"/>
              <a:gd name="connsiteX314" fmla="*/ 811311 w 1036210"/>
              <a:gd name="connsiteY314" fmla="*/ 553274 h 1335540"/>
              <a:gd name="connsiteX315" fmla="*/ 811988 w 1036210"/>
              <a:gd name="connsiteY315" fmla="*/ 560308 h 1335540"/>
              <a:gd name="connsiteX316" fmla="*/ 812327 w 1036210"/>
              <a:gd name="connsiteY316" fmla="*/ 567341 h 1335540"/>
              <a:gd name="connsiteX317" fmla="*/ 812665 w 1036210"/>
              <a:gd name="connsiteY317" fmla="*/ 574539 h 1335540"/>
              <a:gd name="connsiteX318" fmla="*/ 812835 w 1036210"/>
              <a:gd name="connsiteY318" fmla="*/ 581736 h 1335540"/>
              <a:gd name="connsiteX319" fmla="*/ 812665 w 1036210"/>
              <a:gd name="connsiteY319" fmla="*/ 588769 h 1335540"/>
              <a:gd name="connsiteX320" fmla="*/ 812496 w 1036210"/>
              <a:gd name="connsiteY320" fmla="*/ 595966 h 1335540"/>
              <a:gd name="connsiteX321" fmla="*/ 812157 w 1036210"/>
              <a:gd name="connsiteY321" fmla="*/ 603000 h 1335540"/>
              <a:gd name="connsiteX322" fmla="*/ 811649 w 1036210"/>
              <a:gd name="connsiteY322" fmla="*/ 610033 h 1335540"/>
              <a:gd name="connsiteX323" fmla="*/ 810972 w 1036210"/>
              <a:gd name="connsiteY323" fmla="*/ 617067 h 1335540"/>
              <a:gd name="connsiteX324" fmla="*/ 809956 w 1036210"/>
              <a:gd name="connsiteY324" fmla="*/ 624427 h 1335540"/>
              <a:gd name="connsiteX325" fmla="*/ 808940 w 1036210"/>
              <a:gd name="connsiteY325" fmla="*/ 631461 h 1335540"/>
              <a:gd name="connsiteX326" fmla="*/ 807754 w 1036210"/>
              <a:gd name="connsiteY326" fmla="*/ 638331 h 1335540"/>
              <a:gd name="connsiteX327" fmla="*/ 806569 w 1036210"/>
              <a:gd name="connsiteY327" fmla="*/ 645364 h 1335540"/>
              <a:gd name="connsiteX328" fmla="*/ 805045 w 1036210"/>
              <a:gd name="connsiteY328" fmla="*/ 652398 h 1335540"/>
              <a:gd name="connsiteX329" fmla="*/ 803182 w 1036210"/>
              <a:gd name="connsiteY329" fmla="*/ 659268 h 1335540"/>
              <a:gd name="connsiteX330" fmla="*/ 801488 w 1036210"/>
              <a:gd name="connsiteY330" fmla="*/ 666301 h 1335540"/>
              <a:gd name="connsiteX331" fmla="*/ 799456 w 1036210"/>
              <a:gd name="connsiteY331" fmla="*/ 673171 h 1335540"/>
              <a:gd name="connsiteX332" fmla="*/ 797255 w 1036210"/>
              <a:gd name="connsiteY332" fmla="*/ 679878 h 1335540"/>
              <a:gd name="connsiteX333" fmla="*/ 795053 w 1036210"/>
              <a:gd name="connsiteY333" fmla="*/ 686748 h 1335540"/>
              <a:gd name="connsiteX334" fmla="*/ 792513 w 1036210"/>
              <a:gd name="connsiteY334" fmla="*/ 693454 h 1335540"/>
              <a:gd name="connsiteX335" fmla="*/ 789803 w 1036210"/>
              <a:gd name="connsiteY335" fmla="*/ 700160 h 1335540"/>
              <a:gd name="connsiteX336" fmla="*/ 787094 w 1036210"/>
              <a:gd name="connsiteY336" fmla="*/ 706703 h 1335540"/>
              <a:gd name="connsiteX337" fmla="*/ 784045 w 1036210"/>
              <a:gd name="connsiteY337" fmla="*/ 713246 h 1335540"/>
              <a:gd name="connsiteX338" fmla="*/ 780997 w 1036210"/>
              <a:gd name="connsiteY338" fmla="*/ 719789 h 1335540"/>
              <a:gd name="connsiteX339" fmla="*/ 777610 w 1036210"/>
              <a:gd name="connsiteY339" fmla="*/ 726332 h 1335540"/>
              <a:gd name="connsiteX340" fmla="*/ 774392 w 1036210"/>
              <a:gd name="connsiteY340" fmla="*/ 732711 h 1335540"/>
              <a:gd name="connsiteX341" fmla="*/ 770666 w 1036210"/>
              <a:gd name="connsiteY341" fmla="*/ 738926 h 1335540"/>
              <a:gd name="connsiteX342" fmla="*/ 769933 w 1036210"/>
              <a:gd name="connsiteY342" fmla="*/ 740344 h 1335540"/>
              <a:gd name="connsiteX343" fmla="*/ 769650 w 1036210"/>
              <a:gd name="connsiteY343" fmla="*/ 740726 h 1335540"/>
              <a:gd name="connsiteX344" fmla="*/ 769820 w 1036210"/>
              <a:gd name="connsiteY344" fmla="*/ 740563 h 1335540"/>
              <a:gd name="connsiteX345" fmla="*/ 769933 w 1036210"/>
              <a:gd name="connsiteY345" fmla="*/ 740344 h 1335540"/>
              <a:gd name="connsiteX346" fmla="*/ 770497 w 1036210"/>
              <a:gd name="connsiteY346" fmla="*/ 739581 h 1335540"/>
              <a:gd name="connsiteX347" fmla="*/ 771175 w 1036210"/>
              <a:gd name="connsiteY347" fmla="*/ 738763 h 1335540"/>
              <a:gd name="connsiteX348" fmla="*/ 770158 w 1036210"/>
              <a:gd name="connsiteY348" fmla="*/ 740290 h 1335540"/>
              <a:gd name="connsiteX349" fmla="*/ 770158 w 1036210"/>
              <a:gd name="connsiteY349" fmla="*/ 740235 h 1335540"/>
              <a:gd name="connsiteX350" fmla="*/ 769989 w 1036210"/>
              <a:gd name="connsiteY350" fmla="*/ 740399 h 1335540"/>
              <a:gd name="connsiteX351" fmla="*/ 769752 w 1036210"/>
              <a:gd name="connsiteY351" fmla="*/ 740791 h 1335540"/>
              <a:gd name="connsiteX352" fmla="*/ 769650 w 1036210"/>
              <a:gd name="connsiteY352" fmla="*/ 740889 h 1335540"/>
              <a:gd name="connsiteX353" fmla="*/ 769396 w 1036210"/>
              <a:gd name="connsiteY353" fmla="*/ 741380 h 1335540"/>
              <a:gd name="connsiteX354" fmla="*/ 768804 w 1036210"/>
              <a:gd name="connsiteY354" fmla="*/ 742361 h 1335540"/>
              <a:gd name="connsiteX355" fmla="*/ 768804 w 1036210"/>
              <a:gd name="connsiteY355" fmla="*/ 742443 h 1335540"/>
              <a:gd name="connsiteX356" fmla="*/ 768691 w 1036210"/>
              <a:gd name="connsiteY356" fmla="*/ 742634 h 1335540"/>
              <a:gd name="connsiteX357" fmla="*/ 768465 w 1036210"/>
              <a:gd name="connsiteY357" fmla="*/ 742852 h 1335540"/>
              <a:gd name="connsiteX358" fmla="*/ 766941 w 1036210"/>
              <a:gd name="connsiteY358" fmla="*/ 746124 h 1335540"/>
              <a:gd name="connsiteX359" fmla="*/ 763554 w 1036210"/>
              <a:gd name="connsiteY359" fmla="*/ 752339 h 1335540"/>
              <a:gd name="connsiteX360" fmla="*/ 759828 w 1036210"/>
              <a:gd name="connsiteY360" fmla="*/ 758555 h 1335540"/>
              <a:gd name="connsiteX361" fmla="*/ 756272 w 1036210"/>
              <a:gd name="connsiteY361" fmla="*/ 764771 h 1335540"/>
              <a:gd name="connsiteX362" fmla="*/ 752208 w 1036210"/>
              <a:gd name="connsiteY362" fmla="*/ 770823 h 1335540"/>
              <a:gd name="connsiteX363" fmla="*/ 748143 w 1036210"/>
              <a:gd name="connsiteY363" fmla="*/ 776875 h 1335540"/>
              <a:gd name="connsiteX364" fmla="*/ 743910 w 1036210"/>
              <a:gd name="connsiteY364" fmla="*/ 783090 h 1335540"/>
              <a:gd name="connsiteX365" fmla="*/ 739337 w 1036210"/>
              <a:gd name="connsiteY365" fmla="*/ 789142 h 1335540"/>
              <a:gd name="connsiteX366" fmla="*/ 730531 w 1036210"/>
              <a:gd name="connsiteY366" fmla="*/ 801247 h 1335540"/>
              <a:gd name="connsiteX367" fmla="*/ 721556 w 1036210"/>
              <a:gd name="connsiteY367" fmla="*/ 813678 h 1335540"/>
              <a:gd name="connsiteX368" fmla="*/ 717152 w 1036210"/>
              <a:gd name="connsiteY368" fmla="*/ 820057 h 1335540"/>
              <a:gd name="connsiteX369" fmla="*/ 712749 w 1036210"/>
              <a:gd name="connsiteY369" fmla="*/ 826600 h 1335540"/>
              <a:gd name="connsiteX370" fmla="*/ 708515 w 1036210"/>
              <a:gd name="connsiteY370" fmla="*/ 832979 h 1335540"/>
              <a:gd name="connsiteX371" fmla="*/ 704620 w 1036210"/>
              <a:gd name="connsiteY371" fmla="*/ 839686 h 1335540"/>
              <a:gd name="connsiteX372" fmla="*/ 700556 w 1036210"/>
              <a:gd name="connsiteY372" fmla="*/ 846392 h 1335540"/>
              <a:gd name="connsiteX373" fmla="*/ 696661 w 1036210"/>
              <a:gd name="connsiteY373" fmla="*/ 853098 h 1335540"/>
              <a:gd name="connsiteX374" fmla="*/ 693105 w 1036210"/>
              <a:gd name="connsiteY374" fmla="*/ 860295 h 1335540"/>
              <a:gd name="connsiteX375" fmla="*/ 689549 w 1036210"/>
              <a:gd name="connsiteY375" fmla="*/ 867165 h 1335540"/>
              <a:gd name="connsiteX376" fmla="*/ 686500 w 1036210"/>
              <a:gd name="connsiteY376" fmla="*/ 874362 h 1335540"/>
              <a:gd name="connsiteX377" fmla="*/ 683452 w 1036210"/>
              <a:gd name="connsiteY377" fmla="*/ 881396 h 1335540"/>
              <a:gd name="connsiteX378" fmla="*/ 680743 w 1036210"/>
              <a:gd name="connsiteY378" fmla="*/ 888757 h 1335540"/>
              <a:gd name="connsiteX379" fmla="*/ 678203 w 1036210"/>
              <a:gd name="connsiteY379" fmla="*/ 896281 h 1335540"/>
              <a:gd name="connsiteX380" fmla="*/ 676001 w 1036210"/>
              <a:gd name="connsiteY380" fmla="*/ 903642 h 1335540"/>
              <a:gd name="connsiteX381" fmla="*/ 673969 w 1036210"/>
              <a:gd name="connsiteY381" fmla="*/ 911002 h 1335540"/>
              <a:gd name="connsiteX382" fmla="*/ 672106 w 1036210"/>
              <a:gd name="connsiteY382" fmla="*/ 918526 h 1335540"/>
              <a:gd name="connsiteX383" fmla="*/ 670582 w 1036210"/>
              <a:gd name="connsiteY383" fmla="*/ 926051 h 1335540"/>
              <a:gd name="connsiteX384" fmla="*/ 669227 w 1036210"/>
              <a:gd name="connsiteY384" fmla="*/ 933575 h 1335540"/>
              <a:gd name="connsiteX385" fmla="*/ 668211 w 1036210"/>
              <a:gd name="connsiteY385" fmla="*/ 941099 h 1335540"/>
              <a:gd name="connsiteX386" fmla="*/ 667364 w 1036210"/>
              <a:gd name="connsiteY386" fmla="*/ 948623 h 1335540"/>
              <a:gd name="connsiteX387" fmla="*/ 666687 w 1036210"/>
              <a:gd name="connsiteY387" fmla="*/ 956311 h 1335540"/>
              <a:gd name="connsiteX388" fmla="*/ 666009 w 1036210"/>
              <a:gd name="connsiteY388" fmla="*/ 963999 h 1335540"/>
              <a:gd name="connsiteX389" fmla="*/ 665840 w 1036210"/>
              <a:gd name="connsiteY389" fmla="*/ 971523 h 1335540"/>
              <a:gd name="connsiteX390" fmla="*/ 665671 w 1036210"/>
              <a:gd name="connsiteY390" fmla="*/ 979047 h 1335540"/>
              <a:gd name="connsiteX391" fmla="*/ 665840 w 1036210"/>
              <a:gd name="connsiteY391" fmla="*/ 986735 h 1335540"/>
              <a:gd name="connsiteX392" fmla="*/ 666179 w 1036210"/>
              <a:gd name="connsiteY392" fmla="*/ 994259 h 1335540"/>
              <a:gd name="connsiteX393" fmla="*/ 666687 w 1036210"/>
              <a:gd name="connsiteY393" fmla="*/ 1001784 h 1335540"/>
              <a:gd name="connsiteX394" fmla="*/ 667703 w 1036210"/>
              <a:gd name="connsiteY394" fmla="*/ 994259 h 1335540"/>
              <a:gd name="connsiteX395" fmla="*/ 668549 w 1036210"/>
              <a:gd name="connsiteY395" fmla="*/ 986899 h 1335540"/>
              <a:gd name="connsiteX396" fmla="*/ 669735 w 1036210"/>
              <a:gd name="connsiteY396" fmla="*/ 979374 h 1335540"/>
              <a:gd name="connsiteX397" fmla="*/ 670920 w 1036210"/>
              <a:gd name="connsiteY397" fmla="*/ 972014 h 1335540"/>
              <a:gd name="connsiteX398" fmla="*/ 672275 w 1036210"/>
              <a:gd name="connsiteY398" fmla="*/ 964653 h 1335540"/>
              <a:gd name="connsiteX399" fmla="*/ 673969 w 1036210"/>
              <a:gd name="connsiteY399" fmla="*/ 957293 h 1335540"/>
              <a:gd name="connsiteX400" fmla="*/ 675662 w 1036210"/>
              <a:gd name="connsiteY400" fmla="*/ 949932 h 1335540"/>
              <a:gd name="connsiteX401" fmla="*/ 677525 w 1036210"/>
              <a:gd name="connsiteY401" fmla="*/ 942898 h 1335540"/>
              <a:gd name="connsiteX402" fmla="*/ 679557 w 1036210"/>
              <a:gd name="connsiteY402" fmla="*/ 935701 h 1335540"/>
              <a:gd name="connsiteX403" fmla="*/ 681759 w 1036210"/>
              <a:gd name="connsiteY403" fmla="*/ 928668 h 1335540"/>
              <a:gd name="connsiteX404" fmla="*/ 683960 w 1036210"/>
              <a:gd name="connsiteY404" fmla="*/ 921634 h 1335540"/>
              <a:gd name="connsiteX405" fmla="*/ 686670 w 1036210"/>
              <a:gd name="connsiteY405" fmla="*/ 914764 h 1335540"/>
              <a:gd name="connsiteX406" fmla="*/ 689379 w 1036210"/>
              <a:gd name="connsiteY406" fmla="*/ 908058 h 1335540"/>
              <a:gd name="connsiteX407" fmla="*/ 692428 w 1036210"/>
              <a:gd name="connsiteY407" fmla="*/ 901188 h 1335540"/>
              <a:gd name="connsiteX408" fmla="*/ 695476 w 1036210"/>
              <a:gd name="connsiteY408" fmla="*/ 894482 h 1335540"/>
              <a:gd name="connsiteX409" fmla="*/ 698863 w 1036210"/>
              <a:gd name="connsiteY409" fmla="*/ 887939 h 1335540"/>
              <a:gd name="connsiteX410" fmla="*/ 702250 w 1036210"/>
              <a:gd name="connsiteY410" fmla="*/ 881396 h 1335540"/>
              <a:gd name="connsiteX411" fmla="*/ 705975 w 1036210"/>
              <a:gd name="connsiteY411" fmla="*/ 875180 h 1335540"/>
              <a:gd name="connsiteX412" fmla="*/ 709701 w 1036210"/>
              <a:gd name="connsiteY412" fmla="*/ 868801 h 1335540"/>
              <a:gd name="connsiteX413" fmla="*/ 713765 w 1036210"/>
              <a:gd name="connsiteY413" fmla="*/ 862749 h 1335540"/>
              <a:gd name="connsiteX414" fmla="*/ 717999 w 1036210"/>
              <a:gd name="connsiteY414" fmla="*/ 856697 h 1335540"/>
              <a:gd name="connsiteX415" fmla="*/ 722064 w 1036210"/>
              <a:gd name="connsiteY415" fmla="*/ 850645 h 1335540"/>
              <a:gd name="connsiteX416" fmla="*/ 726636 w 1036210"/>
              <a:gd name="connsiteY416" fmla="*/ 844756 h 1335540"/>
              <a:gd name="connsiteX417" fmla="*/ 731209 w 1036210"/>
              <a:gd name="connsiteY417" fmla="*/ 838868 h 1335540"/>
              <a:gd name="connsiteX418" fmla="*/ 740523 w 1036210"/>
              <a:gd name="connsiteY418" fmla="*/ 827254 h 1335540"/>
              <a:gd name="connsiteX419" fmla="*/ 750176 w 1036210"/>
              <a:gd name="connsiteY419" fmla="*/ 815641 h 1335540"/>
              <a:gd name="connsiteX420" fmla="*/ 759998 w 1036210"/>
              <a:gd name="connsiteY420" fmla="*/ 803864 h 1335540"/>
              <a:gd name="connsiteX421" fmla="*/ 769820 w 1036210"/>
              <a:gd name="connsiteY421" fmla="*/ 791923 h 1335540"/>
              <a:gd name="connsiteX422" fmla="*/ 774562 w 1036210"/>
              <a:gd name="connsiteY422" fmla="*/ 785708 h 1335540"/>
              <a:gd name="connsiteX423" fmla="*/ 779473 w 1036210"/>
              <a:gd name="connsiteY423" fmla="*/ 779328 h 1335540"/>
              <a:gd name="connsiteX424" fmla="*/ 783876 w 1036210"/>
              <a:gd name="connsiteY424" fmla="*/ 772949 h 1335540"/>
              <a:gd name="connsiteX425" fmla="*/ 788279 w 1036210"/>
              <a:gd name="connsiteY425" fmla="*/ 766243 h 1335540"/>
              <a:gd name="connsiteX426" fmla="*/ 790481 w 1036210"/>
              <a:gd name="connsiteY426" fmla="*/ 762971 h 1335540"/>
              <a:gd name="connsiteX427" fmla="*/ 792682 w 1036210"/>
              <a:gd name="connsiteY427" fmla="*/ 759373 h 1335540"/>
              <a:gd name="connsiteX428" fmla="*/ 794037 w 1036210"/>
              <a:gd name="connsiteY428" fmla="*/ 756756 h 1335540"/>
              <a:gd name="connsiteX429" fmla="*/ 794545 w 1036210"/>
              <a:gd name="connsiteY429" fmla="*/ 756101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3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49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49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3 w 1036210"/>
              <a:gd name="connsiteY465" fmla="*/ 511073 h 1335540"/>
              <a:gd name="connsiteX466" fmla="*/ 837221 w 1036210"/>
              <a:gd name="connsiteY466" fmla="*/ 503386 h 1335540"/>
              <a:gd name="connsiteX467" fmla="*/ 835019 w 1036210"/>
              <a:gd name="connsiteY467" fmla="*/ 495698 h 1335540"/>
              <a:gd name="connsiteX468" fmla="*/ 832817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5 w 1036210"/>
              <a:gd name="connsiteY492" fmla="*/ 333109 h 1335540"/>
              <a:gd name="connsiteX493" fmla="*/ 720539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2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4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5 w 1036210"/>
              <a:gd name="connsiteY518" fmla="*/ 260975 h 1335540"/>
              <a:gd name="connsiteX519" fmla="*/ 529175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7 w 1036210"/>
              <a:gd name="connsiteY528" fmla="*/ 234308 h 1335540"/>
              <a:gd name="connsiteX529" fmla="*/ 591683 w 1036210"/>
              <a:gd name="connsiteY529" fmla="*/ 236272 h 1335540"/>
              <a:gd name="connsiteX530" fmla="*/ 600330 w 1036210"/>
              <a:gd name="connsiteY530" fmla="*/ 238235 h 1335540"/>
              <a:gd name="connsiteX531" fmla="*/ 608808 w 1036210"/>
              <a:gd name="connsiteY531" fmla="*/ 240363 h 1335540"/>
              <a:gd name="connsiteX532" fmla="*/ 617455 w 1036210"/>
              <a:gd name="connsiteY532" fmla="*/ 242981 h 1335540"/>
              <a:gd name="connsiteX533" fmla="*/ 625932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2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5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8 w 1036210"/>
              <a:gd name="connsiteY583" fmla="*/ 568130 h 1335540"/>
              <a:gd name="connsiteX584" fmla="*/ 872288 w 1036210"/>
              <a:gd name="connsiteY584" fmla="*/ 577131 h 1335540"/>
              <a:gd name="connsiteX585" fmla="*/ 872118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7 w 1036210"/>
              <a:gd name="connsiteY612" fmla="*/ 758606 h 1335540"/>
              <a:gd name="connsiteX613" fmla="*/ 815828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4 w 1036210"/>
              <a:gd name="connsiteY625" fmla="*/ 864480 h 1335540"/>
              <a:gd name="connsiteX626" fmla="*/ 741057 w 1036210"/>
              <a:gd name="connsiteY626" fmla="*/ 872007 h 1335540"/>
              <a:gd name="connsiteX627" fmla="*/ 736818 w 1036210"/>
              <a:gd name="connsiteY627" fmla="*/ 879698 h 1335540"/>
              <a:gd name="connsiteX628" fmla="*/ 732579 w 1036210"/>
              <a:gd name="connsiteY628" fmla="*/ 887552 h 1335540"/>
              <a:gd name="connsiteX629" fmla="*/ 728340 w 1036210"/>
              <a:gd name="connsiteY629" fmla="*/ 895734 h 1335540"/>
              <a:gd name="connsiteX630" fmla="*/ 724611 w 1036210"/>
              <a:gd name="connsiteY630" fmla="*/ 904407 h 1335540"/>
              <a:gd name="connsiteX631" fmla="*/ 720880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8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8 w 1036210"/>
              <a:gd name="connsiteY666" fmla="*/ 1059864 h 1335540"/>
              <a:gd name="connsiteX667" fmla="*/ 345497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3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6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0 w 1036210"/>
              <a:gd name="connsiteY685" fmla="*/ 1009626 h 1335540"/>
              <a:gd name="connsiteX686" fmla="*/ 317521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0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2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5 w 1036210"/>
              <a:gd name="connsiteY708" fmla="*/ 843697 h 1335540"/>
              <a:gd name="connsiteX709" fmla="*/ 254618 w 1036210"/>
              <a:gd name="connsiteY709" fmla="*/ 837152 h 1335540"/>
              <a:gd name="connsiteX710" fmla="*/ 244785 w 1036210"/>
              <a:gd name="connsiteY710" fmla="*/ 824224 h 1335540"/>
              <a:gd name="connsiteX711" fmla="*/ 234951 w 1036210"/>
              <a:gd name="connsiteY711" fmla="*/ 811624 h 1335540"/>
              <a:gd name="connsiteX712" fmla="*/ 225286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4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2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7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19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1 w 1036210"/>
              <a:gd name="connsiteY759" fmla="*/ 473220 h 1335540"/>
              <a:gd name="connsiteX760" fmla="*/ 166114 w 1036210"/>
              <a:gd name="connsiteY760" fmla="*/ 464875 h 1335540"/>
              <a:gd name="connsiteX761" fmla="*/ 168996 w 1036210"/>
              <a:gd name="connsiteY761" fmla="*/ 456857 h 1335540"/>
              <a:gd name="connsiteX762" fmla="*/ 172217 w 1036210"/>
              <a:gd name="connsiteY762" fmla="*/ 448838 h 1335540"/>
              <a:gd name="connsiteX763" fmla="*/ 175439 w 1036210"/>
              <a:gd name="connsiteY763" fmla="*/ 440820 h 1335540"/>
              <a:gd name="connsiteX764" fmla="*/ 178999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4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5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0 w 1036210"/>
              <a:gd name="connsiteY790" fmla="*/ 273581 h 1335540"/>
              <a:gd name="connsiteX791" fmla="*/ 336850 w 1036210"/>
              <a:gd name="connsiteY791" fmla="*/ 269491 h 1335540"/>
              <a:gd name="connsiteX792" fmla="*/ 344480 w 1036210"/>
              <a:gd name="connsiteY792" fmla="*/ 265400 h 1335540"/>
              <a:gd name="connsiteX793" fmla="*/ 352279 w 1036210"/>
              <a:gd name="connsiteY793" fmla="*/ 261799 h 1335540"/>
              <a:gd name="connsiteX794" fmla="*/ 360417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2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0" y="1276553"/>
                </a:lnTo>
                <a:lnTo>
                  <a:pt x="607800" y="1280013"/>
                </a:lnTo>
                <a:lnTo>
                  <a:pt x="606610" y="1283473"/>
                </a:lnTo>
                <a:lnTo>
                  <a:pt x="605420" y="1286769"/>
                </a:lnTo>
                <a:lnTo>
                  <a:pt x="603720" y="1290064"/>
                </a:lnTo>
                <a:lnTo>
                  <a:pt x="601850" y="1293029"/>
                </a:lnTo>
                <a:lnTo>
                  <a:pt x="599980" y="1296325"/>
                </a:lnTo>
                <a:lnTo>
                  <a:pt x="597600" y="1299126"/>
                </a:lnTo>
                <a:lnTo>
                  <a:pt x="595220" y="1302092"/>
                </a:lnTo>
                <a:lnTo>
                  <a:pt x="592670" y="1304893"/>
                </a:lnTo>
                <a:lnTo>
                  <a:pt x="589950" y="1307694"/>
                </a:lnTo>
                <a:lnTo>
                  <a:pt x="587059"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7"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2"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4" y="1237660"/>
                </a:lnTo>
                <a:lnTo>
                  <a:pt x="356009" y="1236011"/>
                </a:lnTo>
                <a:lnTo>
                  <a:pt x="353810" y="1233867"/>
                </a:lnTo>
                <a:lnTo>
                  <a:pt x="351781" y="1231724"/>
                </a:lnTo>
                <a:lnTo>
                  <a:pt x="349921" y="1229415"/>
                </a:lnTo>
                <a:lnTo>
                  <a:pt x="348399"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399" y="1197093"/>
                </a:lnTo>
                <a:lnTo>
                  <a:pt x="349921" y="1194619"/>
                </a:lnTo>
                <a:lnTo>
                  <a:pt x="351781" y="1192311"/>
                </a:lnTo>
                <a:lnTo>
                  <a:pt x="353810" y="1190002"/>
                </a:lnTo>
                <a:lnTo>
                  <a:pt x="356009" y="1188023"/>
                </a:lnTo>
                <a:lnTo>
                  <a:pt x="358544"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4" y="1156008"/>
                </a:lnTo>
                <a:lnTo>
                  <a:pt x="356009" y="1154189"/>
                </a:lnTo>
                <a:lnTo>
                  <a:pt x="353810" y="1152371"/>
                </a:lnTo>
                <a:lnTo>
                  <a:pt x="351781" y="1150221"/>
                </a:lnTo>
                <a:lnTo>
                  <a:pt x="349921" y="1147575"/>
                </a:lnTo>
                <a:lnTo>
                  <a:pt x="348399"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399" y="1115498"/>
                </a:lnTo>
                <a:lnTo>
                  <a:pt x="349921" y="1112853"/>
                </a:lnTo>
                <a:lnTo>
                  <a:pt x="351781" y="1110373"/>
                </a:lnTo>
                <a:lnTo>
                  <a:pt x="353810" y="1108223"/>
                </a:lnTo>
                <a:lnTo>
                  <a:pt x="356009" y="1106239"/>
                </a:lnTo>
                <a:lnTo>
                  <a:pt x="358544" y="1104420"/>
                </a:lnTo>
                <a:lnTo>
                  <a:pt x="361250" y="1102932"/>
                </a:lnTo>
                <a:lnTo>
                  <a:pt x="363956" y="1101609"/>
                </a:lnTo>
                <a:lnTo>
                  <a:pt x="366830" y="1100452"/>
                </a:lnTo>
                <a:lnTo>
                  <a:pt x="369873" y="1099625"/>
                </a:lnTo>
                <a:lnTo>
                  <a:pt x="373086" y="1099294"/>
                </a:lnTo>
                <a:close/>
                <a:moveTo>
                  <a:pt x="794884" y="755120"/>
                </a:moveTo>
                <a:lnTo>
                  <a:pt x="794884" y="755447"/>
                </a:lnTo>
                <a:lnTo>
                  <a:pt x="794545" y="755774"/>
                </a:lnTo>
                <a:close/>
                <a:moveTo>
                  <a:pt x="796620" y="749272"/>
                </a:moveTo>
                <a:lnTo>
                  <a:pt x="796577" y="749886"/>
                </a:lnTo>
                <a:lnTo>
                  <a:pt x="796239" y="752176"/>
                </a:lnTo>
                <a:lnTo>
                  <a:pt x="795730"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8" y="740290"/>
                </a:moveTo>
                <a:lnTo>
                  <a:pt x="770158" y="740399"/>
                </a:lnTo>
                <a:lnTo>
                  <a:pt x="769956" y="740595"/>
                </a:lnTo>
                <a:close/>
                <a:moveTo>
                  <a:pt x="1007792" y="303707"/>
                </a:moveTo>
                <a:lnTo>
                  <a:pt x="1036210" y="338777"/>
                </a:lnTo>
                <a:lnTo>
                  <a:pt x="941983" y="415129"/>
                </a:lnTo>
                <a:lnTo>
                  <a:pt x="913566" y="380058"/>
                </a:lnTo>
                <a:close/>
                <a:moveTo>
                  <a:pt x="28418" y="284751"/>
                </a:moveTo>
                <a:lnTo>
                  <a:pt x="122644" y="361103"/>
                </a:lnTo>
                <a:lnTo>
                  <a:pt x="94227"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7" y="265555"/>
                </a:lnTo>
                <a:lnTo>
                  <a:pt x="536288" y="267027"/>
                </a:lnTo>
                <a:lnTo>
                  <a:pt x="543740" y="268499"/>
                </a:lnTo>
                <a:lnTo>
                  <a:pt x="551191" y="270135"/>
                </a:lnTo>
                <a:lnTo>
                  <a:pt x="558642" y="271770"/>
                </a:lnTo>
                <a:lnTo>
                  <a:pt x="566263" y="273897"/>
                </a:lnTo>
                <a:lnTo>
                  <a:pt x="573545" y="275860"/>
                </a:lnTo>
                <a:lnTo>
                  <a:pt x="580827" y="277986"/>
                </a:lnTo>
                <a:lnTo>
                  <a:pt x="587939"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1"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8"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6" y="738926"/>
                </a:lnTo>
                <a:lnTo>
                  <a:pt x="769933" y="740344"/>
                </a:lnTo>
                <a:lnTo>
                  <a:pt x="769650" y="740726"/>
                </a:lnTo>
                <a:lnTo>
                  <a:pt x="769820" y="740563"/>
                </a:lnTo>
                <a:lnTo>
                  <a:pt x="769933" y="740344"/>
                </a:lnTo>
                <a:lnTo>
                  <a:pt x="770497" y="739581"/>
                </a:lnTo>
                <a:lnTo>
                  <a:pt x="771175" y="738763"/>
                </a:lnTo>
                <a:lnTo>
                  <a:pt x="770158" y="740290"/>
                </a:lnTo>
                <a:lnTo>
                  <a:pt x="770158"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2" y="820057"/>
                </a:lnTo>
                <a:lnTo>
                  <a:pt x="712749" y="826600"/>
                </a:lnTo>
                <a:lnTo>
                  <a:pt x="708515" y="832979"/>
                </a:lnTo>
                <a:lnTo>
                  <a:pt x="704620"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09" y="963999"/>
                </a:lnTo>
                <a:lnTo>
                  <a:pt x="665840" y="971523"/>
                </a:lnTo>
                <a:lnTo>
                  <a:pt x="665671" y="979047"/>
                </a:lnTo>
                <a:lnTo>
                  <a:pt x="665840" y="986735"/>
                </a:lnTo>
                <a:lnTo>
                  <a:pt x="666179" y="994259"/>
                </a:lnTo>
                <a:lnTo>
                  <a:pt x="666687" y="1001784"/>
                </a:lnTo>
                <a:lnTo>
                  <a:pt x="667703" y="994259"/>
                </a:lnTo>
                <a:lnTo>
                  <a:pt x="668549" y="986899"/>
                </a:lnTo>
                <a:lnTo>
                  <a:pt x="669735" y="979374"/>
                </a:lnTo>
                <a:lnTo>
                  <a:pt x="670920"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5"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3" y="651907"/>
                </a:lnTo>
                <a:lnTo>
                  <a:pt x="840608" y="644219"/>
                </a:lnTo>
                <a:lnTo>
                  <a:pt x="842301" y="636532"/>
                </a:lnTo>
                <a:lnTo>
                  <a:pt x="843487" y="628680"/>
                </a:lnTo>
                <a:lnTo>
                  <a:pt x="844503" y="620829"/>
                </a:lnTo>
                <a:lnTo>
                  <a:pt x="845349" y="613141"/>
                </a:lnTo>
                <a:lnTo>
                  <a:pt x="846027" y="605126"/>
                </a:lnTo>
                <a:lnTo>
                  <a:pt x="846535" y="597275"/>
                </a:lnTo>
                <a:lnTo>
                  <a:pt x="846874" y="589423"/>
                </a:lnTo>
                <a:lnTo>
                  <a:pt x="846874" y="581572"/>
                </a:lnTo>
                <a:lnTo>
                  <a:pt x="846874" y="573557"/>
                </a:lnTo>
                <a:lnTo>
                  <a:pt x="846535" y="565869"/>
                </a:lnTo>
                <a:lnTo>
                  <a:pt x="846027" y="558018"/>
                </a:lnTo>
                <a:lnTo>
                  <a:pt x="845349" y="550003"/>
                </a:lnTo>
                <a:lnTo>
                  <a:pt x="844503" y="542152"/>
                </a:lnTo>
                <a:lnTo>
                  <a:pt x="843487" y="534464"/>
                </a:lnTo>
                <a:lnTo>
                  <a:pt x="842301" y="526449"/>
                </a:lnTo>
                <a:lnTo>
                  <a:pt x="840608" y="518761"/>
                </a:lnTo>
                <a:lnTo>
                  <a:pt x="839083" y="511073"/>
                </a:lnTo>
                <a:lnTo>
                  <a:pt x="837221" y="503386"/>
                </a:lnTo>
                <a:lnTo>
                  <a:pt x="835019" y="495698"/>
                </a:lnTo>
                <a:lnTo>
                  <a:pt x="832817"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5" y="333109"/>
                </a:lnTo>
                <a:lnTo>
                  <a:pt x="720539"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2" y="287637"/>
                </a:lnTo>
                <a:lnTo>
                  <a:pt x="644671" y="284692"/>
                </a:lnTo>
                <a:lnTo>
                  <a:pt x="637389" y="281585"/>
                </a:lnTo>
                <a:lnTo>
                  <a:pt x="629938" y="278967"/>
                </a:lnTo>
                <a:lnTo>
                  <a:pt x="622317" y="276350"/>
                </a:lnTo>
                <a:lnTo>
                  <a:pt x="614697" y="274060"/>
                </a:lnTo>
                <a:lnTo>
                  <a:pt x="607076" y="271770"/>
                </a:lnTo>
                <a:lnTo>
                  <a:pt x="599455" y="269807"/>
                </a:lnTo>
                <a:lnTo>
                  <a:pt x="591834" y="268172"/>
                </a:lnTo>
                <a:lnTo>
                  <a:pt x="583875" y="266536"/>
                </a:lnTo>
                <a:lnTo>
                  <a:pt x="576085" y="265064"/>
                </a:lnTo>
                <a:lnTo>
                  <a:pt x="568295" y="263919"/>
                </a:lnTo>
                <a:lnTo>
                  <a:pt x="560505" y="262774"/>
                </a:lnTo>
                <a:lnTo>
                  <a:pt x="552546" y="261956"/>
                </a:lnTo>
                <a:lnTo>
                  <a:pt x="544756" y="261465"/>
                </a:lnTo>
                <a:lnTo>
                  <a:pt x="536965" y="260975"/>
                </a:lnTo>
                <a:lnTo>
                  <a:pt x="529175"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7" y="234308"/>
                </a:lnTo>
                <a:lnTo>
                  <a:pt x="591683" y="236272"/>
                </a:lnTo>
                <a:lnTo>
                  <a:pt x="600330" y="238235"/>
                </a:lnTo>
                <a:lnTo>
                  <a:pt x="608808" y="240363"/>
                </a:lnTo>
                <a:lnTo>
                  <a:pt x="617455" y="242981"/>
                </a:lnTo>
                <a:lnTo>
                  <a:pt x="625932"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2"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5"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8" y="568130"/>
                </a:lnTo>
                <a:lnTo>
                  <a:pt x="872288" y="577131"/>
                </a:lnTo>
                <a:lnTo>
                  <a:pt x="872118"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7" y="758606"/>
                </a:lnTo>
                <a:lnTo>
                  <a:pt x="815828"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4" y="864480"/>
                </a:lnTo>
                <a:lnTo>
                  <a:pt x="741057" y="872007"/>
                </a:lnTo>
                <a:lnTo>
                  <a:pt x="736818" y="879698"/>
                </a:lnTo>
                <a:lnTo>
                  <a:pt x="732579" y="887552"/>
                </a:lnTo>
                <a:lnTo>
                  <a:pt x="728340" y="895734"/>
                </a:lnTo>
                <a:lnTo>
                  <a:pt x="724611" y="904407"/>
                </a:lnTo>
                <a:lnTo>
                  <a:pt x="720880"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8"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8" y="1059864"/>
                </a:lnTo>
                <a:lnTo>
                  <a:pt x="345497" y="1059700"/>
                </a:lnTo>
                <a:lnTo>
                  <a:pt x="342615" y="1059209"/>
                </a:lnTo>
                <a:lnTo>
                  <a:pt x="339733" y="1058391"/>
                </a:lnTo>
                <a:lnTo>
                  <a:pt x="337020" y="1057573"/>
                </a:lnTo>
                <a:lnTo>
                  <a:pt x="334477" y="1056264"/>
                </a:lnTo>
                <a:lnTo>
                  <a:pt x="331933" y="1054954"/>
                </a:lnTo>
                <a:lnTo>
                  <a:pt x="329729" y="1053154"/>
                </a:lnTo>
                <a:lnTo>
                  <a:pt x="327525" y="1051354"/>
                </a:lnTo>
                <a:lnTo>
                  <a:pt x="325660" y="1049391"/>
                </a:lnTo>
                <a:lnTo>
                  <a:pt x="323965" y="1047100"/>
                </a:lnTo>
                <a:lnTo>
                  <a:pt x="322438" y="1044809"/>
                </a:lnTo>
                <a:lnTo>
                  <a:pt x="321082" y="1042354"/>
                </a:lnTo>
                <a:lnTo>
                  <a:pt x="320065" y="1039572"/>
                </a:lnTo>
                <a:lnTo>
                  <a:pt x="319386" y="1036954"/>
                </a:lnTo>
                <a:lnTo>
                  <a:pt x="318878" y="1034009"/>
                </a:lnTo>
                <a:lnTo>
                  <a:pt x="318708" y="1031063"/>
                </a:lnTo>
                <a:lnTo>
                  <a:pt x="318539" y="1023863"/>
                </a:lnTo>
                <a:lnTo>
                  <a:pt x="318369" y="1016499"/>
                </a:lnTo>
                <a:lnTo>
                  <a:pt x="318030" y="1009626"/>
                </a:lnTo>
                <a:lnTo>
                  <a:pt x="317521" y="1002754"/>
                </a:lnTo>
                <a:lnTo>
                  <a:pt x="317013" y="996208"/>
                </a:lnTo>
                <a:lnTo>
                  <a:pt x="316335" y="989663"/>
                </a:lnTo>
                <a:lnTo>
                  <a:pt x="315656" y="983281"/>
                </a:lnTo>
                <a:lnTo>
                  <a:pt x="314639" y="977226"/>
                </a:lnTo>
                <a:lnTo>
                  <a:pt x="313622" y="971171"/>
                </a:lnTo>
                <a:lnTo>
                  <a:pt x="312774" y="965281"/>
                </a:lnTo>
                <a:lnTo>
                  <a:pt x="311587" y="959553"/>
                </a:lnTo>
                <a:lnTo>
                  <a:pt x="310400" y="953826"/>
                </a:lnTo>
                <a:lnTo>
                  <a:pt x="309214" y="948426"/>
                </a:lnTo>
                <a:lnTo>
                  <a:pt x="307857" y="943026"/>
                </a:lnTo>
                <a:lnTo>
                  <a:pt x="304975" y="932717"/>
                </a:lnTo>
                <a:lnTo>
                  <a:pt x="301753" y="922898"/>
                </a:lnTo>
                <a:lnTo>
                  <a:pt x="298363" y="913407"/>
                </a:lnTo>
                <a:lnTo>
                  <a:pt x="294632" y="904407"/>
                </a:lnTo>
                <a:lnTo>
                  <a:pt x="290902" y="895734"/>
                </a:lnTo>
                <a:lnTo>
                  <a:pt x="286833" y="887552"/>
                </a:lnTo>
                <a:lnTo>
                  <a:pt x="282425" y="879698"/>
                </a:lnTo>
                <a:lnTo>
                  <a:pt x="278186" y="872007"/>
                </a:lnTo>
                <a:lnTo>
                  <a:pt x="273608" y="864480"/>
                </a:lnTo>
                <a:lnTo>
                  <a:pt x="268861" y="857443"/>
                </a:lnTo>
                <a:lnTo>
                  <a:pt x="264114" y="850570"/>
                </a:lnTo>
                <a:lnTo>
                  <a:pt x="259535" y="843697"/>
                </a:lnTo>
                <a:lnTo>
                  <a:pt x="254618" y="837152"/>
                </a:lnTo>
                <a:lnTo>
                  <a:pt x="244785" y="824224"/>
                </a:lnTo>
                <a:lnTo>
                  <a:pt x="234951" y="811624"/>
                </a:lnTo>
                <a:lnTo>
                  <a:pt x="225286" y="798860"/>
                </a:lnTo>
                <a:lnTo>
                  <a:pt x="220709" y="792478"/>
                </a:lnTo>
                <a:lnTo>
                  <a:pt x="216131" y="785933"/>
                </a:lnTo>
                <a:lnTo>
                  <a:pt x="211722" y="779387"/>
                </a:lnTo>
                <a:lnTo>
                  <a:pt x="207314" y="772678"/>
                </a:lnTo>
                <a:lnTo>
                  <a:pt x="203415" y="765642"/>
                </a:lnTo>
                <a:lnTo>
                  <a:pt x="199346" y="758606"/>
                </a:lnTo>
                <a:lnTo>
                  <a:pt x="199176" y="758278"/>
                </a:lnTo>
                <a:lnTo>
                  <a:pt x="199006" y="758114"/>
                </a:lnTo>
                <a:lnTo>
                  <a:pt x="199176" y="758114"/>
                </a:lnTo>
                <a:lnTo>
                  <a:pt x="199176" y="757951"/>
                </a:lnTo>
                <a:lnTo>
                  <a:pt x="199006" y="757787"/>
                </a:lnTo>
                <a:lnTo>
                  <a:pt x="192902"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7"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19" y="541457"/>
                </a:lnTo>
                <a:lnTo>
                  <a:pt x="149837" y="532457"/>
                </a:lnTo>
                <a:lnTo>
                  <a:pt x="151193" y="523948"/>
                </a:lnTo>
                <a:lnTo>
                  <a:pt x="152719" y="515275"/>
                </a:lnTo>
                <a:lnTo>
                  <a:pt x="154415" y="506603"/>
                </a:lnTo>
                <a:lnTo>
                  <a:pt x="156280" y="498093"/>
                </a:lnTo>
                <a:lnTo>
                  <a:pt x="158484" y="489584"/>
                </a:lnTo>
                <a:lnTo>
                  <a:pt x="160858" y="481402"/>
                </a:lnTo>
                <a:lnTo>
                  <a:pt x="163231" y="473220"/>
                </a:lnTo>
                <a:lnTo>
                  <a:pt x="166114" y="464875"/>
                </a:lnTo>
                <a:lnTo>
                  <a:pt x="168996" y="456857"/>
                </a:lnTo>
                <a:lnTo>
                  <a:pt x="172217" y="448838"/>
                </a:lnTo>
                <a:lnTo>
                  <a:pt x="175439" y="440820"/>
                </a:lnTo>
                <a:lnTo>
                  <a:pt x="178999"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4" y="354582"/>
                </a:lnTo>
                <a:lnTo>
                  <a:pt x="235460" y="348200"/>
                </a:lnTo>
                <a:lnTo>
                  <a:pt x="241224" y="341818"/>
                </a:lnTo>
                <a:lnTo>
                  <a:pt x="247158" y="335764"/>
                </a:lnTo>
                <a:lnTo>
                  <a:pt x="253262" y="329710"/>
                </a:lnTo>
                <a:lnTo>
                  <a:pt x="259535"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0" y="273581"/>
                </a:lnTo>
                <a:lnTo>
                  <a:pt x="336850" y="269491"/>
                </a:lnTo>
                <a:lnTo>
                  <a:pt x="344480" y="265400"/>
                </a:lnTo>
                <a:lnTo>
                  <a:pt x="352279" y="261799"/>
                </a:lnTo>
                <a:lnTo>
                  <a:pt x="360417" y="258036"/>
                </a:lnTo>
                <a:lnTo>
                  <a:pt x="368556" y="254763"/>
                </a:lnTo>
                <a:lnTo>
                  <a:pt x="376695" y="251490"/>
                </a:lnTo>
                <a:lnTo>
                  <a:pt x="385002" y="248545"/>
                </a:lnTo>
                <a:lnTo>
                  <a:pt x="393310" y="245599"/>
                </a:lnTo>
                <a:lnTo>
                  <a:pt x="401788" y="242981"/>
                </a:lnTo>
                <a:lnTo>
                  <a:pt x="410435" y="240363"/>
                </a:lnTo>
                <a:lnTo>
                  <a:pt x="418912"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6EAA2C"/>
          </a:solidFill>
          <a:ln>
            <a:noFill/>
          </a:ln>
        </p:spPr>
        <p:txBody>
          <a:bodyPr lIns="0" tIns="0" rIns="0" bIns="0" anchor="ctr">
            <a:scene3d>
              <a:camera prst="orthographicFront"/>
              <a:lightRig rig="threePt" dir="t"/>
            </a:scene3d>
            <a:sp3d>
              <a:contourClr>
                <a:srgbClr val="FFFFFF"/>
              </a:contourClr>
            </a:sp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mn-lt"/>
                <a:ea typeface="+mn-ea"/>
                <a:cs typeface="+mn-cs"/>
              </a:rPr>
              <a:t>01</a:t>
            </a:r>
            <a:endParaRPr kumimoji="0" lang="zh-CN" altLang="en-US" sz="2800" b="1" i="0" u="none" strike="noStrike" kern="1200" cap="none" spc="0" normalizeH="0" baseline="0" noProof="0" dirty="0">
              <a:ln>
                <a:noFill/>
              </a:ln>
              <a:solidFill>
                <a:srgbClr val="FFFFFF"/>
              </a:solidFill>
              <a:effectLst/>
              <a:uLnTx/>
              <a:uFillTx/>
              <a:latin typeface="+mn-lt"/>
              <a:ea typeface="+mn-ea"/>
              <a:cs typeface="+mn-cs"/>
            </a:endParaRPr>
          </a:p>
        </p:txBody>
      </p:sp>
      <p:sp>
        <p:nvSpPr>
          <p:cNvPr id="18" name="MH_Other_2"/>
          <p:cNvSpPr/>
          <p:nvPr>
            <p:custDataLst>
              <p:tags r:id="rId2"/>
            </p:custDataLst>
          </p:nvPr>
        </p:nvSpPr>
        <p:spPr bwMode="auto">
          <a:xfrm>
            <a:off x="5185185" y="1750083"/>
            <a:ext cx="1242468" cy="160138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rgbClr val="DC780A"/>
          </a:solidFill>
          <a:ln>
            <a:noFill/>
          </a:ln>
        </p:spPr>
        <p:txBody>
          <a:bodyPr lIns="0" tIns="0" rIns="0" bIns="0" anchor="ctr">
            <a:scene3d>
              <a:camera prst="orthographicFront"/>
              <a:lightRig rig="threePt" dir="t"/>
            </a:scene3d>
            <a:sp3d>
              <a:contourClr>
                <a:srgbClr val="FFFFFF"/>
              </a:contourClr>
            </a:sp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FFFFFF"/>
                </a:solidFill>
                <a:effectLst/>
                <a:uLnTx/>
                <a:uFillTx/>
                <a:latin typeface="+mn-lt"/>
                <a:ea typeface="+mn-ea"/>
                <a:cs typeface="+mn-cs"/>
              </a:rPr>
              <a:t>02</a:t>
            </a:r>
            <a:endParaRPr kumimoji="0" lang="zh-CN" altLang="en-US" sz="2800" b="1" i="0" u="none" strike="noStrike" kern="1200" cap="none" spc="0" normalizeH="0" baseline="0" noProof="0" dirty="0">
              <a:ln>
                <a:noFill/>
              </a:ln>
              <a:solidFill>
                <a:srgbClr val="FFFFFF"/>
              </a:solidFill>
              <a:effectLst/>
              <a:uLnTx/>
              <a:uFillTx/>
              <a:latin typeface="+mn-lt"/>
              <a:ea typeface="+mn-ea"/>
              <a:cs typeface="+mn-cs"/>
            </a:endParaRPr>
          </a:p>
        </p:txBody>
      </p:sp>
      <p:sp>
        <p:nvSpPr>
          <p:cNvPr id="19" name="MH_Other_2"/>
          <p:cNvSpPr/>
          <p:nvPr>
            <p:custDataLst>
              <p:tags r:id="rId3"/>
            </p:custDataLst>
          </p:nvPr>
        </p:nvSpPr>
        <p:spPr bwMode="auto">
          <a:xfrm>
            <a:off x="8855485" y="1851683"/>
            <a:ext cx="1242468" cy="1601380"/>
          </a:xfrm>
          <a:custGeom>
            <a:avLst/>
            <a:gdLst>
              <a:gd name="connsiteX0" fmla="*/ 409742 w 1036210"/>
              <a:gd name="connsiteY0" fmla="*/ 1266007 h 1335540"/>
              <a:gd name="connsiteX1" fmla="*/ 609670 w 1036210"/>
              <a:gd name="connsiteY1" fmla="*/ 1266007 h 1335540"/>
              <a:gd name="connsiteX2" fmla="*/ 609670 w 1036210"/>
              <a:gd name="connsiteY2" fmla="*/ 1269632 h 1335540"/>
              <a:gd name="connsiteX3" fmla="*/ 609160 w 1036210"/>
              <a:gd name="connsiteY3" fmla="*/ 1273093 h 1335540"/>
              <a:gd name="connsiteX4" fmla="*/ 608651 w 1036210"/>
              <a:gd name="connsiteY4" fmla="*/ 1276553 h 1335540"/>
              <a:gd name="connsiteX5" fmla="*/ 607801 w 1036210"/>
              <a:gd name="connsiteY5" fmla="*/ 1280013 h 1335540"/>
              <a:gd name="connsiteX6" fmla="*/ 606611 w 1036210"/>
              <a:gd name="connsiteY6" fmla="*/ 1283473 h 1335540"/>
              <a:gd name="connsiteX7" fmla="*/ 605421 w 1036210"/>
              <a:gd name="connsiteY7" fmla="*/ 1286769 h 1335540"/>
              <a:gd name="connsiteX8" fmla="*/ 603720 w 1036210"/>
              <a:gd name="connsiteY8" fmla="*/ 1290064 h 1335540"/>
              <a:gd name="connsiteX9" fmla="*/ 601850 w 1036210"/>
              <a:gd name="connsiteY9" fmla="*/ 1293029 h 1335540"/>
              <a:gd name="connsiteX10" fmla="*/ 599980 w 1036210"/>
              <a:gd name="connsiteY10" fmla="*/ 1296325 h 1335540"/>
              <a:gd name="connsiteX11" fmla="*/ 597600 w 1036210"/>
              <a:gd name="connsiteY11" fmla="*/ 1299126 h 1335540"/>
              <a:gd name="connsiteX12" fmla="*/ 595220 w 1036210"/>
              <a:gd name="connsiteY12" fmla="*/ 1302092 h 1335540"/>
              <a:gd name="connsiteX13" fmla="*/ 592670 w 1036210"/>
              <a:gd name="connsiteY13" fmla="*/ 1304893 h 1335540"/>
              <a:gd name="connsiteX14" fmla="*/ 589950 w 1036210"/>
              <a:gd name="connsiteY14" fmla="*/ 1307694 h 1335540"/>
              <a:gd name="connsiteX15" fmla="*/ 587060 w 1036210"/>
              <a:gd name="connsiteY15" fmla="*/ 1310330 h 1335540"/>
              <a:gd name="connsiteX16" fmla="*/ 583829 w 1036210"/>
              <a:gd name="connsiteY16" fmla="*/ 1312802 h 1335540"/>
              <a:gd name="connsiteX17" fmla="*/ 580599 w 1036210"/>
              <a:gd name="connsiteY17" fmla="*/ 1315274 h 1335540"/>
              <a:gd name="connsiteX18" fmla="*/ 577029 w 1036210"/>
              <a:gd name="connsiteY18" fmla="*/ 1317580 h 1335540"/>
              <a:gd name="connsiteX19" fmla="*/ 573459 w 1036210"/>
              <a:gd name="connsiteY19" fmla="*/ 1319722 h 1335540"/>
              <a:gd name="connsiteX20" fmla="*/ 569549 w 1036210"/>
              <a:gd name="connsiteY20" fmla="*/ 1321864 h 1335540"/>
              <a:gd name="connsiteX21" fmla="*/ 565639 w 1036210"/>
              <a:gd name="connsiteY21" fmla="*/ 1323677 h 1335540"/>
              <a:gd name="connsiteX22" fmla="*/ 561729 w 1036210"/>
              <a:gd name="connsiteY22" fmla="*/ 1325654 h 1335540"/>
              <a:gd name="connsiteX23" fmla="*/ 557478 w 1036210"/>
              <a:gd name="connsiteY23" fmla="*/ 1327302 h 1335540"/>
              <a:gd name="connsiteX24" fmla="*/ 553058 w 1036210"/>
              <a:gd name="connsiteY24" fmla="*/ 1328785 h 1335540"/>
              <a:gd name="connsiteX25" fmla="*/ 548638 w 1036210"/>
              <a:gd name="connsiteY25" fmla="*/ 1330103 h 1335540"/>
              <a:gd name="connsiteX26" fmla="*/ 544048 w 1036210"/>
              <a:gd name="connsiteY26" fmla="*/ 1331256 h 1335540"/>
              <a:gd name="connsiteX27" fmla="*/ 539458 w 1036210"/>
              <a:gd name="connsiteY27" fmla="*/ 1332574 h 1335540"/>
              <a:gd name="connsiteX28" fmla="*/ 534697 w 1036210"/>
              <a:gd name="connsiteY28" fmla="*/ 1333398 h 1335540"/>
              <a:gd name="connsiteX29" fmla="*/ 529937 w 1036210"/>
              <a:gd name="connsiteY29" fmla="*/ 1334222 h 1335540"/>
              <a:gd name="connsiteX30" fmla="*/ 525007 w 1036210"/>
              <a:gd name="connsiteY30" fmla="*/ 1334881 h 1335540"/>
              <a:gd name="connsiteX31" fmla="*/ 519907 w 1036210"/>
              <a:gd name="connsiteY31" fmla="*/ 1335211 h 1335540"/>
              <a:gd name="connsiteX32" fmla="*/ 514806 w 1036210"/>
              <a:gd name="connsiteY32" fmla="*/ 1335540 h 1335540"/>
              <a:gd name="connsiteX33" fmla="*/ 509876 w 1036210"/>
              <a:gd name="connsiteY33" fmla="*/ 1335540 h 1335540"/>
              <a:gd name="connsiteX34" fmla="*/ 504606 w 1036210"/>
              <a:gd name="connsiteY34" fmla="*/ 1335540 h 1335540"/>
              <a:gd name="connsiteX35" fmla="*/ 499506 w 1036210"/>
              <a:gd name="connsiteY35" fmla="*/ 1335211 h 1335540"/>
              <a:gd name="connsiteX36" fmla="*/ 494406 w 1036210"/>
              <a:gd name="connsiteY36" fmla="*/ 1334881 h 1335540"/>
              <a:gd name="connsiteX37" fmla="*/ 489475 w 1036210"/>
              <a:gd name="connsiteY37" fmla="*/ 1334222 h 1335540"/>
              <a:gd name="connsiteX38" fmla="*/ 484715 w 1036210"/>
              <a:gd name="connsiteY38" fmla="*/ 1333398 h 1335540"/>
              <a:gd name="connsiteX39" fmla="*/ 479955 w 1036210"/>
              <a:gd name="connsiteY39" fmla="*/ 1332574 h 1335540"/>
              <a:gd name="connsiteX40" fmla="*/ 475365 w 1036210"/>
              <a:gd name="connsiteY40" fmla="*/ 1331256 h 1335540"/>
              <a:gd name="connsiteX41" fmla="*/ 470774 w 1036210"/>
              <a:gd name="connsiteY41" fmla="*/ 1330103 h 1335540"/>
              <a:gd name="connsiteX42" fmla="*/ 466354 w 1036210"/>
              <a:gd name="connsiteY42" fmla="*/ 1328785 h 1335540"/>
              <a:gd name="connsiteX43" fmla="*/ 462104 w 1036210"/>
              <a:gd name="connsiteY43" fmla="*/ 1327302 h 1335540"/>
              <a:gd name="connsiteX44" fmla="*/ 457854 w 1036210"/>
              <a:gd name="connsiteY44" fmla="*/ 1325654 h 1335540"/>
              <a:gd name="connsiteX45" fmla="*/ 453774 w 1036210"/>
              <a:gd name="connsiteY45" fmla="*/ 1323677 h 1335540"/>
              <a:gd name="connsiteX46" fmla="*/ 449864 w 1036210"/>
              <a:gd name="connsiteY46" fmla="*/ 1321864 h 1335540"/>
              <a:gd name="connsiteX47" fmla="*/ 445954 w 1036210"/>
              <a:gd name="connsiteY47" fmla="*/ 1319722 h 1335540"/>
              <a:gd name="connsiteX48" fmla="*/ 442383 w 1036210"/>
              <a:gd name="connsiteY48" fmla="*/ 1317580 h 1335540"/>
              <a:gd name="connsiteX49" fmla="*/ 438983 w 1036210"/>
              <a:gd name="connsiteY49" fmla="*/ 1315274 h 1335540"/>
              <a:gd name="connsiteX50" fmla="*/ 435753 w 1036210"/>
              <a:gd name="connsiteY50" fmla="*/ 1312802 h 1335540"/>
              <a:gd name="connsiteX51" fmla="*/ 432523 w 1036210"/>
              <a:gd name="connsiteY51" fmla="*/ 1310330 h 1335540"/>
              <a:gd name="connsiteX52" fmla="*/ 429633 w 1036210"/>
              <a:gd name="connsiteY52" fmla="*/ 1307694 h 1335540"/>
              <a:gd name="connsiteX53" fmla="*/ 426743 w 1036210"/>
              <a:gd name="connsiteY53" fmla="*/ 1304893 h 1335540"/>
              <a:gd name="connsiteX54" fmla="*/ 424192 w 1036210"/>
              <a:gd name="connsiteY54" fmla="*/ 1302092 h 1335540"/>
              <a:gd name="connsiteX55" fmla="*/ 421812 w 1036210"/>
              <a:gd name="connsiteY55" fmla="*/ 1299126 h 1335540"/>
              <a:gd name="connsiteX56" fmla="*/ 419432 w 1036210"/>
              <a:gd name="connsiteY56" fmla="*/ 1296325 h 1335540"/>
              <a:gd name="connsiteX57" fmla="*/ 417563 w 1036210"/>
              <a:gd name="connsiteY57" fmla="*/ 1293029 h 1335540"/>
              <a:gd name="connsiteX58" fmla="*/ 415862 w 1036210"/>
              <a:gd name="connsiteY58" fmla="*/ 1290064 h 1335540"/>
              <a:gd name="connsiteX59" fmla="*/ 414162 w 1036210"/>
              <a:gd name="connsiteY59" fmla="*/ 1286769 h 1335540"/>
              <a:gd name="connsiteX60" fmla="*/ 412802 w 1036210"/>
              <a:gd name="connsiteY60" fmla="*/ 1283473 h 1335540"/>
              <a:gd name="connsiteX61" fmla="*/ 411612 w 1036210"/>
              <a:gd name="connsiteY61" fmla="*/ 1280013 h 1335540"/>
              <a:gd name="connsiteX62" fmla="*/ 410762 w 1036210"/>
              <a:gd name="connsiteY62" fmla="*/ 1276553 h 1335540"/>
              <a:gd name="connsiteX63" fmla="*/ 410252 w 1036210"/>
              <a:gd name="connsiteY63" fmla="*/ 1273093 h 1335540"/>
              <a:gd name="connsiteX64" fmla="*/ 409912 w 1036210"/>
              <a:gd name="connsiteY64" fmla="*/ 1269632 h 1335540"/>
              <a:gd name="connsiteX65" fmla="*/ 376299 w 1036210"/>
              <a:gd name="connsiteY65" fmla="*/ 1180932 h 1335540"/>
              <a:gd name="connsiteX66" fmla="*/ 643113 w 1036210"/>
              <a:gd name="connsiteY66" fmla="*/ 1180932 h 1335540"/>
              <a:gd name="connsiteX67" fmla="*/ 646326 w 1036210"/>
              <a:gd name="connsiteY67" fmla="*/ 1181097 h 1335540"/>
              <a:gd name="connsiteX68" fmla="*/ 649539 w 1036210"/>
              <a:gd name="connsiteY68" fmla="*/ 1181592 h 1335540"/>
              <a:gd name="connsiteX69" fmla="*/ 652582 w 1036210"/>
              <a:gd name="connsiteY69" fmla="*/ 1182251 h 1335540"/>
              <a:gd name="connsiteX70" fmla="*/ 655456 w 1036210"/>
              <a:gd name="connsiteY70" fmla="*/ 1183405 h 1335540"/>
              <a:gd name="connsiteX71" fmla="*/ 658162 w 1036210"/>
              <a:gd name="connsiteY71" fmla="*/ 1184560 h 1335540"/>
              <a:gd name="connsiteX72" fmla="*/ 661036 w 1036210"/>
              <a:gd name="connsiteY72" fmla="*/ 1186209 h 1335540"/>
              <a:gd name="connsiteX73" fmla="*/ 663403 w 1036210"/>
              <a:gd name="connsiteY73" fmla="*/ 1188023 h 1335540"/>
              <a:gd name="connsiteX74" fmla="*/ 665601 w 1036210"/>
              <a:gd name="connsiteY74" fmla="*/ 1190002 h 1335540"/>
              <a:gd name="connsiteX75" fmla="*/ 667799 w 1036210"/>
              <a:gd name="connsiteY75" fmla="*/ 1192311 h 1335540"/>
              <a:gd name="connsiteX76" fmla="*/ 669490 w 1036210"/>
              <a:gd name="connsiteY76" fmla="*/ 1194619 h 1335540"/>
              <a:gd name="connsiteX77" fmla="*/ 671012 w 1036210"/>
              <a:gd name="connsiteY77" fmla="*/ 1197093 h 1335540"/>
              <a:gd name="connsiteX78" fmla="*/ 672365 w 1036210"/>
              <a:gd name="connsiteY78" fmla="*/ 1199896 h 1335540"/>
              <a:gd name="connsiteX79" fmla="*/ 673548 w 1036210"/>
              <a:gd name="connsiteY79" fmla="*/ 1202700 h 1335540"/>
              <a:gd name="connsiteX80" fmla="*/ 674394 w 1036210"/>
              <a:gd name="connsiteY80" fmla="*/ 1205668 h 1335540"/>
              <a:gd name="connsiteX81" fmla="*/ 674732 w 1036210"/>
              <a:gd name="connsiteY81" fmla="*/ 1208801 h 1335540"/>
              <a:gd name="connsiteX82" fmla="*/ 674901 w 1036210"/>
              <a:gd name="connsiteY82" fmla="*/ 1211935 h 1335540"/>
              <a:gd name="connsiteX83" fmla="*/ 674732 w 1036210"/>
              <a:gd name="connsiteY83" fmla="*/ 1215068 h 1335540"/>
              <a:gd name="connsiteX84" fmla="*/ 674394 w 1036210"/>
              <a:gd name="connsiteY84" fmla="*/ 1218201 h 1335540"/>
              <a:gd name="connsiteX85" fmla="*/ 673548 w 1036210"/>
              <a:gd name="connsiteY85" fmla="*/ 1221169 h 1335540"/>
              <a:gd name="connsiteX86" fmla="*/ 672365 w 1036210"/>
              <a:gd name="connsiteY86" fmla="*/ 1224138 h 1335540"/>
              <a:gd name="connsiteX87" fmla="*/ 671012 w 1036210"/>
              <a:gd name="connsiteY87" fmla="*/ 1226776 h 1335540"/>
              <a:gd name="connsiteX88" fmla="*/ 669490 w 1036210"/>
              <a:gd name="connsiteY88" fmla="*/ 1229415 h 1335540"/>
              <a:gd name="connsiteX89" fmla="*/ 667799 w 1036210"/>
              <a:gd name="connsiteY89" fmla="*/ 1231724 h 1335540"/>
              <a:gd name="connsiteX90" fmla="*/ 665601 w 1036210"/>
              <a:gd name="connsiteY90" fmla="*/ 1233867 h 1335540"/>
              <a:gd name="connsiteX91" fmla="*/ 663403 w 1036210"/>
              <a:gd name="connsiteY91" fmla="*/ 1236011 h 1335540"/>
              <a:gd name="connsiteX92" fmla="*/ 661036 w 1036210"/>
              <a:gd name="connsiteY92" fmla="*/ 1237660 h 1335540"/>
              <a:gd name="connsiteX93" fmla="*/ 658162 w 1036210"/>
              <a:gd name="connsiteY93" fmla="*/ 1239144 h 1335540"/>
              <a:gd name="connsiteX94" fmla="*/ 655456 w 1036210"/>
              <a:gd name="connsiteY94" fmla="*/ 1240464 h 1335540"/>
              <a:gd name="connsiteX95" fmla="*/ 652582 w 1036210"/>
              <a:gd name="connsiteY95" fmla="*/ 1241618 h 1335540"/>
              <a:gd name="connsiteX96" fmla="*/ 649539 w 1036210"/>
              <a:gd name="connsiteY96" fmla="*/ 1242443 h 1335540"/>
              <a:gd name="connsiteX97" fmla="*/ 646326 w 1036210"/>
              <a:gd name="connsiteY97" fmla="*/ 1242938 h 1335540"/>
              <a:gd name="connsiteX98" fmla="*/ 643113 w 1036210"/>
              <a:gd name="connsiteY98" fmla="*/ 1243102 h 1335540"/>
              <a:gd name="connsiteX99" fmla="*/ 376299 w 1036210"/>
              <a:gd name="connsiteY99" fmla="*/ 1243102 h 1335540"/>
              <a:gd name="connsiteX100" fmla="*/ 373086 w 1036210"/>
              <a:gd name="connsiteY100" fmla="*/ 1242938 h 1335540"/>
              <a:gd name="connsiteX101" fmla="*/ 369873 w 1036210"/>
              <a:gd name="connsiteY101" fmla="*/ 1242443 h 1335540"/>
              <a:gd name="connsiteX102" fmla="*/ 366830 w 1036210"/>
              <a:gd name="connsiteY102" fmla="*/ 1241618 h 1335540"/>
              <a:gd name="connsiteX103" fmla="*/ 363956 w 1036210"/>
              <a:gd name="connsiteY103" fmla="*/ 1240464 h 1335540"/>
              <a:gd name="connsiteX104" fmla="*/ 361250 w 1036210"/>
              <a:gd name="connsiteY104" fmla="*/ 1239144 h 1335540"/>
              <a:gd name="connsiteX105" fmla="*/ 358545 w 1036210"/>
              <a:gd name="connsiteY105" fmla="*/ 1237660 h 1335540"/>
              <a:gd name="connsiteX106" fmla="*/ 356009 w 1036210"/>
              <a:gd name="connsiteY106" fmla="*/ 1236011 h 1335540"/>
              <a:gd name="connsiteX107" fmla="*/ 353811 w 1036210"/>
              <a:gd name="connsiteY107" fmla="*/ 1233867 h 1335540"/>
              <a:gd name="connsiteX108" fmla="*/ 351781 w 1036210"/>
              <a:gd name="connsiteY108" fmla="*/ 1231724 h 1335540"/>
              <a:gd name="connsiteX109" fmla="*/ 349921 w 1036210"/>
              <a:gd name="connsiteY109" fmla="*/ 1229415 h 1335540"/>
              <a:gd name="connsiteX110" fmla="*/ 348400 w 1036210"/>
              <a:gd name="connsiteY110" fmla="*/ 1226776 h 1335540"/>
              <a:gd name="connsiteX111" fmla="*/ 346878 w 1036210"/>
              <a:gd name="connsiteY111" fmla="*/ 1224138 h 1335540"/>
              <a:gd name="connsiteX112" fmla="*/ 345864 w 1036210"/>
              <a:gd name="connsiteY112" fmla="*/ 1221169 h 1335540"/>
              <a:gd name="connsiteX113" fmla="*/ 345018 w 1036210"/>
              <a:gd name="connsiteY113" fmla="*/ 1218201 h 1335540"/>
              <a:gd name="connsiteX114" fmla="*/ 344680 w 1036210"/>
              <a:gd name="connsiteY114" fmla="*/ 1215068 h 1335540"/>
              <a:gd name="connsiteX115" fmla="*/ 344511 w 1036210"/>
              <a:gd name="connsiteY115" fmla="*/ 1211935 h 1335540"/>
              <a:gd name="connsiteX116" fmla="*/ 344680 w 1036210"/>
              <a:gd name="connsiteY116" fmla="*/ 1208801 h 1335540"/>
              <a:gd name="connsiteX117" fmla="*/ 345018 w 1036210"/>
              <a:gd name="connsiteY117" fmla="*/ 1205668 h 1335540"/>
              <a:gd name="connsiteX118" fmla="*/ 345864 w 1036210"/>
              <a:gd name="connsiteY118" fmla="*/ 1202700 h 1335540"/>
              <a:gd name="connsiteX119" fmla="*/ 346878 w 1036210"/>
              <a:gd name="connsiteY119" fmla="*/ 1199896 h 1335540"/>
              <a:gd name="connsiteX120" fmla="*/ 348400 w 1036210"/>
              <a:gd name="connsiteY120" fmla="*/ 1197093 h 1335540"/>
              <a:gd name="connsiteX121" fmla="*/ 349921 w 1036210"/>
              <a:gd name="connsiteY121" fmla="*/ 1194619 h 1335540"/>
              <a:gd name="connsiteX122" fmla="*/ 351781 w 1036210"/>
              <a:gd name="connsiteY122" fmla="*/ 1192311 h 1335540"/>
              <a:gd name="connsiteX123" fmla="*/ 353811 w 1036210"/>
              <a:gd name="connsiteY123" fmla="*/ 1190002 h 1335540"/>
              <a:gd name="connsiteX124" fmla="*/ 356009 w 1036210"/>
              <a:gd name="connsiteY124" fmla="*/ 1188023 h 1335540"/>
              <a:gd name="connsiteX125" fmla="*/ 358545 w 1036210"/>
              <a:gd name="connsiteY125" fmla="*/ 1186209 h 1335540"/>
              <a:gd name="connsiteX126" fmla="*/ 361250 w 1036210"/>
              <a:gd name="connsiteY126" fmla="*/ 1184560 h 1335540"/>
              <a:gd name="connsiteX127" fmla="*/ 363956 w 1036210"/>
              <a:gd name="connsiteY127" fmla="*/ 1183405 h 1335540"/>
              <a:gd name="connsiteX128" fmla="*/ 366830 w 1036210"/>
              <a:gd name="connsiteY128" fmla="*/ 1182251 h 1335540"/>
              <a:gd name="connsiteX129" fmla="*/ 369873 w 1036210"/>
              <a:gd name="connsiteY129" fmla="*/ 1181592 h 1335540"/>
              <a:gd name="connsiteX130" fmla="*/ 373086 w 1036210"/>
              <a:gd name="connsiteY130" fmla="*/ 1181097 h 1335540"/>
              <a:gd name="connsiteX131" fmla="*/ 376299 w 1036210"/>
              <a:gd name="connsiteY131" fmla="*/ 1099129 h 1335540"/>
              <a:gd name="connsiteX132" fmla="*/ 643113 w 1036210"/>
              <a:gd name="connsiteY132" fmla="*/ 1099129 h 1335540"/>
              <a:gd name="connsiteX133" fmla="*/ 646326 w 1036210"/>
              <a:gd name="connsiteY133" fmla="*/ 1099294 h 1335540"/>
              <a:gd name="connsiteX134" fmla="*/ 649539 w 1036210"/>
              <a:gd name="connsiteY134" fmla="*/ 1099625 h 1335540"/>
              <a:gd name="connsiteX135" fmla="*/ 652582 w 1036210"/>
              <a:gd name="connsiteY135" fmla="*/ 1100452 h 1335540"/>
              <a:gd name="connsiteX136" fmla="*/ 655456 w 1036210"/>
              <a:gd name="connsiteY136" fmla="*/ 1101609 h 1335540"/>
              <a:gd name="connsiteX137" fmla="*/ 658162 w 1036210"/>
              <a:gd name="connsiteY137" fmla="*/ 1102932 h 1335540"/>
              <a:gd name="connsiteX138" fmla="*/ 661036 w 1036210"/>
              <a:gd name="connsiteY138" fmla="*/ 1104420 h 1335540"/>
              <a:gd name="connsiteX139" fmla="*/ 663403 w 1036210"/>
              <a:gd name="connsiteY139" fmla="*/ 1106239 h 1335540"/>
              <a:gd name="connsiteX140" fmla="*/ 665601 w 1036210"/>
              <a:gd name="connsiteY140" fmla="*/ 1108223 h 1335540"/>
              <a:gd name="connsiteX141" fmla="*/ 667799 w 1036210"/>
              <a:gd name="connsiteY141" fmla="*/ 1110373 h 1335540"/>
              <a:gd name="connsiteX142" fmla="*/ 669490 w 1036210"/>
              <a:gd name="connsiteY142" fmla="*/ 1112853 h 1335540"/>
              <a:gd name="connsiteX143" fmla="*/ 671012 w 1036210"/>
              <a:gd name="connsiteY143" fmla="*/ 1115498 h 1335540"/>
              <a:gd name="connsiteX144" fmla="*/ 672365 w 1036210"/>
              <a:gd name="connsiteY144" fmla="*/ 1118144 h 1335540"/>
              <a:gd name="connsiteX145" fmla="*/ 673548 w 1036210"/>
              <a:gd name="connsiteY145" fmla="*/ 1120955 h 1335540"/>
              <a:gd name="connsiteX146" fmla="*/ 674394 w 1036210"/>
              <a:gd name="connsiteY146" fmla="*/ 1123931 h 1335540"/>
              <a:gd name="connsiteX147" fmla="*/ 674732 w 1036210"/>
              <a:gd name="connsiteY147" fmla="*/ 1127072 h 1335540"/>
              <a:gd name="connsiteX148" fmla="*/ 674901 w 1036210"/>
              <a:gd name="connsiteY148" fmla="*/ 1130214 h 1335540"/>
              <a:gd name="connsiteX149" fmla="*/ 674732 w 1036210"/>
              <a:gd name="connsiteY149" fmla="*/ 1133521 h 1335540"/>
              <a:gd name="connsiteX150" fmla="*/ 674394 w 1036210"/>
              <a:gd name="connsiteY150" fmla="*/ 1136497 h 1335540"/>
              <a:gd name="connsiteX151" fmla="*/ 673548 w 1036210"/>
              <a:gd name="connsiteY151" fmla="*/ 1139474 h 1335540"/>
              <a:gd name="connsiteX152" fmla="*/ 672365 w 1036210"/>
              <a:gd name="connsiteY152" fmla="*/ 1142284 h 1335540"/>
              <a:gd name="connsiteX153" fmla="*/ 671012 w 1036210"/>
              <a:gd name="connsiteY153" fmla="*/ 1145095 h 1335540"/>
              <a:gd name="connsiteX154" fmla="*/ 669490 w 1036210"/>
              <a:gd name="connsiteY154" fmla="*/ 1147575 h 1335540"/>
              <a:gd name="connsiteX155" fmla="*/ 667799 w 1036210"/>
              <a:gd name="connsiteY155" fmla="*/ 1150221 h 1335540"/>
              <a:gd name="connsiteX156" fmla="*/ 665601 w 1036210"/>
              <a:gd name="connsiteY156" fmla="*/ 1152371 h 1335540"/>
              <a:gd name="connsiteX157" fmla="*/ 663403 w 1036210"/>
              <a:gd name="connsiteY157" fmla="*/ 1154189 h 1335540"/>
              <a:gd name="connsiteX158" fmla="*/ 661036 w 1036210"/>
              <a:gd name="connsiteY158" fmla="*/ 1156008 h 1335540"/>
              <a:gd name="connsiteX159" fmla="*/ 658162 w 1036210"/>
              <a:gd name="connsiteY159" fmla="*/ 1157662 h 1335540"/>
              <a:gd name="connsiteX160" fmla="*/ 655456 w 1036210"/>
              <a:gd name="connsiteY160" fmla="*/ 1158985 h 1335540"/>
              <a:gd name="connsiteX161" fmla="*/ 652582 w 1036210"/>
              <a:gd name="connsiteY161" fmla="*/ 1159977 h 1335540"/>
              <a:gd name="connsiteX162" fmla="*/ 649539 w 1036210"/>
              <a:gd name="connsiteY162" fmla="*/ 1160638 h 1335540"/>
              <a:gd name="connsiteX163" fmla="*/ 646326 w 1036210"/>
              <a:gd name="connsiteY163" fmla="*/ 1161134 h 1335540"/>
              <a:gd name="connsiteX164" fmla="*/ 643113 w 1036210"/>
              <a:gd name="connsiteY164" fmla="*/ 1161299 h 1335540"/>
              <a:gd name="connsiteX165" fmla="*/ 376299 w 1036210"/>
              <a:gd name="connsiteY165" fmla="*/ 1161299 h 1335540"/>
              <a:gd name="connsiteX166" fmla="*/ 373086 w 1036210"/>
              <a:gd name="connsiteY166" fmla="*/ 1161134 h 1335540"/>
              <a:gd name="connsiteX167" fmla="*/ 369873 w 1036210"/>
              <a:gd name="connsiteY167" fmla="*/ 1160638 h 1335540"/>
              <a:gd name="connsiteX168" fmla="*/ 366830 w 1036210"/>
              <a:gd name="connsiteY168" fmla="*/ 1159977 h 1335540"/>
              <a:gd name="connsiteX169" fmla="*/ 363956 w 1036210"/>
              <a:gd name="connsiteY169" fmla="*/ 1158985 h 1335540"/>
              <a:gd name="connsiteX170" fmla="*/ 361250 w 1036210"/>
              <a:gd name="connsiteY170" fmla="*/ 1157662 h 1335540"/>
              <a:gd name="connsiteX171" fmla="*/ 358545 w 1036210"/>
              <a:gd name="connsiteY171" fmla="*/ 1156008 h 1335540"/>
              <a:gd name="connsiteX172" fmla="*/ 356009 w 1036210"/>
              <a:gd name="connsiteY172" fmla="*/ 1154189 h 1335540"/>
              <a:gd name="connsiteX173" fmla="*/ 353811 w 1036210"/>
              <a:gd name="connsiteY173" fmla="*/ 1152371 h 1335540"/>
              <a:gd name="connsiteX174" fmla="*/ 351781 w 1036210"/>
              <a:gd name="connsiteY174" fmla="*/ 1150221 h 1335540"/>
              <a:gd name="connsiteX175" fmla="*/ 349921 w 1036210"/>
              <a:gd name="connsiteY175" fmla="*/ 1147575 h 1335540"/>
              <a:gd name="connsiteX176" fmla="*/ 348400 w 1036210"/>
              <a:gd name="connsiteY176" fmla="*/ 1145095 h 1335540"/>
              <a:gd name="connsiteX177" fmla="*/ 346878 w 1036210"/>
              <a:gd name="connsiteY177" fmla="*/ 1142284 h 1335540"/>
              <a:gd name="connsiteX178" fmla="*/ 345864 w 1036210"/>
              <a:gd name="connsiteY178" fmla="*/ 1139474 h 1335540"/>
              <a:gd name="connsiteX179" fmla="*/ 345018 w 1036210"/>
              <a:gd name="connsiteY179" fmla="*/ 1136497 h 1335540"/>
              <a:gd name="connsiteX180" fmla="*/ 344680 w 1036210"/>
              <a:gd name="connsiteY180" fmla="*/ 1133521 h 1335540"/>
              <a:gd name="connsiteX181" fmla="*/ 344511 w 1036210"/>
              <a:gd name="connsiteY181" fmla="*/ 1130214 h 1335540"/>
              <a:gd name="connsiteX182" fmla="*/ 344680 w 1036210"/>
              <a:gd name="connsiteY182" fmla="*/ 1127072 h 1335540"/>
              <a:gd name="connsiteX183" fmla="*/ 345018 w 1036210"/>
              <a:gd name="connsiteY183" fmla="*/ 1123931 h 1335540"/>
              <a:gd name="connsiteX184" fmla="*/ 345864 w 1036210"/>
              <a:gd name="connsiteY184" fmla="*/ 1120955 h 1335540"/>
              <a:gd name="connsiteX185" fmla="*/ 346878 w 1036210"/>
              <a:gd name="connsiteY185" fmla="*/ 1118144 h 1335540"/>
              <a:gd name="connsiteX186" fmla="*/ 348400 w 1036210"/>
              <a:gd name="connsiteY186" fmla="*/ 1115498 h 1335540"/>
              <a:gd name="connsiteX187" fmla="*/ 349921 w 1036210"/>
              <a:gd name="connsiteY187" fmla="*/ 1112853 h 1335540"/>
              <a:gd name="connsiteX188" fmla="*/ 351781 w 1036210"/>
              <a:gd name="connsiteY188" fmla="*/ 1110373 h 1335540"/>
              <a:gd name="connsiteX189" fmla="*/ 353811 w 1036210"/>
              <a:gd name="connsiteY189" fmla="*/ 1108223 h 1335540"/>
              <a:gd name="connsiteX190" fmla="*/ 356009 w 1036210"/>
              <a:gd name="connsiteY190" fmla="*/ 1106239 h 1335540"/>
              <a:gd name="connsiteX191" fmla="*/ 358545 w 1036210"/>
              <a:gd name="connsiteY191" fmla="*/ 1104420 h 1335540"/>
              <a:gd name="connsiteX192" fmla="*/ 361250 w 1036210"/>
              <a:gd name="connsiteY192" fmla="*/ 1102932 h 1335540"/>
              <a:gd name="connsiteX193" fmla="*/ 363956 w 1036210"/>
              <a:gd name="connsiteY193" fmla="*/ 1101609 h 1335540"/>
              <a:gd name="connsiteX194" fmla="*/ 366830 w 1036210"/>
              <a:gd name="connsiteY194" fmla="*/ 1100452 h 1335540"/>
              <a:gd name="connsiteX195" fmla="*/ 369873 w 1036210"/>
              <a:gd name="connsiteY195" fmla="*/ 1099625 h 1335540"/>
              <a:gd name="connsiteX196" fmla="*/ 373086 w 1036210"/>
              <a:gd name="connsiteY196" fmla="*/ 1099294 h 1335540"/>
              <a:gd name="connsiteX197" fmla="*/ 796620 w 1036210"/>
              <a:gd name="connsiteY197" fmla="*/ 749272 h 1335540"/>
              <a:gd name="connsiteX198" fmla="*/ 796577 w 1036210"/>
              <a:gd name="connsiteY198" fmla="*/ 749886 h 1335540"/>
              <a:gd name="connsiteX199" fmla="*/ 796239 w 1036210"/>
              <a:gd name="connsiteY199" fmla="*/ 752176 h 1335540"/>
              <a:gd name="connsiteX200" fmla="*/ 795731 w 1036210"/>
              <a:gd name="connsiteY200" fmla="*/ 753811 h 1335540"/>
              <a:gd name="connsiteX201" fmla="*/ 795392 w 1036210"/>
              <a:gd name="connsiteY201" fmla="*/ 754466 h 1335540"/>
              <a:gd name="connsiteX202" fmla="*/ 795053 w 1036210"/>
              <a:gd name="connsiteY202" fmla="*/ 754956 h 1335540"/>
              <a:gd name="connsiteX203" fmla="*/ 794884 w 1036210"/>
              <a:gd name="connsiteY203" fmla="*/ 755120 h 1335540"/>
              <a:gd name="connsiteX204" fmla="*/ 794037 w 1036210"/>
              <a:gd name="connsiteY204" fmla="*/ 756592 h 1335540"/>
              <a:gd name="connsiteX205" fmla="*/ 793190 w 1036210"/>
              <a:gd name="connsiteY205" fmla="*/ 757573 h 1335540"/>
              <a:gd name="connsiteX206" fmla="*/ 794545 w 1036210"/>
              <a:gd name="connsiteY206" fmla="*/ 755283 h 1335540"/>
              <a:gd name="connsiteX207" fmla="*/ 795561 w 1036210"/>
              <a:gd name="connsiteY207" fmla="*/ 753157 h 1335540"/>
              <a:gd name="connsiteX208" fmla="*/ 796239 w 1036210"/>
              <a:gd name="connsiteY208" fmla="*/ 751358 h 1335540"/>
              <a:gd name="connsiteX209" fmla="*/ 796577 w 1036210"/>
              <a:gd name="connsiteY209" fmla="*/ 749559 h 1335540"/>
              <a:gd name="connsiteX210" fmla="*/ 796747 w 1036210"/>
              <a:gd name="connsiteY210" fmla="*/ 747269 h 1335540"/>
              <a:gd name="connsiteX211" fmla="*/ 796916 w 1036210"/>
              <a:gd name="connsiteY211" fmla="*/ 747596 h 1335540"/>
              <a:gd name="connsiteX212" fmla="*/ 796747 w 1036210"/>
              <a:gd name="connsiteY212" fmla="*/ 748414 h 1335540"/>
              <a:gd name="connsiteX213" fmla="*/ 796620 w 1036210"/>
              <a:gd name="connsiteY213" fmla="*/ 749272 h 1335540"/>
              <a:gd name="connsiteX214" fmla="*/ 796747 w 1036210"/>
              <a:gd name="connsiteY214" fmla="*/ 747432 h 1335540"/>
              <a:gd name="connsiteX215" fmla="*/ 767594 w 1036210"/>
              <a:gd name="connsiteY215" fmla="*/ 747128 h 1335540"/>
              <a:gd name="connsiteX216" fmla="*/ 767449 w 1036210"/>
              <a:gd name="connsiteY216" fmla="*/ 749231 h 1335540"/>
              <a:gd name="connsiteX217" fmla="*/ 767449 w 1036210"/>
              <a:gd name="connsiteY217" fmla="*/ 749068 h 1335540"/>
              <a:gd name="connsiteX218" fmla="*/ 767449 w 1036210"/>
              <a:gd name="connsiteY218" fmla="*/ 748250 h 1335540"/>
              <a:gd name="connsiteX219" fmla="*/ 769956 w 1036210"/>
              <a:gd name="connsiteY219" fmla="*/ 740595 h 1335540"/>
              <a:gd name="connsiteX220" fmla="*/ 769650 w 1036210"/>
              <a:gd name="connsiteY220" fmla="*/ 741053 h 1335540"/>
              <a:gd name="connsiteX221" fmla="*/ 768634 w 1036210"/>
              <a:gd name="connsiteY221" fmla="*/ 743179 h 1335540"/>
              <a:gd name="connsiteX222" fmla="*/ 767957 w 1036210"/>
              <a:gd name="connsiteY222" fmla="*/ 745306 h 1335540"/>
              <a:gd name="connsiteX223" fmla="*/ 767618 w 1036210"/>
              <a:gd name="connsiteY223" fmla="*/ 746941 h 1335540"/>
              <a:gd name="connsiteX224" fmla="*/ 767594 w 1036210"/>
              <a:gd name="connsiteY224" fmla="*/ 747128 h 1335540"/>
              <a:gd name="connsiteX225" fmla="*/ 767618 w 1036210"/>
              <a:gd name="connsiteY225" fmla="*/ 746778 h 1335540"/>
              <a:gd name="connsiteX226" fmla="*/ 767957 w 1036210"/>
              <a:gd name="connsiteY226" fmla="*/ 744815 h 1335540"/>
              <a:gd name="connsiteX227" fmla="*/ 768465 w 1036210"/>
              <a:gd name="connsiteY227" fmla="*/ 743016 h 1335540"/>
              <a:gd name="connsiteX228" fmla="*/ 768691 w 1036210"/>
              <a:gd name="connsiteY228" fmla="*/ 742634 h 1335540"/>
              <a:gd name="connsiteX229" fmla="*/ 768804 w 1036210"/>
              <a:gd name="connsiteY229" fmla="*/ 742525 h 1335540"/>
              <a:gd name="connsiteX230" fmla="*/ 768804 w 1036210"/>
              <a:gd name="connsiteY230" fmla="*/ 742443 h 1335540"/>
              <a:gd name="connsiteX231" fmla="*/ 769142 w 1036210"/>
              <a:gd name="connsiteY231" fmla="*/ 741871 h 1335540"/>
              <a:gd name="connsiteX232" fmla="*/ 769396 w 1036210"/>
              <a:gd name="connsiteY232" fmla="*/ 741380 h 1335540"/>
              <a:gd name="connsiteX233" fmla="*/ 769752 w 1036210"/>
              <a:gd name="connsiteY233" fmla="*/ 740791 h 1335540"/>
              <a:gd name="connsiteX234" fmla="*/ 770159 w 1036210"/>
              <a:gd name="connsiteY234" fmla="*/ 740290 h 1335540"/>
              <a:gd name="connsiteX235" fmla="*/ 770159 w 1036210"/>
              <a:gd name="connsiteY235" fmla="*/ 740399 h 1335540"/>
              <a:gd name="connsiteX236" fmla="*/ 769956 w 1036210"/>
              <a:gd name="connsiteY236" fmla="*/ 740595 h 1335540"/>
              <a:gd name="connsiteX237" fmla="*/ 1007792 w 1036210"/>
              <a:gd name="connsiteY237" fmla="*/ 303707 h 1335540"/>
              <a:gd name="connsiteX238" fmla="*/ 1036210 w 1036210"/>
              <a:gd name="connsiteY238" fmla="*/ 338777 h 1335540"/>
              <a:gd name="connsiteX239" fmla="*/ 941984 w 1036210"/>
              <a:gd name="connsiteY239" fmla="*/ 415129 h 1335540"/>
              <a:gd name="connsiteX240" fmla="*/ 913566 w 1036210"/>
              <a:gd name="connsiteY240" fmla="*/ 380058 h 1335540"/>
              <a:gd name="connsiteX241" fmla="*/ 28418 w 1036210"/>
              <a:gd name="connsiteY241" fmla="*/ 284751 h 1335540"/>
              <a:gd name="connsiteX242" fmla="*/ 122644 w 1036210"/>
              <a:gd name="connsiteY242" fmla="*/ 361103 h 1335540"/>
              <a:gd name="connsiteX243" fmla="*/ 94226 w 1036210"/>
              <a:gd name="connsiteY243" fmla="*/ 396174 h 1335540"/>
              <a:gd name="connsiteX244" fmla="*/ 0 w 1036210"/>
              <a:gd name="connsiteY244" fmla="*/ 319822 h 1335540"/>
              <a:gd name="connsiteX245" fmla="*/ 521216 w 1036210"/>
              <a:gd name="connsiteY245" fmla="*/ 260648 h 1335540"/>
              <a:gd name="connsiteX246" fmla="*/ 513426 w 1036210"/>
              <a:gd name="connsiteY246" fmla="*/ 260811 h 1335540"/>
              <a:gd name="connsiteX247" fmla="*/ 505636 w 1036210"/>
              <a:gd name="connsiteY247" fmla="*/ 261302 h 1335540"/>
              <a:gd name="connsiteX248" fmla="*/ 497846 w 1036210"/>
              <a:gd name="connsiteY248" fmla="*/ 261793 h 1335540"/>
              <a:gd name="connsiteX249" fmla="*/ 505636 w 1036210"/>
              <a:gd name="connsiteY249" fmla="*/ 262610 h 1335540"/>
              <a:gd name="connsiteX250" fmla="*/ 513257 w 1036210"/>
              <a:gd name="connsiteY250" fmla="*/ 263428 h 1335540"/>
              <a:gd name="connsiteX251" fmla="*/ 520877 w 1036210"/>
              <a:gd name="connsiteY251" fmla="*/ 264410 h 1335540"/>
              <a:gd name="connsiteX252" fmla="*/ 528668 w 1036210"/>
              <a:gd name="connsiteY252" fmla="*/ 265555 h 1335540"/>
              <a:gd name="connsiteX253" fmla="*/ 536288 w 1036210"/>
              <a:gd name="connsiteY253" fmla="*/ 267027 h 1335540"/>
              <a:gd name="connsiteX254" fmla="*/ 543740 w 1036210"/>
              <a:gd name="connsiteY254" fmla="*/ 268499 h 1335540"/>
              <a:gd name="connsiteX255" fmla="*/ 551191 w 1036210"/>
              <a:gd name="connsiteY255" fmla="*/ 270135 h 1335540"/>
              <a:gd name="connsiteX256" fmla="*/ 558642 w 1036210"/>
              <a:gd name="connsiteY256" fmla="*/ 271770 h 1335540"/>
              <a:gd name="connsiteX257" fmla="*/ 566263 w 1036210"/>
              <a:gd name="connsiteY257" fmla="*/ 273897 h 1335540"/>
              <a:gd name="connsiteX258" fmla="*/ 573545 w 1036210"/>
              <a:gd name="connsiteY258" fmla="*/ 275860 h 1335540"/>
              <a:gd name="connsiteX259" fmla="*/ 580827 w 1036210"/>
              <a:gd name="connsiteY259" fmla="*/ 277986 h 1335540"/>
              <a:gd name="connsiteX260" fmla="*/ 587940 w 1036210"/>
              <a:gd name="connsiteY260" fmla="*/ 280440 h 1335540"/>
              <a:gd name="connsiteX261" fmla="*/ 595052 w 1036210"/>
              <a:gd name="connsiteY261" fmla="*/ 282893 h 1335540"/>
              <a:gd name="connsiteX262" fmla="*/ 602165 w 1036210"/>
              <a:gd name="connsiteY262" fmla="*/ 285674 h 1335540"/>
              <a:gd name="connsiteX263" fmla="*/ 609108 w 1036210"/>
              <a:gd name="connsiteY263" fmla="*/ 288455 h 1335540"/>
              <a:gd name="connsiteX264" fmla="*/ 616052 w 1036210"/>
              <a:gd name="connsiteY264" fmla="*/ 291562 h 1335540"/>
              <a:gd name="connsiteX265" fmla="*/ 623164 w 1036210"/>
              <a:gd name="connsiteY265" fmla="*/ 294507 h 1335540"/>
              <a:gd name="connsiteX266" fmla="*/ 629938 w 1036210"/>
              <a:gd name="connsiteY266" fmla="*/ 297942 h 1335540"/>
              <a:gd name="connsiteX267" fmla="*/ 636542 w 1036210"/>
              <a:gd name="connsiteY267" fmla="*/ 301213 h 1335540"/>
              <a:gd name="connsiteX268" fmla="*/ 643147 w 1036210"/>
              <a:gd name="connsiteY268" fmla="*/ 304812 h 1335540"/>
              <a:gd name="connsiteX269" fmla="*/ 649752 w 1036210"/>
              <a:gd name="connsiteY269" fmla="*/ 308410 h 1335540"/>
              <a:gd name="connsiteX270" fmla="*/ 656187 w 1036210"/>
              <a:gd name="connsiteY270" fmla="*/ 312172 h 1335540"/>
              <a:gd name="connsiteX271" fmla="*/ 662453 w 1036210"/>
              <a:gd name="connsiteY271" fmla="*/ 316261 h 1335540"/>
              <a:gd name="connsiteX272" fmla="*/ 668719 w 1036210"/>
              <a:gd name="connsiteY272" fmla="*/ 320187 h 1335540"/>
              <a:gd name="connsiteX273" fmla="*/ 674816 w 1036210"/>
              <a:gd name="connsiteY273" fmla="*/ 324440 h 1335540"/>
              <a:gd name="connsiteX274" fmla="*/ 680912 w 1036210"/>
              <a:gd name="connsiteY274" fmla="*/ 328693 h 1335540"/>
              <a:gd name="connsiteX275" fmla="*/ 686839 w 1036210"/>
              <a:gd name="connsiteY275" fmla="*/ 333273 h 1335540"/>
              <a:gd name="connsiteX276" fmla="*/ 692597 w 1036210"/>
              <a:gd name="connsiteY276" fmla="*/ 337689 h 1335540"/>
              <a:gd name="connsiteX277" fmla="*/ 698355 w 1036210"/>
              <a:gd name="connsiteY277" fmla="*/ 342433 h 1335540"/>
              <a:gd name="connsiteX278" fmla="*/ 703774 w 1036210"/>
              <a:gd name="connsiteY278" fmla="*/ 347176 h 1335540"/>
              <a:gd name="connsiteX279" fmla="*/ 709362 w 1036210"/>
              <a:gd name="connsiteY279" fmla="*/ 352083 h 1335540"/>
              <a:gd name="connsiteX280" fmla="*/ 714612 w 1036210"/>
              <a:gd name="connsiteY280" fmla="*/ 356990 h 1335540"/>
              <a:gd name="connsiteX281" fmla="*/ 719862 w 1036210"/>
              <a:gd name="connsiteY281" fmla="*/ 362225 h 1335540"/>
              <a:gd name="connsiteX282" fmla="*/ 725112 w 1036210"/>
              <a:gd name="connsiteY282" fmla="*/ 367459 h 1335540"/>
              <a:gd name="connsiteX283" fmla="*/ 730023 w 1036210"/>
              <a:gd name="connsiteY283" fmla="*/ 372857 h 1335540"/>
              <a:gd name="connsiteX284" fmla="*/ 734765 w 1036210"/>
              <a:gd name="connsiteY284" fmla="*/ 378254 h 1335540"/>
              <a:gd name="connsiteX285" fmla="*/ 739507 w 1036210"/>
              <a:gd name="connsiteY285" fmla="*/ 383816 h 1335540"/>
              <a:gd name="connsiteX286" fmla="*/ 744248 w 1036210"/>
              <a:gd name="connsiteY286" fmla="*/ 389541 h 1335540"/>
              <a:gd name="connsiteX287" fmla="*/ 748651 w 1036210"/>
              <a:gd name="connsiteY287" fmla="*/ 395266 h 1335540"/>
              <a:gd name="connsiteX288" fmla="*/ 752885 w 1036210"/>
              <a:gd name="connsiteY288" fmla="*/ 401154 h 1335540"/>
              <a:gd name="connsiteX289" fmla="*/ 757119 w 1036210"/>
              <a:gd name="connsiteY289" fmla="*/ 407043 h 1335540"/>
              <a:gd name="connsiteX290" fmla="*/ 761352 w 1036210"/>
              <a:gd name="connsiteY290" fmla="*/ 412931 h 1335540"/>
              <a:gd name="connsiteX291" fmla="*/ 765078 w 1036210"/>
              <a:gd name="connsiteY291" fmla="*/ 418983 h 1335540"/>
              <a:gd name="connsiteX292" fmla="*/ 768973 w 1036210"/>
              <a:gd name="connsiteY292" fmla="*/ 425199 h 1335540"/>
              <a:gd name="connsiteX293" fmla="*/ 772529 w 1036210"/>
              <a:gd name="connsiteY293" fmla="*/ 431415 h 1335540"/>
              <a:gd name="connsiteX294" fmla="*/ 776086 w 1036210"/>
              <a:gd name="connsiteY294" fmla="*/ 437794 h 1335540"/>
              <a:gd name="connsiteX295" fmla="*/ 779473 w 1036210"/>
              <a:gd name="connsiteY295" fmla="*/ 444173 h 1335540"/>
              <a:gd name="connsiteX296" fmla="*/ 782521 w 1036210"/>
              <a:gd name="connsiteY296" fmla="*/ 450552 h 1335540"/>
              <a:gd name="connsiteX297" fmla="*/ 785739 w 1036210"/>
              <a:gd name="connsiteY297" fmla="*/ 457095 h 1335540"/>
              <a:gd name="connsiteX298" fmla="*/ 788449 w 1036210"/>
              <a:gd name="connsiteY298" fmla="*/ 463638 h 1335540"/>
              <a:gd name="connsiteX299" fmla="*/ 791158 w 1036210"/>
              <a:gd name="connsiteY299" fmla="*/ 470181 h 1335540"/>
              <a:gd name="connsiteX300" fmla="*/ 793698 w 1036210"/>
              <a:gd name="connsiteY300" fmla="*/ 476887 h 1335540"/>
              <a:gd name="connsiteX301" fmla="*/ 796069 w 1036210"/>
              <a:gd name="connsiteY301" fmla="*/ 483594 h 1335540"/>
              <a:gd name="connsiteX302" fmla="*/ 798440 w 1036210"/>
              <a:gd name="connsiteY302" fmla="*/ 490464 h 1335540"/>
              <a:gd name="connsiteX303" fmla="*/ 800472 w 1036210"/>
              <a:gd name="connsiteY303" fmla="*/ 497333 h 1335540"/>
              <a:gd name="connsiteX304" fmla="*/ 802335 w 1036210"/>
              <a:gd name="connsiteY304" fmla="*/ 504203 h 1335540"/>
              <a:gd name="connsiteX305" fmla="*/ 804029 w 1036210"/>
              <a:gd name="connsiteY305" fmla="*/ 511073 h 1335540"/>
              <a:gd name="connsiteX306" fmla="*/ 805722 w 1036210"/>
              <a:gd name="connsiteY306" fmla="*/ 517943 h 1335540"/>
              <a:gd name="connsiteX307" fmla="*/ 807246 w 1036210"/>
              <a:gd name="connsiteY307" fmla="*/ 524977 h 1335540"/>
              <a:gd name="connsiteX308" fmla="*/ 808432 w 1036210"/>
              <a:gd name="connsiteY308" fmla="*/ 532010 h 1335540"/>
              <a:gd name="connsiteX309" fmla="*/ 809448 w 1036210"/>
              <a:gd name="connsiteY309" fmla="*/ 539207 h 1335540"/>
              <a:gd name="connsiteX310" fmla="*/ 810464 w 1036210"/>
              <a:gd name="connsiteY310" fmla="*/ 546241 h 1335540"/>
              <a:gd name="connsiteX311" fmla="*/ 811311 w 1036210"/>
              <a:gd name="connsiteY311" fmla="*/ 553274 h 1335540"/>
              <a:gd name="connsiteX312" fmla="*/ 811988 w 1036210"/>
              <a:gd name="connsiteY312" fmla="*/ 560308 h 1335540"/>
              <a:gd name="connsiteX313" fmla="*/ 812327 w 1036210"/>
              <a:gd name="connsiteY313" fmla="*/ 567341 h 1335540"/>
              <a:gd name="connsiteX314" fmla="*/ 812665 w 1036210"/>
              <a:gd name="connsiteY314" fmla="*/ 574539 h 1335540"/>
              <a:gd name="connsiteX315" fmla="*/ 812835 w 1036210"/>
              <a:gd name="connsiteY315" fmla="*/ 581736 h 1335540"/>
              <a:gd name="connsiteX316" fmla="*/ 812665 w 1036210"/>
              <a:gd name="connsiteY316" fmla="*/ 588769 h 1335540"/>
              <a:gd name="connsiteX317" fmla="*/ 812496 w 1036210"/>
              <a:gd name="connsiteY317" fmla="*/ 595966 h 1335540"/>
              <a:gd name="connsiteX318" fmla="*/ 812157 w 1036210"/>
              <a:gd name="connsiteY318" fmla="*/ 603000 h 1335540"/>
              <a:gd name="connsiteX319" fmla="*/ 811649 w 1036210"/>
              <a:gd name="connsiteY319" fmla="*/ 610033 h 1335540"/>
              <a:gd name="connsiteX320" fmla="*/ 810972 w 1036210"/>
              <a:gd name="connsiteY320" fmla="*/ 617067 h 1335540"/>
              <a:gd name="connsiteX321" fmla="*/ 809956 w 1036210"/>
              <a:gd name="connsiteY321" fmla="*/ 624427 h 1335540"/>
              <a:gd name="connsiteX322" fmla="*/ 808940 w 1036210"/>
              <a:gd name="connsiteY322" fmla="*/ 631461 h 1335540"/>
              <a:gd name="connsiteX323" fmla="*/ 807754 w 1036210"/>
              <a:gd name="connsiteY323" fmla="*/ 638331 h 1335540"/>
              <a:gd name="connsiteX324" fmla="*/ 806569 w 1036210"/>
              <a:gd name="connsiteY324" fmla="*/ 645364 h 1335540"/>
              <a:gd name="connsiteX325" fmla="*/ 805045 w 1036210"/>
              <a:gd name="connsiteY325" fmla="*/ 652398 h 1335540"/>
              <a:gd name="connsiteX326" fmla="*/ 803182 w 1036210"/>
              <a:gd name="connsiteY326" fmla="*/ 659268 h 1335540"/>
              <a:gd name="connsiteX327" fmla="*/ 801488 w 1036210"/>
              <a:gd name="connsiteY327" fmla="*/ 666301 h 1335540"/>
              <a:gd name="connsiteX328" fmla="*/ 799456 w 1036210"/>
              <a:gd name="connsiteY328" fmla="*/ 673171 h 1335540"/>
              <a:gd name="connsiteX329" fmla="*/ 797255 w 1036210"/>
              <a:gd name="connsiteY329" fmla="*/ 679878 h 1335540"/>
              <a:gd name="connsiteX330" fmla="*/ 795053 w 1036210"/>
              <a:gd name="connsiteY330" fmla="*/ 686748 h 1335540"/>
              <a:gd name="connsiteX331" fmla="*/ 792513 w 1036210"/>
              <a:gd name="connsiteY331" fmla="*/ 693454 h 1335540"/>
              <a:gd name="connsiteX332" fmla="*/ 789803 w 1036210"/>
              <a:gd name="connsiteY332" fmla="*/ 700160 h 1335540"/>
              <a:gd name="connsiteX333" fmla="*/ 787094 w 1036210"/>
              <a:gd name="connsiteY333" fmla="*/ 706703 h 1335540"/>
              <a:gd name="connsiteX334" fmla="*/ 784045 w 1036210"/>
              <a:gd name="connsiteY334" fmla="*/ 713246 h 1335540"/>
              <a:gd name="connsiteX335" fmla="*/ 780997 w 1036210"/>
              <a:gd name="connsiteY335" fmla="*/ 719789 h 1335540"/>
              <a:gd name="connsiteX336" fmla="*/ 777610 w 1036210"/>
              <a:gd name="connsiteY336" fmla="*/ 726332 h 1335540"/>
              <a:gd name="connsiteX337" fmla="*/ 774392 w 1036210"/>
              <a:gd name="connsiteY337" fmla="*/ 732711 h 1335540"/>
              <a:gd name="connsiteX338" fmla="*/ 770667 w 1036210"/>
              <a:gd name="connsiteY338" fmla="*/ 738926 h 1335540"/>
              <a:gd name="connsiteX339" fmla="*/ 769933 w 1036210"/>
              <a:gd name="connsiteY339" fmla="*/ 740344 h 1335540"/>
              <a:gd name="connsiteX340" fmla="*/ 769650 w 1036210"/>
              <a:gd name="connsiteY340" fmla="*/ 740726 h 1335540"/>
              <a:gd name="connsiteX341" fmla="*/ 769820 w 1036210"/>
              <a:gd name="connsiteY341" fmla="*/ 740563 h 1335540"/>
              <a:gd name="connsiteX342" fmla="*/ 769933 w 1036210"/>
              <a:gd name="connsiteY342" fmla="*/ 740344 h 1335540"/>
              <a:gd name="connsiteX343" fmla="*/ 770497 w 1036210"/>
              <a:gd name="connsiteY343" fmla="*/ 739581 h 1335540"/>
              <a:gd name="connsiteX344" fmla="*/ 771175 w 1036210"/>
              <a:gd name="connsiteY344" fmla="*/ 738763 h 1335540"/>
              <a:gd name="connsiteX345" fmla="*/ 770159 w 1036210"/>
              <a:gd name="connsiteY345" fmla="*/ 740290 h 1335540"/>
              <a:gd name="connsiteX346" fmla="*/ 770159 w 1036210"/>
              <a:gd name="connsiteY346" fmla="*/ 740235 h 1335540"/>
              <a:gd name="connsiteX347" fmla="*/ 769989 w 1036210"/>
              <a:gd name="connsiteY347" fmla="*/ 740399 h 1335540"/>
              <a:gd name="connsiteX348" fmla="*/ 769752 w 1036210"/>
              <a:gd name="connsiteY348" fmla="*/ 740791 h 1335540"/>
              <a:gd name="connsiteX349" fmla="*/ 769650 w 1036210"/>
              <a:gd name="connsiteY349" fmla="*/ 740889 h 1335540"/>
              <a:gd name="connsiteX350" fmla="*/ 769396 w 1036210"/>
              <a:gd name="connsiteY350" fmla="*/ 741380 h 1335540"/>
              <a:gd name="connsiteX351" fmla="*/ 768804 w 1036210"/>
              <a:gd name="connsiteY351" fmla="*/ 742361 h 1335540"/>
              <a:gd name="connsiteX352" fmla="*/ 768804 w 1036210"/>
              <a:gd name="connsiteY352" fmla="*/ 742443 h 1335540"/>
              <a:gd name="connsiteX353" fmla="*/ 768691 w 1036210"/>
              <a:gd name="connsiteY353" fmla="*/ 742634 h 1335540"/>
              <a:gd name="connsiteX354" fmla="*/ 768465 w 1036210"/>
              <a:gd name="connsiteY354" fmla="*/ 742852 h 1335540"/>
              <a:gd name="connsiteX355" fmla="*/ 766941 w 1036210"/>
              <a:gd name="connsiteY355" fmla="*/ 746124 h 1335540"/>
              <a:gd name="connsiteX356" fmla="*/ 763554 w 1036210"/>
              <a:gd name="connsiteY356" fmla="*/ 752339 h 1335540"/>
              <a:gd name="connsiteX357" fmla="*/ 759828 w 1036210"/>
              <a:gd name="connsiteY357" fmla="*/ 758555 h 1335540"/>
              <a:gd name="connsiteX358" fmla="*/ 756272 w 1036210"/>
              <a:gd name="connsiteY358" fmla="*/ 764771 h 1335540"/>
              <a:gd name="connsiteX359" fmla="*/ 752208 w 1036210"/>
              <a:gd name="connsiteY359" fmla="*/ 770823 h 1335540"/>
              <a:gd name="connsiteX360" fmla="*/ 748143 w 1036210"/>
              <a:gd name="connsiteY360" fmla="*/ 776875 h 1335540"/>
              <a:gd name="connsiteX361" fmla="*/ 743910 w 1036210"/>
              <a:gd name="connsiteY361" fmla="*/ 783090 h 1335540"/>
              <a:gd name="connsiteX362" fmla="*/ 739337 w 1036210"/>
              <a:gd name="connsiteY362" fmla="*/ 789142 h 1335540"/>
              <a:gd name="connsiteX363" fmla="*/ 730531 w 1036210"/>
              <a:gd name="connsiteY363" fmla="*/ 801247 h 1335540"/>
              <a:gd name="connsiteX364" fmla="*/ 721556 w 1036210"/>
              <a:gd name="connsiteY364" fmla="*/ 813678 h 1335540"/>
              <a:gd name="connsiteX365" fmla="*/ 717153 w 1036210"/>
              <a:gd name="connsiteY365" fmla="*/ 820057 h 1335540"/>
              <a:gd name="connsiteX366" fmla="*/ 712749 w 1036210"/>
              <a:gd name="connsiteY366" fmla="*/ 826600 h 1335540"/>
              <a:gd name="connsiteX367" fmla="*/ 708516 w 1036210"/>
              <a:gd name="connsiteY367" fmla="*/ 832979 h 1335540"/>
              <a:gd name="connsiteX368" fmla="*/ 704621 w 1036210"/>
              <a:gd name="connsiteY368" fmla="*/ 839686 h 1335540"/>
              <a:gd name="connsiteX369" fmla="*/ 700556 w 1036210"/>
              <a:gd name="connsiteY369" fmla="*/ 846392 h 1335540"/>
              <a:gd name="connsiteX370" fmla="*/ 696661 w 1036210"/>
              <a:gd name="connsiteY370" fmla="*/ 853098 h 1335540"/>
              <a:gd name="connsiteX371" fmla="*/ 693105 w 1036210"/>
              <a:gd name="connsiteY371" fmla="*/ 860295 h 1335540"/>
              <a:gd name="connsiteX372" fmla="*/ 689549 w 1036210"/>
              <a:gd name="connsiteY372" fmla="*/ 867165 h 1335540"/>
              <a:gd name="connsiteX373" fmla="*/ 686500 w 1036210"/>
              <a:gd name="connsiteY373" fmla="*/ 874362 h 1335540"/>
              <a:gd name="connsiteX374" fmla="*/ 683452 w 1036210"/>
              <a:gd name="connsiteY374" fmla="*/ 881396 h 1335540"/>
              <a:gd name="connsiteX375" fmla="*/ 680743 w 1036210"/>
              <a:gd name="connsiteY375" fmla="*/ 888757 h 1335540"/>
              <a:gd name="connsiteX376" fmla="*/ 678203 w 1036210"/>
              <a:gd name="connsiteY376" fmla="*/ 896281 h 1335540"/>
              <a:gd name="connsiteX377" fmla="*/ 676001 w 1036210"/>
              <a:gd name="connsiteY377" fmla="*/ 903642 h 1335540"/>
              <a:gd name="connsiteX378" fmla="*/ 673969 w 1036210"/>
              <a:gd name="connsiteY378" fmla="*/ 911002 h 1335540"/>
              <a:gd name="connsiteX379" fmla="*/ 672106 w 1036210"/>
              <a:gd name="connsiteY379" fmla="*/ 918526 h 1335540"/>
              <a:gd name="connsiteX380" fmla="*/ 670582 w 1036210"/>
              <a:gd name="connsiteY380" fmla="*/ 926051 h 1335540"/>
              <a:gd name="connsiteX381" fmla="*/ 669227 w 1036210"/>
              <a:gd name="connsiteY381" fmla="*/ 933575 h 1335540"/>
              <a:gd name="connsiteX382" fmla="*/ 668211 w 1036210"/>
              <a:gd name="connsiteY382" fmla="*/ 941099 h 1335540"/>
              <a:gd name="connsiteX383" fmla="*/ 667364 w 1036210"/>
              <a:gd name="connsiteY383" fmla="*/ 948623 h 1335540"/>
              <a:gd name="connsiteX384" fmla="*/ 666687 w 1036210"/>
              <a:gd name="connsiteY384" fmla="*/ 956311 h 1335540"/>
              <a:gd name="connsiteX385" fmla="*/ 666010 w 1036210"/>
              <a:gd name="connsiteY385" fmla="*/ 963999 h 1335540"/>
              <a:gd name="connsiteX386" fmla="*/ 665840 w 1036210"/>
              <a:gd name="connsiteY386" fmla="*/ 971523 h 1335540"/>
              <a:gd name="connsiteX387" fmla="*/ 665671 w 1036210"/>
              <a:gd name="connsiteY387" fmla="*/ 979047 h 1335540"/>
              <a:gd name="connsiteX388" fmla="*/ 665840 w 1036210"/>
              <a:gd name="connsiteY388" fmla="*/ 986735 h 1335540"/>
              <a:gd name="connsiteX389" fmla="*/ 666179 w 1036210"/>
              <a:gd name="connsiteY389" fmla="*/ 994259 h 1335540"/>
              <a:gd name="connsiteX390" fmla="*/ 666687 w 1036210"/>
              <a:gd name="connsiteY390" fmla="*/ 1001784 h 1335540"/>
              <a:gd name="connsiteX391" fmla="*/ 667703 w 1036210"/>
              <a:gd name="connsiteY391" fmla="*/ 994259 h 1335540"/>
              <a:gd name="connsiteX392" fmla="*/ 668550 w 1036210"/>
              <a:gd name="connsiteY392" fmla="*/ 986899 h 1335540"/>
              <a:gd name="connsiteX393" fmla="*/ 669735 w 1036210"/>
              <a:gd name="connsiteY393" fmla="*/ 979374 h 1335540"/>
              <a:gd name="connsiteX394" fmla="*/ 670921 w 1036210"/>
              <a:gd name="connsiteY394" fmla="*/ 972014 h 1335540"/>
              <a:gd name="connsiteX395" fmla="*/ 672275 w 1036210"/>
              <a:gd name="connsiteY395" fmla="*/ 964653 h 1335540"/>
              <a:gd name="connsiteX396" fmla="*/ 673969 w 1036210"/>
              <a:gd name="connsiteY396" fmla="*/ 957293 h 1335540"/>
              <a:gd name="connsiteX397" fmla="*/ 675662 w 1036210"/>
              <a:gd name="connsiteY397" fmla="*/ 949932 h 1335540"/>
              <a:gd name="connsiteX398" fmla="*/ 677525 w 1036210"/>
              <a:gd name="connsiteY398" fmla="*/ 942898 h 1335540"/>
              <a:gd name="connsiteX399" fmla="*/ 679557 w 1036210"/>
              <a:gd name="connsiteY399" fmla="*/ 935701 h 1335540"/>
              <a:gd name="connsiteX400" fmla="*/ 681759 w 1036210"/>
              <a:gd name="connsiteY400" fmla="*/ 928668 h 1335540"/>
              <a:gd name="connsiteX401" fmla="*/ 683960 w 1036210"/>
              <a:gd name="connsiteY401" fmla="*/ 921634 h 1335540"/>
              <a:gd name="connsiteX402" fmla="*/ 686670 w 1036210"/>
              <a:gd name="connsiteY402" fmla="*/ 914764 h 1335540"/>
              <a:gd name="connsiteX403" fmla="*/ 689379 w 1036210"/>
              <a:gd name="connsiteY403" fmla="*/ 908058 h 1335540"/>
              <a:gd name="connsiteX404" fmla="*/ 692428 w 1036210"/>
              <a:gd name="connsiteY404" fmla="*/ 901188 h 1335540"/>
              <a:gd name="connsiteX405" fmla="*/ 695476 w 1036210"/>
              <a:gd name="connsiteY405" fmla="*/ 894482 h 1335540"/>
              <a:gd name="connsiteX406" fmla="*/ 698863 w 1036210"/>
              <a:gd name="connsiteY406" fmla="*/ 887939 h 1335540"/>
              <a:gd name="connsiteX407" fmla="*/ 702250 w 1036210"/>
              <a:gd name="connsiteY407" fmla="*/ 881396 h 1335540"/>
              <a:gd name="connsiteX408" fmla="*/ 705975 w 1036210"/>
              <a:gd name="connsiteY408" fmla="*/ 875180 h 1335540"/>
              <a:gd name="connsiteX409" fmla="*/ 709701 w 1036210"/>
              <a:gd name="connsiteY409" fmla="*/ 868801 h 1335540"/>
              <a:gd name="connsiteX410" fmla="*/ 713766 w 1036210"/>
              <a:gd name="connsiteY410" fmla="*/ 862749 h 1335540"/>
              <a:gd name="connsiteX411" fmla="*/ 717999 w 1036210"/>
              <a:gd name="connsiteY411" fmla="*/ 856697 h 1335540"/>
              <a:gd name="connsiteX412" fmla="*/ 722064 w 1036210"/>
              <a:gd name="connsiteY412" fmla="*/ 850645 h 1335540"/>
              <a:gd name="connsiteX413" fmla="*/ 726636 w 1036210"/>
              <a:gd name="connsiteY413" fmla="*/ 844756 h 1335540"/>
              <a:gd name="connsiteX414" fmla="*/ 731209 w 1036210"/>
              <a:gd name="connsiteY414" fmla="*/ 838868 h 1335540"/>
              <a:gd name="connsiteX415" fmla="*/ 740523 w 1036210"/>
              <a:gd name="connsiteY415" fmla="*/ 827254 h 1335540"/>
              <a:gd name="connsiteX416" fmla="*/ 750176 w 1036210"/>
              <a:gd name="connsiteY416" fmla="*/ 815641 h 1335540"/>
              <a:gd name="connsiteX417" fmla="*/ 759998 w 1036210"/>
              <a:gd name="connsiteY417" fmla="*/ 803864 h 1335540"/>
              <a:gd name="connsiteX418" fmla="*/ 769820 w 1036210"/>
              <a:gd name="connsiteY418" fmla="*/ 791923 h 1335540"/>
              <a:gd name="connsiteX419" fmla="*/ 774562 w 1036210"/>
              <a:gd name="connsiteY419" fmla="*/ 785708 h 1335540"/>
              <a:gd name="connsiteX420" fmla="*/ 779473 w 1036210"/>
              <a:gd name="connsiteY420" fmla="*/ 779328 h 1335540"/>
              <a:gd name="connsiteX421" fmla="*/ 783876 w 1036210"/>
              <a:gd name="connsiteY421" fmla="*/ 772949 h 1335540"/>
              <a:gd name="connsiteX422" fmla="*/ 788279 w 1036210"/>
              <a:gd name="connsiteY422" fmla="*/ 766243 h 1335540"/>
              <a:gd name="connsiteX423" fmla="*/ 790481 w 1036210"/>
              <a:gd name="connsiteY423" fmla="*/ 762971 h 1335540"/>
              <a:gd name="connsiteX424" fmla="*/ 792682 w 1036210"/>
              <a:gd name="connsiteY424" fmla="*/ 759373 h 1335540"/>
              <a:gd name="connsiteX425" fmla="*/ 794037 w 1036210"/>
              <a:gd name="connsiteY425" fmla="*/ 756756 h 1335540"/>
              <a:gd name="connsiteX426" fmla="*/ 794545 w 1036210"/>
              <a:gd name="connsiteY426" fmla="*/ 756101 h 1335540"/>
              <a:gd name="connsiteX427" fmla="*/ 794884 w 1036210"/>
              <a:gd name="connsiteY427" fmla="*/ 755447 h 1335540"/>
              <a:gd name="connsiteX428" fmla="*/ 794545 w 1036210"/>
              <a:gd name="connsiteY428" fmla="*/ 755774 h 1335540"/>
              <a:gd name="connsiteX429" fmla="*/ 794884 w 1036210"/>
              <a:gd name="connsiteY429" fmla="*/ 755120 h 1335540"/>
              <a:gd name="connsiteX430" fmla="*/ 794884 w 1036210"/>
              <a:gd name="connsiteY430" fmla="*/ 755447 h 1335540"/>
              <a:gd name="connsiteX431" fmla="*/ 795053 w 1036210"/>
              <a:gd name="connsiteY431" fmla="*/ 755120 h 1335540"/>
              <a:gd name="connsiteX432" fmla="*/ 795392 w 1036210"/>
              <a:gd name="connsiteY432" fmla="*/ 754466 h 1335540"/>
              <a:gd name="connsiteX433" fmla="*/ 796069 w 1036210"/>
              <a:gd name="connsiteY433" fmla="*/ 753484 h 1335540"/>
              <a:gd name="connsiteX434" fmla="*/ 800303 w 1036210"/>
              <a:gd name="connsiteY434" fmla="*/ 746778 h 1335540"/>
              <a:gd name="connsiteX435" fmla="*/ 804537 w 1036210"/>
              <a:gd name="connsiteY435" fmla="*/ 740071 h 1335540"/>
              <a:gd name="connsiteX436" fmla="*/ 808262 w 1036210"/>
              <a:gd name="connsiteY436" fmla="*/ 733202 h 1335540"/>
              <a:gd name="connsiteX437" fmla="*/ 811988 w 1036210"/>
              <a:gd name="connsiteY437" fmla="*/ 726004 h 1335540"/>
              <a:gd name="connsiteX438" fmla="*/ 815544 w 1036210"/>
              <a:gd name="connsiteY438" fmla="*/ 718971 h 1335540"/>
              <a:gd name="connsiteX439" fmla="*/ 818931 w 1036210"/>
              <a:gd name="connsiteY439" fmla="*/ 711774 h 1335540"/>
              <a:gd name="connsiteX440" fmla="*/ 821979 w 1036210"/>
              <a:gd name="connsiteY440" fmla="*/ 704577 h 1335540"/>
              <a:gd name="connsiteX441" fmla="*/ 825028 w 1036210"/>
              <a:gd name="connsiteY441" fmla="*/ 697380 h 1335540"/>
              <a:gd name="connsiteX442" fmla="*/ 827906 w 1036210"/>
              <a:gd name="connsiteY442" fmla="*/ 690019 h 1335540"/>
              <a:gd name="connsiteX443" fmla="*/ 830616 w 1036210"/>
              <a:gd name="connsiteY443" fmla="*/ 682331 h 1335540"/>
              <a:gd name="connsiteX444" fmla="*/ 832987 w 1036210"/>
              <a:gd name="connsiteY444" fmla="*/ 674971 h 1335540"/>
              <a:gd name="connsiteX445" fmla="*/ 835188 w 1036210"/>
              <a:gd name="connsiteY445" fmla="*/ 667283 h 1335540"/>
              <a:gd name="connsiteX446" fmla="*/ 837221 w 1036210"/>
              <a:gd name="connsiteY446" fmla="*/ 659595 h 1335540"/>
              <a:gd name="connsiteX447" fmla="*/ 839084 w 1036210"/>
              <a:gd name="connsiteY447" fmla="*/ 651907 h 1335540"/>
              <a:gd name="connsiteX448" fmla="*/ 840608 w 1036210"/>
              <a:gd name="connsiteY448" fmla="*/ 644219 h 1335540"/>
              <a:gd name="connsiteX449" fmla="*/ 842301 w 1036210"/>
              <a:gd name="connsiteY449" fmla="*/ 636532 h 1335540"/>
              <a:gd name="connsiteX450" fmla="*/ 843487 w 1036210"/>
              <a:gd name="connsiteY450" fmla="*/ 628680 h 1335540"/>
              <a:gd name="connsiteX451" fmla="*/ 844503 w 1036210"/>
              <a:gd name="connsiteY451" fmla="*/ 620829 h 1335540"/>
              <a:gd name="connsiteX452" fmla="*/ 845350 w 1036210"/>
              <a:gd name="connsiteY452" fmla="*/ 613141 h 1335540"/>
              <a:gd name="connsiteX453" fmla="*/ 846027 w 1036210"/>
              <a:gd name="connsiteY453" fmla="*/ 605126 h 1335540"/>
              <a:gd name="connsiteX454" fmla="*/ 846535 w 1036210"/>
              <a:gd name="connsiteY454" fmla="*/ 597275 h 1335540"/>
              <a:gd name="connsiteX455" fmla="*/ 846874 w 1036210"/>
              <a:gd name="connsiteY455" fmla="*/ 589423 h 1335540"/>
              <a:gd name="connsiteX456" fmla="*/ 846874 w 1036210"/>
              <a:gd name="connsiteY456" fmla="*/ 581572 h 1335540"/>
              <a:gd name="connsiteX457" fmla="*/ 846874 w 1036210"/>
              <a:gd name="connsiteY457" fmla="*/ 573557 h 1335540"/>
              <a:gd name="connsiteX458" fmla="*/ 846535 w 1036210"/>
              <a:gd name="connsiteY458" fmla="*/ 565869 h 1335540"/>
              <a:gd name="connsiteX459" fmla="*/ 846027 w 1036210"/>
              <a:gd name="connsiteY459" fmla="*/ 558018 h 1335540"/>
              <a:gd name="connsiteX460" fmla="*/ 845350 w 1036210"/>
              <a:gd name="connsiteY460" fmla="*/ 550003 h 1335540"/>
              <a:gd name="connsiteX461" fmla="*/ 844503 w 1036210"/>
              <a:gd name="connsiteY461" fmla="*/ 542152 h 1335540"/>
              <a:gd name="connsiteX462" fmla="*/ 843487 w 1036210"/>
              <a:gd name="connsiteY462" fmla="*/ 534464 h 1335540"/>
              <a:gd name="connsiteX463" fmla="*/ 842301 w 1036210"/>
              <a:gd name="connsiteY463" fmla="*/ 526449 h 1335540"/>
              <a:gd name="connsiteX464" fmla="*/ 840608 w 1036210"/>
              <a:gd name="connsiteY464" fmla="*/ 518761 h 1335540"/>
              <a:gd name="connsiteX465" fmla="*/ 839084 w 1036210"/>
              <a:gd name="connsiteY465" fmla="*/ 511073 h 1335540"/>
              <a:gd name="connsiteX466" fmla="*/ 837221 w 1036210"/>
              <a:gd name="connsiteY466" fmla="*/ 503386 h 1335540"/>
              <a:gd name="connsiteX467" fmla="*/ 835019 w 1036210"/>
              <a:gd name="connsiteY467" fmla="*/ 495698 h 1335540"/>
              <a:gd name="connsiteX468" fmla="*/ 832818 w 1036210"/>
              <a:gd name="connsiteY468" fmla="*/ 488174 h 1335540"/>
              <a:gd name="connsiteX469" fmla="*/ 830447 w 1036210"/>
              <a:gd name="connsiteY469" fmla="*/ 480649 h 1335540"/>
              <a:gd name="connsiteX470" fmla="*/ 827737 w 1036210"/>
              <a:gd name="connsiteY470" fmla="*/ 473289 h 1335540"/>
              <a:gd name="connsiteX471" fmla="*/ 825028 w 1036210"/>
              <a:gd name="connsiteY471" fmla="*/ 465764 h 1335540"/>
              <a:gd name="connsiteX472" fmla="*/ 821979 w 1036210"/>
              <a:gd name="connsiteY472" fmla="*/ 458404 h 1335540"/>
              <a:gd name="connsiteX473" fmla="*/ 818931 w 1036210"/>
              <a:gd name="connsiteY473" fmla="*/ 451207 h 1335540"/>
              <a:gd name="connsiteX474" fmla="*/ 815375 w 1036210"/>
              <a:gd name="connsiteY474" fmla="*/ 444010 h 1335540"/>
              <a:gd name="connsiteX475" fmla="*/ 811988 w 1036210"/>
              <a:gd name="connsiteY475" fmla="*/ 436976 h 1335540"/>
              <a:gd name="connsiteX476" fmla="*/ 808093 w 1036210"/>
              <a:gd name="connsiteY476" fmla="*/ 429943 h 1335540"/>
              <a:gd name="connsiteX477" fmla="*/ 804198 w 1036210"/>
              <a:gd name="connsiteY477" fmla="*/ 422909 h 1335540"/>
              <a:gd name="connsiteX478" fmla="*/ 800303 w 1036210"/>
              <a:gd name="connsiteY478" fmla="*/ 416039 h 1335540"/>
              <a:gd name="connsiteX479" fmla="*/ 795900 w 1036210"/>
              <a:gd name="connsiteY479" fmla="*/ 409333 h 1335540"/>
              <a:gd name="connsiteX480" fmla="*/ 791497 w 1036210"/>
              <a:gd name="connsiteY480" fmla="*/ 402790 h 1335540"/>
              <a:gd name="connsiteX481" fmla="*/ 787094 w 1036210"/>
              <a:gd name="connsiteY481" fmla="*/ 396247 h 1335540"/>
              <a:gd name="connsiteX482" fmla="*/ 782352 w 1036210"/>
              <a:gd name="connsiteY482" fmla="*/ 389868 h 1335540"/>
              <a:gd name="connsiteX483" fmla="*/ 777441 w 1036210"/>
              <a:gd name="connsiteY483" fmla="*/ 383652 h 1335540"/>
              <a:gd name="connsiteX484" fmla="*/ 772360 w 1036210"/>
              <a:gd name="connsiteY484" fmla="*/ 377437 h 1335540"/>
              <a:gd name="connsiteX485" fmla="*/ 767280 w 1036210"/>
              <a:gd name="connsiteY485" fmla="*/ 371548 h 1335540"/>
              <a:gd name="connsiteX486" fmla="*/ 761860 w 1036210"/>
              <a:gd name="connsiteY486" fmla="*/ 365496 h 1335540"/>
              <a:gd name="connsiteX487" fmla="*/ 756441 w 1036210"/>
              <a:gd name="connsiteY487" fmla="*/ 359771 h 1335540"/>
              <a:gd name="connsiteX488" fmla="*/ 750684 w 1036210"/>
              <a:gd name="connsiteY488" fmla="*/ 354210 h 1335540"/>
              <a:gd name="connsiteX489" fmla="*/ 744926 w 1036210"/>
              <a:gd name="connsiteY489" fmla="*/ 348648 h 1335540"/>
              <a:gd name="connsiteX490" fmla="*/ 738999 w 1036210"/>
              <a:gd name="connsiteY490" fmla="*/ 343250 h 1335540"/>
              <a:gd name="connsiteX491" fmla="*/ 732902 w 1036210"/>
              <a:gd name="connsiteY491" fmla="*/ 338016 h 1335540"/>
              <a:gd name="connsiteX492" fmla="*/ 726806 w 1036210"/>
              <a:gd name="connsiteY492" fmla="*/ 333109 h 1335540"/>
              <a:gd name="connsiteX493" fmla="*/ 720540 w 1036210"/>
              <a:gd name="connsiteY493" fmla="*/ 328202 h 1335540"/>
              <a:gd name="connsiteX494" fmla="*/ 714104 w 1036210"/>
              <a:gd name="connsiteY494" fmla="*/ 323295 h 1335540"/>
              <a:gd name="connsiteX495" fmla="*/ 707669 w 1036210"/>
              <a:gd name="connsiteY495" fmla="*/ 318715 h 1335540"/>
              <a:gd name="connsiteX496" fmla="*/ 701064 w 1036210"/>
              <a:gd name="connsiteY496" fmla="*/ 314135 h 1335540"/>
              <a:gd name="connsiteX497" fmla="*/ 694460 w 1036210"/>
              <a:gd name="connsiteY497" fmla="*/ 310046 h 1335540"/>
              <a:gd name="connsiteX498" fmla="*/ 687517 w 1036210"/>
              <a:gd name="connsiteY498" fmla="*/ 305793 h 1335540"/>
              <a:gd name="connsiteX499" fmla="*/ 680743 w 1036210"/>
              <a:gd name="connsiteY499" fmla="*/ 301867 h 1335540"/>
              <a:gd name="connsiteX500" fmla="*/ 673630 w 1036210"/>
              <a:gd name="connsiteY500" fmla="*/ 298105 h 1335540"/>
              <a:gd name="connsiteX501" fmla="*/ 666687 w 1036210"/>
              <a:gd name="connsiteY501" fmla="*/ 294343 h 1335540"/>
              <a:gd name="connsiteX502" fmla="*/ 659235 w 1036210"/>
              <a:gd name="connsiteY502" fmla="*/ 291072 h 1335540"/>
              <a:gd name="connsiteX503" fmla="*/ 652123 w 1036210"/>
              <a:gd name="connsiteY503" fmla="*/ 287637 h 1335540"/>
              <a:gd name="connsiteX504" fmla="*/ 644671 w 1036210"/>
              <a:gd name="connsiteY504" fmla="*/ 284692 h 1335540"/>
              <a:gd name="connsiteX505" fmla="*/ 637389 w 1036210"/>
              <a:gd name="connsiteY505" fmla="*/ 281585 h 1335540"/>
              <a:gd name="connsiteX506" fmla="*/ 629938 w 1036210"/>
              <a:gd name="connsiteY506" fmla="*/ 278967 h 1335540"/>
              <a:gd name="connsiteX507" fmla="*/ 622317 w 1036210"/>
              <a:gd name="connsiteY507" fmla="*/ 276350 h 1335540"/>
              <a:gd name="connsiteX508" fmla="*/ 614697 w 1036210"/>
              <a:gd name="connsiteY508" fmla="*/ 274060 h 1335540"/>
              <a:gd name="connsiteX509" fmla="*/ 607076 w 1036210"/>
              <a:gd name="connsiteY509" fmla="*/ 271770 h 1335540"/>
              <a:gd name="connsiteX510" fmla="*/ 599455 w 1036210"/>
              <a:gd name="connsiteY510" fmla="*/ 269807 h 1335540"/>
              <a:gd name="connsiteX511" fmla="*/ 591835 w 1036210"/>
              <a:gd name="connsiteY511" fmla="*/ 268172 h 1335540"/>
              <a:gd name="connsiteX512" fmla="*/ 583875 w 1036210"/>
              <a:gd name="connsiteY512" fmla="*/ 266536 h 1335540"/>
              <a:gd name="connsiteX513" fmla="*/ 576085 w 1036210"/>
              <a:gd name="connsiteY513" fmla="*/ 265064 h 1335540"/>
              <a:gd name="connsiteX514" fmla="*/ 568295 w 1036210"/>
              <a:gd name="connsiteY514" fmla="*/ 263919 h 1335540"/>
              <a:gd name="connsiteX515" fmla="*/ 560505 w 1036210"/>
              <a:gd name="connsiteY515" fmla="*/ 262774 h 1335540"/>
              <a:gd name="connsiteX516" fmla="*/ 552546 w 1036210"/>
              <a:gd name="connsiteY516" fmla="*/ 261956 h 1335540"/>
              <a:gd name="connsiteX517" fmla="*/ 544756 w 1036210"/>
              <a:gd name="connsiteY517" fmla="*/ 261465 h 1335540"/>
              <a:gd name="connsiteX518" fmla="*/ 536966 w 1036210"/>
              <a:gd name="connsiteY518" fmla="*/ 260975 h 1335540"/>
              <a:gd name="connsiteX519" fmla="*/ 529176 w 1036210"/>
              <a:gd name="connsiteY519" fmla="*/ 260811 h 1335540"/>
              <a:gd name="connsiteX520" fmla="*/ 509791 w 1036210"/>
              <a:gd name="connsiteY520" fmla="*/ 227108 h 1335540"/>
              <a:gd name="connsiteX521" fmla="*/ 518947 w 1036210"/>
              <a:gd name="connsiteY521" fmla="*/ 227272 h 1335540"/>
              <a:gd name="connsiteX522" fmla="*/ 528272 w 1036210"/>
              <a:gd name="connsiteY522" fmla="*/ 227599 h 1335540"/>
              <a:gd name="connsiteX523" fmla="*/ 537597 w 1036210"/>
              <a:gd name="connsiteY523" fmla="*/ 228254 h 1335540"/>
              <a:gd name="connsiteX524" fmla="*/ 546583 w 1036210"/>
              <a:gd name="connsiteY524" fmla="*/ 228908 h 1335540"/>
              <a:gd name="connsiteX525" fmla="*/ 555909 w 1036210"/>
              <a:gd name="connsiteY525" fmla="*/ 229890 h 1335540"/>
              <a:gd name="connsiteX526" fmla="*/ 564725 w 1036210"/>
              <a:gd name="connsiteY526" fmla="*/ 231199 h 1335540"/>
              <a:gd name="connsiteX527" fmla="*/ 573881 w 1036210"/>
              <a:gd name="connsiteY527" fmla="*/ 232672 h 1335540"/>
              <a:gd name="connsiteX528" fmla="*/ 582698 w 1036210"/>
              <a:gd name="connsiteY528" fmla="*/ 234308 h 1335540"/>
              <a:gd name="connsiteX529" fmla="*/ 591684 w 1036210"/>
              <a:gd name="connsiteY529" fmla="*/ 236272 h 1335540"/>
              <a:gd name="connsiteX530" fmla="*/ 600331 w 1036210"/>
              <a:gd name="connsiteY530" fmla="*/ 238235 h 1335540"/>
              <a:gd name="connsiteX531" fmla="*/ 608808 w 1036210"/>
              <a:gd name="connsiteY531" fmla="*/ 240363 h 1335540"/>
              <a:gd name="connsiteX532" fmla="*/ 617455 w 1036210"/>
              <a:gd name="connsiteY532" fmla="*/ 242981 h 1335540"/>
              <a:gd name="connsiteX533" fmla="*/ 625933 w 1036210"/>
              <a:gd name="connsiteY533" fmla="*/ 245599 h 1335540"/>
              <a:gd name="connsiteX534" fmla="*/ 634240 w 1036210"/>
              <a:gd name="connsiteY534" fmla="*/ 248545 h 1335540"/>
              <a:gd name="connsiteX535" fmla="*/ 642718 w 1036210"/>
              <a:gd name="connsiteY535" fmla="*/ 251490 h 1335540"/>
              <a:gd name="connsiteX536" fmla="*/ 650856 w 1036210"/>
              <a:gd name="connsiteY536" fmla="*/ 254763 h 1335540"/>
              <a:gd name="connsiteX537" fmla="*/ 658825 w 1036210"/>
              <a:gd name="connsiteY537" fmla="*/ 258036 h 1335540"/>
              <a:gd name="connsiteX538" fmla="*/ 666964 w 1036210"/>
              <a:gd name="connsiteY538" fmla="*/ 261799 h 1335540"/>
              <a:gd name="connsiteX539" fmla="*/ 674763 w 1036210"/>
              <a:gd name="connsiteY539" fmla="*/ 265400 h 1335540"/>
              <a:gd name="connsiteX540" fmla="*/ 682393 w 1036210"/>
              <a:gd name="connsiteY540" fmla="*/ 269491 h 1335540"/>
              <a:gd name="connsiteX541" fmla="*/ 690022 w 1036210"/>
              <a:gd name="connsiteY541" fmla="*/ 273581 h 1335540"/>
              <a:gd name="connsiteX542" fmla="*/ 697652 w 1036210"/>
              <a:gd name="connsiteY542" fmla="*/ 277836 h 1335540"/>
              <a:gd name="connsiteX543" fmla="*/ 705113 w 1036210"/>
              <a:gd name="connsiteY543" fmla="*/ 282254 h 1335540"/>
              <a:gd name="connsiteX544" fmla="*/ 712403 w 1036210"/>
              <a:gd name="connsiteY544" fmla="*/ 287000 h 1335540"/>
              <a:gd name="connsiteX545" fmla="*/ 719524 w 1036210"/>
              <a:gd name="connsiteY545" fmla="*/ 291745 h 1335540"/>
              <a:gd name="connsiteX546" fmla="*/ 726645 w 1036210"/>
              <a:gd name="connsiteY546" fmla="*/ 296818 h 1335540"/>
              <a:gd name="connsiteX547" fmla="*/ 733427 w 1036210"/>
              <a:gd name="connsiteY547" fmla="*/ 301727 h 1335540"/>
              <a:gd name="connsiteX548" fmla="*/ 740209 w 1036210"/>
              <a:gd name="connsiteY548" fmla="*/ 307127 h 1335540"/>
              <a:gd name="connsiteX549" fmla="*/ 746821 w 1036210"/>
              <a:gd name="connsiteY549" fmla="*/ 312528 h 1335540"/>
              <a:gd name="connsiteX550" fmla="*/ 753434 w 1036210"/>
              <a:gd name="connsiteY550" fmla="*/ 318091 h 1335540"/>
              <a:gd name="connsiteX551" fmla="*/ 759707 w 1036210"/>
              <a:gd name="connsiteY551" fmla="*/ 323818 h 1335540"/>
              <a:gd name="connsiteX552" fmla="*/ 765981 w 1036210"/>
              <a:gd name="connsiteY552" fmla="*/ 329710 h 1335540"/>
              <a:gd name="connsiteX553" fmla="*/ 772084 w 1036210"/>
              <a:gd name="connsiteY553" fmla="*/ 335764 h 1335540"/>
              <a:gd name="connsiteX554" fmla="*/ 778018 w 1036210"/>
              <a:gd name="connsiteY554" fmla="*/ 341818 h 1335540"/>
              <a:gd name="connsiteX555" fmla="*/ 783783 w 1036210"/>
              <a:gd name="connsiteY555" fmla="*/ 348200 h 1335540"/>
              <a:gd name="connsiteX556" fmla="*/ 789379 w 1036210"/>
              <a:gd name="connsiteY556" fmla="*/ 354582 h 1335540"/>
              <a:gd name="connsiteX557" fmla="*/ 794974 w 1036210"/>
              <a:gd name="connsiteY557" fmla="*/ 361128 h 1335540"/>
              <a:gd name="connsiteX558" fmla="*/ 800230 w 1036210"/>
              <a:gd name="connsiteY558" fmla="*/ 367673 h 1335540"/>
              <a:gd name="connsiteX559" fmla="*/ 805486 w 1036210"/>
              <a:gd name="connsiteY559" fmla="*/ 374546 h 1335540"/>
              <a:gd name="connsiteX560" fmla="*/ 810233 w 1036210"/>
              <a:gd name="connsiteY560" fmla="*/ 381583 h 1335540"/>
              <a:gd name="connsiteX561" fmla="*/ 815150 w 1036210"/>
              <a:gd name="connsiteY561" fmla="*/ 388619 h 1335540"/>
              <a:gd name="connsiteX562" fmla="*/ 819728 w 1036210"/>
              <a:gd name="connsiteY562" fmla="*/ 395655 h 1335540"/>
              <a:gd name="connsiteX563" fmla="*/ 824306 w 1036210"/>
              <a:gd name="connsiteY563" fmla="*/ 403020 h 1335540"/>
              <a:gd name="connsiteX564" fmla="*/ 828375 w 1036210"/>
              <a:gd name="connsiteY564" fmla="*/ 410383 h 1335540"/>
              <a:gd name="connsiteX565" fmla="*/ 832614 w 1036210"/>
              <a:gd name="connsiteY565" fmla="*/ 417911 h 1335540"/>
              <a:gd name="connsiteX566" fmla="*/ 836513 w 1036210"/>
              <a:gd name="connsiteY566" fmla="*/ 425438 h 1335540"/>
              <a:gd name="connsiteX567" fmla="*/ 840244 w 1036210"/>
              <a:gd name="connsiteY567" fmla="*/ 433129 h 1335540"/>
              <a:gd name="connsiteX568" fmla="*/ 843804 w 1036210"/>
              <a:gd name="connsiteY568" fmla="*/ 440820 h 1335540"/>
              <a:gd name="connsiteX569" fmla="*/ 847026 w 1036210"/>
              <a:gd name="connsiteY569" fmla="*/ 448838 h 1335540"/>
              <a:gd name="connsiteX570" fmla="*/ 850247 w 1036210"/>
              <a:gd name="connsiteY570" fmla="*/ 456857 h 1335540"/>
              <a:gd name="connsiteX571" fmla="*/ 853129 w 1036210"/>
              <a:gd name="connsiteY571" fmla="*/ 464875 h 1335540"/>
              <a:gd name="connsiteX572" fmla="*/ 856012 w 1036210"/>
              <a:gd name="connsiteY572" fmla="*/ 473220 h 1335540"/>
              <a:gd name="connsiteX573" fmla="*/ 858555 w 1036210"/>
              <a:gd name="connsiteY573" fmla="*/ 481402 h 1335540"/>
              <a:gd name="connsiteX574" fmla="*/ 860759 w 1036210"/>
              <a:gd name="connsiteY574" fmla="*/ 489584 h 1335540"/>
              <a:gd name="connsiteX575" fmla="*/ 862963 w 1036210"/>
              <a:gd name="connsiteY575" fmla="*/ 498093 h 1335540"/>
              <a:gd name="connsiteX576" fmla="*/ 864828 w 1036210"/>
              <a:gd name="connsiteY576" fmla="*/ 506603 h 1335540"/>
              <a:gd name="connsiteX577" fmla="*/ 866524 w 1036210"/>
              <a:gd name="connsiteY577" fmla="*/ 515275 h 1335540"/>
              <a:gd name="connsiteX578" fmla="*/ 868219 w 1036210"/>
              <a:gd name="connsiteY578" fmla="*/ 523948 h 1335540"/>
              <a:gd name="connsiteX579" fmla="*/ 869406 w 1036210"/>
              <a:gd name="connsiteY579" fmla="*/ 532457 h 1335540"/>
              <a:gd name="connsiteX580" fmla="*/ 870423 w 1036210"/>
              <a:gd name="connsiteY580" fmla="*/ 541457 h 1335540"/>
              <a:gd name="connsiteX581" fmla="*/ 871101 w 1036210"/>
              <a:gd name="connsiteY581" fmla="*/ 550130 h 1335540"/>
              <a:gd name="connsiteX582" fmla="*/ 871780 w 1036210"/>
              <a:gd name="connsiteY582" fmla="*/ 559130 h 1335540"/>
              <a:gd name="connsiteX583" fmla="*/ 872119 w 1036210"/>
              <a:gd name="connsiteY583" fmla="*/ 568130 h 1335540"/>
              <a:gd name="connsiteX584" fmla="*/ 872288 w 1036210"/>
              <a:gd name="connsiteY584" fmla="*/ 577131 h 1335540"/>
              <a:gd name="connsiteX585" fmla="*/ 872119 w 1036210"/>
              <a:gd name="connsiteY585" fmla="*/ 583349 h 1335540"/>
              <a:gd name="connsiteX586" fmla="*/ 871949 w 1036210"/>
              <a:gd name="connsiteY586" fmla="*/ 589567 h 1335540"/>
              <a:gd name="connsiteX587" fmla="*/ 871780 w 1036210"/>
              <a:gd name="connsiteY587" fmla="*/ 595622 h 1335540"/>
              <a:gd name="connsiteX588" fmla="*/ 871271 w 1036210"/>
              <a:gd name="connsiteY588" fmla="*/ 601676 h 1335540"/>
              <a:gd name="connsiteX589" fmla="*/ 870932 w 1036210"/>
              <a:gd name="connsiteY589" fmla="*/ 607895 h 1335540"/>
              <a:gd name="connsiteX590" fmla="*/ 870254 w 1036210"/>
              <a:gd name="connsiteY590" fmla="*/ 613949 h 1335540"/>
              <a:gd name="connsiteX591" fmla="*/ 869576 w 1036210"/>
              <a:gd name="connsiteY591" fmla="*/ 619840 h 1335540"/>
              <a:gd name="connsiteX592" fmla="*/ 868897 w 1036210"/>
              <a:gd name="connsiteY592" fmla="*/ 625895 h 1335540"/>
              <a:gd name="connsiteX593" fmla="*/ 867880 w 1036210"/>
              <a:gd name="connsiteY593" fmla="*/ 631786 h 1335540"/>
              <a:gd name="connsiteX594" fmla="*/ 866693 w 1036210"/>
              <a:gd name="connsiteY594" fmla="*/ 637677 h 1335540"/>
              <a:gd name="connsiteX595" fmla="*/ 865676 w 1036210"/>
              <a:gd name="connsiteY595" fmla="*/ 643567 h 1335540"/>
              <a:gd name="connsiteX596" fmla="*/ 864489 w 1036210"/>
              <a:gd name="connsiteY596" fmla="*/ 649459 h 1335540"/>
              <a:gd name="connsiteX597" fmla="*/ 863302 w 1036210"/>
              <a:gd name="connsiteY597" fmla="*/ 655350 h 1335540"/>
              <a:gd name="connsiteX598" fmla="*/ 861776 w 1036210"/>
              <a:gd name="connsiteY598" fmla="*/ 661077 h 1335540"/>
              <a:gd name="connsiteX599" fmla="*/ 860250 w 1036210"/>
              <a:gd name="connsiteY599" fmla="*/ 666804 h 1335540"/>
              <a:gd name="connsiteX600" fmla="*/ 858555 w 1036210"/>
              <a:gd name="connsiteY600" fmla="*/ 672532 h 1335540"/>
              <a:gd name="connsiteX601" fmla="*/ 855164 w 1036210"/>
              <a:gd name="connsiteY601" fmla="*/ 683659 h 1335540"/>
              <a:gd name="connsiteX602" fmla="*/ 851264 w 1036210"/>
              <a:gd name="connsiteY602" fmla="*/ 694786 h 1335540"/>
              <a:gd name="connsiteX603" fmla="*/ 846856 w 1036210"/>
              <a:gd name="connsiteY603" fmla="*/ 705750 h 1335540"/>
              <a:gd name="connsiteX604" fmla="*/ 842448 w 1036210"/>
              <a:gd name="connsiteY604" fmla="*/ 716550 h 1335540"/>
              <a:gd name="connsiteX605" fmla="*/ 837361 w 1036210"/>
              <a:gd name="connsiteY605" fmla="*/ 727187 h 1335540"/>
              <a:gd name="connsiteX606" fmla="*/ 831935 w 1036210"/>
              <a:gd name="connsiteY606" fmla="*/ 737496 h 1335540"/>
              <a:gd name="connsiteX607" fmla="*/ 826340 w 1036210"/>
              <a:gd name="connsiteY607" fmla="*/ 747805 h 1335540"/>
              <a:gd name="connsiteX608" fmla="*/ 820236 w 1036210"/>
              <a:gd name="connsiteY608" fmla="*/ 757787 h 1335540"/>
              <a:gd name="connsiteX609" fmla="*/ 820236 w 1036210"/>
              <a:gd name="connsiteY609" fmla="*/ 757951 h 1335540"/>
              <a:gd name="connsiteX610" fmla="*/ 820067 w 1036210"/>
              <a:gd name="connsiteY610" fmla="*/ 758114 h 1335540"/>
              <a:gd name="connsiteX611" fmla="*/ 820067 w 1036210"/>
              <a:gd name="connsiteY611" fmla="*/ 758278 h 1335540"/>
              <a:gd name="connsiteX612" fmla="*/ 819898 w 1036210"/>
              <a:gd name="connsiteY612" fmla="*/ 758606 h 1335540"/>
              <a:gd name="connsiteX613" fmla="*/ 815829 w 1036210"/>
              <a:gd name="connsiteY613" fmla="*/ 765642 h 1335540"/>
              <a:gd name="connsiteX614" fmla="*/ 811929 w 1036210"/>
              <a:gd name="connsiteY614" fmla="*/ 772678 h 1335540"/>
              <a:gd name="connsiteX615" fmla="*/ 807520 w 1036210"/>
              <a:gd name="connsiteY615" fmla="*/ 779387 h 1335540"/>
              <a:gd name="connsiteX616" fmla="*/ 803112 w 1036210"/>
              <a:gd name="connsiteY616" fmla="*/ 785933 h 1335540"/>
              <a:gd name="connsiteX617" fmla="*/ 798534 w 1036210"/>
              <a:gd name="connsiteY617" fmla="*/ 792478 h 1335540"/>
              <a:gd name="connsiteX618" fmla="*/ 793956 w 1036210"/>
              <a:gd name="connsiteY618" fmla="*/ 798860 h 1335540"/>
              <a:gd name="connsiteX619" fmla="*/ 784292 w 1036210"/>
              <a:gd name="connsiteY619" fmla="*/ 811624 h 1335540"/>
              <a:gd name="connsiteX620" fmla="*/ 774628 w 1036210"/>
              <a:gd name="connsiteY620" fmla="*/ 824224 h 1335540"/>
              <a:gd name="connsiteX621" fmla="*/ 764624 w 1036210"/>
              <a:gd name="connsiteY621" fmla="*/ 837152 h 1335540"/>
              <a:gd name="connsiteX622" fmla="*/ 759707 w 1036210"/>
              <a:gd name="connsiteY622" fmla="*/ 843697 h 1335540"/>
              <a:gd name="connsiteX623" fmla="*/ 755130 w 1036210"/>
              <a:gd name="connsiteY623" fmla="*/ 850570 h 1335540"/>
              <a:gd name="connsiteX624" fmla="*/ 750382 w 1036210"/>
              <a:gd name="connsiteY624" fmla="*/ 857443 h 1335540"/>
              <a:gd name="connsiteX625" fmla="*/ 745635 w 1036210"/>
              <a:gd name="connsiteY625" fmla="*/ 864480 h 1335540"/>
              <a:gd name="connsiteX626" fmla="*/ 741057 w 1036210"/>
              <a:gd name="connsiteY626" fmla="*/ 872007 h 1335540"/>
              <a:gd name="connsiteX627" fmla="*/ 736818 w 1036210"/>
              <a:gd name="connsiteY627" fmla="*/ 879698 h 1335540"/>
              <a:gd name="connsiteX628" fmla="*/ 732580 w 1036210"/>
              <a:gd name="connsiteY628" fmla="*/ 887552 h 1335540"/>
              <a:gd name="connsiteX629" fmla="*/ 728340 w 1036210"/>
              <a:gd name="connsiteY629" fmla="*/ 895734 h 1335540"/>
              <a:gd name="connsiteX630" fmla="*/ 724611 w 1036210"/>
              <a:gd name="connsiteY630" fmla="*/ 904407 h 1335540"/>
              <a:gd name="connsiteX631" fmla="*/ 720881 w 1036210"/>
              <a:gd name="connsiteY631" fmla="*/ 913407 h 1335540"/>
              <a:gd name="connsiteX632" fmla="*/ 717489 w 1036210"/>
              <a:gd name="connsiteY632" fmla="*/ 922898 h 1335540"/>
              <a:gd name="connsiteX633" fmla="*/ 714268 w 1036210"/>
              <a:gd name="connsiteY633" fmla="*/ 932717 h 1335540"/>
              <a:gd name="connsiteX634" fmla="*/ 711555 w 1036210"/>
              <a:gd name="connsiteY634" fmla="*/ 943026 h 1335540"/>
              <a:gd name="connsiteX635" fmla="*/ 710029 w 1036210"/>
              <a:gd name="connsiteY635" fmla="*/ 948426 h 1335540"/>
              <a:gd name="connsiteX636" fmla="*/ 708842 w 1036210"/>
              <a:gd name="connsiteY636" fmla="*/ 953826 h 1335540"/>
              <a:gd name="connsiteX637" fmla="*/ 707655 w 1036210"/>
              <a:gd name="connsiteY637" fmla="*/ 959390 h 1335540"/>
              <a:gd name="connsiteX638" fmla="*/ 706638 w 1036210"/>
              <a:gd name="connsiteY638" fmla="*/ 965281 h 1335540"/>
              <a:gd name="connsiteX639" fmla="*/ 705621 w 1036210"/>
              <a:gd name="connsiteY639" fmla="*/ 971171 h 1335540"/>
              <a:gd name="connsiteX640" fmla="*/ 704603 w 1036210"/>
              <a:gd name="connsiteY640" fmla="*/ 977226 h 1335540"/>
              <a:gd name="connsiteX641" fmla="*/ 703586 w 1036210"/>
              <a:gd name="connsiteY641" fmla="*/ 983281 h 1335540"/>
              <a:gd name="connsiteX642" fmla="*/ 702908 w 1036210"/>
              <a:gd name="connsiteY642" fmla="*/ 989663 h 1335540"/>
              <a:gd name="connsiteX643" fmla="*/ 702230 w 1036210"/>
              <a:gd name="connsiteY643" fmla="*/ 996208 h 1335540"/>
              <a:gd name="connsiteX644" fmla="*/ 701721 w 1036210"/>
              <a:gd name="connsiteY644" fmla="*/ 1002754 h 1335540"/>
              <a:gd name="connsiteX645" fmla="*/ 701382 w 1036210"/>
              <a:gd name="connsiteY645" fmla="*/ 1009626 h 1335540"/>
              <a:gd name="connsiteX646" fmla="*/ 700873 w 1036210"/>
              <a:gd name="connsiteY646" fmla="*/ 1016499 h 1335540"/>
              <a:gd name="connsiteX647" fmla="*/ 700704 w 1036210"/>
              <a:gd name="connsiteY647" fmla="*/ 1023863 h 1335540"/>
              <a:gd name="connsiteX648" fmla="*/ 700534 w 1036210"/>
              <a:gd name="connsiteY648" fmla="*/ 1031063 h 1335540"/>
              <a:gd name="connsiteX649" fmla="*/ 700365 w 1036210"/>
              <a:gd name="connsiteY649" fmla="*/ 1033845 h 1335540"/>
              <a:gd name="connsiteX650" fmla="*/ 699856 w 1036210"/>
              <a:gd name="connsiteY650" fmla="*/ 1036791 h 1335540"/>
              <a:gd name="connsiteX651" fmla="*/ 699178 w 1036210"/>
              <a:gd name="connsiteY651" fmla="*/ 1039572 h 1335540"/>
              <a:gd name="connsiteX652" fmla="*/ 698161 w 1036210"/>
              <a:gd name="connsiteY652" fmla="*/ 1042354 h 1335540"/>
              <a:gd name="connsiteX653" fmla="*/ 696804 w 1036210"/>
              <a:gd name="connsiteY653" fmla="*/ 1044645 h 1335540"/>
              <a:gd name="connsiteX654" fmla="*/ 695279 w 1036210"/>
              <a:gd name="connsiteY654" fmla="*/ 1047100 h 1335540"/>
              <a:gd name="connsiteX655" fmla="*/ 693583 w 1036210"/>
              <a:gd name="connsiteY655" fmla="*/ 1049391 h 1335540"/>
              <a:gd name="connsiteX656" fmla="*/ 691548 w 1036210"/>
              <a:gd name="connsiteY656" fmla="*/ 1051354 h 1335540"/>
              <a:gd name="connsiteX657" fmla="*/ 689514 w 1036210"/>
              <a:gd name="connsiteY657" fmla="*/ 1053154 h 1335540"/>
              <a:gd name="connsiteX658" fmla="*/ 687310 w 1036210"/>
              <a:gd name="connsiteY658" fmla="*/ 1054954 h 1335540"/>
              <a:gd name="connsiteX659" fmla="*/ 684766 w 1036210"/>
              <a:gd name="connsiteY659" fmla="*/ 1056264 h 1335540"/>
              <a:gd name="connsiteX660" fmla="*/ 682223 w 1036210"/>
              <a:gd name="connsiteY660" fmla="*/ 1057573 h 1335540"/>
              <a:gd name="connsiteX661" fmla="*/ 679510 w 1036210"/>
              <a:gd name="connsiteY661" fmla="*/ 1058391 h 1335540"/>
              <a:gd name="connsiteX662" fmla="*/ 676628 w 1036210"/>
              <a:gd name="connsiteY662" fmla="*/ 1059209 h 1335540"/>
              <a:gd name="connsiteX663" fmla="*/ 673746 w 1036210"/>
              <a:gd name="connsiteY663" fmla="*/ 1059700 h 1335540"/>
              <a:gd name="connsiteX664" fmla="*/ 670524 w 1036210"/>
              <a:gd name="connsiteY664" fmla="*/ 1059864 h 1335540"/>
              <a:gd name="connsiteX665" fmla="*/ 509791 w 1036210"/>
              <a:gd name="connsiteY665" fmla="*/ 1059864 h 1335540"/>
              <a:gd name="connsiteX666" fmla="*/ 348719 w 1036210"/>
              <a:gd name="connsiteY666" fmla="*/ 1059864 h 1335540"/>
              <a:gd name="connsiteX667" fmla="*/ 345498 w 1036210"/>
              <a:gd name="connsiteY667" fmla="*/ 1059700 h 1335540"/>
              <a:gd name="connsiteX668" fmla="*/ 342615 w 1036210"/>
              <a:gd name="connsiteY668" fmla="*/ 1059209 h 1335540"/>
              <a:gd name="connsiteX669" fmla="*/ 339733 w 1036210"/>
              <a:gd name="connsiteY669" fmla="*/ 1058391 h 1335540"/>
              <a:gd name="connsiteX670" fmla="*/ 337020 w 1036210"/>
              <a:gd name="connsiteY670" fmla="*/ 1057573 h 1335540"/>
              <a:gd name="connsiteX671" fmla="*/ 334477 w 1036210"/>
              <a:gd name="connsiteY671" fmla="*/ 1056264 h 1335540"/>
              <a:gd name="connsiteX672" fmla="*/ 331934 w 1036210"/>
              <a:gd name="connsiteY672" fmla="*/ 1054954 h 1335540"/>
              <a:gd name="connsiteX673" fmla="*/ 329729 w 1036210"/>
              <a:gd name="connsiteY673" fmla="*/ 1053154 h 1335540"/>
              <a:gd name="connsiteX674" fmla="*/ 327525 w 1036210"/>
              <a:gd name="connsiteY674" fmla="*/ 1051354 h 1335540"/>
              <a:gd name="connsiteX675" fmla="*/ 325660 w 1036210"/>
              <a:gd name="connsiteY675" fmla="*/ 1049391 h 1335540"/>
              <a:gd name="connsiteX676" fmla="*/ 323965 w 1036210"/>
              <a:gd name="connsiteY676" fmla="*/ 1047100 h 1335540"/>
              <a:gd name="connsiteX677" fmla="*/ 322438 w 1036210"/>
              <a:gd name="connsiteY677" fmla="*/ 1044809 h 1335540"/>
              <a:gd name="connsiteX678" fmla="*/ 321082 w 1036210"/>
              <a:gd name="connsiteY678" fmla="*/ 1042354 h 1335540"/>
              <a:gd name="connsiteX679" fmla="*/ 320065 w 1036210"/>
              <a:gd name="connsiteY679" fmla="*/ 1039572 h 1335540"/>
              <a:gd name="connsiteX680" fmla="*/ 319387 w 1036210"/>
              <a:gd name="connsiteY680" fmla="*/ 1036954 h 1335540"/>
              <a:gd name="connsiteX681" fmla="*/ 318878 w 1036210"/>
              <a:gd name="connsiteY681" fmla="*/ 1034009 h 1335540"/>
              <a:gd name="connsiteX682" fmla="*/ 318708 w 1036210"/>
              <a:gd name="connsiteY682" fmla="*/ 1031063 h 1335540"/>
              <a:gd name="connsiteX683" fmla="*/ 318539 w 1036210"/>
              <a:gd name="connsiteY683" fmla="*/ 1023863 h 1335540"/>
              <a:gd name="connsiteX684" fmla="*/ 318369 w 1036210"/>
              <a:gd name="connsiteY684" fmla="*/ 1016499 h 1335540"/>
              <a:gd name="connsiteX685" fmla="*/ 318031 w 1036210"/>
              <a:gd name="connsiteY685" fmla="*/ 1009626 h 1335540"/>
              <a:gd name="connsiteX686" fmla="*/ 317522 w 1036210"/>
              <a:gd name="connsiteY686" fmla="*/ 1002754 h 1335540"/>
              <a:gd name="connsiteX687" fmla="*/ 317013 w 1036210"/>
              <a:gd name="connsiteY687" fmla="*/ 996208 h 1335540"/>
              <a:gd name="connsiteX688" fmla="*/ 316335 w 1036210"/>
              <a:gd name="connsiteY688" fmla="*/ 989663 h 1335540"/>
              <a:gd name="connsiteX689" fmla="*/ 315656 w 1036210"/>
              <a:gd name="connsiteY689" fmla="*/ 983281 h 1335540"/>
              <a:gd name="connsiteX690" fmla="*/ 314639 w 1036210"/>
              <a:gd name="connsiteY690" fmla="*/ 977226 h 1335540"/>
              <a:gd name="connsiteX691" fmla="*/ 313622 w 1036210"/>
              <a:gd name="connsiteY691" fmla="*/ 971171 h 1335540"/>
              <a:gd name="connsiteX692" fmla="*/ 312774 w 1036210"/>
              <a:gd name="connsiteY692" fmla="*/ 965281 h 1335540"/>
              <a:gd name="connsiteX693" fmla="*/ 311587 w 1036210"/>
              <a:gd name="connsiteY693" fmla="*/ 959553 h 1335540"/>
              <a:gd name="connsiteX694" fmla="*/ 310401 w 1036210"/>
              <a:gd name="connsiteY694" fmla="*/ 953826 h 1335540"/>
              <a:gd name="connsiteX695" fmla="*/ 309214 w 1036210"/>
              <a:gd name="connsiteY695" fmla="*/ 948426 h 1335540"/>
              <a:gd name="connsiteX696" fmla="*/ 307857 w 1036210"/>
              <a:gd name="connsiteY696" fmla="*/ 943026 h 1335540"/>
              <a:gd name="connsiteX697" fmla="*/ 304975 w 1036210"/>
              <a:gd name="connsiteY697" fmla="*/ 932717 h 1335540"/>
              <a:gd name="connsiteX698" fmla="*/ 301753 w 1036210"/>
              <a:gd name="connsiteY698" fmla="*/ 922898 h 1335540"/>
              <a:gd name="connsiteX699" fmla="*/ 298363 w 1036210"/>
              <a:gd name="connsiteY699" fmla="*/ 913407 h 1335540"/>
              <a:gd name="connsiteX700" fmla="*/ 294633 w 1036210"/>
              <a:gd name="connsiteY700" fmla="*/ 904407 h 1335540"/>
              <a:gd name="connsiteX701" fmla="*/ 290902 w 1036210"/>
              <a:gd name="connsiteY701" fmla="*/ 895734 h 1335540"/>
              <a:gd name="connsiteX702" fmla="*/ 286833 w 1036210"/>
              <a:gd name="connsiteY702" fmla="*/ 887552 h 1335540"/>
              <a:gd name="connsiteX703" fmla="*/ 282425 w 1036210"/>
              <a:gd name="connsiteY703" fmla="*/ 879698 h 1335540"/>
              <a:gd name="connsiteX704" fmla="*/ 278186 w 1036210"/>
              <a:gd name="connsiteY704" fmla="*/ 872007 h 1335540"/>
              <a:gd name="connsiteX705" fmla="*/ 273608 w 1036210"/>
              <a:gd name="connsiteY705" fmla="*/ 864480 h 1335540"/>
              <a:gd name="connsiteX706" fmla="*/ 268861 w 1036210"/>
              <a:gd name="connsiteY706" fmla="*/ 857443 h 1335540"/>
              <a:gd name="connsiteX707" fmla="*/ 264114 w 1036210"/>
              <a:gd name="connsiteY707" fmla="*/ 850570 h 1335540"/>
              <a:gd name="connsiteX708" fmla="*/ 259536 w 1036210"/>
              <a:gd name="connsiteY708" fmla="*/ 843697 h 1335540"/>
              <a:gd name="connsiteX709" fmla="*/ 254619 w 1036210"/>
              <a:gd name="connsiteY709" fmla="*/ 837152 h 1335540"/>
              <a:gd name="connsiteX710" fmla="*/ 244785 w 1036210"/>
              <a:gd name="connsiteY710" fmla="*/ 824224 h 1335540"/>
              <a:gd name="connsiteX711" fmla="*/ 234951 w 1036210"/>
              <a:gd name="connsiteY711" fmla="*/ 811624 h 1335540"/>
              <a:gd name="connsiteX712" fmla="*/ 225287 w 1036210"/>
              <a:gd name="connsiteY712" fmla="*/ 798860 h 1335540"/>
              <a:gd name="connsiteX713" fmla="*/ 220709 w 1036210"/>
              <a:gd name="connsiteY713" fmla="*/ 792478 h 1335540"/>
              <a:gd name="connsiteX714" fmla="*/ 216131 w 1036210"/>
              <a:gd name="connsiteY714" fmla="*/ 785933 h 1335540"/>
              <a:gd name="connsiteX715" fmla="*/ 211722 w 1036210"/>
              <a:gd name="connsiteY715" fmla="*/ 779387 h 1335540"/>
              <a:gd name="connsiteX716" fmla="*/ 207315 w 1036210"/>
              <a:gd name="connsiteY716" fmla="*/ 772678 h 1335540"/>
              <a:gd name="connsiteX717" fmla="*/ 203415 w 1036210"/>
              <a:gd name="connsiteY717" fmla="*/ 765642 h 1335540"/>
              <a:gd name="connsiteX718" fmla="*/ 199346 w 1036210"/>
              <a:gd name="connsiteY718" fmla="*/ 758606 h 1335540"/>
              <a:gd name="connsiteX719" fmla="*/ 199176 w 1036210"/>
              <a:gd name="connsiteY719" fmla="*/ 758278 h 1335540"/>
              <a:gd name="connsiteX720" fmla="*/ 199006 w 1036210"/>
              <a:gd name="connsiteY720" fmla="*/ 758114 h 1335540"/>
              <a:gd name="connsiteX721" fmla="*/ 199176 w 1036210"/>
              <a:gd name="connsiteY721" fmla="*/ 758114 h 1335540"/>
              <a:gd name="connsiteX722" fmla="*/ 199176 w 1036210"/>
              <a:gd name="connsiteY722" fmla="*/ 757951 h 1335540"/>
              <a:gd name="connsiteX723" fmla="*/ 199006 w 1036210"/>
              <a:gd name="connsiteY723" fmla="*/ 757787 h 1335540"/>
              <a:gd name="connsiteX724" fmla="*/ 192903 w 1036210"/>
              <a:gd name="connsiteY724" fmla="*/ 747805 h 1335540"/>
              <a:gd name="connsiteX725" fmla="*/ 187307 w 1036210"/>
              <a:gd name="connsiteY725" fmla="*/ 737496 h 1335540"/>
              <a:gd name="connsiteX726" fmla="*/ 181882 w 1036210"/>
              <a:gd name="connsiteY726" fmla="*/ 727187 h 1335540"/>
              <a:gd name="connsiteX727" fmla="*/ 176796 w 1036210"/>
              <a:gd name="connsiteY727" fmla="*/ 716550 h 1335540"/>
              <a:gd name="connsiteX728" fmla="*/ 172387 w 1036210"/>
              <a:gd name="connsiteY728" fmla="*/ 705750 h 1335540"/>
              <a:gd name="connsiteX729" fmla="*/ 167979 w 1036210"/>
              <a:gd name="connsiteY729" fmla="*/ 694786 h 1335540"/>
              <a:gd name="connsiteX730" fmla="*/ 164079 w 1036210"/>
              <a:gd name="connsiteY730" fmla="*/ 683659 h 1335540"/>
              <a:gd name="connsiteX731" fmla="*/ 160688 w 1036210"/>
              <a:gd name="connsiteY731" fmla="*/ 672532 h 1335540"/>
              <a:gd name="connsiteX732" fmla="*/ 158993 w 1036210"/>
              <a:gd name="connsiteY732" fmla="*/ 666804 h 1335540"/>
              <a:gd name="connsiteX733" fmla="*/ 157467 w 1036210"/>
              <a:gd name="connsiteY733" fmla="*/ 661077 h 1335540"/>
              <a:gd name="connsiteX734" fmla="*/ 156110 w 1036210"/>
              <a:gd name="connsiteY734" fmla="*/ 655350 h 1335540"/>
              <a:gd name="connsiteX735" fmla="*/ 154754 w 1036210"/>
              <a:gd name="connsiteY735" fmla="*/ 649459 h 1335540"/>
              <a:gd name="connsiteX736" fmla="*/ 153567 w 1036210"/>
              <a:gd name="connsiteY736" fmla="*/ 643567 h 1335540"/>
              <a:gd name="connsiteX737" fmla="*/ 152550 w 1036210"/>
              <a:gd name="connsiteY737" fmla="*/ 637677 h 1335540"/>
              <a:gd name="connsiteX738" fmla="*/ 151363 w 1036210"/>
              <a:gd name="connsiteY738" fmla="*/ 631786 h 1335540"/>
              <a:gd name="connsiteX739" fmla="*/ 150515 w 1036210"/>
              <a:gd name="connsiteY739" fmla="*/ 625895 h 1335540"/>
              <a:gd name="connsiteX740" fmla="*/ 149668 w 1036210"/>
              <a:gd name="connsiteY740" fmla="*/ 619840 h 1335540"/>
              <a:gd name="connsiteX741" fmla="*/ 148989 w 1036210"/>
              <a:gd name="connsiteY741" fmla="*/ 613949 h 1335540"/>
              <a:gd name="connsiteX742" fmla="*/ 148311 w 1036210"/>
              <a:gd name="connsiteY742" fmla="*/ 607895 h 1335540"/>
              <a:gd name="connsiteX743" fmla="*/ 147972 w 1036210"/>
              <a:gd name="connsiteY743" fmla="*/ 601676 h 1335540"/>
              <a:gd name="connsiteX744" fmla="*/ 147463 w 1036210"/>
              <a:gd name="connsiteY744" fmla="*/ 595622 h 1335540"/>
              <a:gd name="connsiteX745" fmla="*/ 147294 w 1036210"/>
              <a:gd name="connsiteY745" fmla="*/ 589567 h 1335540"/>
              <a:gd name="connsiteX746" fmla="*/ 147124 w 1036210"/>
              <a:gd name="connsiteY746" fmla="*/ 583349 h 1335540"/>
              <a:gd name="connsiteX747" fmla="*/ 147124 w 1036210"/>
              <a:gd name="connsiteY747" fmla="*/ 577131 h 1335540"/>
              <a:gd name="connsiteX748" fmla="*/ 147124 w 1036210"/>
              <a:gd name="connsiteY748" fmla="*/ 568130 h 1335540"/>
              <a:gd name="connsiteX749" fmla="*/ 147463 w 1036210"/>
              <a:gd name="connsiteY749" fmla="*/ 559130 h 1335540"/>
              <a:gd name="connsiteX750" fmla="*/ 148141 w 1036210"/>
              <a:gd name="connsiteY750" fmla="*/ 550130 h 1335540"/>
              <a:gd name="connsiteX751" fmla="*/ 148820 w 1036210"/>
              <a:gd name="connsiteY751" fmla="*/ 541457 h 1335540"/>
              <a:gd name="connsiteX752" fmla="*/ 149837 w 1036210"/>
              <a:gd name="connsiteY752" fmla="*/ 532457 h 1335540"/>
              <a:gd name="connsiteX753" fmla="*/ 151193 w 1036210"/>
              <a:gd name="connsiteY753" fmla="*/ 523948 h 1335540"/>
              <a:gd name="connsiteX754" fmla="*/ 152719 w 1036210"/>
              <a:gd name="connsiteY754" fmla="*/ 515275 h 1335540"/>
              <a:gd name="connsiteX755" fmla="*/ 154415 w 1036210"/>
              <a:gd name="connsiteY755" fmla="*/ 506603 h 1335540"/>
              <a:gd name="connsiteX756" fmla="*/ 156280 w 1036210"/>
              <a:gd name="connsiteY756" fmla="*/ 498093 h 1335540"/>
              <a:gd name="connsiteX757" fmla="*/ 158484 w 1036210"/>
              <a:gd name="connsiteY757" fmla="*/ 489584 h 1335540"/>
              <a:gd name="connsiteX758" fmla="*/ 160858 w 1036210"/>
              <a:gd name="connsiteY758" fmla="*/ 481402 h 1335540"/>
              <a:gd name="connsiteX759" fmla="*/ 163232 w 1036210"/>
              <a:gd name="connsiteY759" fmla="*/ 473220 h 1335540"/>
              <a:gd name="connsiteX760" fmla="*/ 166114 w 1036210"/>
              <a:gd name="connsiteY760" fmla="*/ 464875 h 1335540"/>
              <a:gd name="connsiteX761" fmla="*/ 168996 w 1036210"/>
              <a:gd name="connsiteY761" fmla="*/ 456857 h 1335540"/>
              <a:gd name="connsiteX762" fmla="*/ 172218 w 1036210"/>
              <a:gd name="connsiteY762" fmla="*/ 448838 h 1335540"/>
              <a:gd name="connsiteX763" fmla="*/ 175439 w 1036210"/>
              <a:gd name="connsiteY763" fmla="*/ 440820 h 1335540"/>
              <a:gd name="connsiteX764" fmla="*/ 179000 w 1036210"/>
              <a:gd name="connsiteY764" fmla="*/ 433129 h 1335540"/>
              <a:gd name="connsiteX765" fmla="*/ 182730 w 1036210"/>
              <a:gd name="connsiteY765" fmla="*/ 425438 h 1335540"/>
              <a:gd name="connsiteX766" fmla="*/ 186629 w 1036210"/>
              <a:gd name="connsiteY766" fmla="*/ 417911 h 1335540"/>
              <a:gd name="connsiteX767" fmla="*/ 190868 w 1036210"/>
              <a:gd name="connsiteY767" fmla="*/ 410383 h 1335540"/>
              <a:gd name="connsiteX768" fmla="*/ 194937 w 1036210"/>
              <a:gd name="connsiteY768" fmla="*/ 403020 h 1335540"/>
              <a:gd name="connsiteX769" fmla="*/ 199515 w 1036210"/>
              <a:gd name="connsiteY769" fmla="*/ 395655 h 1335540"/>
              <a:gd name="connsiteX770" fmla="*/ 204093 w 1036210"/>
              <a:gd name="connsiteY770" fmla="*/ 388619 h 1335540"/>
              <a:gd name="connsiteX771" fmla="*/ 209010 w 1036210"/>
              <a:gd name="connsiteY771" fmla="*/ 381583 h 1335540"/>
              <a:gd name="connsiteX772" fmla="*/ 213757 w 1036210"/>
              <a:gd name="connsiteY772" fmla="*/ 374546 h 1335540"/>
              <a:gd name="connsiteX773" fmla="*/ 219013 w 1036210"/>
              <a:gd name="connsiteY773" fmla="*/ 367673 h 1335540"/>
              <a:gd name="connsiteX774" fmla="*/ 224269 w 1036210"/>
              <a:gd name="connsiteY774" fmla="*/ 361128 h 1335540"/>
              <a:gd name="connsiteX775" fmla="*/ 229865 w 1036210"/>
              <a:gd name="connsiteY775" fmla="*/ 354582 h 1335540"/>
              <a:gd name="connsiteX776" fmla="*/ 235460 w 1036210"/>
              <a:gd name="connsiteY776" fmla="*/ 348200 h 1335540"/>
              <a:gd name="connsiteX777" fmla="*/ 241224 w 1036210"/>
              <a:gd name="connsiteY777" fmla="*/ 341818 h 1335540"/>
              <a:gd name="connsiteX778" fmla="*/ 247158 w 1036210"/>
              <a:gd name="connsiteY778" fmla="*/ 335764 h 1335540"/>
              <a:gd name="connsiteX779" fmla="*/ 253262 w 1036210"/>
              <a:gd name="connsiteY779" fmla="*/ 329710 h 1335540"/>
              <a:gd name="connsiteX780" fmla="*/ 259536 w 1036210"/>
              <a:gd name="connsiteY780" fmla="*/ 323818 h 1335540"/>
              <a:gd name="connsiteX781" fmla="*/ 265809 w 1036210"/>
              <a:gd name="connsiteY781" fmla="*/ 318091 h 1335540"/>
              <a:gd name="connsiteX782" fmla="*/ 272421 w 1036210"/>
              <a:gd name="connsiteY782" fmla="*/ 312528 h 1335540"/>
              <a:gd name="connsiteX783" fmla="*/ 279034 w 1036210"/>
              <a:gd name="connsiteY783" fmla="*/ 307127 h 1335540"/>
              <a:gd name="connsiteX784" fmla="*/ 285816 w 1036210"/>
              <a:gd name="connsiteY784" fmla="*/ 301727 h 1335540"/>
              <a:gd name="connsiteX785" fmla="*/ 292598 w 1036210"/>
              <a:gd name="connsiteY785" fmla="*/ 296818 h 1335540"/>
              <a:gd name="connsiteX786" fmla="*/ 299719 w 1036210"/>
              <a:gd name="connsiteY786" fmla="*/ 291745 h 1335540"/>
              <a:gd name="connsiteX787" fmla="*/ 306840 w 1036210"/>
              <a:gd name="connsiteY787" fmla="*/ 287000 h 1335540"/>
              <a:gd name="connsiteX788" fmla="*/ 314131 w 1036210"/>
              <a:gd name="connsiteY788" fmla="*/ 282254 h 1335540"/>
              <a:gd name="connsiteX789" fmla="*/ 321591 w 1036210"/>
              <a:gd name="connsiteY789" fmla="*/ 277836 h 1335540"/>
              <a:gd name="connsiteX790" fmla="*/ 329221 w 1036210"/>
              <a:gd name="connsiteY790" fmla="*/ 273581 h 1335540"/>
              <a:gd name="connsiteX791" fmla="*/ 336850 w 1036210"/>
              <a:gd name="connsiteY791" fmla="*/ 269491 h 1335540"/>
              <a:gd name="connsiteX792" fmla="*/ 344480 w 1036210"/>
              <a:gd name="connsiteY792" fmla="*/ 265400 h 1335540"/>
              <a:gd name="connsiteX793" fmla="*/ 352280 w 1036210"/>
              <a:gd name="connsiteY793" fmla="*/ 261799 h 1335540"/>
              <a:gd name="connsiteX794" fmla="*/ 360418 w 1036210"/>
              <a:gd name="connsiteY794" fmla="*/ 258036 h 1335540"/>
              <a:gd name="connsiteX795" fmla="*/ 368556 w 1036210"/>
              <a:gd name="connsiteY795" fmla="*/ 254763 h 1335540"/>
              <a:gd name="connsiteX796" fmla="*/ 376695 w 1036210"/>
              <a:gd name="connsiteY796" fmla="*/ 251490 h 1335540"/>
              <a:gd name="connsiteX797" fmla="*/ 385002 w 1036210"/>
              <a:gd name="connsiteY797" fmla="*/ 248545 h 1335540"/>
              <a:gd name="connsiteX798" fmla="*/ 393310 w 1036210"/>
              <a:gd name="connsiteY798" fmla="*/ 245599 h 1335540"/>
              <a:gd name="connsiteX799" fmla="*/ 401788 w 1036210"/>
              <a:gd name="connsiteY799" fmla="*/ 242981 h 1335540"/>
              <a:gd name="connsiteX800" fmla="*/ 410435 w 1036210"/>
              <a:gd name="connsiteY800" fmla="*/ 240363 h 1335540"/>
              <a:gd name="connsiteX801" fmla="*/ 418913 w 1036210"/>
              <a:gd name="connsiteY801" fmla="*/ 238235 h 1335540"/>
              <a:gd name="connsiteX802" fmla="*/ 427729 w 1036210"/>
              <a:gd name="connsiteY802" fmla="*/ 236272 h 1335540"/>
              <a:gd name="connsiteX803" fmla="*/ 436546 w 1036210"/>
              <a:gd name="connsiteY803" fmla="*/ 234308 h 1335540"/>
              <a:gd name="connsiteX804" fmla="*/ 445362 w 1036210"/>
              <a:gd name="connsiteY804" fmla="*/ 232672 h 1335540"/>
              <a:gd name="connsiteX805" fmla="*/ 454518 w 1036210"/>
              <a:gd name="connsiteY805" fmla="*/ 231199 h 1335540"/>
              <a:gd name="connsiteX806" fmla="*/ 463504 w 1036210"/>
              <a:gd name="connsiteY806" fmla="*/ 229890 h 1335540"/>
              <a:gd name="connsiteX807" fmla="*/ 472660 w 1036210"/>
              <a:gd name="connsiteY807" fmla="*/ 228908 h 1335540"/>
              <a:gd name="connsiteX808" fmla="*/ 481646 w 1036210"/>
              <a:gd name="connsiteY808" fmla="*/ 228254 h 1335540"/>
              <a:gd name="connsiteX809" fmla="*/ 490971 w 1036210"/>
              <a:gd name="connsiteY809" fmla="*/ 227599 h 1335540"/>
              <a:gd name="connsiteX810" fmla="*/ 500296 w 1036210"/>
              <a:gd name="connsiteY810" fmla="*/ 227272 h 1335540"/>
              <a:gd name="connsiteX811" fmla="*/ 484237 w 1036210"/>
              <a:gd name="connsiteY811" fmla="*/ 0 h 1335540"/>
              <a:gd name="connsiteX812" fmla="*/ 530988 w 1036210"/>
              <a:gd name="connsiteY812" fmla="*/ 0 h 1335540"/>
              <a:gd name="connsiteX813" fmla="*/ 530988 w 1036210"/>
              <a:gd name="connsiteY813" fmla="*/ 117095 h 1335540"/>
              <a:gd name="connsiteX814" fmla="*/ 484237 w 1036210"/>
              <a:gd name="connsiteY814" fmla="*/ 117095 h 1335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1036210" h="1335540">
                <a:moveTo>
                  <a:pt x="409742" y="1266007"/>
                </a:moveTo>
                <a:lnTo>
                  <a:pt x="609670" y="1266007"/>
                </a:lnTo>
                <a:lnTo>
                  <a:pt x="609670" y="1269632"/>
                </a:lnTo>
                <a:lnTo>
                  <a:pt x="609160" y="1273093"/>
                </a:lnTo>
                <a:lnTo>
                  <a:pt x="608651" y="1276553"/>
                </a:lnTo>
                <a:lnTo>
                  <a:pt x="607801" y="1280013"/>
                </a:lnTo>
                <a:lnTo>
                  <a:pt x="606611" y="1283473"/>
                </a:lnTo>
                <a:lnTo>
                  <a:pt x="605421" y="1286769"/>
                </a:lnTo>
                <a:lnTo>
                  <a:pt x="603720" y="1290064"/>
                </a:lnTo>
                <a:lnTo>
                  <a:pt x="601850" y="1293029"/>
                </a:lnTo>
                <a:lnTo>
                  <a:pt x="599980" y="1296325"/>
                </a:lnTo>
                <a:lnTo>
                  <a:pt x="597600" y="1299126"/>
                </a:lnTo>
                <a:lnTo>
                  <a:pt x="595220" y="1302092"/>
                </a:lnTo>
                <a:lnTo>
                  <a:pt x="592670" y="1304893"/>
                </a:lnTo>
                <a:lnTo>
                  <a:pt x="589950" y="1307694"/>
                </a:lnTo>
                <a:lnTo>
                  <a:pt x="587060" y="1310330"/>
                </a:lnTo>
                <a:lnTo>
                  <a:pt x="583829" y="1312802"/>
                </a:lnTo>
                <a:lnTo>
                  <a:pt x="580599" y="1315274"/>
                </a:lnTo>
                <a:lnTo>
                  <a:pt x="577029" y="1317580"/>
                </a:lnTo>
                <a:lnTo>
                  <a:pt x="573459" y="1319722"/>
                </a:lnTo>
                <a:lnTo>
                  <a:pt x="569549" y="1321864"/>
                </a:lnTo>
                <a:lnTo>
                  <a:pt x="565639" y="1323677"/>
                </a:lnTo>
                <a:lnTo>
                  <a:pt x="561729" y="1325654"/>
                </a:lnTo>
                <a:lnTo>
                  <a:pt x="557478" y="1327302"/>
                </a:lnTo>
                <a:lnTo>
                  <a:pt x="553058" y="1328785"/>
                </a:lnTo>
                <a:lnTo>
                  <a:pt x="548638" y="1330103"/>
                </a:lnTo>
                <a:lnTo>
                  <a:pt x="544048" y="1331256"/>
                </a:lnTo>
                <a:lnTo>
                  <a:pt x="539458" y="1332574"/>
                </a:lnTo>
                <a:lnTo>
                  <a:pt x="534697" y="1333398"/>
                </a:lnTo>
                <a:lnTo>
                  <a:pt x="529937" y="1334222"/>
                </a:lnTo>
                <a:lnTo>
                  <a:pt x="525007" y="1334881"/>
                </a:lnTo>
                <a:lnTo>
                  <a:pt x="519907" y="1335211"/>
                </a:lnTo>
                <a:lnTo>
                  <a:pt x="514806" y="1335540"/>
                </a:lnTo>
                <a:lnTo>
                  <a:pt x="509876" y="1335540"/>
                </a:lnTo>
                <a:lnTo>
                  <a:pt x="504606" y="1335540"/>
                </a:lnTo>
                <a:lnTo>
                  <a:pt x="499506" y="1335211"/>
                </a:lnTo>
                <a:lnTo>
                  <a:pt x="494406" y="1334881"/>
                </a:lnTo>
                <a:lnTo>
                  <a:pt x="489475" y="1334222"/>
                </a:lnTo>
                <a:lnTo>
                  <a:pt x="484715" y="1333398"/>
                </a:lnTo>
                <a:lnTo>
                  <a:pt x="479955" y="1332574"/>
                </a:lnTo>
                <a:lnTo>
                  <a:pt x="475365" y="1331256"/>
                </a:lnTo>
                <a:lnTo>
                  <a:pt x="470774" y="1330103"/>
                </a:lnTo>
                <a:lnTo>
                  <a:pt x="466354" y="1328785"/>
                </a:lnTo>
                <a:lnTo>
                  <a:pt x="462104" y="1327302"/>
                </a:lnTo>
                <a:lnTo>
                  <a:pt x="457854" y="1325654"/>
                </a:lnTo>
                <a:lnTo>
                  <a:pt x="453774" y="1323677"/>
                </a:lnTo>
                <a:lnTo>
                  <a:pt x="449864" y="1321864"/>
                </a:lnTo>
                <a:lnTo>
                  <a:pt x="445954" y="1319722"/>
                </a:lnTo>
                <a:lnTo>
                  <a:pt x="442383" y="1317580"/>
                </a:lnTo>
                <a:lnTo>
                  <a:pt x="438983" y="1315274"/>
                </a:lnTo>
                <a:lnTo>
                  <a:pt x="435753" y="1312802"/>
                </a:lnTo>
                <a:lnTo>
                  <a:pt x="432523" y="1310330"/>
                </a:lnTo>
                <a:lnTo>
                  <a:pt x="429633" y="1307694"/>
                </a:lnTo>
                <a:lnTo>
                  <a:pt x="426743" y="1304893"/>
                </a:lnTo>
                <a:lnTo>
                  <a:pt x="424192" y="1302092"/>
                </a:lnTo>
                <a:lnTo>
                  <a:pt x="421812" y="1299126"/>
                </a:lnTo>
                <a:lnTo>
                  <a:pt x="419432" y="1296325"/>
                </a:lnTo>
                <a:lnTo>
                  <a:pt x="417563" y="1293029"/>
                </a:lnTo>
                <a:lnTo>
                  <a:pt x="415862" y="1290064"/>
                </a:lnTo>
                <a:lnTo>
                  <a:pt x="414162" y="1286769"/>
                </a:lnTo>
                <a:lnTo>
                  <a:pt x="412802" y="1283473"/>
                </a:lnTo>
                <a:lnTo>
                  <a:pt x="411612" y="1280013"/>
                </a:lnTo>
                <a:lnTo>
                  <a:pt x="410762" y="1276553"/>
                </a:lnTo>
                <a:lnTo>
                  <a:pt x="410252" y="1273093"/>
                </a:lnTo>
                <a:lnTo>
                  <a:pt x="409912" y="1269632"/>
                </a:lnTo>
                <a:close/>
                <a:moveTo>
                  <a:pt x="376299" y="1180932"/>
                </a:moveTo>
                <a:lnTo>
                  <a:pt x="643113" y="1180932"/>
                </a:lnTo>
                <a:lnTo>
                  <a:pt x="646326" y="1181097"/>
                </a:lnTo>
                <a:lnTo>
                  <a:pt x="649539" y="1181592"/>
                </a:lnTo>
                <a:lnTo>
                  <a:pt x="652582" y="1182251"/>
                </a:lnTo>
                <a:lnTo>
                  <a:pt x="655456" y="1183405"/>
                </a:lnTo>
                <a:lnTo>
                  <a:pt x="658162" y="1184560"/>
                </a:lnTo>
                <a:lnTo>
                  <a:pt x="661036" y="1186209"/>
                </a:lnTo>
                <a:lnTo>
                  <a:pt x="663403" y="1188023"/>
                </a:lnTo>
                <a:lnTo>
                  <a:pt x="665601" y="1190002"/>
                </a:lnTo>
                <a:lnTo>
                  <a:pt x="667799" y="1192311"/>
                </a:lnTo>
                <a:lnTo>
                  <a:pt x="669490" y="1194619"/>
                </a:lnTo>
                <a:lnTo>
                  <a:pt x="671012" y="1197093"/>
                </a:lnTo>
                <a:lnTo>
                  <a:pt x="672365" y="1199896"/>
                </a:lnTo>
                <a:lnTo>
                  <a:pt x="673548" y="1202700"/>
                </a:lnTo>
                <a:lnTo>
                  <a:pt x="674394" y="1205668"/>
                </a:lnTo>
                <a:lnTo>
                  <a:pt x="674732" y="1208801"/>
                </a:lnTo>
                <a:lnTo>
                  <a:pt x="674901" y="1211935"/>
                </a:lnTo>
                <a:lnTo>
                  <a:pt x="674732" y="1215068"/>
                </a:lnTo>
                <a:lnTo>
                  <a:pt x="674394" y="1218201"/>
                </a:lnTo>
                <a:lnTo>
                  <a:pt x="673548" y="1221169"/>
                </a:lnTo>
                <a:lnTo>
                  <a:pt x="672365" y="1224138"/>
                </a:lnTo>
                <a:lnTo>
                  <a:pt x="671012" y="1226776"/>
                </a:lnTo>
                <a:lnTo>
                  <a:pt x="669490" y="1229415"/>
                </a:lnTo>
                <a:lnTo>
                  <a:pt x="667799" y="1231724"/>
                </a:lnTo>
                <a:lnTo>
                  <a:pt x="665601" y="1233867"/>
                </a:lnTo>
                <a:lnTo>
                  <a:pt x="663403" y="1236011"/>
                </a:lnTo>
                <a:lnTo>
                  <a:pt x="661036" y="1237660"/>
                </a:lnTo>
                <a:lnTo>
                  <a:pt x="658162" y="1239144"/>
                </a:lnTo>
                <a:lnTo>
                  <a:pt x="655456" y="1240464"/>
                </a:lnTo>
                <a:lnTo>
                  <a:pt x="652582" y="1241618"/>
                </a:lnTo>
                <a:lnTo>
                  <a:pt x="649539" y="1242443"/>
                </a:lnTo>
                <a:lnTo>
                  <a:pt x="646326" y="1242938"/>
                </a:lnTo>
                <a:lnTo>
                  <a:pt x="643113" y="1243102"/>
                </a:lnTo>
                <a:lnTo>
                  <a:pt x="376299" y="1243102"/>
                </a:lnTo>
                <a:lnTo>
                  <a:pt x="373086" y="1242938"/>
                </a:lnTo>
                <a:lnTo>
                  <a:pt x="369873" y="1242443"/>
                </a:lnTo>
                <a:lnTo>
                  <a:pt x="366830" y="1241618"/>
                </a:lnTo>
                <a:lnTo>
                  <a:pt x="363956" y="1240464"/>
                </a:lnTo>
                <a:lnTo>
                  <a:pt x="361250" y="1239144"/>
                </a:lnTo>
                <a:lnTo>
                  <a:pt x="358545" y="1237660"/>
                </a:lnTo>
                <a:lnTo>
                  <a:pt x="356009" y="1236011"/>
                </a:lnTo>
                <a:lnTo>
                  <a:pt x="353811" y="1233867"/>
                </a:lnTo>
                <a:lnTo>
                  <a:pt x="351781" y="1231724"/>
                </a:lnTo>
                <a:lnTo>
                  <a:pt x="349921" y="1229415"/>
                </a:lnTo>
                <a:lnTo>
                  <a:pt x="348400" y="1226776"/>
                </a:lnTo>
                <a:lnTo>
                  <a:pt x="346878" y="1224138"/>
                </a:lnTo>
                <a:lnTo>
                  <a:pt x="345864" y="1221169"/>
                </a:lnTo>
                <a:lnTo>
                  <a:pt x="345018" y="1218201"/>
                </a:lnTo>
                <a:lnTo>
                  <a:pt x="344680" y="1215068"/>
                </a:lnTo>
                <a:lnTo>
                  <a:pt x="344511" y="1211935"/>
                </a:lnTo>
                <a:lnTo>
                  <a:pt x="344680" y="1208801"/>
                </a:lnTo>
                <a:lnTo>
                  <a:pt x="345018" y="1205668"/>
                </a:lnTo>
                <a:lnTo>
                  <a:pt x="345864" y="1202700"/>
                </a:lnTo>
                <a:lnTo>
                  <a:pt x="346878" y="1199896"/>
                </a:lnTo>
                <a:lnTo>
                  <a:pt x="348400" y="1197093"/>
                </a:lnTo>
                <a:lnTo>
                  <a:pt x="349921" y="1194619"/>
                </a:lnTo>
                <a:lnTo>
                  <a:pt x="351781" y="1192311"/>
                </a:lnTo>
                <a:lnTo>
                  <a:pt x="353811" y="1190002"/>
                </a:lnTo>
                <a:lnTo>
                  <a:pt x="356009" y="1188023"/>
                </a:lnTo>
                <a:lnTo>
                  <a:pt x="358545" y="1186209"/>
                </a:lnTo>
                <a:lnTo>
                  <a:pt x="361250" y="1184560"/>
                </a:lnTo>
                <a:lnTo>
                  <a:pt x="363956" y="1183405"/>
                </a:lnTo>
                <a:lnTo>
                  <a:pt x="366830" y="1182251"/>
                </a:lnTo>
                <a:lnTo>
                  <a:pt x="369873" y="1181592"/>
                </a:lnTo>
                <a:lnTo>
                  <a:pt x="373086" y="1181097"/>
                </a:lnTo>
                <a:close/>
                <a:moveTo>
                  <a:pt x="376299" y="1099129"/>
                </a:moveTo>
                <a:lnTo>
                  <a:pt x="643113" y="1099129"/>
                </a:lnTo>
                <a:lnTo>
                  <a:pt x="646326" y="1099294"/>
                </a:lnTo>
                <a:lnTo>
                  <a:pt x="649539" y="1099625"/>
                </a:lnTo>
                <a:lnTo>
                  <a:pt x="652582" y="1100452"/>
                </a:lnTo>
                <a:lnTo>
                  <a:pt x="655456" y="1101609"/>
                </a:lnTo>
                <a:lnTo>
                  <a:pt x="658162" y="1102932"/>
                </a:lnTo>
                <a:lnTo>
                  <a:pt x="661036" y="1104420"/>
                </a:lnTo>
                <a:lnTo>
                  <a:pt x="663403" y="1106239"/>
                </a:lnTo>
                <a:lnTo>
                  <a:pt x="665601" y="1108223"/>
                </a:lnTo>
                <a:lnTo>
                  <a:pt x="667799" y="1110373"/>
                </a:lnTo>
                <a:lnTo>
                  <a:pt x="669490" y="1112853"/>
                </a:lnTo>
                <a:lnTo>
                  <a:pt x="671012" y="1115498"/>
                </a:lnTo>
                <a:lnTo>
                  <a:pt x="672365" y="1118144"/>
                </a:lnTo>
                <a:lnTo>
                  <a:pt x="673548" y="1120955"/>
                </a:lnTo>
                <a:lnTo>
                  <a:pt x="674394" y="1123931"/>
                </a:lnTo>
                <a:lnTo>
                  <a:pt x="674732" y="1127072"/>
                </a:lnTo>
                <a:lnTo>
                  <a:pt x="674901" y="1130214"/>
                </a:lnTo>
                <a:lnTo>
                  <a:pt x="674732" y="1133521"/>
                </a:lnTo>
                <a:lnTo>
                  <a:pt x="674394" y="1136497"/>
                </a:lnTo>
                <a:lnTo>
                  <a:pt x="673548" y="1139474"/>
                </a:lnTo>
                <a:lnTo>
                  <a:pt x="672365" y="1142284"/>
                </a:lnTo>
                <a:lnTo>
                  <a:pt x="671012" y="1145095"/>
                </a:lnTo>
                <a:lnTo>
                  <a:pt x="669490" y="1147575"/>
                </a:lnTo>
                <a:lnTo>
                  <a:pt x="667799" y="1150221"/>
                </a:lnTo>
                <a:lnTo>
                  <a:pt x="665601" y="1152371"/>
                </a:lnTo>
                <a:lnTo>
                  <a:pt x="663403" y="1154189"/>
                </a:lnTo>
                <a:lnTo>
                  <a:pt x="661036" y="1156008"/>
                </a:lnTo>
                <a:lnTo>
                  <a:pt x="658162" y="1157662"/>
                </a:lnTo>
                <a:lnTo>
                  <a:pt x="655456" y="1158985"/>
                </a:lnTo>
                <a:lnTo>
                  <a:pt x="652582" y="1159977"/>
                </a:lnTo>
                <a:lnTo>
                  <a:pt x="649539" y="1160638"/>
                </a:lnTo>
                <a:lnTo>
                  <a:pt x="646326" y="1161134"/>
                </a:lnTo>
                <a:lnTo>
                  <a:pt x="643113" y="1161299"/>
                </a:lnTo>
                <a:lnTo>
                  <a:pt x="376299" y="1161299"/>
                </a:lnTo>
                <a:lnTo>
                  <a:pt x="373086" y="1161134"/>
                </a:lnTo>
                <a:lnTo>
                  <a:pt x="369873" y="1160638"/>
                </a:lnTo>
                <a:lnTo>
                  <a:pt x="366830" y="1159977"/>
                </a:lnTo>
                <a:lnTo>
                  <a:pt x="363956" y="1158985"/>
                </a:lnTo>
                <a:lnTo>
                  <a:pt x="361250" y="1157662"/>
                </a:lnTo>
                <a:lnTo>
                  <a:pt x="358545" y="1156008"/>
                </a:lnTo>
                <a:lnTo>
                  <a:pt x="356009" y="1154189"/>
                </a:lnTo>
                <a:lnTo>
                  <a:pt x="353811" y="1152371"/>
                </a:lnTo>
                <a:lnTo>
                  <a:pt x="351781" y="1150221"/>
                </a:lnTo>
                <a:lnTo>
                  <a:pt x="349921" y="1147575"/>
                </a:lnTo>
                <a:lnTo>
                  <a:pt x="348400" y="1145095"/>
                </a:lnTo>
                <a:lnTo>
                  <a:pt x="346878" y="1142284"/>
                </a:lnTo>
                <a:lnTo>
                  <a:pt x="345864" y="1139474"/>
                </a:lnTo>
                <a:lnTo>
                  <a:pt x="345018" y="1136497"/>
                </a:lnTo>
                <a:lnTo>
                  <a:pt x="344680" y="1133521"/>
                </a:lnTo>
                <a:lnTo>
                  <a:pt x="344511" y="1130214"/>
                </a:lnTo>
                <a:lnTo>
                  <a:pt x="344680" y="1127072"/>
                </a:lnTo>
                <a:lnTo>
                  <a:pt x="345018" y="1123931"/>
                </a:lnTo>
                <a:lnTo>
                  <a:pt x="345864" y="1120955"/>
                </a:lnTo>
                <a:lnTo>
                  <a:pt x="346878" y="1118144"/>
                </a:lnTo>
                <a:lnTo>
                  <a:pt x="348400" y="1115498"/>
                </a:lnTo>
                <a:lnTo>
                  <a:pt x="349921" y="1112853"/>
                </a:lnTo>
                <a:lnTo>
                  <a:pt x="351781" y="1110373"/>
                </a:lnTo>
                <a:lnTo>
                  <a:pt x="353811" y="1108223"/>
                </a:lnTo>
                <a:lnTo>
                  <a:pt x="356009" y="1106239"/>
                </a:lnTo>
                <a:lnTo>
                  <a:pt x="358545" y="1104420"/>
                </a:lnTo>
                <a:lnTo>
                  <a:pt x="361250" y="1102932"/>
                </a:lnTo>
                <a:lnTo>
                  <a:pt x="363956" y="1101609"/>
                </a:lnTo>
                <a:lnTo>
                  <a:pt x="366830" y="1100452"/>
                </a:lnTo>
                <a:lnTo>
                  <a:pt x="369873" y="1099625"/>
                </a:lnTo>
                <a:lnTo>
                  <a:pt x="373086" y="1099294"/>
                </a:lnTo>
                <a:close/>
                <a:moveTo>
                  <a:pt x="796620" y="749272"/>
                </a:moveTo>
                <a:lnTo>
                  <a:pt x="796577" y="749886"/>
                </a:lnTo>
                <a:lnTo>
                  <a:pt x="796239" y="752176"/>
                </a:lnTo>
                <a:lnTo>
                  <a:pt x="795731" y="753811"/>
                </a:lnTo>
                <a:lnTo>
                  <a:pt x="795392" y="754466"/>
                </a:lnTo>
                <a:lnTo>
                  <a:pt x="795053" y="754956"/>
                </a:lnTo>
                <a:lnTo>
                  <a:pt x="794884" y="755120"/>
                </a:lnTo>
                <a:lnTo>
                  <a:pt x="794037" y="756592"/>
                </a:lnTo>
                <a:lnTo>
                  <a:pt x="793190" y="757573"/>
                </a:lnTo>
                <a:lnTo>
                  <a:pt x="794545" y="755283"/>
                </a:lnTo>
                <a:lnTo>
                  <a:pt x="795561" y="753157"/>
                </a:lnTo>
                <a:lnTo>
                  <a:pt x="796239" y="751358"/>
                </a:lnTo>
                <a:lnTo>
                  <a:pt x="796577" y="749559"/>
                </a:lnTo>
                <a:close/>
                <a:moveTo>
                  <a:pt x="796747" y="747269"/>
                </a:moveTo>
                <a:lnTo>
                  <a:pt x="796916" y="747596"/>
                </a:lnTo>
                <a:lnTo>
                  <a:pt x="796747" y="748414"/>
                </a:lnTo>
                <a:lnTo>
                  <a:pt x="796620" y="749272"/>
                </a:lnTo>
                <a:lnTo>
                  <a:pt x="796747" y="747432"/>
                </a:lnTo>
                <a:close/>
                <a:moveTo>
                  <a:pt x="767594" y="747128"/>
                </a:moveTo>
                <a:lnTo>
                  <a:pt x="767449" y="749231"/>
                </a:lnTo>
                <a:lnTo>
                  <a:pt x="767449" y="749068"/>
                </a:lnTo>
                <a:lnTo>
                  <a:pt x="767449" y="748250"/>
                </a:lnTo>
                <a:close/>
                <a:moveTo>
                  <a:pt x="769956" y="740595"/>
                </a:moveTo>
                <a:lnTo>
                  <a:pt x="769650" y="741053"/>
                </a:lnTo>
                <a:lnTo>
                  <a:pt x="768634" y="743179"/>
                </a:lnTo>
                <a:lnTo>
                  <a:pt x="767957" y="745306"/>
                </a:lnTo>
                <a:lnTo>
                  <a:pt x="767618" y="746941"/>
                </a:lnTo>
                <a:lnTo>
                  <a:pt x="767594" y="747128"/>
                </a:lnTo>
                <a:lnTo>
                  <a:pt x="767618" y="746778"/>
                </a:lnTo>
                <a:lnTo>
                  <a:pt x="767957" y="744815"/>
                </a:lnTo>
                <a:lnTo>
                  <a:pt x="768465" y="743016"/>
                </a:lnTo>
                <a:lnTo>
                  <a:pt x="768691" y="742634"/>
                </a:lnTo>
                <a:lnTo>
                  <a:pt x="768804" y="742525"/>
                </a:lnTo>
                <a:lnTo>
                  <a:pt x="768804" y="742443"/>
                </a:lnTo>
                <a:lnTo>
                  <a:pt x="769142" y="741871"/>
                </a:lnTo>
                <a:lnTo>
                  <a:pt x="769396" y="741380"/>
                </a:lnTo>
                <a:lnTo>
                  <a:pt x="769752" y="740791"/>
                </a:lnTo>
                <a:close/>
                <a:moveTo>
                  <a:pt x="770159" y="740290"/>
                </a:moveTo>
                <a:lnTo>
                  <a:pt x="770159" y="740399"/>
                </a:lnTo>
                <a:lnTo>
                  <a:pt x="769956" y="740595"/>
                </a:lnTo>
                <a:close/>
                <a:moveTo>
                  <a:pt x="1007792" y="303707"/>
                </a:moveTo>
                <a:lnTo>
                  <a:pt x="1036210" y="338777"/>
                </a:lnTo>
                <a:lnTo>
                  <a:pt x="941984" y="415129"/>
                </a:lnTo>
                <a:lnTo>
                  <a:pt x="913566" y="380058"/>
                </a:lnTo>
                <a:close/>
                <a:moveTo>
                  <a:pt x="28418" y="284751"/>
                </a:moveTo>
                <a:lnTo>
                  <a:pt x="122644" y="361103"/>
                </a:lnTo>
                <a:lnTo>
                  <a:pt x="94226" y="396174"/>
                </a:lnTo>
                <a:lnTo>
                  <a:pt x="0" y="319822"/>
                </a:lnTo>
                <a:close/>
                <a:moveTo>
                  <a:pt x="521216" y="260648"/>
                </a:moveTo>
                <a:lnTo>
                  <a:pt x="513426" y="260811"/>
                </a:lnTo>
                <a:lnTo>
                  <a:pt x="505636" y="261302"/>
                </a:lnTo>
                <a:lnTo>
                  <a:pt x="497846" y="261793"/>
                </a:lnTo>
                <a:lnTo>
                  <a:pt x="505636" y="262610"/>
                </a:lnTo>
                <a:lnTo>
                  <a:pt x="513257" y="263428"/>
                </a:lnTo>
                <a:lnTo>
                  <a:pt x="520877" y="264410"/>
                </a:lnTo>
                <a:lnTo>
                  <a:pt x="528668" y="265555"/>
                </a:lnTo>
                <a:lnTo>
                  <a:pt x="536288" y="267027"/>
                </a:lnTo>
                <a:lnTo>
                  <a:pt x="543740" y="268499"/>
                </a:lnTo>
                <a:lnTo>
                  <a:pt x="551191" y="270135"/>
                </a:lnTo>
                <a:lnTo>
                  <a:pt x="558642" y="271770"/>
                </a:lnTo>
                <a:lnTo>
                  <a:pt x="566263" y="273897"/>
                </a:lnTo>
                <a:lnTo>
                  <a:pt x="573545" y="275860"/>
                </a:lnTo>
                <a:lnTo>
                  <a:pt x="580827" y="277986"/>
                </a:lnTo>
                <a:lnTo>
                  <a:pt x="587940" y="280440"/>
                </a:lnTo>
                <a:lnTo>
                  <a:pt x="595052" y="282893"/>
                </a:lnTo>
                <a:lnTo>
                  <a:pt x="602165" y="285674"/>
                </a:lnTo>
                <a:lnTo>
                  <a:pt x="609108" y="288455"/>
                </a:lnTo>
                <a:lnTo>
                  <a:pt x="616052" y="291562"/>
                </a:lnTo>
                <a:lnTo>
                  <a:pt x="623164" y="294507"/>
                </a:lnTo>
                <a:lnTo>
                  <a:pt x="629938" y="297942"/>
                </a:lnTo>
                <a:lnTo>
                  <a:pt x="636542" y="301213"/>
                </a:lnTo>
                <a:lnTo>
                  <a:pt x="643147" y="304812"/>
                </a:lnTo>
                <a:lnTo>
                  <a:pt x="649752" y="308410"/>
                </a:lnTo>
                <a:lnTo>
                  <a:pt x="656187" y="312172"/>
                </a:lnTo>
                <a:lnTo>
                  <a:pt x="662453" y="316261"/>
                </a:lnTo>
                <a:lnTo>
                  <a:pt x="668719" y="320187"/>
                </a:lnTo>
                <a:lnTo>
                  <a:pt x="674816" y="324440"/>
                </a:lnTo>
                <a:lnTo>
                  <a:pt x="680912" y="328693"/>
                </a:lnTo>
                <a:lnTo>
                  <a:pt x="686839" y="333273"/>
                </a:lnTo>
                <a:lnTo>
                  <a:pt x="692597" y="337689"/>
                </a:lnTo>
                <a:lnTo>
                  <a:pt x="698355" y="342433"/>
                </a:lnTo>
                <a:lnTo>
                  <a:pt x="703774" y="347176"/>
                </a:lnTo>
                <a:lnTo>
                  <a:pt x="709362" y="352083"/>
                </a:lnTo>
                <a:lnTo>
                  <a:pt x="714612" y="356990"/>
                </a:lnTo>
                <a:lnTo>
                  <a:pt x="719862" y="362225"/>
                </a:lnTo>
                <a:lnTo>
                  <a:pt x="725112" y="367459"/>
                </a:lnTo>
                <a:lnTo>
                  <a:pt x="730023" y="372857"/>
                </a:lnTo>
                <a:lnTo>
                  <a:pt x="734765" y="378254"/>
                </a:lnTo>
                <a:lnTo>
                  <a:pt x="739507" y="383816"/>
                </a:lnTo>
                <a:lnTo>
                  <a:pt x="744248" y="389541"/>
                </a:lnTo>
                <a:lnTo>
                  <a:pt x="748651" y="395266"/>
                </a:lnTo>
                <a:lnTo>
                  <a:pt x="752885" y="401154"/>
                </a:lnTo>
                <a:lnTo>
                  <a:pt x="757119" y="407043"/>
                </a:lnTo>
                <a:lnTo>
                  <a:pt x="761352" y="412931"/>
                </a:lnTo>
                <a:lnTo>
                  <a:pt x="765078" y="418983"/>
                </a:lnTo>
                <a:lnTo>
                  <a:pt x="768973" y="425199"/>
                </a:lnTo>
                <a:lnTo>
                  <a:pt x="772529" y="431415"/>
                </a:lnTo>
                <a:lnTo>
                  <a:pt x="776086" y="437794"/>
                </a:lnTo>
                <a:lnTo>
                  <a:pt x="779473" y="444173"/>
                </a:lnTo>
                <a:lnTo>
                  <a:pt x="782521" y="450552"/>
                </a:lnTo>
                <a:lnTo>
                  <a:pt x="785739" y="457095"/>
                </a:lnTo>
                <a:lnTo>
                  <a:pt x="788449" y="463638"/>
                </a:lnTo>
                <a:lnTo>
                  <a:pt x="791158" y="470181"/>
                </a:lnTo>
                <a:lnTo>
                  <a:pt x="793698" y="476887"/>
                </a:lnTo>
                <a:lnTo>
                  <a:pt x="796069" y="483594"/>
                </a:lnTo>
                <a:lnTo>
                  <a:pt x="798440" y="490464"/>
                </a:lnTo>
                <a:lnTo>
                  <a:pt x="800472" y="497333"/>
                </a:lnTo>
                <a:lnTo>
                  <a:pt x="802335" y="504203"/>
                </a:lnTo>
                <a:lnTo>
                  <a:pt x="804029" y="511073"/>
                </a:lnTo>
                <a:lnTo>
                  <a:pt x="805722" y="517943"/>
                </a:lnTo>
                <a:lnTo>
                  <a:pt x="807246" y="524977"/>
                </a:lnTo>
                <a:lnTo>
                  <a:pt x="808432" y="532010"/>
                </a:lnTo>
                <a:lnTo>
                  <a:pt x="809448" y="539207"/>
                </a:lnTo>
                <a:lnTo>
                  <a:pt x="810464" y="546241"/>
                </a:lnTo>
                <a:lnTo>
                  <a:pt x="811311" y="553274"/>
                </a:lnTo>
                <a:lnTo>
                  <a:pt x="811988" y="560308"/>
                </a:lnTo>
                <a:lnTo>
                  <a:pt x="812327" y="567341"/>
                </a:lnTo>
                <a:lnTo>
                  <a:pt x="812665" y="574539"/>
                </a:lnTo>
                <a:lnTo>
                  <a:pt x="812835" y="581736"/>
                </a:lnTo>
                <a:lnTo>
                  <a:pt x="812665" y="588769"/>
                </a:lnTo>
                <a:lnTo>
                  <a:pt x="812496" y="595966"/>
                </a:lnTo>
                <a:lnTo>
                  <a:pt x="812157" y="603000"/>
                </a:lnTo>
                <a:lnTo>
                  <a:pt x="811649" y="610033"/>
                </a:lnTo>
                <a:lnTo>
                  <a:pt x="810972" y="617067"/>
                </a:lnTo>
                <a:lnTo>
                  <a:pt x="809956" y="624427"/>
                </a:lnTo>
                <a:lnTo>
                  <a:pt x="808940" y="631461"/>
                </a:lnTo>
                <a:lnTo>
                  <a:pt x="807754" y="638331"/>
                </a:lnTo>
                <a:lnTo>
                  <a:pt x="806569" y="645364"/>
                </a:lnTo>
                <a:lnTo>
                  <a:pt x="805045" y="652398"/>
                </a:lnTo>
                <a:lnTo>
                  <a:pt x="803182" y="659268"/>
                </a:lnTo>
                <a:lnTo>
                  <a:pt x="801488" y="666301"/>
                </a:lnTo>
                <a:lnTo>
                  <a:pt x="799456" y="673171"/>
                </a:lnTo>
                <a:lnTo>
                  <a:pt x="797255" y="679878"/>
                </a:lnTo>
                <a:lnTo>
                  <a:pt x="795053" y="686748"/>
                </a:lnTo>
                <a:lnTo>
                  <a:pt x="792513" y="693454"/>
                </a:lnTo>
                <a:lnTo>
                  <a:pt x="789803" y="700160"/>
                </a:lnTo>
                <a:lnTo>
                  <a:pt x="787094" y="706703"/>
                </a:lnTo>
                <a:lnTo>
                  <a:pt x="784045" y="713246"/>
                </a:lnTo>
                <a:lnTo>
                  <a:pt x="780997" y="719789"/>
                </a:lnTo>
                <a:lnTo>
                  <a:pt x="777610" y="726332"/>
                </a:lnTo>
                <a:lnTo>
                  <a:pt x="774392" y="732711"/>
                </a:lnTo>
                <a:lnTo>
                  <a:pt x="770667" y="738926"/>
                </a:lnTo>
                <a:lnTo>
                  <a:pt x="769933" y="740344"/>
                </a:lnTo>
                <a:lnTo>
                  <a:pt x="769650" y="740726"/>
                </a:lnTo>
                <a:lnTo>
                  <a:pt x="769820" y="740563"/>
                </a:lnTo>
                <a:lnTo>
                  <a:pt x="769933" y="740344"/>
                </a:lnTo>
                <a:lnTo>
                  <a:pt x="770497" y="739581"/>
                </a:lnTo>
                <a:lnTo>
                  <a:pt x="771175" y="738763"/>
                </a:lnTo>
                <a:lnTo>
                  <a:pt x="770159" y="740290"/>
                </a:lnTo>
                <a:lnTo>
                  <a:pt x="770159" y="740235"/>
                </a:lnTo>
                <a:lnTo>
                  <a:pt x="769989" y="740399"/>
                </a:lnTo>
                <a:lnTo>
                  <a:pt x="769752" y="740791"/>
                </a:lnTo>
                <a:lnTo>
                  <a:pt x="769650" y="740889"/>
                </a:lnTo>
                <a:lnTo>
                  <a:pt x="769396" y="741380"/>
                </a:lnTo>
                <a:lnTo>
                  <a:pt x="768804" y="742361"/>
                </a:lnTo>
                <a:lnTo>
                  <a:pt x="768804" y="742443"/>
                </a:lnTo>
                <a:lnTo>
                  <a:pt x="768691" y="742634"/>
                </a:lnTo>
                <a:lnTo>
                  <a:pt x="768465" y="742852"/>
                </a:lnTo>
                <a:lnTo>
                  <a:pt x="766941" y="746124"/>
                </a:lnTo>
                <a:lnTo>
                  <a:pt x="763554" y="752339"/>
                </a:lnTo>
                <a:lnTo>
                  <a:pt x="759828" y="758555"/>
                </a:lnTo>
                <a:lnTo>
                  <a:pt x="756272" y="764771"/>
                </a:lnTo>
                <a:lnTo>
                  <a:pt x="752208" y="770823"/>
                </a:lnTo>
                <a:lnTo>
                  <a:pt x="748143" y="776875"/>
                </a:lnTo>
                <a:lnTo>
                  <a:pt x="743910" y="783090"/>
                </a:lnTo>
                <a:lnTo>
                  <a:pt x="739337" y="789142"/>
                </a:lnTo>
                <a:lnTo>
                  <a:pt x="730531" y="801247"/>
                </a:lnTo>
                <a:lnTo>
                  <a:pt x="721556" y="813678"/>
                </a:lnTo>
                <a:lnTo>
                  <a:pt x="717153" y="820057"/>
                </a:lnTo>
                <a:lnTo>
                  <a:pt x="712749" y="826600"/>
                </a:lnTo>
                <a:lnTo>
                  <a:pt x="708516" y="832979"/>
                </a:lnTo>
                <a:lnTo>
                  <a:pt x="704621" y="839686"/>
                </a:lnTo>
                <a:lnTo>
                  <a:pt x="700556" y="846392"/>
                </a:lnTo>
                <a:lnTo>
                  <a:pt x="696661" y="853098"/>
                </a:lnTo>
                <a:lnTo>
                  <a:pt x="693105" y="860295"/>
                </a:lnTo>
                <a:lnTo>
                  <a:pt x="689549" y="867165"/>
                </a:lnTo>
                <a:lnTo>
                  <a:pt x="686500" y="874362"/>
                </a:lnTo>
                <a:lnTo>
                  <a:pt x="683452" y="881396"/>
                </a:lnTo>
                <a:lnTo>
                  <a:pt x="680743" y="888757"/>
                </a:lnTo>
                <a:lnTo>
                  <a:pt x="678203" y="896281"/>
                </a:lnTo>
                <a:lnTo>
                  <a:pt x="676001" y="903642"/>
                </a:lnTo>
                <a:lnTo>
                  <a:pt x="673969" y="911002"/>
                </a:lnTo>
                <a:lnTo>
                  <a:pt x="672106" y="918526"/>
                </a:lnTo>
                <a:lnTo>
                  <a:pt x="670582" y="926051"/>
                </a:lnTo>
                <a:lnTo>
                  <a:pt x="669227" y="933575"/>
                </a:lnTo>
                <a:lnTo>
                  <a:pt x="668211" y="941099"/>
                </a:lnTo>
                <a:lnTo>
                  <a:pt x="667364" y="948623"/>
                </a:lnTo>
                <a:lnTo>
                  <a:pt x="666687" y="956311"/>
                </a:lnTo>
                <a:lnTo>
                  <a:pt x="666010" y="963999"/>
                </a:lnTo>
                <a:lnTo>
                  <a:pt x="665840" y="971523"/>
                </a:lnTo>
                <a:lnTo>
                  <a:pt x="665671" y="979047"/>
                </a:lnTo>
                <a:lnTo>
                  <a:pt x="665840" y="986735"/>
                </a:lnTo>
                <a:lnTo>
                  <a:pt x="666179" y="994259"/>
                </a:lnTo>
                <a:lnTo>
                  <a:pt x="666687" y="1001784"/>
                </a:lnTo>
                <a:lnTo>
                  <a:pt x="667703" y="994259"/>
                </a:lnTo>
                <a:lnTo>
                  <a:pt x="668550" y="986899"/>
                </a:lnTo>
                <a:lnTo>
                  <a:pt x="669735" y="979374"/>
                </a:lnTo>
                <a:lnTo>
                  <a:pt x="670921" y="972014"/>
                </a:lnTo>
                <a:lnTo>
                  <a:pt x="672275" y="964653"/>
                </a:lnTo>
                <a:lnTo>
                  <a:pt x="673969" y="957293"/>
                </a:lnTo>
                <a:lnTo>
                  <a:pt x="675662" y="949932"/>
                </a:lnTo>
                <a:lnTo>
                  <a:pt x="677525" y="942898"/>
                </a:lnTo>
                <a:lnTo>
                  <a:pt x="679557" y="935701"/>
                </a:lnTo>
                <a:lnTo>
                  <a:pt x="681759" y="928668"/>
                </a:lnTo>
                <a:lnTo>
                  <a:pt x="683960" y="921634"/>
                </a:lnTo>
                <a:lnTo>
                  <a:pt x="686670" y="914764"/>
                </a:lnTo>
                <a:lnTo>
                  <a:pt x="689379" y="908058"/>
                </a:lnTo>
                <a:lnTo>
                  <a:pt x="692428" y="901188"/>
                </a:lnTo>
                <a:lnTo>
                  <a:pt x="695476" y="894482"/>
                </a:lnTo>
                <a:lnTo>
                  <a:pt x="698863" y="887939"/>
                </a:lnTo>
                <a:lnTo>
                  <a:pt x="702250" y="881396"/>
                </a:lnTo>
                <a:lnTo>
                  <a:pt x="705975" y="875180"/>
                </a:lnTo>
                <a:lnTo>
                  <a:pt x="709701" y="868801"/>
                </a:lnTo>
                <a:lnTo>
                  <a:pt x="713766" y="862749"/>
                </a:lnTo>
                <a:lnTo>
                  <a:pt x="717999" y="856697"/>
                </a:lnTo>
                <a:lnTo>
                  <a:pt x="722064" y="850645"/>
                </a:lnTo>
                <a:lnTo>
                  <a:pt x="726636" y="844756"/>
                </a:lnTo>
                <a:lnTo>
                  <a:pt x="731209" y="838868"/>
                </a:lnTo>
                <a:lnTo>
                  <a:pt x="740523" y="827254"/>
                </a:lnTo>
                <a:lnTo>
                  <a:pt x="750176" y="815641"/>
                </a:lnTo>
                <a:lnTo>
                  <a:pt x="759998" y="803864"/>
                </a:lnTo>
                <a:lnTo>
                  <a:pt x="769820" y="791923"/>
                </a:lnTo>
                <a:lnTo>
                  <a:pt x="774562" y="785708"/>
                </a:lnTo>
                <a:lnTo>
                  <a:pt x="779473" y="779328"/>
                </a:lnTo>
                <a:lnTo>
                  <a:pt x="783876" y="772949"/>
                </a:lnTo>
                <a:lnTo>
                  <a:pt x="788279" y="766243"/>
                </a:lnTo>
                <a:lnTo>
                  <a:pt x="790481" y="762971"/>
                </a:lnTo>
                <a:lnTo>
                  <a:pt x="792682" y="759373"/>
                </a:lnTo>
                <a:lnTo>
                  <a:pt x="794037" y="756756"/>
                </a:lnTo>
                <a:lnTo>
                  <a:pt x="794545" y="756101"/>
                </a:lnTo>
                <a:lnTo>
                  <a:pt x="794884" y="755447"/>
                </a:lnTo>
                <a:lnTo>
                  <a:pt x="794545" y="755774"/>
                </a:lnTo>
                <a:lnTo>
                  <a:pt x="794884" y="755120"/>
                </a:lnTo>
                <a:lnTo>
                  <a:pt x="794884" y="755447"/>
                </a:lnTo>
                <a:lnTo>
                  <a:pt x="795053" y="755120"/>
                </a:lnTo>
                <a:lnTo>
                  <a:pt x="795392" y="754466"/>
                </a:lnTo>
                <a:lnTo>
                  <a:pt x="796069" y="753484"/>
                </a:lnTo>
                <a:lnTo>
                  <a:pt x="800303" y="746778"/>
                </a:lnTo>
                <a:lnTo>
                  <a:pt x="804537" y="740071"/>
                </a:lnTo>
                <a:lnTo>
                  <a:pt x="808262" y="733202"/>
                </a:lnTo>
                <a:lnTo>
                  <a:pt x="811988" y="726004"/>
                </a:lnTo>
                <a:lnTo>
                  <a:pt x="815544" y="718971"/>
                </a:lnTo>
                <a:lnTo>
                  <a:pt x="818931" y="711774"/>
                </a:lnTo>
                <a:lnTo>
                  <a:pt x="821979" y="704577"/>
                </a:lnTo>
                <a:lnTo>
                  <a:pt x="825028" y="697380"/>
                </a:lnTo>
                <a:lnTo>
                  <a:pt x="827906" y="690019"/>
                </a:lnTo>
                <a:lnTo>
                  <a:pt x="830616" y="682331"/>
                </a:lnTo>
                <a:lnTo>
                  <a:pt x="832987" y="674971"/>
                </a:lnTo>
                <a:lnTo>
                  <a:pt x="835188" y="667283"/>
                </a:lnTo>
                <a:lnTo>
                  <a:pt x="837221" y="659595"/>
                </a:lnTo>
                <a:lnTo>
                  <a:pt x="839084" y="651907"/>
                </a:lnTo>
                <a:lnTo>
                  <a:pt x="840608" y="644219"/>
                </a:lnTo>
                <a:lnTo>
                  <a:pt x="842301" y="636532"/>
                </a:lnTo>
                <a:lnTo>
                  <a:pt x="843487" y="628680"/>
                </a:lnTo>
                <a:lnTo>
                  <a:pt x="844503" y="620829"/>
                </a:lnTo>
                <a:lnTo>
                  <a:pt x="845350" y="613141"/>
                </a:lnTo>
                <a:lnTo>
                  <a:pt x="846027" y="605126"/>
                </a:lnTo>
                <a:lnTo>
                  <a:pt x="846535" y="597275"/>
                </a:lnTo>
                <a:lnTo>
                  <a:pt x="846874" y="589423"/>
                </a:lnTo>
                <a:lnTo>
                  <a:pt x="846874" y="581572"/>
                </a:lnTo>
                <a:lnTo>
                  <a:pt x="846874" y="573557"/>
                </a:lnTo>
                <a:lnTo>
                  <a:pt x="846535" y="565869"/>
                </a:lnTo>
                <a:lnTo>
                  <a:pt x="846027" y="558018"/>
                </a:lnTo>
                <a:lnTo>
                  <a:pt x="845350" y="550003"/>
                </a:lnTo>
                <a:lnTo>
                  <a:pt x="844503" y="542152"/>
                </a:lnTo>
                <a:lnTo>
                  <a:pt x="843487" y="534464"/>
                </a:lnTo>
                <a:lnTo>
                  <a:pt x="842301" y="526449"/>
                </a:lnTo>
                <a:lnTo>
                  <a:pt x="840608" y="518761"/>
                </a:lnTo>
                <a:lnTo>
                  <a:pt x="839084" y="511073"/>
                </a:lnTo>
                <a:lnTo>
                  <a:pt x="837221" y="503386"/>
                </a:lnTo>
                <a:lnTo>
                  <a:pt x="835019" y="495698"/>
                </a:lnTo>
                <a:lnTo>
                  <a:pt x="832818" y="488174"/>
                </a:lnTo>
                <a:lnTo>
                  <a:pt x="830447" y="480649"/>
                </a:lnTo>
                <a:lnTo>
                  <a:pt x="827737" y="473289"/>
                </a:lnTo>
                <a:lnTo>
                  <a:pt x="825028" y="465764"/>
                </a:lnTo>
                <a:lnTo>
                  <a:pt x="821979" y="458404"/>
                </a:lnTo>
                <a:lnTo>
                  <a:pt x="818931" y="451207"/>
                </a:lnTo>
                <a:lnTo>
                  <a:pt x="815375" y="444010"/>
                </a:lnTo>
                <a:lnTo>
                  <a:pt x="811988" y="436976"/>
                </a:lnTo>
                <a:lnTo>
                  <a:pt x="808093" y="429943"/>
                </a:lnTo>
                <a:lnTo>
                  <a:pt x="804198" y="422909"/>
                </a:lnTo>
                <a:lnTo>
                  <a:pt x="800303" y="416039"/>
                </a:lnTo>
                <a:lnTo>
                  <a:pt x="795900" y="409333"/>
                </a:lnTo>
                <a:lnTo>
                  <a:pt x="791497" y="402790"/>
                </a:lnTo>
                <a:lnTo>
                  <a:pt x="787094" y="396247"/>
                </a:lnTo>
                <a:lnTo>
                  <a:pt x="782352" y="389868"/>
                </a:lnTo>
                <a:lnTo>
                  <a:pt x="777441" y="383652"/>
                </a:lnTo>
                <a:lnTo>
                  <a:pt x="772360" y="377437"/>
                </a:lnTo>
                <a:lnTo>
                  <a:pt x="767280" y="371548"/>
                </a:lnTo>
                <a:lnTo>
                  <a:pt x="761860" y="365496"/>
                </a:lnTo>
                <a:lnTo>
                  <a:pt x="756441" y="359771"/>
                </a:lnTo>
                <a:lnTo>
                  <a:pt x="750684" y="354210"/>
                </a:lnTo>
                <a:lnTo>
                  <a:pt x="744926" y="348648"/>
                </a:lnTo>
                <a:lnTo>
                  <a:pt x="738999" y="343250"/>
                </a:lnTo>
                <a:lnTo>
                  <a:pt x="732902" y="338016"/>
                </a:lnTo>
                <a:lnTo>
                  <a:pt x="726806" y="333109"/>
                </a:lnTo>
                <a:lnTo>
                  <a:pt x="720540" y="328202"/>
                </a:lnTo>
                <a:lnTo>
                  <a:pt x="714104" y="323295"/>
                </a:lnTo>
                <a:lnTo>
                  <a:pt x="707669" y="318715"/>
                </a:lnTo>
                <a:lnTo>
                  <a:pt x="701064" y="314135"/>
                </a:lnTo>
                <a:lnTo>
                  <a:pt x="694460" y="310046"/>
                </a:lnTo>
                <a:lnTo>
                  <a:pt x="687517" y="305793"/>
                </a:lnTo>
                <a:lnTo>
                  <a:pt x="680743" y="301867"/>
                </a:lnTo>
                <a:lnTo>
                  <a:pt x="673630" y="298105"/>
                </a:lnTo>
                <a:lnTo>
                  <a:pt x="666687" y="294343"/>
                </a:lnTo>
                <a:lnTo>
                  <a:pt x="659235" y="291072"/>
                </a:lnTo>
                <a:lnTo>
                  <a:pt x="652123" y="287637"/>
                </a:lnTo>
                <a:lnTo>
                  <a:pt x="644671" y="284692"/>
                </a:lnTo>
                <a:lnTo>
                  <a:pt x="637389" y="281585"/>
                </a:lnTo>
                <a:lnTo>
                  <a:pt x="629938" y="278967"/>
                </a:lnTo>
                <a:lnTo>
                  <a:pt x="622317" y="276350"/>
                </a:lnTo>
                <a:lnTo>
                  <a:pt x="614697" y="274060"/>
                </a:lnTo>
                <a:lnTo>
                  <a:pt x="607076" y="271770"/>
                </a:lnTo>
                <a:lnTo>
                  <a:pt x="599455" y="269807"/>
                </a:lnTo>
                <a:lnTo>
                  <a:pt x="591835" y="268172"/>
                </a:lnTo>
                <a:lnTo>
                  <a:pt x="583875" y="266536"/>
                </a:lnTo>
                <a:lnTo>
                  <a:pt x="576085" y="265064"/>
                </a:lnTo>
                <a:lnTo>
                  <a:pt x="568295" y="263919"/>
                </a:lnTo>
                <a:lnTo>
                  <a:pt x="560505" y="262774"/>
                </a:lnTo>
                <a:lnTo>
                  <a:pt x="552546" y="261956"/>
                </a:lnTo>
                <a:lnTo>
                  <a:pt x="544756" y="261465"/>
                </a:lnTo>
                <a:lnTo>
                  <a:pt x="536966" y="260975"/>
                </a:lnTo>
                <a:lnTo>
                  <a:pt x="529176" y="260811"/>
                </a:lnTo>
                <a:close/>
                <a:moveTo>
                  <a:pt x="509791" y="227108"/>
                </a:moveTo>
                <a:lnTo>
                  <a:pt x="518947" y="227272"/>
                </a:lnTo>
                <a:lnTo>
                  <a:pt x="528272" y="227599"/>
                </a:lnTo>
                <a:lnTo>
                  <a:pt x="537597" y="228254"/>
                </a:lnTo>
                <a:lnTo>
                  <a:pt x="546583" y="228908"/>
                </a:lnTo>
                <a:lnTo>
                  <a:pt x="555909" y="229890"/>
                </a:lnTo>
                <a:lnTo>
                  <a:pt x="564725" y="231199"/>
                </a:lnTo>
                <a:lnTo>
                  <a:pt x="573881" y="232672"/>
                </a:lnTo>
                <a:lnTo>
                  <a:pt x="582698" y="234308"/>
                </a:lnTo>
                <a:lnTo>
                  <a:pt x="591684" y="236272"/>
                </a:lnTo>
                <a:lnTo>
                  <a:pt x="600331" y="238235"/>
                </a:lnTo>
                <a:lnTo>
                  <a:pt x="608808" y="240363"/>
                </a:lnTo>
                <a:lnTo>
                  <a:pt x="617455" y="242981"/>
                </a:lnTo>
                <a:lnTo>
                  <a:pt x="625933" y="245599"/>
                </a:lnTo>
                <a:lnTo>
                  <a:pt x="634240" y="248545"/>
                </a:lnTo>
                <a:lnTo>
                  <a:pt x="642718" y="251490"/>
                </a:lnTo>
                <a:lnTo>
                  <a:pt x="650856" y="254763"/>
                </a:lnTo>
                <a:lnTo>
                  <a:pt x="658825" y="258036"/>
                </a:lnTo>
                <a:lnTo>
                  <a:pt x="666964" y="261799"/>
                </a:lnTo>
                <a:lnTo>
                  <a:pt x="674763" y="265400"/>
                </a:lnTo>
                <a:lnTo>
                  <a:pt x="682393" y="269491"/>
                </a:lnTo>
                <a:lnTo>
                  <a:pt x="690022" y="273581"/>
                </a:lnTo>
                <a:lnTo>
                  <a:pt x="697652" y="277836"/>
                </a:lnTo>
                <a:lnTo>
                  <a:pt x="705113" y="282254"/>
                </a:lnTo>
                <a:lnTo>
                  <a:pt x="712403" y="287000"/>
                </a:lnTo>
                <a:lnTo>
                  <a:pt x="719524" y="291745"/>
                </a:lnTo>
                <a:lnTo>
                  <a:pt x="726645" y="296818"/>
                </a:lnTo>
                <a:lnTo>
                  <a:pt x="733427" y="301727"/>
                </a:lnTo>
                <a:lnTo>
                  <a:pt x="740209" y="307127"/>
                </a:lnTo>
                <a:lnTo>
                  <a:pt x="746821" y="312528"/>
                </a:lnTo>
                <a:lnTo>
                  <a:pt x="753434" y="318091"/>
                </a:lnTo>
                <a:lnTo>
                  <a:pt x="759707" y="323818"/>
                </a:lnTo>
                <a:lnTo>
                  <a:pt x="765981" y="329710"/>
                </a:lnTo>
                <a:lnTo>
                  <a:pt x="772084" y="335764"/>
                </a:lnTo>
                <a:lnTo>
                  <a:pt x="778018" y="341818"/>
                </a:lnTo>
                <a:lnTo>
                  <a:pt x="783783" y="348200"/>
                </a:lnTo>
                <a:lnTo>
                  <a:pt x="789379" y="354582"/>
                </a:lnTo>
                <a:lnTo>
                  <a:pt x="794974" y="361128"/>
                </a:lnTo>
                <a:lnTo>
                  <a:pt x="800230" y="367673"/>
                </a:lnTo>
                <a:lnTo>
                  <a:pt x="805486" y="374546"/>
                </a:lnTo>
                <a:lnTo>
                  <a:pt x="810233" y="381583"/>
                </a:lnTo>
                <a:lnTo>
                  <a:pt x="815150" y="388619"/>
                </a:lnTo>
                <a:lnTo>
                  <a:pt x="819728" y="395655"/>
                </a:lnTo>
                <a:lnTo>
                  <a:pt x="824306" y="403020"/>
                </a:lnTo>
                <a:lnTo>
                  <a:pt x="828375" y="410383"/>
                </a:lnTo>
                <a:lnTo>
                  <a:pt x="832614" y="417911"/>
                </a:lnTo>
                <a:lnTo>
                  <a:pt x="836513" y="425438"/>
                </a:lnTo>
                <a:lnTo>
                  <a:pt x="840244" y="433129"/>
                </a:lnTo>
                <a:lnTo>
                  <a:pt x="843804" y="440820"/>
                </a:lnTo>
                <a:lnTo>
                  <a:pt x="847026" y="448838"/>
                </a:lnTo>
                <a:lnTo>
                  <a:pt x="850247" y="456857"/>
                </a:lnTo>
                <a:lnTo>
                  <a:pt x="853129" y="464875"/>
                </a:lnTo>
                <a:lnTo>
                  <a:pt x="856012" y="473220"/>
                </a:lnTo>
                <a:lnTo>
                  <a:pt x="858555" y="481402"/>
                </a:lnTo>
                <a:lnTo>
                  <a:pt x="860759" y="489584"/>
                </a:lnTo>
                <a:lnTo>
                  <a:pt x="862963" y="498093"/>
                </a:lnTo>
                <a:lnTo>
                  <a:pt x="864828" y="506603"/>
                </a:lnTo>
                <a:lnTo>
                  <a:pt x="866524" y="515275"/>
                </a:lnTo>
                <a:lnTo>
                  <a:pt x="868219" y="523948"/>
                </a:lnTo>
                <a:lnTo>
                  <a:pt x="869406" y="532457"/>
                </a:lnTo>
                <a:lnTo>
                  <a:pt x="870423" y="541457"/>
                </a:lnTo>
                <a:lnTo>
                  <a:pt x="871101" y="550130"/>
                </a:lnTo>
                <a:lnTo>
                  <a:pt x="871780" y="559130"/>
                </a:lnTo>
                <a:lnTo>
                  <a:pt x="872119" y="568130"/>
                </a:lnTo>
                <a:lnTo>
                  <a:pt x="872288" y="577131"/>
                </a:lnTo>
                <a:lnTo>
                  <a:pt x="872119" y="583349"/>
                </a:lnTo>
                <a:lnTo>
                  <a:pt x="871949" y="589567"/>
                </a:lnTo>
                <a:lnTo>
                  <a:pt x="871780" y="595622"/>
                </a:lnTo>
                <a:lnTo>
                  <a:pt x="871271" y="601676"/>
                </a:lnTo>
                <a:lnTo>
                  <a:pt x="870932" y="607895"/>
                </a:lnTo>
                <a:lnTo>
                  <a:pt x="870254" y="613949"/>
                </a:lnTo>
                <a:lnTo>
                  <a:pt x="869576" y="619840"/>
                </a:lnTo>
                <a:lnTo>
                  <a:pt x="868897" y="625895"/>
                </a:lnTo>
                <a:lnTo>
                  <a:pt x="867880" y="631786"/>
                </a:lnTo>
                <a:lnTo>
                  <a:pt x="866693" y="637677"/>
                </a:lnTo>
                <a:lnTo>
                  <a:pt x="865676" y="643567"/>
                </a:lnTo>
                <a:lnTo>
                  <a:pt x="864489" y="649459"/>
                </a:lnTo>
                <a:lnTo>
                  <a:pt x="863302" y="655350"/>
                </a:lnTo>
                <a:lnTo>
                  <a:pt x="861776" y="661077"/>
                </a:lnTo>
                <a:lnTo>
                  <a:pt x="860250" y="666804"/>
                </a:lnTo>
                <a:lnTo>
                  <a:pt x="858555" y="672532"/>
                </a:lnTo>
                <a:lnTo>
                  <a:pt x="855164" y="683659"/>
                </a:lnTo>
                <a:lnTo>
                  <a:pt x="851264" y="694786"/>
                </a:lnTo>
                <a:lnTo>
                  <a:pt x="846856" y="705750"/>
                </a:lnTo>
                <a:lnTo>
                  <a:pt x="842448" y="716550"/>
                </a:lnTo>
                <a:lnTo>
                  <a:pt x="837361" y="727187"/>
                </a:lnTo>
                <a:lnTo>
                  <a:pt x="831935" y="737496"/>
                </a:lnTo>
                <a:lnTo>
                  <a:pt x="826340" y="747805"/>
                </a:lnTo>
                <a:lnTo>
                  <a:pt x="820236" y="757787"/>
                </a:lnTo>
                <a:lnTo>
                  <a:pt x="820236" y="757951"/>
                </a:lnTo>
                <a:lnTo>
                  <a:pt x="820067" y="758114"/>
                </a:lnTo>
                <a:lnTo>
                  <a:pt x="820067" y="758278"/>
                </a:lnTo>
                <a:lnTo>
                  <a:pt x="819898" y="758606"/>
                </a:lnTo>
                <a:lnTo>
                  <a:pt x="815829" y="765642"/>
                </a:lnTo>
                <a:lnTo>
                  <a:pt x="811929" y="772678"/>
                </a:lnTo>
                <a:lnTo>
                  <a:pt x="807520" y="779387"/>
                </a:lnTo>
                <a:lnTo>
                  <a:pt x="803112" y="785933"/>
                </a:lnTo>
                <a:lnTo>
                  <a:pt x="798534" y="792478"/>
                </a:lnTo>
                <a:lnTo>
                  <a:pt x="793956" y="798860"/>
                </a:lnTo>
                <a:lnTo>
                  <a:pt x="784292" y="811624"/>
                </a:lnTo>
                <a:lnTo>
                  <a:pt x="774628" y="824224"/>
                </a:lnTo>
                <a:lnTo>
                  <a:pt x="764624" y="837152"/>
                </a:lnTo>
                <a:lnTo>
                  <a:pt x="759707" y="843697"/>
                </a:lnTo>
                <a:lnTo>
                  <a:pt x="755130" y="850570"/>
                </a:lnTo>
                <a:lnTo>
                  <a:pt x="750382" y="857443"/>
                </a:lnTo>
                <a:lnTo>
                  <a:pt x="745635" y="864480"/>
                </a:lnTo>
                <a:lnTo>
                  <a:pt x="741057" y="872007"/>
                </a:lnTo>
                <a:lnTo>
                  <a:pt x="736818" y="879698"/>
                </a:lnTo>
                <a:lnTo>
                  <a:pt x="732580" y="887552"/>
                </a:lnTo>
                <a:lnTo>
                  <a:pt x="728340" y="895734"/>
                </a:lnTo>
                <a:lnTo>
                  <a:pt x="724611" y="904407"/>
                </a:lnTo>
                <a:lnTo>
                  <a:pt x="720881" y="913407"/>
                </a:lnTo>
                <a:lnTo>
                  <a:pt x="717489" y="922898"/>
                </a:lnTo>
                <a:lnTo>
                  <a:pt x="714268" y="932717"/>
                </a:lnTo>
                <a:lnTo>
                  <a:pt x="711555" y="943026"/>
                </a:lnTo>
                <a:lnTo>
                  <a:pt x="710029" y="948426"/>
                </a:lnTo>
                <a:lnTo>
                  <a:pt x="708842" y="953826"/>
                </a:lnTo>
                <a:lnTo>
                  <a:pt x="707655" y="959390"/>
                </a:lnTo>
                <a:lnTo>
                  <a:pt x="706638" y="965281"/>
                </a:lnTo>
                <a:lnTo>
                  <a:pt x="705621" y="971171"/>
                </a:lnTo>
                <a:lnTo>
                  <a:pt x="704603" y="977226"/>
                </a:lnTo>
                <a:lnTo>
                  <a:pt x="703586" y="983281"/>
                </a:lnTo>
                <a:lnTo>
                  <a:pt x="702908" y="989663"/>
                </a:lnTo>
                <a:lnTo>
                  <a:pt x="702230" y="996208"/>
                </a:lnTo>
                <a:lnTo>
                  <a:pt x="701721" y="1002754"/>
                </a:lnTo>
                <a:lnTo>
                  <a:pt x="701382" y="1009626"/>
                </a:lnTo>
                <a:lnTo>
                  <a:pt x="700873" y="1016499"/>
                </a:lnTo>
                <a:lnTo>
                  <a:pt x="700704" y="1023863"/>
                </a:lnTo>
                <a:lnTo>
                  <a:pt x="700534" y="1031063"/>
                </a:lnTo>
                <a:lnTo>
                  <a:pt x="700365" y="1033845"/>
                </a:lnTo>
                <a:lnTo>
                  <a:pt x="699856" y="1036791"/>
                </a:lnTo>
                <a:lnTo>
                  <a:pt x="699178" y="1039572"/>
                </a:lnTo>
                <a:lnTo>
                  <a:pt x="698161" y="1042354"/>
                </a:lnTo>
                <a:lnTo>
                  <a:pt x="696804" y="1044645"/>
                </a:lnTo>
                <a:lnTo>
                  <a:pt x="695279" y="1047100"/>
                </a:lnTo>
                <a:lnTo>
                  <a:pt x="693583" y="1049391"/>
                </a:lnTo>
                <a:lnTo>
                  <a:pt x="691548" y="1051354"/>
                </a:lnTo>
                <a:lnTo>
                  <a:pt x="689514" y="1053154"/>
                </a:lnTo>
                <a:lnTo>
                  <a:pt x="687310" y="1054954"/>
                </a:lnTo>
                <a:lnTo>
                  <a:pt x="684766" y="1056264"/>
                </a:lnTo>
                <a:lnTo>
                  <a:pt x="682223" y="1057573"/>
                </a:lnTo>
                <a:lnTo>
                  <a:pt x="679510" y="1058391"/>
                </a:lnTo>
                <a:lnTo>
                  <a:pt x="676628" y="1059209"/>
                </a:lnTo>
                <a:lnTo>
                  <a:pt x="673746" y="1059700"/>
                </a:lnTo>
                <a:lnTo>
                  <a:pt x="670524" y="1059864"/>
                </a:lnTo>
                <a:lnTo>
                  <a:pt x="509791" y="1059864"/>
                </a:lnTo>
                <a:lnTo>
                  <a:pt x="348719" y="1059864"/>
                </a:lnTo>
                <a:lnTo>
                  <a:pt x="345498" y="1059700"/>
                </a:lnTo>
                <a:lnTo>
                  <a:pt x="342615" y="1059209"/>
                </a:lnTo>
                <a:lnTo>
                  <a:pt x="339733" y="1058391"/>
                </a:lnTo>
                <a:lnTo>
                  <a:pt x="337020" y="1057573"/>
                </a:lnTo>
                <a:lnTo>
                  <a:pt x="334477" y="1056264"/>
                </a:lnTo>
                <a:lnTo>
                  <a:pt x="331934" y="1054954"/>
                </a:lnTo>
                <a:lnTo>
                  <a:pt x="329729" y="1053154"/>
                </a:lnTo>
                <a:lnTo>
                  <a:pt x="327525" y="1051354"/>
                </a:lnTo>
                <a:lnTo>
                  <a:pt x="325660" y="1049391"/>
                </a:lnTo>
                <a:lnTo>
                  <a:pt x="323965" y="1047100"/>
                </a:lnTo>
                <a:lnTo>
                  <a:pt x="322438" y="1044809"/>
                </a:lnTo>
                <a:lnTo>
                  <a:pt x="321082" y="1042354"/>
                </a:lnTo>
                <a:lnTo>
                  <a:pt x="320065" y="1039572"/>
                </a:lnTo>
                <a:lnTo>
                  <a:pt x="319387" y="1036954"/>
                </a:lnTo>
                <a:lnTo>
                  <a:pt x="318878" y="1034009"/>
                </a:lnTo>
                <a:lnTo>
                  <a:pt x="318708" y="1031063"/>
                </a:lnTo>
                <a:lnTo>
                  <a:pt x="318539" y="1023863"/>
                </a:lnTo>
                <a:lnTo>
                  <a:pt x="318369" y="1016499"/>
                </a:lnTo>
                <a:lnTo>
                  <a:pt x="318031" y="1009626"/>
                </a:lnTo>
                <a:lnTo>
                  <a:pt x="317522" y="1002754"/>
                </a:lnTo>
                <a:lnTo>
                  <a:pt x="317013" y="996208"/>
                </a:lnTo>
                <a:lnTo>
                  <a:pt x="316335" y="989663"/>
                </a:lnTo>
                <a:lnTo>
                  <a:pt x="315656" y="983281"/>
                </a:lnTo>
                <a:lnTo>
                  <a:pt x="314639" y="977226"/>
                </a:lnTo>
                <a:lnTo>
                  <a:pt x="313622" y="971171"/>
                </a:lnTo>
                <a:lnTo>
                  <a:pt x="312774" y="965281"/>
                </a:lnTo>
                <a:lnTo>
                  <a:pt x="311587" y="959553"/>
                </a:lnTo>
                <a:lnTo>
                  <a:pt x="310401" y="953826"/>
                </a:lnTo>
                <a:lnTo>
                  <a:pt x="309214" y="948426"/>
                </a:lnTo>
                <a:lnTo>
                  <a:pt x="307857" y="943026"/>
                </a:lnTo>
                <a:lnTo>
                  <a:pt x="304975" y="932717"/>
                </a:lnTo>
                <a:lnTo>
                  <a:pt x="301753" y="922898"/>
                </a:lnTo>
                <a:lnTo>
                  <a:pt x="298363" y="913407"/>
                </a:lnTo>
                <a:lnTo>
                  <a:pt x="294633" y="904407"/>
                </a:lnTo>
                <a:lnTo>
                  <a:pt x="290902" y="895734"/>
                </a:lnTo>
                <a:lnTo>
                  <a:pt x="286833" y="887552"/>
                </a:lnTo>
                <a:lnTo>
                  <a:pt x="282425" y="879698"/>
                </a:lnTo>
                <a:lnTo>
                  <a:pt x="278186" y="872007"/>
                </a:lnTo>
                <a:lnTo>
                  <a:pt x="273608" y="864480"/>
                </a:lnTo>
                <a:lnTo>
                  <a:pt x="268861" y="857443"/>
                </a:lnTo>
                <a:lnTo>
                  <a:pt x="264114" y="850570"/>
                </a:lnTo>
                <a:lnTo>
                  <a:pt x="259536" y="843697"/>
                </a:lnTo>
                <a:lnTo>
                  <a:pt x="254619" y="837152"/>
                </a:lnTo>
                <a:lnTo>
                  <a:pt x="244785" y="824224"/>
                </a:lnTo>
                <a:lnTo>
                  <a:pt x="234951" y="811624"/>
                </a:lnTo>
                <a:lnTo>
                  <a:pt x="225287" y="798860"/>
                </a:lnTo>
                <a:lnTo>
                  <a:pt x="220709" y="792478"/>
                </a:lnTo>
                <a:lnTo>
                  <a:pt x="216131" y="785933"/>
                </a:lnTo>
                <a:lnTo>
                  <a:pt x="211722" y="779387"/>
                </a:lnTo>
                <a:lnTo>
                  <a:pt x="207315" y="772678"/>
                </a:lnTo>
                <a:lnTo>
                  <a:pt x="203415" y="765642"/>
                </a:lnTo>
                <a:lnTo>
                  <a:pt x="199346" y="758606"/>
                </a:lnTo>
                <a:lnTo>
                  <a:pt x="199176" y="758278"/>
                </a:lnTo>
                <a:lnTo>
                  <a:pt x="199006" y="758114"/>
                </a:lnTo>
                <a:lnTo>
                  <a:pt x="199176" y="758114"/>
                </a:lnTo>
                <a:lnTo>
                  <a:pt x="199176" y="757951"/>
                </a:lnTo>
                <a:lnTo>
                  <a:pt x="199006" y="757787"/>
                </a:lnTo>
                <a:lnTo>
                  <a:pt x="192903" y="747805"/>
                </a:lnTo>
                <a:lnTo>
                  <a:pt x="187307" y="737496"/>
                </a:lnTo>
                <a:lnTo>
                  <a:pt x="181882" y="727187"/>
                </a:lnTo>
                <a:lnTo>
                  <a:pt x="176796" y="716550"/>
                </a:lnTo>
                <a:lnTo>
                  <a:pt x="172387" y="705750"/>
                </a:lnTo>
                <a:lnTo>
                  <a:pt x="167979" y="694786"/>
                </a:lnTo>
                <a:lnTo>
                  <a:pt x="164079" y="683659"/>
                </a:lnTo>
                <a:lnTo>
                  <a:pt x="160688" y="672532"/>
                </a:lnTo>
                <a:lnTo>
                  <a:pt x="158993" y="666804"/>
                </a:lnTo>
                <a:lnTo>
                  <a:pt x="157467" y="661077"/>
                </a:lnTo>
                <a:lnTo>
                  <a:pt x="156110" y="655350"/>
                </a:lnTo>
                <a:lnTo>
                  <a:pt x="154754" y="649459"/>
                </a:lnTo>
                <a:lnTo>
                  <a:pt x="153567" y="643567"/>
                </a:lnTo>
                <a:lnTo>
                  <a:pt x="152550" y="637677"/>
                </a:lnTo>
                <a:lnTo>
                  <a:pt x="151363" y="631786"/>
                </a:lnTo>
                <a:lnTo>
                  <a:pt x="150515" y="625895"/>
                </a:lnTo>
                <a:lnTo>
                  <a:pt x="149668" y="619840"/>
                </a:lnTo>
                <a:lnTo>
                  <a:pt x="148989" y="613949"/>
                </a:lnTo>
                <a:lnTo>
                  <a:pt x="148311" y="607895"/>
                </a:lnTo>
                <a:lnTo>
                  <a:pt x="147972" y="601676"/>
                </a:lnTo>
                <a:lnTo>
                  <a:pt x="147463" y="595622"/>
                </a:lnTo>
                <a:lnTo>
                  <a:pt x="147294" y="589567"/>
                </a:lnTo>
                <a:lnTo>
                  <a:pt x="147124" y="583349"/>
                </a:lnTo>
                <a:lnTo>
                  <a:pt x="147124" y="577131"/>
                </a:lnTo>
                <a:lnTo>
                  <a:pt x="147124" y="568130"/>
                </a:lnTo>
                <a:lnTo>
                  <a:pt x="147463" y="559130"/>
                </a:lnTo>
                <a:lnTo>
                  <a:pt x="148141" y="550130"/>
                </a:lnTo>
                <a:lnTo>
                  <a:pt x="148820" y="541457"/>
                </a:lnTo>
                <a:lnTo>
                  <a:pt x="149837" y="532457"/>
                </a:lnTo>
                <a:lnTo>
                  <a:pt x="151193" y="523948"/>
                </a:lnTo>
                <a:lnTo>
                  <a:pt x="152719" y="515275"/>
                </a:lnTo>
                <a:lnTo>
                  <a:pt x="154415" y="506603"/>
                </a:lnTo>
                <a:lnTo>
                  <a:pt x="156280" y="498093"/>
                </a:lnTo>
                <a:lnTo>
                  <a:pt x="158484" y="489584"/>
                </a:lnTo>
                <a:lnTo>
                  <a:pt x="160858" y="481402"/>
                </a:lnTo>
                <a:lnTo>
                  <a:pt x="163232" y="473220"/>
                </a:lnTo>
                <a:lnTo>
                  <a:pt x="166114" y="464875"/>
                </a:lnTo>
                <a:lnTo>
                  <a:pt x="168996" y="456857"/>
                </a:lnTo>
                <a:lnTo>
                  <a:pt x="172218" y="448838"/>
                </a:lnTo>
                <a:lnTo>
                  <a:pt x="175439" y="440820"/>
                </a:lnTo>
                <a:lnTo>
                  <a:pt x="179000" y="433129"/>
                </a:lnTo>
                <a:lnTo>
                  <a:pt x="182730" y="425438"/>
                </a:lnTo>
                <a:lnTo>
                  <a:pt x="186629" y="417911"/>
                </a:lnTo>
                <a:lnTo>
                  <a:pt x="190868" y="410383"/>
                </a:lnTo>
                <a:lnTo>
                  <a:pt x="194937" y="403020"/>
                </a:lnTo>
                <a:lnTo>
                  <a:pt x="199515" y="395655"/>
                </a:lnTo>
                <a:lnTo>
                  <a:pt x="204093" y="388619"/>
                </a:lnTo>
                <a:lnTo>
                  <a:pt x="209010" y="381583"/>
                </a:lnTo>
                <a:lnTo>
                  <a:pt x="213757" y="374546"/>
                </a:lnTo>
                <a:lnTo>
                  <a:pt x="219013" y="367673"/>
                </a:lnTo>
                <a:lnTo>
                  <a:pt x="224269" y="361128"/>
                </a:lnTo>
                <a:lnTo>
                  <a:pt x="229865" y="354582"/>
                </a:lnTo>
                <a:lnTo>
                  <a:pt x="235460" y="348200"/>
                </a:lnTo>
                <a:lnTo>
                  <a:pt x="241224" y="341818"/>
                </a:lnTo>
                <a:lnTo>
                  <a:pt x="247158" y="335764"/>
                </a:lnTo>
                <a:lnTo>
                  <a:pt x="253262" y="329710"/>
                </a:lnTo>
                <a:lnTo>
                  <a:pt x="259536" y="323818"/>
                </a:lnTo>
                <a:lnTo>
                  <a:pt x="265809" y="318091"/>
                </a:lnTo>
                <a:lnTo>
                  <a:pt x="272421" y="312528"/>
                </a:lnTo>
                <a:lnTo>
                  <a:pt x="279034" y="307127"/>
                </a:lnTo>
                <a:lnTo>
                  <a:pt x="285816" y="301727"/>
                </a:lnTo>
                <a:lnTo>
                  <a:pt x="292598" y="296818"/>
                </a:lnTo>
                <a:lnTo>
                  <a:pt x="299719" y="291745"/>
                </a:lnTo>
                <a:lnTo>
                  <a:pt x="306840" y="287000"/>
                </a:lnTo>
                <a:lnTo>
                  <a:pt x="314131" y="282254"/>
                </a:lnTo>
                <a:lnTo>
                  <a:pt x="321591" y="277836"/>
                </a:lnTo>
                <a:lnTo>
                  <a:pt x="329221" y="273581"/>
                </a:lnTo>
                <a:lnTo>
                  <a:pt x="336850" y="269491"/>
                </a:lnTo>
                <a:lnTo>
                  <a:pt x="344480" y="265400"/>
                </a:lnTo>
                <a:lnTo>
                  <a:pt x="352280" y="261799"/>
                </a:lnTo>
                <a:lnTo>
                  <a:pt x="360418" y="258036"/>
                </a:lnTo>
                <a:lnTo>
                  <a:pt x="368556" y="254763"/>
                </a:lnTo>
                <a:lnTo>
                  <a:pt x="376695" y="251490"/>
                </a:lnTo>
                <a:lnTo>
                  <a:pt x="385002" y="248545"/>
                </a:lnTo>
                <a:lnTo>
                  <a:pt x="393310" y="245599"/>
                </a:lnTo>
                <a:lnTo>
                  <a:pt x="401788" y="242981"/>
                </a:lnTo>
                <a:lnTo>
                  <a:pt x="410435" y="240363"/>
                </a:lnTo>
                <a:lnTo>
                  <a:pt x="418913" y="238235"/>
                </a:lnTo>
                <a:lnTo>
                  <a:pt x="427729" y="236272"/>
                </a:lnTo>
                <a:lnTo>
                  <a:pt x="436546" y="234308"/>
                </a:lnTo>
                <a:lnTo>
                  <a:pt x="445362" y="232672"/>
                </a:lnTo>
                <a:lnTo>
                  <a:pt x="454518" y="231199"/>
                </a:lnTo>
                <a:lnTo>
                  <a:pt x="463504" y="229890"/>
                </a:lnTo>
                <a:lnTo>
                  <a:pt x="472660" y="228908"/>
                </a:lnTo>
                <a:lnTo>
                  <a:pt x="481646" y="228254"/>
                </a:lnTo>
                <a:lnTo>
                  <a:pt x="490971" y="227599"/>
                </a:lnTo>
                <a:lnTo>
                  <a:pt x="500296" y="227272"/>
                </a:lnTo>
                <a:close/>
                <a:moveTo>
                  <a:pt x="484237" y="0"/>
                </a:moveTo>
                <a:lnTo>
                  <a:pt x="530988" y="0"/>
                </a:lnTo>
                <a:lnTo>
                  <a:pt x="530988" y="117095"/>
                </a:lnTo>
                <a:lnTo>
                  <a:pt x="484237" y="117095"/>
                </a:lnTo>
                <a:close/>
              </a:path>
            </a:pathLst>
          </a:custGeom>
          <a:solidFill>
            <a:schemeClr val="accent6">
              <a:lumMod val="60000"/>
              <a:lumOff val="40000"/>
            </a:schemeClr>
          </a:solidFill>
          <a:ln>
            <a:noFill/>
          </a:ln>
        </p:spPr>
        <p:txBody>
          <a:bodyPr lIns="0" tIns="0" rIns="0" bIns="0" anchor="ctr">
            <a:scene3d>
              <a:camera prst="orthographicFront"/>
              <a:lightRig rig="threePt" dir="t"/>
            </a:scene3d>
            <a:sp3d>
              <a:contourClr>
                <a:srgbClr val="FFFFFF"/>
              </a:contourClr>
            </a:sp3d>
          </a:bodyPr>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a:ln>
                  <a:noFill/>
                </a:ln>
                <a:solidFill>
                  <a:srgbClr val="FFFFFF"/>
                </a:solidFill>
                <a:effectLst/>
                <a:uLnTx/>
                <a:uFillTx/>
                <a:latin typeface="+mn-lt"/>
                <a:ea typeface="+mn-ea"/>
                <a:cs typeface="+mn-cs"/>
              </a:rPr>
              <a:t>03</a:t>
            </a:r>
            <a:endParaRPr kumimoji="0" lang="zh-CN" altLang="en-US" sz="2800" b="1" i="0" u="none" strike="noStrike" kern="1200" cap="none" spc="0" normalizeH="0" baseline="0" noProof="0" dirty="0">
              <a:ln>
                <a:noFill/>
              </a:ln>
              <a:solidFill>
                <a:srgbClr val="FFFFFF"/>
              </a:solidFill>
              <a:effectLst/>
              <a:uLnTx/>
              <a:uFillTx/>
              <a:latin typeface="+mn-lt"/>
              <a:ea typeface="+mn-ea"/>
              <a:cs typeface="+mn-cs"/>
            </a:endParaRPr>
          </a:p>
        </p:txBody>
      </p:sp>
      <p:sp>
        <p:nvSpPr>
          <p:cNvPr id="20" name="文本框 19"/>
          <p:cNvSpPr txBox="1"/>
          <p:nvPr/>
        </p:nvSpPr>
        <p:spPr>
          <a:xfrm>
            <a:off x="8527415" y="3452495"/>
            <a:ext cx="2153285" cy="450850"/>
          </a:xfrm>
          <a:prstGeom prst="rect">
            <a:avLst/>
          </a:prstGeom>
          <a:noFill/>
        </p:spPr>
        <p:txBody>
          <a:bodyPr wrap="square" rtlCol="0" anchor="t">
            <a:spAutoFit/>
          </a:bodyPr>
          <a:p>
            <a:pPr>
              <a:lnSpc>
                <a:spcPct val="130000"/>
              </a:lnSpc>
            </a:pPr>
            <a:r>
              <a:rPr b="1" dirty="0" smtClean="0">
                <a:latin typeface="Arial" panose="020B0604020202020204" pitchFamily="34" charset="0"/>
                <a:ea typeface="微软雅黑" panose="020B0503020204020204" pitchFamily="34" charset="-122"/>
              </a:rPr>
              <a:t>照料有生命的物体</a:t>
            </a:r>
            <a:endParaRPr b="1" dirty="0" smtClean="0">
              <a:latin typeface="Arial" panose="020B0604020202020204" pitchFamily="34" charset="0"/>
              <a:ea typeface="微软雅黑" panose="020B0503020204020204" pitchFamily="34" charset="-122"/>
            </a:endParaRPr>
          </a:p>
        </p:txBody>
      </p:sp>
      <p:sp>
        <p:nvSpPr>
          <p:cNvPr id="21" name="文本框 20"/>
          <p:cNvSpPr txBox="1"/>
          <p:nvPr/>
        </p:nvSpPr>
        <p:spPr>
          <a:xfrm>
            <a:off x="459740" y="4004945"/>
            <a:ext cx="3188335" cy="1614170"/>
          </a:xfrm>
          <a:prstGeom prst="rect">
            <a:avLst/>
          </a:prstGeom>
          <a:noFill/>
        </p:spPr>
        <p:txBody>
          <a:bodyPr wrap="square" rtlCol="0" anchor="t">
            <a:spAutoFit/>
          </a:bodyPr>
          <a:p>
            <a:pPr>
              <a:lnSpc>
                <a:spcPct val="11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把被幼儿移动过的材料恢复原位，和幼儿一起修补被损坏的材料，提供和补充必需的消耗性材料等，以便为下次活动的顺利开展做好相关准备。</a:t>
            </a:r>
            <a:endParaRPr lang="zh-CN" altLang="en-US" dirty="0" smtClean="0">
              <a:latin typeface="Arial" panose="020B0604020202020204" pitchFamily="34" charset="0"/>
              <a:ea typeface="微软雅黑" panose="020B0503020204020204" pitchFamily="34" charset="-122"/>
            </a:endParaRPr>
          </a:p>
        </p:txBody>
      </p:sp>
      <p:sp>
        <p:nvSpPr>
          <p:cNvPr id="22" name="文本框 21"/>
          <p:cNvSpPr txBox="1"/>
          <p:nvPr/>
        </p:nvSpPr>
        <p:spPr>
          <a:xfrm>
            <a:off x="4211320" y="4004945"/>
            <a:ext cx="3217545" cy="1614170"/>
          </a:xfrm>
          <a:prstGeom prst="rect">
            <a:avLst/>
          </a:prstGeom>
          <a:noFill/>
        </p:spPr>
        <p:txBody>
          <a:bodyPr wrap="square" rtlCol="0" anchor="t">
            <a:spAutoFit/>
          </a:bodyPr>
          <a:p>
            <a:pPr>
              <a:lnSpc>
                <a:spcPct val="11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科学发现室的材料不是一成不变的，而应该随着时间的推移和幼儿兴趣的变化进行更新和变换。教师可以定期地更新和变换科学发现室中的材料。</a:t>
            </a:r>
            <a:endParaRPr dirty="0" smtClean="0">
              <a:latin typeface="Arial" panose="020B0604020202020204" pitchFamily="34" charset="0"/>
              <a:ea typeface="微软雅黑" panose="020B0503020204020204" pitchFamily="34" charset="-122"/>
            </a:endParaRPr>
          </a:p>
        </p:txBody>
      </p:sp>
      <p:sp>
        <p:nvSpPr>
          <p:cNvPr id="23" name="文本框 22"/>
          <p:cNvSpPr txBox="1"/>
          <p:nvPr/>
        </p:nvSpPr>
        <p:spPr>
          <a:xfrm>
            <a:off x="7982585" y="4004945"/>
            <a:ext cx="3648710" cy="1309370"/>
          </a:xfrm>
          <a:prstGeom prst="rect">
            <a:avLst/>
          </a:prstGeom>
          <a:noFill/>
        </p:spPr>
        <p:txBody>
          <a:bodyPr wrap="square" rtlCol="0" anchor="t">
            <a:spAutoFit/>
          </a:bodyPr>
          <a:p>
            <a:pPr>
              <a:lnSpc>
                <a:spcPct val="11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科学发现室中如果有有生命的物体，如水族箱中的金鱼、栽培的植物等，就需要由专职管理人员予以照料。 </a:t>
            </a:r>
            <a:endParaRPr dirty="0" smtClean="0">
              <a:latin typeface="Arial" panose="020B0604020202020204" pitchFamily="34" charset="0"/>
              <a:ea typeface="微软雅黑" panose="020B0503020204020204" pitchFamily="34" charset="-122"/>
            </a:endParaRPr>
          </a:p>
        </p:txBody>
      </p:sp>
    </p:spTree>
    <p:custDataLst>
      <p:tags r:id="rId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 name="文本框 60"/>
          <p:cNvSpPr txBox="1"/>
          <p:nvPr/>
        </p:nvSpPr>
        <p:spPr>
          <a:xfrm>
            <a:off x="1270000" y="234315"/>
            <a:ext cx="2940685"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思考与练习</a:t>
            </a:r>
            <a:endParaRPr lang="zh-CN" altLang="en-US" sz="3200" b="1" dirty="0" smtClean="0">
              <a:latin typeface="方正少儿_GBK" panose="03000509000000000000" charset="-122"/>
              <a:ea typeface="方正少儿_GBK" panose="03000509000000000000" charset="-122"/>
            </a:endParaRPr>
          </a:p>
        </p:txBody>
      </p:sp>
      <p:sp>
        <p:nvSpPr>
          <p:cNvPr id="62" name="文本框 61"/>
          <p:cNvSpPr txBox="1"/>
          <p:nvPr/>
        </p:nvSpPr>
        <p:spPr>
          <a:xfrm>
            <a:off x="546100" y="1549400"/>
            <a:ext cx="11167745" cy="2999105"/>
          </a:xfrm>
          <a:prstGeom prst="rect">
            <a:avLst/>
          </a:prstGeom>
          <a:noFill/>
        </p:spPr>
        <p:txBody>
          <a:bodyPr wrap="square" rtlCol="0" anchor="t">
            <a:spAutoFit/>
          </a:bodyPr>
          <a:p>
            <a:pPr>
              <a:lnSpc>
                <a:spcPct val="210000"/>
              </a:lnSpc>
            </a:pPr>
            <a:r>
              <a:rPr dirty="0" smtClean="0">
                <a:latin typeface="Arial" panose="020B0604020202020204" pitchFamily="34" charset="0"/>
                <a:ea typeface="微软雅黑" panose="020B0503020204020204" pitchFamily="34" charset="-122"/>
              </a:rPr>
              <a:t>1. 请阐述班级科学区角活动的内涵与类型。</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2. 区角活动与集体教学活动有哪些联系与区别？</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3. 你认为班级区角学习活动有什么独特的教育价值？</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4. 请结合当地实际设计一个以冬季为背景的自然角。</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5. 请阐述科学发现室的独特教育价值。</a:t>
            </a:r>
            <a:endParaRPr dirty="0" smtClean="0">
              <a:latin typeface="Arial" panose="020B0604020202020204" pitchFamily="34" charset="0"/>
              <a:ea typeface="微软雅黑" panose="020B0503020204020204" pitchFamily="34" charset="-122"/>
            </a:endParaRPr>
          </a:p>
        </p:txBody>
      </p:sp>
      <p:sp>
        <p:nvSpPr>
          <p:cNvPr id="63" name="wallet_31368"/>
          <p:cNvSpPr>
            <a:spLocks noChangeAspect="1"/>
          </p:cNvSpPr>
          <p:nvPr/>
        </p:nvSpPr>
        <p:spPr bwMode="auto">
          <a:xfrm>
            <a:off x="546100" y="324485"/>
            <a:ext cx="557530" cy="550545"/>
          </a:xfrm>
          <a:custGeom>
            <a:avLst/>
            <a:gdLst>
              <a:gd name="T0" fmla="*/ 3327 w 4719"/>
              <a:gd name="T1" fmla="*/ 3049 h 4660"/>
              <a:gd name="T2" fmla="*/ 3171 w 4719"/>
              <a:gd name="T3" fmla="*/ 3204 h 4660"/>
              <a:gd name="T4" fmla="*/ 3015 w 4719"/>
              <a:gd name="T5" fmla="*/ 3049 h 4660"/>
              <a:gd name="T6" fmla="*/ 3171 w 4719"/>
              <a:gd name="T7" fmla="*/ 2893 h 4660"/>
              <a:gd name="T8" fmla="*/ 3327 w 4719"/>
              <a:gd name="T9" fmla="*/ 3049 h 4660"/>
              <a:gd name="T10" fmla="*/ 4216 w 4719"/>
              <a:gd name="T11" fmla="*/ 1131 h 4660"/>
              <a:gd name="T12" fmla="*/ 4328 w 4719"/>
              <a:gd name="T13" fmla="*/ 1019 h 4660"/>
              <a:gd name="T14" fmla="*/ 4216 w 4719"/>
              <a:gd name="T15" fmla="*/ 907 h 4660"/>
              <a:gd name="T16" fmla="*/ 3615 w 4719"/>
              <a:gd name="T17" fmla="*/ 907 h 4660"/>
              <a:gd name="T18" fmla="*/ 3688 w 4719"/>
              <a:gd name="T19" fmla="*/ 1131 h 4660"/>
              <a:gd name="T20" fmla="*/ 4216 w 4719"/>
              <a:gd name="T21" fmla="*/ 1131 h 4660"/>
              <a:gd name="T22" fmla="*/ 4719 w 4719"/>
              <a:gd name="T23" fmla="*/ 2925 h 4660"/>
              <a:gd name="T24" fmla="*/ 4719 w 4719"/>
              <a:gd name="T25" fmla="*/ 3212 h 4660"/>
              <a:gd name="T26" fmla="*/ 4488 w 4719"/>
              <a:gd name="T27" fmla="*/ 3529 h 4660"/>
              <a:gd name="T28" fmla="*/ 4488 w 4719"/>
              <a:gd name="T29" fmla="*/ 4511 h 4660"/>
              <a:gd name="T30" fmla="*/ 4338 w 4719"/>
              <a:gd name="T31" fmla="*/ 4660 h 4660"/>
              <a:gd name="T32" fmla="*/ 150 w 4719"/>
              <a:gd name="T33" fmla="*/ 4660 h 4660"/>
              <a:gd name="T34" fmla="*/ 0 w 4719"/>
              <a:gd name="T35" fmla="*/ 4511 h 4660"/>
              <a:gd name="T36" fmla="*/ 0 w 4719"/>
              <a:gd name="T37" fmla="*/ 1531 h 4660"/>
              <a:gd name="T38" fmla="*/ 3 w 4719"/>
              <a:gd name="T39" fmla="*/ 1504 h 4660"/>
              <a:gd name="T40" fmla="*/ 0 w 4719"/>
              <a:gd name="T41" fmla="*/ 1456 h 4660"/>
              <a:gd name="T42" fmla="*/ 444 w 4719"/>
              <a:gd name="T43" fmla="*/ 907 h 4660"/>
              <a:gd name="T44" fmla="*/ 627 w 4719"/>
              <a:gd name="T45" fmla="*/ 907 h 4660"/>
              <a:gd name="T46" fmla="*/ 604 w 4719"/>
              <a:gd name="T47" fmla="*/ 930 h 4660"/>
              <a:gd name="T48" fmla="*/ 596 w 4719"/>
              <a:gd name="T49" fmla="*/ 1131 h 4660"/>
              <a:gd name="T50" fmla="*/ 444 w 4719"/>
              <a:gd name="T51" fmla="*/ 1131 h 4660"/>
              <a:gd name="T52" fmla="*/ 234 w 4719"/>
              <a:gd name="T53" fmla="*/ 1382 h 4660"/>
              <a:gd name="T54" fmla="*/ 4338 w 4719"/>
              <a:gd name="T55" fmla="*/ 1382 h 4660"/>
              <a:gd name="T56" fmla="*/ 4488 w 4719"/>
              <a:gd name="T57" fmla="*/ 1531 h 4660"/>
              <a:gd name="T58" fmla="*/ 4488 w 4719"/>
              <a:gd name="T59" fmla="*/ 2607 h 4660"/>
              <a:gd name="T60" fmla="*/ 4719 w 4719"/>
              <a:gd name="T61" fmla="*/ 2925 h 4660"/>
              <a:gd name="T62" fmla="*/ 4645 w 4719"/>
              <a:gd name="T63" fmla="*/ 2925 h 4660"/>
              <a:gd name="T64" fmla="*/ 4383 w 4719"/>
              <a:gd name="T65" fmla="*/ 2664 h 4660"/>
              <a:gd name="T66" fmla="*/ 3070 w 4719"/>
              <a:gd name="T67" fmla="*/ 2664 h 4660"/>
              <a:gd name="T68" fmla="*/ 2671 w 4719"/>
              <a:gd name="T69" fmla="*/ 3063 h 4660"/>
              <a:gd name="T70" fmla="*/ 3070 w 4719"/>
              <a:gd name="T71" fmla="*/ 3462 h 4660"/>
              <a:gd name="T72" fmla="*/ 4454 w 4719"/>
              <a:gd name="T73" fmla="*/ 3462 h 4660"/>
              <a:gd name="T74" fmla="*/ 4645 w 4719"/>
              <a:gd name="T75" fmla="*/ 3212 h 4660"/>
              <a:gd name="T76" fmla="*/ 4645 w 4719"/>
              <a:gd name="T77" fmla="*/ 2925 h 4660"/>
              <a:gd name="T78" fmla="*/ 4645 w 4719"/>
              <a:gd name="T79" fmla="*/ 2925 h 4660"/>
              <a:gd name="T80" fmla="*/ 3667 w 4719"/>
              <a:gd name="T81" fmla="*/ 1276 h 4660"/>
              <a:gd name="T82" fmla="*/ 3465 w 4719"/>
              <a:gd name="T83" fmla="*/ 755 h 4660"/>
              <a:gd name="T84" fmla="*/ 2119 w 4719"/>
              <a:gd name="T85" fmla="*/ 1276 h 4660"/>
              <a:gd name="T86" fmla="*/ 3667 w 4719"/>
              <a:gd name="T87" fmla="*/ 1276 h 4660"/>
              <a:gd name="T88" fmla="*/ 734 w 4719"/>
              <a:gd name="T89" fmla="*/ 1276 h 4660"/>
              <a:gd name="T90" fmla="*/ 1116 w 4719"/>
              <a:gd name="T91" fmla="*/ 1276 h 4660"/>
              <a:gd name="T92" fmla="*/ 3334 w 4719"/>
              <a:gd name="T93" fmla="*/ 417 h 4660"/>
              <a:gd name="T94" fmla="*/ 3208 w 4719"/>
              <a:gd name="T95" fmla="*/ 90 h 4660"/>
              <a:gd name="T96" fmla="*/ 3056 w 4719"/>
              <a:gd name="T97" fmla="*/ 23 h 4660"/>
              <a:gd name="T98" fmla="*/ 724 w 4719"/>
              <a:gd name="T99" fmla="*/ 927 h 4660"/>
              <a:gd name="T100" fmla="*/ 657 w 4719"/>
              <a:gd name="T101" fmla="*/ 1078 h 4660"/>
              <a:gd name="T102" fmla="*/ 734 w 4719"/>
              <a:gd name="T103" fmla="*/ 1276 h 4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19" h="4660">
                <a:moveTo>
                  <a:pt x="3327" y="3049"/>
                </a:moveTo>
                <a:cubicBezTo>
                  <a:pt x="3327" y="3135"/>
                  <a:pt x="3257" y="3204"/>
                  <a:pt x="3171" y="3204"/>
                </a:cubicBezTo>
                <a:cubicBezTo>
                  <a:pt x="3085" y="3204"/>
                  <a:pt x="3015" y="3135"/>
                  <a:pt x="3015" y="3049"/>
                </a:cubicBezTo>
                <a:cubicBezTo>
                  <a:pt x="3015" y="2963"/>
                  <a:pt x="3085" y="2893"/>
                  <a:pt x="3171" y="2893"/>
                </a:cubicBezTo>
                <a:cubicBezTo>
                  <a:pt x="3257" y="2893"/>
                  <a:pt x="3327" y="2963"/>
                  <a:pt x="3327" y="3049"/>
                </a:cubicBezTo>
                <a:close/>
                <a:moveTo>
                  <a:pt x="4216" y="1131"/>
                </a:moveTo>
                <a:cubicBezTo>
                  <a:pt x="4278" y="1131"/>
                  <a:pt x="4328" y="1081"/>
                  <a:pt x="4328" y="1019"/>
                </a:cubicBezTo>
                <a:cubicBezTo>
                  <a:pt x="4328" y="957"/>
                  <a:pt x="4278" y="907"/>
                  <a:pt x="4216" y="907"/>
                </a:cubicBezTo>
                <a:lnTo>
                  <a:pt x="3615" y="907"/>
                </a:lnTo>
                <a:lnTo>
                  <a:pt x="3688" y="1131"/>
                </a:lnTo>
                <a:lnTo>
                  <a:pt x="4216" y="1131"/>
                </a:lnTo>
                <a:close/>
                <a:moveTo>
                  <a:pt x="4719" y="2925"/>
                </a:moveTo>
                <a:lnTo>
                  <a:pt x="4719" y="3212"/>
                </a:lnTo>
                <a:cubicBezTo>
                  <a:pt x="4719" y="3360"/>
                  <a:pt x="4621" y="3485"/>
                  <a:pt x="4488" y="3529"/>
                </a:cubicBezTo>
                <a:lnTo>
                  <a:pt x="4488" y="4511"/>
                </a:lnTo>
                <a:cubicBezTo>
                  <a:pt x="4488" y="4593"/>
                  <a:pt x="4421" y="4660"/>
                  <a:pt x="4338" y="4660"/>
                </a:cubicBezTo>
                <a:lnTo>
                  <a:pt x="150" y="4660"/>
                </a:lnTo>
                <a:cubicBezTo>
                  <a:pt x="67" y="4660"/>
                  <a:pt x="0" y="4593"/>
                  <a:pt x="0" y="4511"/>
                </a:cubicBezTo>
                <a:lnTo>
                  <a:pt x="0" y="1531"/>
                </a:lnTo>
                <a:cubicBezTo>
                  <a:pt x="0" y="1522"/>
                  <a:pt x="1" y="1513"/>
                  <a:pt x="3" y="1504"/>
                </a:cubicBezTo>
                <a:cubicBezTo>
                  <a:pt x="1" y="1488"/>
                  <a:pt x="0" y="1472"/>
                  <a:pt x="0" y="1456"/>
                </a:cubicBezTo>
                <a:cubicBezTo>
                  <a:pt x="0" y="1207"/>
                  <a:pt x="198" y="907"/>
                  <a:pt x="444" y="907"/>
                </a:cubicBezTo>
                <a:lnTo>
                  <a:pt x="627" y="907"/>
                </a:lnTo>
                <a:cubicBezTo>
                  <a:pt x="620" y="915"/>
                  <a:pt x="612" y="922"/>
                  <a:pt x="604" y="930"/>
                </a:cubicBezTo>
                <a:cubicBezTo>
                  <a:pt x="550" y="984"/>
                  <a:pt x="547" y="1073"/>
                  <a:pt x="596" y="1131"/>
                </a:cubicBezTo>
                <a:lnTo>
                  <a:pt x="444" y="1131"/>
                </a:lnTo>
                <a:cubicBezTo>
                  <a:pt x="357" y="1131"/>
                  <a:pt x="264" y="1261"/>
                  <a:pt x="234" y="1382"/>
                </a:cubicBezTo>
                <a:lnTo>
                  <a:pt x="4338" y="1382"/>
                </a:lnTo>
                <a:cubicBezTo>
                  <a:pt x="4421" y="1382"/>
                  <a:pt x="4488" y="1449"/>
                  <a:pt x="4488" y="1531"/>
                </a:cubicBezTo>
                <a:lnTo>
                  <a:pt x="4488" y="2607"/>
                </a:lnTo>
                <a:cubicBezTo>
                  <a:pt x="4621" y="2651"/>
                  <a:pt x="4719" y="2776"/>
                  <a:pt x="4719" y="2925"/>
                </a:cubicBezTo>
                <a:close/>
                <a:moveTo>
                  <a:pt x="4645" y="2925"/>
                </a:moveTo>
                <a:cubicBezTo>
                  <a:pt x="4645" y="2781"/>
                  <a:pt x="4527" y="2664"/>
                  <a:pt x="4383" y="2664"/>
                </a:cubicBezTo>
                <a:lnTo>
                  <a:pt x="3070" y="2664"/>
                </a:lnTo>
                <a:cubicBezTo>
                  <a:pt x="2850" y="2664"/>
                  <a:pt x="2671" y="2842"/>
                  <a:pt x="2671" y="3063"/>
                </a:cubicBezTo>
                <a:cubicBezTo>
                  <a:pt x="2671" y="3283"/>
                  <a:pt x="2850" y="3462"/>
                  <a:pt x="3070" y="3462"/>
                </a:cubicBezTo>
                <a:lnTo>
                  <a:pt x="4454" y="3462"/>
                </a:lnTo>
                <a:cubicBezTo>
                  <a:pt x="4563" y="3431"/>
                  <a:pt x="4645" y="3331"/>
                  <a:pt x="4645" y="3212"/>
                </a:cubicBezTo>
                <a:lnTo>
                  <a:pt x="4645" y="2925"/>
                </a:lnTo>
                <a:lnTo>
                  <a:pt x="4645" y="2925"/>
                </a:lnTo>
                <a:close/>
                <a:moveTo>
                  <a:pt x="3667" y="1276"/>
                </a:moveTo>
                <a:lnTo>
                  <a:pt x="3465" y="755"/>
                </a:lnTo>
                <a:lnTo>
                  <a:pt x="2119" y="1276"/>
                </a:lnTo>
                <a:lnTo>
                  <a:pt x="3667" y="1276"/>
                </a:lnTo>
                <a:close/>
                <a:moveTo>
                  <a:pt x="734" y="1276"/>
                </a:moveTo>
                <a:lnTo>
                  <a:pt x="1116" y="1276"/>
                </a:lnTo>
                <a:lnTo>
                  <a:pt x="3334" y="417"/>
                </a:lnTo>
                <a:lnTo>
                  <a:pt x="3208" y="90"/>
                </a:lnTo>
                <a:cubicBezTo>
                  <a:pt x="3184" y="30"/>
                  <a:pt x="3116" y="0"/>
                  <a:pt x="3056" y="23"/>
                </a:cubicBezTo>
                <a:lnTo>
                  <a:pt x="724" y="927"/>
                </a:lnTo>
                <a:cubicBezTo>
                  <a:pt x="664" y="950"/>
                  <a:pt x="634" y="1018"/>
                  <a:pt x="657" y="1078"/>
                </a:cubicBezTo>
                <a:lnTo>
                  <a:pt x="734" y="1276"/>
                </a:lnTo>
                <a:close/>
              </a:path>
            </a:pathLst>
          </a:custGeom>
          <a:solidFill>
            <a:schemeClr val="accent5"/>
          </a:solidFill>
          <a:ln>
            <a:noFill/>
          </a:ln>
        </p:spPr>
      </p:sp>
      <p:sp>
        <p:nvSpPr>
          <p:cNvPr id="64" name="矩形 63"/>
          <p:cNvSpPr/>
          <p:nvPr/>
        </p:nvSpPr>
        <p:spPr>
          <a:xfrm>
            <a:off x="405765" y="1423035"/>
            <a:ext cx="10918190" cy="4387215"/>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2" name="文本框 61"/>
          <p:cNvSpPr txBox="1"/>
          <p:nvPr/>
        </p:nvSpPr>
        <p:spPr>
          <a:xfrm>
            <a:off x="546100" y="1682750"/>
            <a:ext cx="10495280" cy="368300"/>
          </a:xfrm>
          <a:prstGeom prst="rect">
            <a:avLst/>
          </a:prstGeom>
          <a:noFill/>
        </p:spPr>
        <p:txBody>
          <a:bodyPr wrap="square" rtlCol="0" anchor="t">
            <a:spAutoFit/>
          </a:bodyPr>
          <a:p>
            <a:pPr>
              <a:lnSpc>
                <a:spcPct val="100000"/>
              </a:lnSpc>
            </a:pPr>
            <a:r>
              <a:rPr b="1" dirty="0" smtClean="0">
                <a:latin typeface="Arial" panose="020B0604020202020204" pitchFamily="34" charset="0"/>
                <a:ea typeface="微软雅黑" panose="020B0503020204020204" pitchFamily="34" charset="-122"/>
              </a:rPr>
              <a:t>1. 在以下小班、中班、大班对磁铁的探究活动中，教师提供的材料是不同的，请对此做出分析评价。</a:t>
            </a:r>
            <a:endParaRPr b="1" dirty="0" smtClean="0">
              <a:latin typeface="Arial" panose="020B0604020202020204" pitchFamily="34" charset="0"/>
              <a:ea typeface="微软雅黑" panose="020B0503020204020204" pitchFamily="34" charset="-122"/>
            </a:endParaRPr>
          </a:p>
        </p:txBody>
      </p:sp>
      <p:sp>
        <p:nvSpPr>
          <p:cNvPr id="64" name="矩形 63"/>
          <p:cNvSpPr/>
          <p:nvPr/>
        </p:nvSpPr>
        <p:spPr>
          <a:xfrm>
            <a:off x="405765" y="1423035"/>
            <a:ext cx="10918190" cy="3536315"/>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key-open-file-format_28956"/>
          <p:cNvSpPr>
            <a:spLocks noChangeAspect="1"/>
          </p:cNvSpPr>
          <p:nvPr/>
        </p:nvSpPr>
        <p:spPr bwMode="auto">
          <a:xfrm>
            <a:off x="6788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3379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2" name="文本框 1"/>
          <p:cNvSpPr txBox="1"/>
          <p:nvPr/>
        </p:nvSpPr>
        <p:spPr>
          <a:xfrm>
            <a:off x="546100" y="2336165"/>
            <a:ext cx="10324465" cy="2306955"/>
          </a:xfrm>
          <a:prstGeom prst="rect">
            <a:avLst/>
          </a:prstGeom>
          <a:noFill/>
        </p:spPr>
        <p:txBody>
          <a:bodyPr wrap="square" rtlCol="0" anchor="t">
            <a:spAutoFit/>
          </a:bodyPr>
          <a:p>
            <a:pPr>
              <a:lnSpc>
                <a:spcPct val="120000"/>
              </a:lnSpc>
            </a:pPr>
            <a:r>
              <a:rPr lang="en-US" altLang="zh-CN" sz="2000" dirty="0" smtClean="0">
                <a:latin typeface="华文楷体" panose="02010600040101010101" charset="-122"/>
                <a:ea typeface="华文楷体" panose="02010600040101010101" charset="-122"/>
                <a:cs typeface="华文楷体" panose="02010600040101010101" charset="-122"/>
              </a:rPr>
              <a:t>    </a:t>
            </a:r>
            <a:r>
              <a:rPr lang="zh-CN" altLang="en-US" sz="2000" dirty="0" smtClean="0">
                <a:latin typeface="华文楷体" panose="02010600040101010101" charset="-122"/>
                <a:ea typeface="华文楷体" panose="02010600040101010101" charset="-122"/>
                <a:cs typeface="华文楷体" panose="02010600040101010101" charset="-122"/>
              </a:rPr>
              <a:t>小班：教师设计出“跳舞的小人”“钓鱼游戏”等材料，让幼儿在具体操作中“初步感知磁铁吸铁的现象”。</a:t>
            </a:r>
            <a:endParaRPr lang="zh-CN" altLang="en-US" sz="2000" dirty="0" smtClean="0">
              <a:latin typeface="华文楷体" panose="02010600040101010101" charset="-122"/>
              <a:ea typeface="华文楷体" panose="02010600040101010101" charset="-122"/>
              <a:cs typeface="华文楷体" panose="02010600040101010101" charset="-122"/>
            </a:endParaRPr>
          </a:p>
          <a:p>
            <a:pPr>
              <a:lnSpc>
                <a:spcPct val="120000"/>
              </a:lnSpc>
            </a:pPr>
            <a:r>
              <a:rPr lang="en-US" altLang="zh-CN" sz="2000" dirty="0" smtClean="0">
                <a:latin typeface="华文楷体" panose="02010600040101010101" charset="-122"/>
                <a:ea typeface="华文楷体" panose="02010600040101010101" charset="-122"/>
                <a:cs typeface="华文楷体" panose="02010600040101010101" charset="-122"/>
              </a:rPr>
              <a:t>   </a:t>
            </a:r>
            <a:r>
              <a:rPr lang="zh-CN" altLang="en-US" sz="2000" dirty="0" smtClean="0">
                <a:latin typeface="华文楷体" panose="02010600040101010101" charset="-122"/>
                <a:ea typeface="华文楷体" panose="02010600040101010101" charset="-122"/>
                <a:cs typeface="华文楷体" panose="02010600040101010101" charset="-122"/>
              </a:rPr>
              <a:t>中班：教师投放“沙中寻宝”“走迷宫”的操作材料，让幼儿进一步观察、发现“磁铁吸铁的特性”。</a:t>
            </a:r>
            <a:endParaRPr lang="zh-CN" altLang="en-US" sz="2000" dirty="0" smtClean="0">
              <a:latin typeface="华文楷体" panose="02010600040101010101" charset="-122"/>
              <a:ea typeface="华文楷体" panose="02010600040101010101" charset="-122"/>
              <a:cs typeface="华文楷体" panose="02010600040101010101" charset="-122"/>
            </a:endParaRPr>
          </a:p>
          <a:p>
            <a:pPr>
              <a:lnSpc>
                <a:spcPct val="120000"/>
              </a:lnSpc>
            </a:pPr>
            <a:r>
              <a:rPr lang="en-US" altLang="zh-CN" sz="2000" dirty="0" smtClean="0">
                <a:latin typeface="华文楷体" panose="02010600040101010101" charset="-122"/>
                <a:ea typeface="华文楷体" panose="02010600040101010101" charset="-122"/>
                <a:cs typeface="华文楷体" panose="02010600040101010101" charset="-122"/>
              </a:rPr>
              <a:t>   </a:t>
            </a:r>
            <a:r>
              <a:rPr lang="zh-CN" altLang="en-US" sz="2000" dirty="0" smtClean="0">
                <a:latin typeface="华文楷体" panose="02010600040101010101" charset="-122"/>
                <a:ea typeface="华文楷体" panose="02010600040101010101" charset="-122"/>
                <a:cs typeface="华文楷体" panose="02010600040101010101" charset="-122"/>
              </a:rPr>
              <a:t>大班：教师设计“拉车和推车”的操作材料，让幼儿探究、发现“磁铁相吸与相斥的特性。”</a:t>
            </a:r>
            <a:endParaRPr lang="zh-CN" altLang="en-US" sz="2000" dirty="0" smtClean="0">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2" name="文本框 271"/>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一、班级区角学习活动的内涵、特点与作用</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285" name="文本框 284"/>
          <p:cNvSpPr txBox="1"/>
          <p:nvPr/>
        </p:nvSpPr>
        <p:spPr>
          <a:xfrm>
            <a:off x="3467100" y="1257300"/>
            <a:ext cx="3628390" cy="450850"/>
          </a:xfrm>
          <a:prstGeom prst="rect">
            <a:avLst/>
          </a:prstGeom>
          <a:noFill/>
        </p:spPr>
        <p:txBody>
          <a:bodyPr wrap="square" rtlCol="0" anchor="t">
            <a:spAutoFit/>
          </a:bodyPr>
          <a:p>
            <a:pPr>
              <a:lnSpc>
                <a:spcPct val="130000"/>
              </a:lnSpc>
            </a:pPr>
            <a:r>
              <a:rPr b="1" dirty="0" smtClean="0">
                <a:solidFill>
                  <a:srgbClr val="FF0000"/>
                </a:solidFill>
                <a:latin typeface="微软雅黑" panose="020B0503020204020204" pitchFamily="34" charset="-122"/>
                <a:ea typeface="微软雅黑" panose="020B0503020204020204" pitchFamily="34" charset="-122"/>
              </a:rPr>
              <a:t>（一）班级区角学习活动的内涵</a:t>
            </a:r>
            <a:endParaRPr b="1" dirty="0" smtClean="0">
              <a:solidFill>
                <a:srgbClr val="FF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1"/>
          <a:srcRect l="14586" r="8752"/>
          <a:stretch>
            <a:fillRect/>
          </a:stretch>
        </p:blipFill>
        <p:spPr>
          <a:xfrm>
            <a:off x="419100" y="1943100"/>
            <a:ext cx="2056765" cy="2012315"/>
          </a:xfrm>
          <a:prstGeom prst="ellipse">
            <a:avLst/>
          </a:prstGeom>
          <a:ln>
            <a:solidFill>
              <a:schemeClr val="accent4">
                <a:lumMod val="50000"/>
              </a:schemeClr>
            </a:solidFill>
          </a:ln>
        </p:spPr>
      </p:pic>
      <p:pic>
        <p:nvPicPr>
          <p:cNvPr id="6" name="图片 5"/>
          <p:cNvPicPr>
            <a:picLocks noChangeAspect="1"/>
          </p:cNvPicPr>
          <p:nvPr/>
        </p:nvPicPr>
        <p:blipFill>
          <a:blip r:embed="rId2"/>
          <a:srcRect l="12425" r="8697"/>
          <a:stretch>
            <a:fillRect/>
          </a:stretch>
        </p:blipFill>
        <p:spPr>
          <a:xfrm>
            <a:off x="1470660" y="3848100"/>
            <a:ext cx="1678940" cy="1586865"/>
          </a:xfrm>
          <a:prstGeom prst="ellipse">
            <a:avLst/>
          </a:prstGeom>
          <a:ln>
            <a:solidFill>
              <a:schemeClr val="accent6">
                <a:lumMod val="50000"/>
              </a:schemeClr>
            </a:solidFill>
          </a:ln>
        </p:spPr>
      </p:pic>
      <p:sp>
        <p:nvSpPr>
          <p:cNvPr id="7" name="文本框 6"/>
          <p:cNvSpPr txBox="1"/>
          <p:nvPr/>
        </p:nvSpPr>
        <p:spPr>
          <a:xfrm>
            <a:off x="3327400" y="1943100"/>
            <a:ext cx="7849235" cy="3578860"/>
          </a:xfrm>
          <a:prstGeom prst="rect">
            <a:avLst/>
          </a:prstGeom>
          <a:noFill/>
        </p:spPr>
        <p:txBody>
          <a:bodyPr wrap="square" rtlCol="0" anchor="t">
            <a:spAutoFit/>
          </a:bodyPr>
          <a:p>
            <a:pPr>
              <a:lnSpc>
                <a:spcPct val="18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班级区角学习活动是在班级活动室内的一个区域进行的学习活动。班级区角是教师专门为幼儿创建的可以供幼儿自由选择材料、自主进行科学探究的场所。区角里经常会放置一些诸如气球、放大镜、磁铁等可以用于科学探索的材料或玩具，以供幼儿进行操作。由于从范围上来说区角只占班级活动室的一小部分，所以在这里开展的活动被称为“区角活动”。“区角活动”进入幼儿园，是幼儿教育区别于小学教育的重要形式，它必将促进幼儿园教育活动的“幼儿化”。</a:t>
            </a:r>
            <a:endParaRPr lang="zh-CN" altLang="en-US" dirty="0" smtClean="0">
              <a:latin typeface="Arial" panose="020B0604020202020204" pitchFamily="34" charset="0"/>
              <a:ea typeface="微软雅黑" panose="020B0503020204020204" pitchFamily="34" charset="-122"/>
            </a:endParaRPr>
          </a:p>
        </p:txBody>
      </p:sp>
    </p:spTree>
    <p:custDataLst>
      <p:tags r:id="rId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 name="矩形 63"/>
          <p:cNvSpPr/>
          <p:nvPr/>
        </p:nvSpPr>
        <p:spPr>
          <a:xfrm>
            <a:off x="405765" y="1243330"/>
            <a:ext cx="10918190" cy="4683125"/>
          </a:xfrm>
          <a:prstGeom prst="rect">
            <a:avLst/>
          </a:prstGeom>
          <a:noFill/>
          <a:ln w="19050" cmpd="sng">
            <a:solidFill>
              <a:schemeClr val="accent1">
                <a:shade val="50000"/>
              </a:schemeClr>
            </a:solidFill>
            <a:prstDash val="sysDot"/>
          </a:ln>
          <a:extLst>
            <a:ext uri="{909E8E84-426E-40DD-AFC4-6F175D3DCCD1}">
              <a14:hiddenFill xmlns:a14="http://schemas.microsoft.com/office/drawing/2010/main">
                <a:solidFill>
                  <a:schemeClr val="tx2">
                    <a:lumMod val="20000"/>
                    <a:lumOff val="80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key-open-file-format_28956"/>
          <p:cNvSpPr>
            <a:spLocks noChangeAspect="1"/>
          </p:cNvSpPr>
          <p:nvPr/>
        </p:nvSpPr>
        <p:spPr bwMode="auto">
          <a:xfrm>
            <a:off x="6788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3379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2" name="文本框 1"/>
          <p:cNvSpPr txBox="1"/>
          <p:nvPr/>
        </p:nvSpPr>
        <p:spPr>
          <a:xfrm>
            <a:off x="678815" y="2381250"/>
            <a:ext cx="10324465" cy="3246120"/>
          </a:xfrm>
          <a:prstGeom prst="rect">
            <a:avLst/>
          </a:prstGeom>
          <a:noFill/>
        </p:spPr>
        <p:txBody>
          <a:bodyPr wrap="square" rtlCol="0" anchor="t">
            <a:spAutoFit/>
          </a:bodyPr>
          <a:p>
            <a:pPr>
              <a:lnSpc>
                <a:spcPct val="190000"/>
              </a:lnSpc>
            </a:pPr>
            <a:r>
              <a:rPr lang="en-US" dirty="0" smtClean="0">
                <a:latin typeface="华文楷体" panose="02010600040101010101" charset="-122"/>
                <a:ea typeface="华文楷体" panose="02010600040101010101" charset="-122"/>
                <a:cs typeface="华文楷体" panose="02010600040101010101" charset="-122"/>
              </a:rPr>
              <a:t>   </a:t>
            </a:r>
            <a:r>
              <a:rPr b="1" dirty="0" smtClean="0">
                <a:latin typeface="华文楷体" panose="02010600040101010101" charset="-122"/>
                <a:ea typeface="华文楷体" panose="02010600040101010101" charset="-122"/>
                <a:cs typeface="华文楷体" panose="02010600040101010101" charset="-122"/>
              </a:rPr>
              <a:t>目标提示：</a:t>
            </a:r>
            <a:r>
              <a:rPr dirty="0" smtClean="0">
                <a:latin typeface="华文楷体" panose="02010600040101010101" charset="-122"/>
                <a:ea typeface="华文楷体" panose="02010600040101010101" charset="-122"/>
                <a:cs typeface="华文楷体" panose="02010600040101010101" charset="-122"/>
              </a:rPr>
              <a:t>初步学会用多种材料自制火箭，感受制作的乐趣。</a:t>
            </a:r>
            <a:endParaRPr dirty="0" smtClean="0">
              <a:latin typeface="华文楷体" panose="02010600040101010101" charset="-122"/>
              <a:ea typeface="华文楷体" panose="02010600040101010101" charset="-122"/>
              <a:cs typeface="华文楷体" panose="02010600040101010101" charset="-122"/>
            </a:endParaRPr>
          </a:p>
          <a:p>
            <a:pPr>
              <a:lnSpc>
                <a:spcPct val="190000"/>
              </a:lnSpc>
            </a:pPr>
            <a:r>
              <a:rPr dirty="0" smtClean="0">
                <a:latin typeface="华文楷体" panose="02010600040101010101" charset="-122"/>
                <a:ea typeface="华文楷体" panose="02010600040101010101" charset="-122"/>
                <a:cs typeface="华文楷体" panose="02010600040101010101" charset="-122"/>
              </a:rPr>
              <a:t>   </a:t>
            </a:r>
            <a:r>
              <a:rPr b="1" dirty="0" smtClean="0">
                <a:latin typeface="华文楷体" panose="02010600040101010101" charset="-122"/>
                <a:ea typeface="华文楷体" panose="02010600040101010101" charset="-122"/>
                <a:cs typeface="华文楷体" panose="02010600040101010101" charset="-122"/>
              </a:rPr>
              <a:t>材料准备：</a:t>
            </a:r>
            <a:r>
              <a:rPr dirty="0" smtClean="0">
                <a:latin typeface="华文楷体" panose="02010600040101010101" charset="-122"/>
                <a:ea typeface="华文楷体" panose="02010600040101010101" charset="-122"/>
                <a:cs typeface="华文楷体" panose="02010600040101010101" charset="-122"/>
              </a:rPr>
              <a:t>火箭模型，制作火箭步骤示意图，幼儿搜集的各种瓶子、卡纸、铅画纸、蜡笔、剪刀、胶水、双面胶等。</a:t>
            </a:r>
            <a:endParaRPr dirty="0" smtClean="0">
              <a:latin typeface="华文楷体" panose="02010600040101010101" charset="-122"/>
              <a:ea typeface="华文楷体" panose="02010600040101010101" charset="-122"/>
              <a:cs typeface="华文楷体" panose="02010600040101010101" charset="-122"/>
            </a:endParaRPr>
          </a:p>
          <a:p>
            <a:pPr>
              <a:lnSpc>
                <a:spcPct val="190000"/>
              </a:lnSpc>
            </a:pPr>
            <a:r>
              <a:rPr dirty="0" smtClean="0">
                <a:latin typeface="华文楷体" panose="02010600040101010101" charset="-122"/>
                <a:ea typeface="华文楷体" panose="02010600040101010101" charset="-122"/>
                <a:cs typeface="华文楷体" panose="02010600040101010101" charset="-122"/>
              </a:rPr>
              <a:t>   </a:t>
            </a:r>
            <a:r>
              <a:rPr b="1" dirty="0" smtClean="0">
                <a:latin typeface="华文楷体" panose="02010600040101010101" charset="-122"/>
                <a:ea typeface="华文楷体" panose="02010600040101010101" charset="-122"/>
                <a:cs typeface="华文楷体" panose="02010600040101010101" charset="-122"/>
              </a:rPr>
              <a:t>幼儿操作：</a:t>
            </a:r>
            <a:r>
              <a:rPr dirty="0" smtClean="0">
                <a:latin typeface="华文楷体" panose="02010600040101010101" charset="-122"/>
                <a:ea typeface="华文楷体" panose="02010600040101010101" charset="-122"/>
                <a:cs typeface="华文楷体" panose="02010600040101010101" charset="-122"/>
              </a:rPr>
              <a:t>按制作步骤示意图完成火箭各部分的制作和粘贴。以柱子或墙面上不同高度的标记为参照物，比比谁的小火箭飞得高。</a:t>
            </a:r>
            <a:endParaRPr dirty="0" smtClean="0">
              <a:latin typeface="华文楷体" panose="02010600040101010101" charset="-122"/>
              <a:ea typeface="华文楷体" panose="02010600040101010101" charset="-122"/>
              <a:cs typeface="华文楷体" panose="02010600040101010101" charset="-122"/>
            </a:endParaRPr>
          </a:p>
          <a:p>
            <a:pPr>
              <a:lnSpc>
                <a:spcPct val="190000"/>
              </a:lnSpc>
            </a:pPr>
            <a:r>
              <a:rPr dirty="0" smtClean="0">
                <a:latin typeface="华文楷体" panose="02010600040101010101" charset="-122"/>
                <a:ea typeface="华文楷体" panose="02010600040101010101" charset="-122"/>
                <a:cs typeface="华文楷体" panose="02010600040101010101" charset="-122"/>
              </a:rPr>
              <a:t>  </a:t>
            </a:r>
            <a:r>
              <a:rPr b="1" dirty="0" smtClean="0">
                <a:latin typeface="华文楷体" panose="02010600040101010101" charset="-122"/>
                <a:ea typeface="华文楷体" panose="02010600040101010101" charset="-122"/>
                <a:cs typeface="华文楷体" panose="02010600040101010101" charset="-122"/>
              </a:rPr>
              <a:t>指导建议：</a:t>
            </a:r>
            <a:r>
              <a:rPr dirty="0" smtClean="0">
                <a:latin typeface="华文楷体" panose="02010600040101010101" charset="-122"/>
                <a:ea typeface="华文楷体" panose="02010600040101010101" charset="-122"/>
                <a:cs typeface="华文楷体" panose="02010600040101010101" charset="-122"/>
              </a:rPr>
              <a:t>将幼儿在区域活动中的发现与疑问分别展示在“我的新发现”或“小问号”等展板上。</a:t>
            </a:r>
            <a:endParaRPr dirty="0" smtClean="0">
              <a:latin typeface="华文楷体" panose="02010600040101010101" charset="-122"/>
              <a:ea typeface="华文楷体" panose="02010600040101010101" charset="-122"/>
              <a:cs typeface="华文楷体" panose="02010600040101010101" charset="-122"/>
            </a:endParaRPr>
          </a:p>
        </p:txBody>
      </p:sp>
      <p:sp>
        <p:nvSpPr>
          <p:cNvPr id="6" name="文本框 5"/>
          <p:cNvSpPr txBox="1"/>
          <p:nvPr/>
        </p:nvSpPr>
        <p:spPr>
          <a:xfrm>
            <a:off x="5130800" y="1887220"/>
            <a:ext cx="1931035"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中班：火箭上天</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62" name="文本框 61"/>
          <p:cNvSpPr txBox="1"/>
          <p:nvPr>
            <p:custDataLst>
              <p:tags r:id="rId1"/>
            </p:custDataLst>
          </p:nvPr>
        </p:nvSpPr>
        <p:spPr>
          <a:xfrm>
            <a:off x="511810" y="1440180"/>
            <a:ext cx="11167745" cy="368300"/>
          </a:xfrm>
          <a:prstGeom prst="rect">
            <a:avLst/>
          </a:prstGeom>
          <a:noFill/>
        </p:spPr>
        <p:txBody>
          <a:bodyPr wrap="square" rtlCol="0" anchor="t">
            <a:spAutoFit/>
          </a:bodyPr>
          <a:p>
            <a:pPr>
              <a:lnSpc>
                <a:spcPct val="100000"/>
              </a:lnSpc>
            </a:pPr>
            <a:r>
              <a:rPr b="1" dirty="0" smtClean="0">
                <a:latin typeface="Arial" panose="020B0604020202020204" pitchFamily="34" charset="0"/>
                <a:ea typeface="微软雅黑" panose="020B0503020204020204" pitchFamily="34" charset="-122"/>
              </a:rPr>
              <a:t>2. 下面是一个科学区角的活动设计，请对作者的设计做出适当分析。</a:t>
            </a:r>
            <a:endParaRPr b="1"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3536950" y="2298700"/>
            <a:ext cx="876300" cy="876300"/>
          </a:xfrm>
          <a:prstGeom prst="rect">
            <a:avLst/>
          </a:prstGeom>
          <a:solidFill>
            <a:srgbClr val="00B2F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chemeClr val="lt1"/>
              </a:solidFill>
              <a:effectLst/>
              <a:uLnTx/>
              <a:uFillTx/>
              <a:latin typeface="Eras Bold ITC" panose="020B0907030504020204" pitchFamily="34" charset="0"/>
              <a:ea typeface="GungsuhChe" panose="02030609000101010101" pitchFamily="49" charset="-127"/>
              <a:cs typeface="+mn-cs"/>
            </a:endParaRPr>
          </a:p>
        </p:txBody>
      </p:sp>
      <p:sp>
        <p:nvSpPr>
          <p:cNvPr id="8" name="矩形 7"/>
          <p:cNvSpPr/>
          <p:nvPr>
            <p:custDataLst>
              <p:tags r:id="rId2"/>
            </p:custDataLst>
          </p:nvPr>
        </p:nvSpPr>
        <p:spPr>
          <a:xfrm>
            <a:off x="4603750" y="2298700"/>
            <a:ext cx="876300" cy="876300"/>
          </a:xfrm>
          <a:prstGeom prst="rect">
            <a:avLst/>
          </a:prstGeom>
          <a:solidFill>
            <a:srgbClr val="F8908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chemeClr val="lt1"/>
              </a:solidFill>
              <a:effectLst/>
              <a:uLnTx/>
              <a:uFillTx/>
              <a:latin typeface="Eras Bold ITC" panose="020B0907030504020204" pitchFamily="34" charset="0"/>
              <a:ea typeface="GungsuhChe" panose="02030609000101010101" pitchFamily="49" charset="-127"/>
              <a:cs typeface="+mn-cs"/>
            </a:endParaRPr>
          </a:p>
        </p:txBody>
      </p:sp>
      <p:sp>
        <p:nvSpPr>
          <p:cNvPr id="2" name="矩形 1"/>
          <p:cNvSpPr/>
          <p:nvPr>
            <p:custDataLst>
              <p:tags r:id="rId3"/>
            </p:custDataLst>
          </p:nvPr>
        </p:nvSpPr>
        <p:spPr>
          <a:xfrm>
            <a:off x="5670550" y="2298700"/>
            <a:ext cx="876300" cy="876300"/>
          </a:xfrm>
          <a:prstGeom prst="rect">
            <a:avLst/>
          </a:prstGeom>
          <a:solidFill>
            <a:srgbClr val="AAE1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chemeClr val="lt1"/>
              </a:solidFill>
              <a:effectLst/>
              <a:uLnTx/>
              <a:uFillTx/>
              <a:latin typeface="Eras Bold ITC" panose="020B0907030504020204" pitchFamily="34" charset="0"/>
              <a:ea typeface="GungsuhChe" panose="02030609000101010101" pitchFamily="49" charset="-127"/>
              <a:cs typeface="+mn-cs"/>
            </a:endParaRPr>
          </a:p>
        </p:txBody>
      </p:sp>
      <p:sp>
        <p:nvSpPr>
          <p:cNvPr id="7" name="矩形 6"/>
          <p:cNvSpPr/>
          <p:nvPr>
            <p:custDataLst>
              <p:tags r:id="rId4"/>
            </p:custDataLst>
          </p:nvPr>
        </p:nvSpPr>
        <p:spPr>
          <a:xfrm>
            <a:off x="6737350" y="2298700"/>
            <a:ext cx="876300" cy="876300"/>
          </a:xfrm>
          <a:prstGeom prst="rect">
            <a:avLst/>
          </a:prstGeom>
          <a:solidFill>
            <a:srgbClr val="FEC6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chemeClr val="lt1"/>
              </a:solidFill>
              <a:effectLst/>
              <a:uLnTx/>
              <a:uFillTx/>
              <a:latin typeface="Eras Bold ITC" panose="020B0907030504020204" pitchFamily="34" charset="0"/>
              <a:ea typeface="GungsuhChe" panose="02030609000101010101" pitchFamily="49" charset="-127"/>
              <a:cs typeface="+mn-cs"/>
            </a:endParaRPr>
          </a:p>
        </p:txBody>
      </p:sp>
      <p:sp>
        <p:nvSpPr>
          <p:cNvPr id="12" name="矩形 11"/>
          <p:cNvSpPr/>
          <p:nvPr>
            <p:custDataLst>
              <p:tags r:id="rId5"/>
            </p:custDataLst>
          </p:nvPr>
        </p:nvSpPr>
        <p:spPr>
          <a:xfrm>
            <a:off x="7804150" y="2298700"/>
            <a:ext cx="876300" cy="876300"/>
          </a:xfrm>
          <a:prstGeom prst="rect">
            <a:avLst/>
          </a:prstGeom>
          <a:solidFill>
            <a:srgbClr val="D663F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chemeClr val="lt1"/>
              </a:solidFill>
              <a:effectLst/>
              <a:uLnTx/>
              <a:uFillTx/>
              <a:latin typeface="Eras Bold ITC" panose="020B0907030504020204" pitchFamily="34" charset="0"/>
              <a:ea typeface="GungsuhChe" panose="02030609000101010101" pitchFamily="49" charset="-127"/>
              <a:cs typeface="+mn-cs"/>
            </a:endParaRPr>
          </a:p>
        </p:txBody>
      </p:sp>
      <p:sp>
        <p:nvSpPr>
          <p:cNvPr id="13" name="矩形 12"/>
          <p:cNvSpPr/>
          <p:nvPr>
            <p:custDataLst>
              <p:tags r:id="rId6"/>
            </p:custDataLst>
          </p:nvPr>
        </p:nvSpPr>
        <p:spPr>
          <a:xfrm>
            <a:off x="3663950" y="2425700"/>
            <a:ext cx="876300" cy="876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chemeClr val="lt1"/>
              </a:solidFill>
              <a:effectLst/>
              <a:uLnTx/>
              <a:uFillTx/>
              <a:latin typeface="Eras Bold ITC" panose="020B0907030504020204" pitchFamily="34" charset="0"/>
              <a:ea typeface="GungsuhChe" panose="02030609000101010101" pitchFamily="49" charset="-127"/>
              <a:cs typeface="+mn-cs"/>
            </a:endParaRPr>
          </a:p>
        </p:txBody>
      </p:sp>
      <p:sp>
        <p:nvSpPr>
          <p:cNvPr id="14" name="矩形 13"/>
          <p:cNvSpPr/>
          <p:nvPr>
            <p:custDataLst>
              <p:tags r:id="rId7"/>
            </p:custDataLst>
          </p:nvPr>
        </p:nvSpPr>
        <p:spPr>
          <a:xfrm>
            <a:off x="5797550" y="2425700"/>
            <a:ext cx="876300" cy="876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chemeClr val="lt1"/>
              </a:solidFill>
              <a:effectLst/>
              <a:uLnTx/>
              <a:uFillTx/>
              <a:latin typeface="Eras Bold ITC" panose="020B0907030504020204" pitchFamily="34" charset="0"/>
              <a:ea typeface="GungsuhChe" panose="02030609000101010101" pitchFamily="49" charset="-127"/>
              <a:cs typeface="+mn-cs"/>
            </a:endParaRPr>
          </a:p>
        </p:txBody>
      </p:sp>
      <p:sp>
        <p:nvSpPr>
          <p:cNvPr id="16" name="矩形 15"/>
          <p:cNvSpPr/>
          <p:nvPr>
            <p:custDataLst>
              <p:tags r:id="rId8"/>
            </p:custDataLst>
          </p:nvPr>
        </p:nvSpPr>
        <p:spPr>
          <a:xfrm>
            <a:off x="7804150" y="2286000"/>
            <a:ext cx="876300" cy="876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chemeClr val="lt1"/>
              </a:solidFill>
              <a:effectLst/>
              <a:uLnTx/>
              <a:uFillTx/>
              <a:latin typeface="Eras Bold ITC" panose="020B0907030504020204" pitchFamily="34" charset="0"/>
              <a:ea typeface="GungsuhChe" panose="02030609000101010101" pitchFamily="49" charset="-127"/>
              <a:cs typeface="+mn-cs"/>
            </a:endParaRPr>
          </a:p>
        </p:txBody>
      </p:sp>
      <p:sp>
        <p:nvSpPr>
          <p:cNvPr id="15" name="矩形 14"/>
          <p:cNvSpPr/>
          <p:nvPr>
            <p:custDataLst>
              <p:tags r:id="rId9"/>
            </p:custDataLst>
          </p:nvPr>
        </p:nvSpPr>
        <p:spPr>
          <a:xfrm>
            <a:off x="4730750" y="2425700"/>
            <a:ext cx="876300" cy="876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dirty="0">
              <a:ln>
                <a:noFill/>
              </a:ln>
              <a:solidFill>
                <a:schemeClr val="lt1"/>
              </a:solidFill>
              <a:effectLst/>
              <a:uLnTx/>
              <a:uFillTx/>
              <a:latin typeface="Eras Bold ITC" panose="020B0907030504020204" pitchFamily="34" charset="0"/>
              <a:ea typeface="GungsuhChe" panose="02030609000101010101" pitchFamily="49" charset="-127"/>
              <a:cs typeface="+mn-cs"/>
            </a:endParaRPr>
          </a:p>
        </p:txBody>
      </p:sp>
      <p:sp>
        <p:nvSpPr>
          <p:cNvPr id="17" name="矩形 16"/>
          <p:cNvSpPr/>
          <p:nvPr>
            <p:custDataLst>
              <p:tags r:id="rId10"/>
            </p:custDataLst>
          </p:nvPr>
        </p:nvSpPr>
        <p:spPr>
          <a:xfrm>
            <a:off x="6864350" y="2425700"/>
            <a:ext cx="876300" cy="8763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5400" b="0" i="0" u="none" strike="noStrike" kern="1200" cap="none" spc="0" normalizeH="0" baseline="0" noProof="0">
              <a:ln>
                <a:noFill/>
              </a:ln>
              <a:solidFill>
                <a:schemeClr val="lt1"/>
              </a:solidFill>
              <a:effectLst/>
              <a:uLnTx/>
              <a:uFillTx/>
              <a:latin typeface="Eras Bold ITC" panose="020B0907030504020204" pitchFamily="34" charset="0"/>
              <a:ea typeface="GungsuhChe" panose="02030609000101010101" pitchFamily="49" charset="-127"/>
              <a:cs typeface="+mn-cs"/>
            </a:endParaRPr>
          </a:p>
        </p:txBody>
      </p:sp>
      <p:sp>
        <p:nvSpPr>
          <p:cNvPr id="36" name="任意多边形 35"/>
          <p:cNvSpPr/>
          <p:nvPr>
            <p:custDataLst>
              <p:tags r:id="rId11"/>
            </p:custDataLst>
          </p:nvPr>
        </p:nvSpPr>
        <p:spPr>
          <a:xfrm>
            <a:off x="3894138" y="2474913"/>
            <a:ext cx="517525" cy="700088"/>
          </a:xfrm>
          <a:custGeom>
            <a:avLst/>
            <a:gdLst>
              <a:gd name="connsiteX0" fmla="*/ 0 w 519112"/>
              <a:gd name="connsiteY0" fmla="*/ 502444 h 702469"/>
              <a:gd name="connsiteX1" fmla="*/ 69056 w 519112"/>
              <a:gd name="connsiteY1" fmla="*/ 702469 h 702469"/>
              <a:gd name="connsiteX2" fmla="*/ 516731 w 519112"/>
              <a:gd name="connsiteY2" fmla="*/ 697706 h 702469"/>
              <a:gd name="connsiteX3" fmla="*/ 519112 w 519112"/>
              <a:gd name="connsiteY3" fmla="*/ 273844 h 702469"/>
              <a:gd name="connsiteX4" fmla="*/ 340519 w 519112"/>
              <a:gd name="connsiteY4" fmla="*/ 0 h 702469"/>
              <a:gd name="connsiteX5" fmla="*/ 97631 w 519112"/>
              <a:gd name="connsiteY5" fmla="*/ 104775 h 702469"/>
              <a:gd name="connsiteX6" fmla="*/ 0 w 519112"/>
              <a:gd name="connsiteY6" fmla="*/ 502444 h 702469"/>
              <a:gd name="connsiteX0-1" fmla="*/ 0 w 519112"/>
              <a:gd name="connsiteY0-2" fmla="*/ 502444 h 702469"/>
              <a:gd name="connsiteX1-3" fmla="*/ 78581 w 519112"/>
              <a:gd name="connsiteY1-4" fmla="*/ 702469 h 702469"/>
              <a:gd name="connsiteX2-5" fmla="*/ 516731 w 519112"/>
              <a:gd name="connsiteY2-6" fmla="*/ 697706 h 702469"/>
              <a:gd name="connsiteX3-7" fmla="*/ 519112 w 519112"/>
              <a:gd name="connsiteY3-8" fmla="*/ 273844 h 702469"/>
              <a:gd name="connsiteX4-9" fmla="*/ 340519 w 519112"/>
              <a:gd name="connsiteY4-10" fmla="*/ 0 h 702469"/>
              <a:gd name="connsiteX5-11" fmla="*/ 97631 w 519112"/>
              <a:gd name="connsiteY5-12" fmla="*/ 104775 h 702469"/>
              <a:gd name="connsiteX6-13" fmla="*/ 0 w 519112"/>
              <a:gd name="connsiteY6-14" fmla="*/ 502444 h 702469"/>
              <a:gd name="connsiteX0-15" fmla="*/ 0 w 519112"/>
              <a:gd name="connsiteY0-16" fmla="*/ 502444 h 702469"/>
              <a:gd name="connsiteX1-17" fmla="*/ 78581 w 519112"/>
              <a:gd name="connsiteY1-18" fmla="*/ 702469 h 702469"/>
              <a:gd name="connsiteX2-19" fmla="*/ 516731 w 519112"/>
              <a:gd name="connsiteY2-20" fmla="*/ 700092 h 702469"/>
              <a:gd name="connsiteX3-21" fmla="*/ 519112 w 519112"/>
              <a:gd name="connsiteY3-22" fmla="*/ 273844 h 702469"/>
              <a:gd name="connsiteX4-23" fmla="*/ 340519 w 519112"/>
              <a:gd name="connsiteY4-24" fmla="*/ 0 h 702469"/>
              <a:gd name="connsiteX5-25" fmla="*/ 97631 w 519112"/>
              <a:gd name="connsiteY5-26" fmla="*/ 104775 h 702469"/>
              <a:gd name="connsiteX6-27" fmla="*/ 0 w 519112"/>
              <a:gd name="connsiteY6-28" fmla="*/ 502444 h 7024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19112" h="702469">
                <a:moveTo>
                  <a:pt x="0" y="502444"/>
                </a:moveTo>
                <a:lnTo>
                  <a:pt x="78581" y="702469"/>
                </a:lnTo>
                <a:lnTo>
                  <a:pt x="516731" y="700092"/>
                </a:lnTo>
                <a:cubicBezTo>
                  <a:pt x="517525" y="558805"/>
                  <a:pt x="518318" y="415131"/>
                  <a:pt x="519112" y="273844"/>
                </a:cubicBezTo>
                <a:lnTo>
                  <a:pt x="340519" y="0"/>
                </a:lnTo>
                <a:lnTo>
                  <a:pt x="97631" y="104775"/>
                </a:lnTo>
                <a:lnTo>
                  <a:pt x="0" y="502444"/>
                </a:lnTo>
                <a:close/>
              </a:path>
            </a:pathLst>
          </a:custGeom>
          <a:solidFill>
            <a:srgbClr val="0096D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34" name="Freeform 5"/>
          <p:cNvSpPr/>
          <p:nvPr>
            <p:custDataLst>
              <p:tags r:id="rId12"/>
            </p:custDataLst>
          </p:nvPr>
        </p:nvSpPr>
        <p:spPr>
          <a:xfrm>
            <a:off x="3756025" y="2471738"/>
            <a:ext cx="481013" cy="506412"/>
          </a:xfrm>
          <a:custGeom>
            <a:avLst/>
            <a:gdLst/>
            <a:ahLst/>
            <a:cxnLst>
              <a:cxn ang="0">
                <a:pos x="2147483646" y="0"/>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0"/>
              </a:cxn>
            </a:cxnLst>
            <a:pathLst>
              <a:path w="2408" h="2527">
                <a:moveTo>
                  <a:pt x="20" y="0"/>
                </a:moveTo>
                <a:cubicBezTo>
                  <a:pt x="374" y="2"/>
                  <a:pt x="786" y="3"/>
                  <a:pt x="1256" y="3"/>
                </a:cubicBezTo>
                <a:cubicBezTo>
                  <a:pt x="1410" y="3"/>
                  <a:pt x="1564" y="2"/>
                  <a:pt x="1717" y="1"/>
                </a:cubicBezTo>
                <a:cubicBezTo>
                  <a:pt x="1867" y="1"/>
                  <a:pt x="2016" y="1"/>
                  <a:pt x="2165" y="1"/>
                </a:cubicBezTo>
                <a:cubicBezTo>
                  <a:pt x="2246" y="1"/>
                  <a:pt x="2327" y="0"/>
                  <a:pt x="2408" y="0"/>
                </a:cubicBezTo>
                <a:cubicBezTo>
                  <a:pt x="2404" y="60"/>
                  <a:pt x="2401" y="120"/>
                  <a:pt x="2397" y="181"/>
                </a:cubicBezTo>
                <a:cubicBezTo>
                  <a:pt x="2392" y="278"/>
                  <a:pt x="2389" y="359"/>
                  <a:pt x="2387" y="422"/>
                </a:cubicBezTo>
                <a:cubicBezTo>
                  <a:pt x="2385" y="486"/>
                  <a:pt x="2384" y="534"/>
                  <a:pt x="2384" y="566"/>
                </a:cubicBezTo>
                <a:cubicBezTo>
                  <a:pt x="2118" y="553"/>
                  <a:pt x="1898" y="546"/>
                  <a:pt x="1725" y="546"/>
                </a:cubicBezTo>
                <a:cubicBezTo>
                  <a:pt x="1682" y="546"/>
                  <a:pt x="1638" y="546"/>
                  <a:pt x="1595" y="546"/>
                </a:cubicBezTo>
                <a:cubicBezTo>
                  <a:pt x="1576" y="764"/>
                  <a:pt x="1561" y="965"/>
                  <a:pt x="1551" y="1150"/>
                </a:cubicBezTo>
                <a:cubicBezTo>
                  <a:pt x="1538" y="1415"/>
                  <a:pt x="1527" y="1673"/>
                  <a:pt x="1519" y="1922"/>
                </a:cubicBezTo>
                <a:cubicBezTo>
                  <a:pt x="1512" y="2172"/>
                  <a:pt x="1508" y="2373"/>
                  <a:pt x="1508" y="2527"/>
                </a:cubicBezTo>
                <a:cubicBezTo>
                  <a:pt x="1304" y="2525"/>
                  <a:pt x="1172" y="2524"/>
                  <a:pt x="1113" y="2524"/>
                </a:cubicBezTo>
                <a:cubicBezTo>
                  <a:pt x="1059" y="2524"/>
                  <a:pt x="916" y="2525"/>
                  <a:pt x="683" y="2527"/>
                </a:cubicBezTo>
                <a:cubicBezTo>
                  <a:pt x="745" y="1927"/>
                  <a:pt x="782" y="1267"/>
                  <a:pt x="795" y="546"/>
                </a:cubicBezTo>
                <a:cubicBezTo>
                  <a:pt x="530" y="553"/>
                  <a:pt x="265" y="559"/>
                  <a:pt x="0" y="566"/>
                </a:cubicBezTo>
                <a:cubicBezTo>
                  <a:pt x="3" y="498"/>
                  <a:pt x="6" y="429"/>
                  <a:pt x="9" y="361"/>
                </a:cubicBezTo>
                <a:cubicBezTo>
                  <a:pt x="14" y="251"/>
                  <a:pt x="18" y="130"/>
                  <a:pt x="20" y="0"/>
                </a:cubicBezTo>
              </a:path>
            </a:pathLst>
          </a:custGeom>
          <a:solidFill>
            <a:srgbClr val="FFFFFF">
              <a:alpha val="100000"/>
            </a:srgbClr>
          </a:solidFill>
          <a:ln w="9525">
            <a:noFill/>
          </a:ln>
        </p:spPr>
        <p:txBody>
          <a:bodyPr/>
          <a:p>
            <a:endParaRPr lang="zh-CN" altLang="en-US"/>
          </a:p>
        </p:txBody>
      </p:sp>
      <p:sp>
        <p:nvSpPr>
          <p:cNvPr id="37" name="任意多边形 36"/>
          <p:cNvSpPr/>
          <p:nvPr>
            <p:custDataLst>
              <p:tags r:id="rId13"/>
            </p:custDataLst>
          </p:nvPr>
        </p:nvSpPr>
        <p:spPr>
          <a:xfrm>
            <a:off x="4765675" y="2482850"/>
            <a:ext cx="714375" cy="692150"/>
          </a:xfrm>
          <a:custGeom>
            <a:avLst/>
            <a:gdLst>
              <a:gd name="connsiteX0" fmla="*/ 0 w 714375"/>
              <a:gd name="connsiteY0" fmla="*/ 504825 h 692150"/>
              <a:gd name="connsiteX1" fmla="*/ 254000 w 714375"/>
              <a:gd name="connsiteY1" fmla="*/ 692150 h 692150"/>
              <a:gd name="connsiteX2" fmla="*/ 714375 w 714375"/>
              <a:gd name="connsiteY2" fmla="*/ 692150 h 692150"/>
              <a:gd name="connsiteX3" fmla="*/ 714375 w 714375"/>
              <a:gd name="connsiteY3" fmla="*/ 241300 h 692150"/>
              <a:gd name="connsiteX4" fmla="*/ 501650 w 714375"/>
              <a:gd name="connsiteY4" fmla="*/ 0 h 692150"/>
              <a:gd name="connsiteX5" fmla="*/ 44450 w 714375"/>
              <a:gd name="connsiteY5" fmla="*/ 377825 h 692150"/>
              <a:gd name="connsiteX6" fmla="*/ 0 w 714375"/>
              <a:gd name="connsiteY6" fmla="*/ 504825 h 692150"/>
              <a:gd name="connsiteX0-1" fmla="*/ 0 w 714375"/>
              <a:gd name="connsiteY0-2" fmla="*/ 504825 h 692150"/>
              <a:gd name="connsiteX1-3" fmla="*/ 254000 w 714375"/>
              <a:gd name="connsiteY1-4" fmla="*/ 692150 h 692150"/>
              <a:gd name="connsiteX2-5" fmla="*/ 714375 w 714375"/>
              <a:gd name="connsiteY2-6" fmla="*/ 692150 h 692150"/>
              <a:gd name="connsiteX3-7" fmla="*/ 714375 w 714375"/>
              <a:gd name="connsiteY3-8" fmla="*/ 257175 h 692150"/>
              <a:gd name="connsiteX4-9" fmla="*/ 501650 w 714375"/>
              <a:gd name="connsiteY4-10" fmla="*/ 0 h 692150"/>
              <a:gd name="connsiteX5-11" fmla="*/ 44450 w 714375"/>
              <a:gd name="connsiteY5-12" fmla="*/ 377825 h 692150"/>
              <a:gd name="connsiteX6-13" fmla="*/ 0 w 714375"/>
              <a:gd name="connsiteY6-14" fmla="*/ 504825 h 692150"/>
              <a:gd name="connsiteX0-15" fmla="*/ 0 w 714375"/>
              <a:gd name="connsiteY0-16" fmla="*/ 504825 h 692150"/>
              <a:gd name="connsiteX1-17" fmla="*/ 254000 w 714375"/>
              <a:gd name="connsiteY1-18" fmla="*/ 692150 h 692150"/>
              <a:gd name="connsiteX2-19" fmla="*/ 714375 w 714375"/>
              <a:gd name="connsiteY2-20" fmla="*/ 692150 h 692150"/>
              <a:gd name="connsiteX3-21" fmla="*/ 714375 w 714375"/>
              <a:gd name="connsiteY3-22" fmla="*/ 263525 h 692150"/>
              <a:gd name="connsiteX4-23" fmla="*/ 501650 w 714375"/>
              <a:gd name="connsiteY4-24" fmla="*/ 0 h 692150"/>
              <a:gd name="connsiteX5-25" fmla="*/ 44450 w 714375"/>
              <a:gd name="connsiteY5-26" fmla="*/ 377825 h 692150"/>
              <a:gd name="connsiteX6-27" fmla="*/ 0 w 714375"/>
              <a:gd name="connsiteY6-28" fmla="*/ 504825 h 692150"/>
              <a:gd name="connsiteX0-29" fmla="*/ 0 w 714375"/>
              <a:gd name="connsiteY0-30" fmla="*/ 504825 h 692150"/>
              <a:gd name="connsiteX1-31" fmla="*/ 254000 w 714375"/>
              <a:gd name="connsiteY1-32" fmla="*/ 692150 h 692150"/>
              <a:gd name="connsiteX2-33" fmla="*/ 714375 w 714375"/>
              <a:gd name="connsiteY2-34" fmla="*/ 692150 h 692150"/>
              <a:gd name="connsiteX3-35" fmla="*/ 714375 w 714375"/>
              <a:gd name="connsiteY3-36" fmla="*/ 263525 h 692150"/>
              <a:gd name="connsiteX4-37" fmla="*/ 501650 w 714375"/>
              <a:gd name="connsiteY4-38" fmla="*/ 0 h 692150"/>
              <a:gd name="connsiteX5-39" fmla="*/ 384175 w 714375"/>
              <a:gd name="connsiteY5-40" fmla="*/ 196850 h 692150"/>
              <a:gd name="connsiteX6-41" fmla="*/ 44450 w 714375"/>
              <a:gd name="connsiteY6-42" fmla="*/ 377825 h 692150"/>
              <a:gd name="connsiteX7" fmla="*/ 0 w 714375"/>
              <a:gd name="connsiteY7" fmla="*/ 504825 h 692150"/>
              <a:gd name="connsiteX0-43" fmla="*/ 0 w 714375"/>
              <a:gd name="connsiteY0-44" fmla="*/ 504825 h 692150"/>
              <a:gd name="connsiteX1-45" fmla="*/ 254000 w 714375"/>
              <a:gd name="connsiteY1-46" fmla="*/ 692150 h 692150"/>
              <a:gd name="connsiteX2-47" fmla="*/ 714375 w 714375"/>
              <a:gd name="connsiteY2-48" fmla="*/ 692150 h 692150"/>
              <a:gd name="connsiteX3-49" fmla="*/ 714375 w 714375"/>
              <a:gd name="connsiteY3-50" fmla="*/ 263525 h 692150"/>
              <a:gd name="connsiteX4-51" fmla="*/ 501650 w 714375"/>
              <a:gd name="connsiteY4-52" fmla="*/ 0 h 692150"/>
              <a:gd name="connsiteX5-53" fmla="*/ 384175 w 714375"/>
              <a:gd name="connsiteY5-54" fmla="*/ 196850 h 692150"/>
              <a:gd name="connsiteX6-55" fmla="*/ 50800 w 714375"/>
              <a:gd name="connsiteY6-56" fmla="*/ 333375 h 692150"/>
              <a:gd name="connsiteX7-57" fmla="*/ 0 w 714375"/>
              <a:gd name="connsiteY7-58" fmla="*/ 504825 h 6921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57" y="connsiteY7-58"/>
              </a:cxn>
            </a:cxnLst>
            <a:rect l="l" t="t" r="r" b="b"/>
            <a:pathLst>
              <a:path w="714375" h="692150">
                <a:moveTo>
                  <a:pt x="0" y="504825"/>
                </a:moveTo>
                <a:lnTo>
                  <a:pt x="254000" y="692150"/>
                </a:lnTo>
                <a:lnTo>
                  <a:pt x="714375" y="692150"/>
                </a:lnTo>
                <a:lnTo>
                  <a:pt x="714375" y="263525"/>
                </a:lnTo>
                <a:lnTo>
                  <a:pt x="501650" y="0"/>
                </a:lnTo>
                <a:cubicBezTo>
                  <a:pt x="440267" y="50800"/>
                  <a:pt x="445558" y="146050"/>
                  <a:pt x="384175" y="196850"/>
                </a:cubicBezTo>
                <a:lnTo>
                  <a:pt x="50800" y="333375"/>
                </a:lnTo>
                <a:lnTo>
                  <a:pt x="0" y="504825"/>
                </a:lnTo>
                <a:close/>
              </a:path>
            </a:pathLst>
          </a:custGeom>
          <a:solidFill>
            <a:srgbClr val="F66E6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36" name="Freeform 6"/>
          <p:cNvSpPr/>
          <p:nvPr>
            <p:custDataLst>
              <p:tags r:id="rId14"/>
            </p:custDataLst>
          </p:nvPr>
        </p:nvSpPr>
        <p:spPr>
          <a:xfrm>
            <a:off x="4767263" y="2482850"/>
            <a:ext cx="504825" cy="506413"/>
          </a:xfrm>
          <a:custGeom>
            <a:avLst/>
            <a:gdLst/>
            <a:ahLst/>
            <a:cxnLst>
              <a:cxn ang="0">
                <a:pos x="2147483646" y="0"/>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Lst>
            <a:pathLst>
              <a:path w="5296" h="5313">
                <a:moveTo>
                  <a:pt x="223" y="0"/>
                </a:moveTo>
                <a:cubicBezTo>
                  <a:pt x="598" y="5"/>
                  <a:pt x="878" y="7"/>
                  <a:pt x="1064" y="7"/>
                </a:cubicBezTo>
                <a:cubicBezTo>
                  <a:pt x="1209" y="7"/>
                  <a:pt x="1462" y="5"/>
                  <a:pt x="1822" y="0"/>
                </a:cubicBezTo>
                <a:cubicBezTo>
                  <a:pt x="1766" y="744"/>
                  <a:pt x="1730" y="1402"/>
                  <a:pt x="1713" y="1973"/>
                </a:cubicBezTo>
                <a:cubicBezTo>
                  <a:pt x="2361" y="1973"/>
                  <a:pt x="3010" y="1973"/>
                  <a:pt x="3658" y="1973"/>
                </a:cubicBezTo>
                <a:cubicBezTo>
                  <a:pt x="3670" y="1760"/>
                  <a:pt x="3681" y="1472"/>
                  <a:pt x="3692" y="1109"/>
                </a:cubicBezTo>
                <a:cubicBezTo>
                  <a:pt x="3703" y="747"/>
                  <a:pt x="3708" y="499"/>
                  <a:pt x="3708" y="366"/>
                </a:cubicBezTo>
                <a:cubicBezTo>
                  <a:pt x="3708" y="296"/>
                  <a:pt x="3706" y="174"/>
                  <a:pt x="3701" y="0"/>
                </a:cubicBezTo>
                <a:cubicBezTo>
                  <a:pt x="3983" y="2"/>
                  <a:pt x="4265" y="5"/>
                  <a:pt x="4547" y="7"/>
                </a:cubicBezTo>
                <a:cubicBezTo>
                  <a:pt x="4635" y="7"/>
                  <a:pt x="4885" y="5"/>
                  <a:pt x="5296" y="0"/>
                </a:cubicBezTo>
                <a:cubicBezTo>
                  <a:pt x="5211" y="1333"/>
                  <a:pt x="5157" y="2325"/>
                  <a:pt x="5133" y="2976"/>
                </a:cubicBezTo>
                <a:cubicBezTo>
                  <a:pt x="5109" y="3626"/>
                  <a:pt x="5098" y="4405"/>
                  <a:pt x="5098" y="5313"/>
                </a:cubicBezTo>
                <a:cubicBezTo>
                  <a:pt x="4838" y="5311"/>
                  <a:pt x="4578" y="5308"/>
                  <a:pt x="4318" y="5305"/>
                </a:cubicBezTo>
                <a:cubicBezTo>
                  <a:pt x="4201" y="5305"/>
                  <a:pt x="3922" y="5308"/>
                  <a:pt x="3481" y="5313"/>
                </a:cubicBezTo>
                <a:cubicBezTo>
                  <a:pt x="3540" y="4695"/>
                  <a:pt x="3581" y="3977"/>
                  <a:pt x="3602" y="3157"/>
                </a:cubicBezTo>
                <a:cubicBezTo>
                  <a:pt x="2953" y="3157"/>
                  <a:pt x="2304" y="3157"/>
                  <a:pt x="1655" y="3157"/>
                </a:cubicBezTo>
                <a:cubicBezTo>
                  <a:pt x="1635" y="3875"/>
                  <a:pt x="1615" y="4594"/>
                  <a:pt x="1595" y="5313"/>
                </a:cubicBezTo>
                <a:cubicBezTo>
                  <a:pt x="1319" y="5311"/>
                  <a:pt x="1042" y="5308"/>
                  <a:pt x="765" y="5305"/>
                </a:cubicBezTo>
                <a:cubicBezTo>
                  <a:pt x="667" y="5305"/>
                  <a:pt x="437" y="5308"/>
                  <a:pt x="74" y="5312"/>
                </a:cubicBezTo>
                <a:cubicBezTo>
                  <a:pt x="49" y="5313"/>
                  <a:pt x="25" y="5313"/>
                  <a:pt x="0" y="5313"/>
                </a:cubicBezTo>
                <a:cubicBezTo>
                  <a:pt x="0" y="5313"/>
                  <a:pt x="0" y="5313"/>
                  <a:pt x="0" y="5313"/>
                </a:cubicBezTo>
                <a:cubicBezTo>
                  <a:pt x="46" y="4605"/>
                  <a:pt x="92" y="3896"/>
                  <a:pt x="138" y="3188"/>
                </a:cubicBezTo>
                <a:cubicBezTo>
                  <a:pt x="159" y="2671"/>
                  <a:pt x="181" y="2155"/>
                  <a:pt x="202" y="1638"/>
                </a:cubicBezTo>
                <a:cubicBezTo>
                  <a:pt x="208" y="1409"/>
                  <a:pt x="214" y="1179"/>
                  <a:pt x="220" y="949"/>
                </a:cubicBezTo>
                <a:cubicBezTo>
                  <a:pt x="224" y="750"/>
                  <a:pt x="227" y="558"/>
                  <a:pt x="227" y="373"/>
                </a:cubicBezTo>
                <a:cubicBezTo>
                  <a:pt x="226" y="249"/>
                  <a:pt x="224" y="124"/>
                  <a:pt x="223" y="0"/>
                </a:cubicBezTo>
              </a:path>
            </a:pathLst>
          </a:custGeom>
          <a:solidFill>
            <a:srgbClr val="FFFFFF">
              <a:alpha val="100000"/>
            </a:srgbClr>
          </a:solidFill>
          <a:ln w="9525">
            <a:noFill/>
          </a:ln>
        </p:spPr>
        <p:txBody>
          <a:bodyPr/>
          <a:p>
            <a:endParaRPr lang="zh-CN" altLang="en-US"/>
          </a:p>
        </p:txBody>
      </p:sp>
      <p:sp>
        <p:nvSpPr>
          <p:cNvPr id="38" name="任意多边形 37"/>
          <p:cNvSpPr/>
          <p:nvPr>
            <p:custDataLst>
              <p:tags r:id="rId15"/>
            </p:custDataLst>
          </p:nvPr>
        </p:nvSpPr>
        <p:spPr>
          <a:xfrm>
            <a:off x="5800725" y="2482850"/>
            <a:ext cx="746125" cy="688975"/>
          </a:xfrm>
          <a:custGeom>
            <a:avLst/>
            <a:gdLst>
              <a:gd name="connsiteX0" fmla="*/ 0 w 746125"/>
              <a:gd name="connsiteY0" fmla="*/ 511175 h 688975"/>
              <a:gd name="connsiteX1" fmla="*/ 295275 w 746125"/>
              <a:gd name="connsiteY1" fmla="*/ 688975 h 688975"/>
              <a:gd name="connsiteX2" fmla="*/ 746125 w 746125"/>
              <a:gd name="connsiteY2" fmla="*/ 688975 h 688975"/>
              <a:gd name="connsiteX3" fmla="*/ 746125 w 746125"/>
              <a:gd name="connsiteY3" fmla="*/ 260350 h 688975"/>
              <a:gd name="connsiteX4" fmla="*/ 422275 w 746125"/>
              <a:gd name="connsiteY4" fmla="*/ 0 h 688975"/>
              <a:gd name="connsiteX5" fmla="*/ 0 w 746125"/>
              <a:gd name="connsiteY5" fmla="*/ 511175 h 688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6125" h="688975">
                <a:moveTo>
                  <a:pt x="0" y="511175"/>
                </a:moveTo>
                <a:lnTo>
                  <a:pt x="295275" y="688975"/>
                </a:lnTo>
                <a:lnTo>
                  <a:pt x="746125" y="688975"/>
                </a:lnTo>
                <a:lnTo>
                  <a:pt x="746125" y="260350"/>
                </a:lnTo>
                <a:lnTo>
                  <a:pt x="422275" y="0"/>
                </a:lnTo>
                <a:lnTo>
                  <a:pt x="0" y="511175"/>
                </a:lnTo>
                <a:close/>
              </a:path>
            </a:pathLst>
          </a:custGeom>
          <a:solidFill>
            <a:srgbClr val="84C1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38" name="Freeform 7"/>
          <p:cNvSpPr>
            <a:spLocks noEditPoints="1"/>
          </p:cNvSpPr>
          <p:nvPr>
            <p:custDataLst>
              <p:tags r:id="rId16"/>
            </p:custDataLst>
          </p:nvPr>
        </p:nvSpPr>
        <p:spPr>
          <a:xfrm>
            <a:off x="5802313" y="2482850"/>
            <a:ext cx="592137" cy="512763"/>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0"/>
              </a:cxn>
            </a:cxnLst>
            <a:pathLst>
              <a:path w="6217" h="5370">
                <a:moveTo>
                  <a:pt x="3421" y="1171"/>
                </a:moveTo>
                <a:cubicBezTo>
                  <a:pt x="3264" y="1556"/>
                  <a:pt x="3131" y="1872"/>
                  <a:pt x="3022" y="2118"/>
                </a:cubicBezTo>
                <a:cubicBezTo>
                  <a:pt x="2936" y="2311"/>
                  <a:pt x="2850" y="2505"/>
                  <a:pt x="2765" y="2699"/>
                </a:cubicBezTo>
                <a:cubicBezTo>
                  <a:pt x="3134" y="2699"/>
                  <a:pt x="3504" y="2699"/>
                  <a:pt x="3874" y="2699"/>
                </a:cubicBezTo>
                <a:cubicBezTo>
                  <a:pt x="3598" y="1775"/>
                  <a:pt x="3447" y="1266"/>
                  <a:pt x="3421" y="1171"/>
                </a:cubicBezTo>
                <a:close/>
                <a:moveTo>
                  <a:pt x="2580" y="0"/>
                </a:moveTo>
                <a:cubicBezTo>
                  <a:pt x="2998" y="6"/>
                  <a:pt x="3304" y="8"/>
                  <a:pt x="3497" y="8"/>
                </a:cubicBezTo>
                <a:cubicBezTo>
                  <a:pt x="3833" y="8"/>
                  <a:pt x="4143" y="6"/>
                  <a:pt x="4429" y="0"/>
                </a:cubicBezTo>
                <a:cubicBezTo>
                  <a:pt x="4603" y="547"/>
                  <a:pt x="4776" y="1094"/>
                  <a:pt x="4950" y="1641"/>
                </a:cubicBezTo>
                <a:cubicBezTo>
                  <a:pt x="5303" y="2692"/>
                  <a:pt x="5657" y="3744"/>
                  <a:pt x="6010" y="4795"/>
                </a:cubicBezTo>
                <a:cubicBezTo>
                  <a:pt x="6079" y="4987"/>
                  <a:pt x="6148" y="5178"/>
                  <a:pt x="6217" y="5370"/>
                </a:cubicBezTo>
                <a:cubicBezTo>
                  <a:pt x="5805" y="5365"/>
                  <a:pt x="5554" y="5362"/>
                  <a:pt x="5466" y="5362"/>
                </a:cubicBezTo>
                <a:cubicBezTo>
                  <a:pt x="5266" y="5362"/>
                  <a:pt x="4972" y="5365"/>
                  <a:pt x="4583" y="5370"/>
                </a:cubicBezTo>
                <a:cubicBezTo>
                  <a:pt x="4479" y="4937"/>
                  <a:pt x="4328" y="4428"/>
                  <a:pt x="4131" y="3844"/>
                </a:cubicBezTo>
                <a:cubicBezTo>
                  <a:pt x="3531" y="3844"/>
                  <a:pt x="2932" y="3844"/>
                  <a:pt x="2333" y="3844"/>
                </a:cubicBezTo>
                <a:cubicBezTo>
                  <a:pt x="2126" y="4305"/>
                  <a:pt x="1912" y="4814"/>
                  <a:pt x="1691" y="5370"/>
                </a:cubicBezTo>
                <a:cubicBezTo>
                  <a:pt x="1248" y="5365"/>
                  <a:pt x="976" y="5362"/>
                  <a:pt x="876" y="5362"/>
                </a:cubicBezTo>
                <a:cubicBezTo>
                  <a:pt x="717" y="5362"/>
                  <a:pt x="474" y="5364"/>
                  <a:pt x="146" y="5368"/>
                </a:cubicBezTo>
                <a:cubicBezTo>
                  <a:pt x="97" y="5369"/>
                  <a:pt x="49" y="5369"/>
                  <a:pt x="0" y="5370"/>
                </a:cubicBezTo>
                <a:cubicBezTo>
                  <a:pt x="99" y="5181"/>
                  <a:pt x="198" y="4992"/>
                  <a:pt x="297" y="4803"/>
                </a:cubicBezTo>
                <a:cubicBezTo>
                  <a:pt x="912" y="3526"/>
                  <a:pt x="1528" y="2249"/>
                  <a:pt x="2144" y="972"/>
                </a:cubicBezTo>
                <a:cubicBezTo>
                  <a:pt x="2209" y="829"/>
                  <a:pt x="2275" y="686"/>
                  <a:pt x="2340" y="543"/>
                </a:cubicBezTo>
                <a:cubicBezTo>
                  <a:pt x="2397" y="417"/>
                  <a:pt x="2477" y="236"/>
                  <a:pt x="2580" y="0"/>
                </a:cubicBezTo>
                <a:close/>
              </a:path>
            </a:pathLst>
          </a:custGeom>
          <a:solidFill>
            <a:srgbClr val="FFFFFF">
              <a:alpha val="100000"/>
            </a:srgbClr>
          </a:solidFill>
          <a:ln w="9525">
            <a:noFill/>
          </a:ln>
        </p:spPr>
        <p:txBody>
          <a:bodyPr/>
          <a:p>
            <a:endParaRPr lang="zh-CN" altLang="en-US"/>
          </a:p>
        </p:txBody>
      </p:sp>
      <p:sp>
        <p:nvSpPr>
          <p:cNvPr id="39" name="任意多边形 38"/>
          <p:cNvSpPr/>
          <p:nvPr>
            <p:custDataLst>
              <p:tags r:id="rId17"/>
            </p:custDataLst>
          </p:nvPr>
        </p:nvSpPr>
        <p:spPr>
          <a:xfrm>
            <a:off x="6927850" y="2508250"/>
            <a:ext cx="682625" cy="669925"/>
          </a:xfrm>
          <a:custGeom>
            <a:avLst/>
            <a:gdLst>
              <a:gd name="connsiteX0" fmla="*/ 0 w 679450"/>
              <a:gd name="connsiteY0" fmla="*/ 469900 h 663575"/>
              <a:gd name="connsiteX1" fmla="*/ 250825 w 679450"/>
              <a:gd name="connsiteY1" fmla="*/ 663575 h 663575"/>
              <a:gd name="connsiteX2" fmla="*/ 679450 w 679450"/>
              <a:gd name="connsiteY2" fmla="*/ 660400 h 663575"/>
              <a:gd name="connsiteX3" fmla="*/ 679450 w 679450"/>
              <a:gd name="connsiteY3" fmla="*/ 231775 h 663575"/>
              <a:gd name="connsiteX4" fmla="*/ 514350 w 679450"/>
              <a:gd name="connsiteY4" fmla="*/ 0 h 663575"/>
              <a:gd name="connsiteX5" fmla="*/ 400050 w 679450"/>
              <a:gd name="connsiteY5" fmla="*/ 406400 h 663575"/>
              <a:gd name="connsiteX6" fmla="*/ 136525 w 679450"/>
              <a:gd name="connsiteY6" fmla="*/ 73025 h 663575"/>
              <a:gd name="connsiteX7" fmla="*/ 0 w 679450"/>
              <a:gd name="connsiteY7" fmla="*/ 469900 h 663575"/>
              <a:gd name="connsiteX0-1" fmla="*/ 0 w 682625"/>
              <a:gd name="connsiteY0-2" fmla="*/ 469900 h 663575"/>
              <a:gd name="connsiteX1-3" fmla="*/ 254000 w 682625"/>
              <a:gd name="connsiteY1-4" fmla="*/ 663575 h 663575"/>
              <a:gd name="connsiteX2-5" fmla="*/ 682625 w 682625"/>
              <a:gd name="connsiteY2-6" fmla="*/ 660400 h 663575"/>
              <a:gd name="connsiteX3-7" fmla="*/ 682625 w 682625"/>
              <a:gd name="connsiteY3-8" fmla="*/ 231775 h 663575"/>
              <a:gd name="connsiteX4-9" fmla="*/ 517525 w 682625"/>
              <a:gd name="connsiteY4-10" fmla="*/ 0 h 663575"/>
              <a:gd name="connsiteX5-11" fmla="*/ 403225 w 682625"/>
              <a:gd name="connsiteY5-12" fmla="*/ 406400 h 663575"/>
              <a:gd name="connsiteX6-13" fmla="*/ 139700 w 682625"/>
              <a:gd name="connsiteY6-14" fmla="*/ 73025 h 663575"/>
              <a:gd name="connsiteX7-15" fmla="*/ 0 w 682625"/>
              <a:gd name="connsiteY7-16" fmla="*/ 469900 h 663575"/>
              <a:gd name="connsiteX0-17" fmla="*/ 0 w 682625"/>
              <a:gd name="connsiteY0-18" fmla="*/ 476250 h 669925"/>
              <a:gd name="connsiteX1-19" fmla="*/ 254000 w 682625"/>
              <a:gd name="connsiteY1-20" fmla="*/ 669925 h 669925"/>
              <a:gd name="connsiteX2-21" fmla="*/ 682625 w 682625"/>
              <a:gd name="connsiteY2-22" fmla="*/ 666750 h 669925"/>
              <a:gd name="connsiteX3-23" fmla="*/ 682625 w 682625"/>
              <a:gd name="connsiteY3-24" fmla="*/ 238125 h 669925"/>
              <a:gd name="connsiteX4-25" fmla="*/ 514350 w 682625"/>
              <a:gd name="connsiteY4-26" fmla="*/ 0 h 669925"/>
              <a:gd name="connsiteX5-27" fmla="*/ 403225 w 682625"/>
              <a:gd name="connsiteY5-28" fmla="*/ 412750 h 669925"/>
              <a:gd name="connsiteX6-29" fmla="*/ 139700 w 682625"/>
              <a:gd name="connsiteY6-30" fmla="*/ 79375 h 669925"/>
              <a:gd name="connsiteX7-31" fmla="*/ 0 w 682625"/>
              <a:gd name="connsiteY7-32" fmla="*/ 476250 h 6699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82625" h="669925">
                <a:moveTo>
                  <a:pt x="0" y="476250"/>
                </a:moveTo>
                <a:lnTo>
                  <a:pt x="254000" y="669925"/>
                </a:lnTo>
                <a:lnTo>
                  <a:pt x="682625" y="666750"/>
                </a:lnTo>
                <a:lnTo>
                  <a:pt x="682625" y="238125"/>
                </a:lnTo>
                <a:lnTo>
                  <a:pt x="514350" y="0"/>
                </a:lnTo>
                <a:lnTo>
                  <a:pt x="403225" y="412750"/>
                </a:lnTo>
                <a:lnTo>
                  <a:pt x="139700" y="79375"/>
                </a:lnTo>
                <a:lnTo>
                  <a:pt x="0" y="476250"/>
                </a:lnTo>
                <a:close/>
              </a:path>
            </a:pathLst>
          </a:custGeom>
          <a:solidFill>
            <a:srgbClr val="DAAB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40" name="Freeform 8"/>
          <p:cNvSpPr/>
          <p:nvPr>
            <p:custDataLst>
              <p:tags r:id="rId18"/>
            </p:custDataLst>
          </p:nvPr>
        </p:nvSpPr>
        <p:spPr>
          <a:xfrm>
            <a:off x="6924675" y="2511425"/>
            <a:ext cx="527050" cy="471488"/>
          </a:xfrm>
          <a:custGeom>
            <a:avLst/>
            <a:gdLst/>
            <a:ahLst/>
            <a:cxnLst>
              <a:cxn ang="0">
                <a:pos x="2147483646" y="0"/>
              </a:cxn>
              <a:cxn ang="0">
                <a:pos x="2147483646" y="2147483646"/>
              </a:cxn>
              <a:cxn ang="0">
                <a:pos x="2147483646" y="0"/>
              </a:cxn>
              <a:cxn ang="0">
                <a:pos x="2147483646" y="2147483646"/>
              </a:cxn>
              <a:cxn ang="0">
                <a:pos x="2147483646" y="2147483646"/>
              </a:cxn>
              <a:cxn ang="0">
                <a:pos x="2147483646" y="2147483646"/>
              </a:cxn>
              <a:cxn ang="0">
                <a:pos x="2147483646" y="0"/>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0"/>
              </a:cxn>
            </a:cxnLst>
            <a:pathLst>
              <a:path w="5528" h="4951">
                <a:moveTo>
                  <a:pt x="259" y="0"/>
                </a:moveTo>
                <a:cubicBezTo>
                  <a:pt x="641" y="5"/>
                  <a:pt x="979" y="7"/>
                  <a:pt x="1272" y="7"/>
                </a:cubicBezTo>
                <a:cubicBezTo>
                  <a:pt x="1482" y="7"/>
                  <a:pt x="1777" y="5"/>
                  <a:pt x="2156" y="0"/>
                </a:cubicBezTo>
                <a:cubicBezTo>
                  <a:pt x="2682" y="939"/>
                  <a:pt x="3207" y="1877"/>
                  <a:pt x="3733" y="2816"/>
                </a:cubicBezTo>
                <a:cubicBezTo>
                  <a:pt x="3805" y="2954"/>
                  <a:pt x="3877" y="3092"/>
                  <a:pt x="3950" y="3230"/>
                </a:cubicBezTo>
                <a:cubicBezTo>
                  <a:pt x="3978" y="2823"/>
                  <a:pt x="4006" y="2254"/>
                  <a:pt x="4035" y="1521"/>
                </a:cubicBezTo>
                <a:cubicBezTo>
                  <a:pt x="4064" y="788"/>
                  <a:pt x="4079" y="281"/>
                  <a:pt x="4079" y="0"/>
                </a:cubicBezTo>
                <a:cubicBezTo>
                  <a:pt x="4381" y="5"/>
                  <a:pt x="4623" y="7"/>
                  <a:pt x="4805" y="7"/>
                </a:cubicBezTo>
                <a:cubicBezTo>
                  <a:pt x="4889" y="7"/>
                  <a:pt x="5130" y="5"/>
                  <a:pt x="5528" y="0"/>
                </a:cubicBezTo>
                <a:cubicBezTo>
                  <a:pt x="5499" y="360"/>
                  <a:pt x="5469" y="721"/>
                  <a:pt x="5440" y="1081"/>
                </a:cubicBezTo>
                <a:cubicBezTo>
                  <a:pt x="5384" y="2082"/>
                  <a:pt x="5329" y="3083"/>
                  <a:pt x="5274" y="4085"/>
                </a:cubicBezTo>
                <a:cubicBezTo>
                  <a:pt x="5266" y="4374"/>
                  <a:pt x="5259" y="4662"/>
                  <a:pt x="5252" y="4951"/>
                </a:cubicBezTo>
                <a:cubicBezTo>
                  <a:pt x="4931" y="4947"/>
                  <a:pt x="4632" y="4944"/>
                  <a:pt x="4354" y="4944"/>
                </a:cubicBezTo>
                <a:cubicBezTo>
                  <a:pt x="4122" y="4944"/>
                  <a:pt x="3802" y="4947"/>
                  <a:pt x="3393" y="4951"/>
                </a:cubicBezTo>
                <a:cubicBezTo>
                  <a:pt x="3265" y="4714"/>
                  <a:pt x="3170" y="4543"/>
                  <a:pt x="3109" y="4436"/>
                </a:cubicBezTo>
                <a:cubicBezTo>
                  <a:pt x="2902" y="4091"/>
                  <a:pt x="2696" y="3747"/>
                  <a:pt x="2489" y="3402"/>
                </a:cubicBezTo>
                <a:cubicBezTo>
                  <a:pt x="2285" y="3063"/>
                  <a:pt x="2097" y="2739"/>
                  <a:pt x="1925" y="2429"/>
                </a:cubicBezTo>
                <a:cubicBezTo>
                  <a:pt x="1812" y="2233"/>
                  <a:pt x="1695" y="2018"/>
                  <a:pt x="1575" y="1784"/>
                </a:cubicBezTo>
                <a:cubicBezTo>
                  <a:pt x="1548" y="2357"/>
                  <a:pt x="1522" y="2930"/>
                  <a:pt x="1495" y="3504"/>
                </a:cubicBezTo>
                <a:cubicBezTo>
                  <a:pt x="1483" y="3986"/>
                  <a:pt x="1470" y="4469"/>
                  <a:pt x="1457" y="4951"/>
                </a:cubicBezTo>
                <a:cubicBezTo>
                  <a:pt x="1152" y="4947"/>
                  <a:pt x="920" y="4944"/>
                  <a:pt x="760" y="4944"/>
                </a:cubicBezTo>
                <a:cubicBezTo>
                  <a:pt x="625" y="4944"/>
                  <a:pt x="372" y="4947"/>
                  <a:pt x="0" y="4951"/>
                </a:cubicBezTo>
                <a:cubicBezTo>
                  <a:pt x="25" y="4698"/>
                  <a:pt x="50" y="4444"/>
                  <a:pt x="74" y="4190"/>
                </a:cubicBezTo>
                <a:cubicBezTo>
                  <a:pt x="122" y="3329"/>
                  <a:pt x="170" y="2468"/>
                  <a:pt x="218" y="1607"/>
                </a:cubicBezTo>
                <a:cubicBezTo>
                  <a:pt x="232" y="1260"/>
                  <a:pt x="245" y="913"/>
                  <a:pt x="259" y="566"/>
                </a:cubicBezTo>
                <a:cubicBezTo>
                  <a:pt x="259" y="377"/>
                  <a:pt x="259" y="189"/>
                  <a:pt x="259" y="0"/>
                </a:cubicBezTo>
              </a:path>
            </a:pathLst>
          </a:custGeom>
          <a:solidFill>
            <a:srgbClr val="FFFFFF">
              <a:alpha val="100000"/>
            </a:srgbClr>
          </a:solidFill>
          <a:ln w="9525">
            <a:noFill/>
          </a:ln>
        </p:spPr>
        <p:txBody>
          <a:bodyPr/>
          <a:p>
            <a:endParaRPr lang="zh-CN" altLang="en-US"/>
          </a:p>
        </p:txBody>
      </p:sp>
      <p:sp>
        <p:nvSpPr>
          <p:cNvPr id="40" name="任意多边形 39"/>
          <p:cNvSpPr/>
          <p:nvPr>
            <p:custDataLst>
              <p:tags r:id="rId19"/>
            </p:custDataLst>
          </p:nvPr>
        </p:nvSpPr>
        <p:spPr>
          <a:xfrm>
            <a:off x="7981950" y="2514600"/>
            <a:ext cx="701675" cy="663575"/>
          </a:xfrm>
          <a:custGeom>
            <a:avLst/>
            <a:gdLst>
              <a:gd name="connsiteX0" fmla="*/ 0 w 701675"/>
              <a:gd name="connsiteY0" fmla="*/ 466725 h 663575"/>
              <a:gd name="connsiteX1" fmla="*/ 282575 w 701675"/>
              <a:gd name="connsiteY1" fmla="*/ 663575 h 663575"/>
              <a:gd name="connsiteX2" fmla="*/ 701675 w 701675"/>
              <a:gd name="connsiteY2" fmla="*/ 657225 h 663575"/>
              <a:gd name="connsiteX3" fmla="*/ 698500 w 701675"/>
              <a:gd name="connsiteY3" fmla="*/ 234950 h 663575"/>
              <a:gd name="connsiteX4" fmla="*/ 517525 w 701675"/>
              <a:gd name="connsiteY4" fmla="*/ 0 h 663575"/>
              <a:gd name="connsiteX5" fmla="*/ 88900 w 701675"/>
              <a:gd name="connsiteY5" fmla="*/ 279400 h 663575"/>
              <a:gd name="connsiteX6" fmla="*/ 0 w 701675"/>
              <a:gd name="connsiteY6" fmla="*/ 466725 h 66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1675" h="663575">
                <a:moveTo>
                  <a:pt x="0" y="466725"/>
                </a:moveTo>
                <a:lnTo>
                  <a:pt x="282575" y="663575"/>
                </a:lnTo>
                <a:lnTo>
                  <a:pt x="701675" y="657225"/>
                </a:lnTo>
                <a:cubicBezTo>
                  <a:pt x="700617" y="516467"/>
                  <a:pt x="699558" y="375708"/>
                  <a:pt x="698500" y="234950"/>
                </a:cubicBezTo>
                <a:lnTo>
                  <a:pt x="517525" y="0"/>
                </a:lnTo>
                <a:lnTo>
                  <a:pt x="88900" y="279400"/>
                </a:lnTo>
                <a:lnTo>
                  <a:pt x="0" y="466725"/>
                </a:lnTo>
                <a:close/>
              </a:path>
            </a:pathLst>
          </a:custGeom>
          <a:solidFill>
            <a:srgbClr val="C830F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42" name="Freeform 9"/>
          <p:cNvSpPr>
            <a:spLocks noEditPoints="1"/>
          </p:cNvSpPr>
          <p:nvPr>
            <p:custDataLst>
              <p:tags r:id="rId20"/>
            </p:custDataLst>
          </p:nvPr>
        </p:nvSpPr>
        <p:spPr>
          <a:xfrm>
            <a:off x="7980363" y="2509838"/>
            <a:ext cx="523875" cy="474662"/>
          </a:xfrm>
          <a:custGeom>
            <a:avLst/>
            <a:gdLst/>
            <a:ahLst/>
            <a:cxnLst>
              <a:cxn ang="0">
                <a:pos x="2147483646" y="0"/>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0"/>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Lst>
            <a:pathLst>
              <a:path w="5488" h="4971">
                <a:moveTo>
                  <a:pt x="3634" y="0"/>
                </a:moveTo>
                <a:cubicBezTo>
                  <a:pt x="4102" y="5"/>
                  <a:pt x="4419" y="7"/>
                  <a:pt x="4585" y="7"/>
                </a:cubicBezTo>
                <a:cubicBezTo>
                  <a:pt x="4631" y="7"/>
                  <a:pt x="4932" y="5"/>
                  <a:pt x="5488" y="0"/>
                </a:cubicBezTo>
                <a:cubicBezTo>
                  <a:pt x="4957" y="647"/>
                  <a:pt x="4426" y="1293"/>
                  <a:pt x="3894" y="1940"/>
                </a:cubicBezTo>
                <a:cubicBezTo>
                  <a:pt x="3795" y="2069"/>
                  <a:pt x="3695" y="2199"/>
                  <a:pt x="3596" y="2329"/>
                </a:cubicBezTo>
                <a:cubicBezTo>
                  <a:pt x="3689" y="2472"/>
                  <a:pt x="3782" y="2616"/>
                  <a:pt x="3875" y="2759"/>
                </a:cubicBezTo>
                <a:cubicBezTo>
                  <a:pt x="4402" y="3496"/>
                  <a:pt x="4928" y="4234"/>
                  <a:pt x="5454" y="4971"/>
                </a:cubicBezTo>
                <a:cubicBezTo>
                  <a:pt x="5144" y="4969"/>
                  <a:pt x="4835" y="4966"/>
                  <a:pt x="4525" y="4964"/>
                </a:cubicBezTo>
                <a:cubicBezTo>
                  <a:pt x="4324" y="4964"/>
                  <a:pt x="3982" y="4966"/>
                  <a:pt x="3501" y="4971"/>
                </a:cubicBezTo>
                <a:cubicBezTo>
                  <a:pt x="3177" y="4381"/>
                  <a:pt x="2640" y="3506"/>
                  <a:pt x="1892" y="2347"/>
                </a:cubicBezTo>
                <a:cubicBezTo>
                  <a:pt x="2174" y="1977"/>
                  <a:pt x="2456" y="1607"/>
                  <a:pt x="2738" y="1237"/>
                </a:cubicBezTo>
                <a:cubicBezTo>
                  <a:pt x="2966" y="929"/>
                  <a:pt x="3194" y="621"/>
                  <a:pt x="3422" y="313"/>
                </a:cubicBezTo>
                <a:cubicBezTo>
                  <a:pt x="3493" y="209"/>
                  <a:pt x="3563" y="104"/>
                  <a:pt x="3634" y="0"/>
                </a:cubicBezTo>
                <a:close/>
                <a:moveTo>
                  <a:pt x="270" y="0"/>
                </a:moveTo>
                <a:cubicBezTo>
                  <a:pt x="690" y="5"/>
                  <a:pt x="979" y="7"/>
                  <a:pt x="1138" y="7"/>
                </a:cubicBezTo>
                <a:cubicBezTo>
                  <a:pt x="1243" y="7"/>
                  <a:pt x="1515" y="5"/>
                  <a:pt x="1953" y="0"/>
                </a:cubicBezTo>
                <a:cubicBezTo>
                  <a:pt x="1893" y="907"/>
                  <a:pt x="1834" y="1814"/>
                  <a:pt x="1774" y="2720"/>
                </a:cubicBezTo>
                <a:cubicBezTo>
                  <a:pt x="1744" y="3471"/>
                  <a:pt x="1714" y="4221"/>
                  <a:pt x="1683" y="4971"/>
                </a:cubicBezTo>
                <a:cubicBezTo>
                  <a:pt x="1410" y="4969"/>
                  <a:pt x="1137" y="4966"/>
                  <a:pt x="864" y="4964"/>
                </a:cubicBezTo>
                <a:cubicBezTo>
                  <a:pt x="756" y="4964"/>
                  <a:pt x="496" y="4966"/>
                  <a:pt x="84" y="4970"/>
                </a:cubicBezTo>
                <a:cubicBezTo>
                  <a:pt x="56" y="4971"/>
                  <a:pt x="28" y="4971"/>
                  <a:pt x="0" y="4971"/>
                </a:cubicBezTo>
                <a:cubicBezTo>
                  <a:pt x="0" y="4971"/>
                  <a:pt x="0" y="4971"/>
                  <a:pt x="0" y="4971"/>
                </a:cubicBezTo>
                <a:cubicBezTo>
                  <a:pt x="6" y="4916"/>
                  <a:pt x="12" y="4860"/>
                  <a:pt x="18" y="4805"/>
                </a:cubicBezTo>
                <a:cubicBezTo>
                  <a:pt x="57" y="4424"/>
                  <a:pt x="85" y="4103"/>
                  <a:pt x="103" y="3842"/>
                </a:cubicBezTo>
                <a:cubicBezTo>
                  <a:pt x="141" y="3313"/>
                  <a:pt x="181" y="2588"/>
                  <a:pt x="224" y="1668"/>
                </a:cubicBezTo>
                <a:cubicBezTo>
                  <a:pt x="255" y="1027"/>
                  <a:pt x="270" y="575"/>
                  <a:pt x="270" y="313"/>
                </a:cubicBezTo>
                <a:cubicBezTo>
                  <a:pt x="270" y="209"/>
                  <a:pt x="270" y="104"/>
                  <a:pt x="270" y="0"/>
                </a:cubicBezTo>
                <a:close/>
              </a:path>
            </a:pathLst>
          </a:custGeom>
          <a:solidFill>
            <a:srgbClr val="FFFFFF">
              <a:alpha val="100000"/>
            </a:srgbClr>
          </a:solidFill>
          <a:ln w="9525">
            <a:noFill/>
          </a:ln>
        </p:spPr>
        <p:txBody>
          <a:bodyPr/>
          <a:p>
            <a:endParaRPr lang="zh-CN" altLang="en-US"/>
          </a:p>
        </p:txBody>
      </p:sp>
    </p:spTree>
    <p:custDataLst>
      <p:tags r:id="rId2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2" name="文本框 271"/>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一、班级区角学习活动的内涵、特点与作用</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285" name="文本框 284"/>
          <p:cNvSpPr txBox="1"/>
          <p:nvPr/>
        </p:nvSpPr>
        <p:spPr>
          <a:xfrm>
            <a:off x="4152900" y="1028700"/>
            <a:ext cx="3628390" cy="450850"/>
          </a:xfrm>
          <a:prstGeom prst="rect">
            <a:avLst/>
          </a:prstGeom>
          <a:noFill/>
        </p:spPr>
        <p:txBody>
          <a:bodyPr wrap="square" rtlCol="0" anchor="t">
            <a:spAutoFit/>
          </a:bodyPr>
          <a:p>
            <a:pPr>
              <a:lnSpc>
                <a:spcPct val="130000"/>
              </a:lnSpc>
            </a:pPr>
            <a:r>
              <a:rPr b="1" dirty="0" smtClean="0">
                <a:solidFill>
                  <a:srgbClr val="FF0000"/>
                </a:solidFill>
                <a:latin typeface="微软雅黑" panose="020B0503020204020204" pitchFamily="34" charset="-122"/>
                <a:ea typeface="微软雅黑" panose="020B0503020204020204" pitchFamily="34" charset="-122"/>
              </a:rPr>
              <a:t>（二）班级区角学习活动的特点</a:t>
            </a:r>
            <a:endParaRPr b="1" dirty="0" smtClean="0">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599565" y="4439285"/>
            <a:ext cx="2146935" cy="423545"/>
          </a:xfrm>
          <a:prstGeom prst="rect">
            <a:avLst/>
          </a:prstGeom>
          <a:noFill/>
        </p:spPr>
        <p:txBody>
          <a:bodyPr wrap="square" rtlCol="0" anchor="t">
            <a:spAutoFit/>
          </a:bodyPr>
          <a:p>
            <a:pPr>
              <a:lnSpc>
                <a:spcPct val="120000"/>
              </a:lnSpc>
            </a:pPr>
            <a:r>
              <a:rPr b="1" dirty="0" smtClean="0">
                <a:latin typeface="Arial" panose="020B0604020202020204" pitchFamily="34" charset="0"/>
                <a:ea typeface="微软雅黑" panose="020B0503020204020204" pitchFamily="34" charset="-122"/>
              </a:rPr>
              <a:t>1. 活动方式自由</a:t>
            </a:r>
            <a:endParaRPr b="1" dirty="0" smtClean="0">
              <a:latin typeface="Arial" panose="020B0604020202020204" pitchFamily="34" charset="0"/>
              <a:ea typeface="微软雅黑" panose="020B0503020204020204" pitchFamily="34" charset="-122"/>
            </a:endParaRPr>
          </a:p>
        </p:txBody>
      </p:sp>
      <p:grpSp>
        <p:nvGrpSpPr>
          <p:cNvPr id="2" name="组合 1"/>
          <p:cNvGrpSpPr/>
          <p:nvPr/>
        </p:nvGrpSpPr>
        <p:grpSpPr>
          <a:xfrm>
            <a:off x="2250440" y="1974215"/>
            <a:ext cx="7635240" cy="3067050"/>
            <a:chOff x="3324" y="4969"/>
            <a:chExt cx="7765" cy="3119"/>
          </a:xfrm>
        </p:grpSpPr>
        <p:sp>
          <p:nvSpPr>
            <p:cNvPr id="276" name="MH_Other_1"/>
            <p:cNvSpPr/>
            <p:nvPr>
              <p:custDataLst>
                <p:tags r:id="rId1"/>
              </p:custDataLst>
            </p:nvPr>
          </p:nvSpPr>
          <p:spPr>
            <a:xfrm>
              <a:off x="3324" y="8034"/>
              <a:ext cx="2020" cy="55"/>
            </a:xfrm>
            <a:custGeom>
              <a:avLst/>
              <a:gdLst>
                <a:gd name="connsiteX0" fmla="*/ 2423886 w 2423886"/>
                <a:gd name="connsiteY0" fmla="*/ 0 h 0"/>
                <a:gd name="connsiteX1" fmla="*/ 0 w 2423886"/>
                <a:gd name="connsiteY1" fmla="*/ 0 h 0"/>
              </a:gdLst>
              <a:ahLst/>
              <a:cxnLst>
                <a:cxn ang="0">
                  <a:pos x="connsiteX0" y="connsiteY0"/>
                </a:cxn>
                <a:cxn ang="0">
                  <a:pos x="connsiteX1" y="connsiteY1"/>
                </a:cxn>
              </a:cxnLst>
              <a:rect l="l" t="t" r="r" b="b"/>
              <a:pathLst>
                <a:path w="2423886">
                  <a:moveTo>
                    <a:pt x="2423886" y="0"/>
                  </a:moveTo>
                  <a:lnTo>
                    <a:pt x="0" y="0"/>
                  </a:lnTo>
                </a:path>
              </a:pathLst>
            </a:custGeom>
            <a:noFill/>
            <a:ln w="57150" cap="flat" cmpd="sng" algn="ctr">
              <a:solidFill>
                <a:srgbClr val="E6AF00"/>
              </a:solidFill>
              <a:prstDash val="solid"/>
              <a:headEnd type="none" w="med" len="med"/>
              <a:tailEnd type="oval" w="med" len="med"/>
            </a:ln>
            <a:effectLst/>
          </p:spPr>
          <p:txBody>
            <a:bodyPr anchor="ctr"/>
            <a:p>
              <a:pPr algn="ctr" eaLnBrk="1" fontAlgn="auto" hangingPunct="1">
                <a:spcBef>
                  <a:spcPts val="0"/>
                </a:spcBef>
                <a:spcAft>
                  <a:spcPts val="0"/>
                </a:spcAft>
                <a:defRPr/>
              </a:pPr>
              <a:endParaRPr lang="en-US" sz="1350" kern="0">
                <a:solidFill>
                  <a:srgbClr val="FFFFFF"/>
                </a:solidFill>
                <a:latin typeface="Calibri" panose="020F0502020204030204"/>
                <a:ea typeface="+mn-ea"/>
              </a:endParaRPr>
            </a:p>
          </p:txBody>
        </p:sp>
        <p:sp>
          <p:nvSpPr>
            <p:cNvPr id="277" name="MH_Other_2"/>
            <p:cNvSpPr/>
            <p:nvPr>
              <p:custDataLst>
                <p:tags r:id="rId2"/>
              </p:custDataLst>
            </p:nvPr>
          </p:nvSpPr>
          <p:spPr>
            <a:xfrm>
              <a:off x="5344" y="6049"/>
              <a:ext cx="1440" cy="1987"/>
            </a:xfrm>
            <a:custGeom>
              <a:avLst/>
              <a:gdLst>
                <a:gd name="connsiteX0" fmla="*/ 1219200 w 1219200"/>
                <a:gd name="connsiteY0" fmla="*/ 0 h 1683657"/>
                <a:gd name="connsiteX1" fmla="*/ 0 w 1219200"/>
                <a:gd name="connsiteY1" fmla="*/ 0 h 1683657"/>
                <a:gd name="connsiteX2" fmla="*/ 0 w 1219200"/>
                <a:gd name="connsiteY2" fmla="*/ 1683657 h 1683657"/>
              </a:gdLst>
              <a:ahLst/>
              <a:cxnLst>
                <a:cxn ang="0">
                  <a:pos x="connsiteX0" y="connsiteY0"/>
                </a:cxn>
                <a:cxn ang="0">
                  <a:pos x="connsiteX1" y="connsiteY1"/>
                </a:cxn>
                <a:cxn ang="0">
                  <a:pos x="connsiteX2" y="connsiteY2"/>
                </a:cxn>
              </a:cxnLst>
              <a:rect l="l" t="t" r="r" b="b"/>
              <a:pathLst>
                <a:path w="1219200" h="1683657">
                  <a:moveTo>
                    <a:pt x="1219200" y="0"/>
                  </a:moveTo>
                  <a:lnTo>
                    <a:pt x="0" y="0"/>
                  </a:lnTo>
                  <a:lnTo>
                    <a:pt x="0" y="1683657"/>
                  </a:lnTo>
                </a:path>
              </a:pathLst>
            </a:custGeom>
            <a:noFill/>
            <a:ln w="57150" cap="flat" cmpd="sng" algn="ctr">
              <a:solidFill>
                <a:srgbClr val="9BBB59">
                  <a:lumMod val="75000"/>
                </a:srgbClr>
              </a:solidFill>
              <a:prstDash val="solid"/>
              <a:headEnd type="none" w="med" len="med"/>
              <a:tailEnd type="oval" w="med" len="med"/>
            </a:ln>
            <a:effectLst/>
          </p:spPr>
          <p:txBody>
            <a:bodyPr anchor="ctr"/>
            <a:p>
              <a:pPr algn="ctr" eaLnBrk="1" fontAlgn="auto" hangingPunct="1">
                <a:spcBef>
                  <a:spcPts val="0"/>
                </a:spcBef>
                <a:spcAft>
                  <a:spcPts val="0"/>
                </a:spcAft>
                <a:defRPr/>
              </a:pPr>
              <a:endParaRPr lang="en-US" sz="1350" kern="0">
                <a:solidFill>
                  <a:srgbClr val="FFFFFF"/>
                </a:solidFill>
                <a:latin typeface="Calibri" panose="020F0502020204030204"/>
                <a:ea typeface="+mn-ea"/>
              </a:endParaRPr>
            </a:p>
          </p:txBody>
        </p:sp>
        <p:sp>
          <p:nvSpPr>
            <p:cNvPr id="278" name="MH_Other_3"/>
            <p:cNvSpPr/>
            <p:nvPr>
              <p:custDataLst>
                <p:tags r:id="rId3"/>
              </p:custDataLst>
            </p:nvPr>
          </p:nvSpPr>
          <p:spPr>
            <a:xfrm>
              <a:off x="6811" y="4969"/>
              <a:ext cx="4278" cy="1062"/>
            </a:xfrm>
            <a:custGeom>
              <a:avLst/>
              <a:gdLst>
                <a:gd name="connsiteX0" fmla="*/ 3280229 w 3280229"/>
                <a:gd name="connsiteY0" fmla="*/ 0 h 899885"/>
                <a:gd name="connsiteX1" fmla="*/ 0 w 3280229"/>
                <a:gd name="connsiteY1" fmla="*/ 0 h 899885"/>
                <a:gd name="connsiteX2" fmla="*/ 0 w 3280229"/>
                <a:gd name="connsiteY2" fmla="*/ 899885 h 899885"/>
              </a:gdLst>
              <a:ahLst/>
              <a:cxnLst>
                <a:cxn ang="0">
                  <a:pos x="connsiteX0" y="connsiteY0"/>
                </a:cxn>
                <a:cxn ang="0">
                  <a:pos x="connsiteX1" y="connsiteY1"/>
                </a:cxn>
                <a:cxn ang="0">
                  <a:pos x="connsiteX2" y="connsiteY2"/>
                </a:cxn>
              </a:cxnLst>
              <a:rect l="l" t="t" r="r" b="b"/>
              <a:pathLst>
                <a:path w="3280229" h="899885">
                  <a:moveTo>
                    <a:pt x="3280229" y="0"/>
                  </a:moveTo>
                  <a:lnTo>
                    <a:pt x="0" y="0"/>
                  </a:lnTo>
                  <a:lnTo>
                    <a:pt x="0" y="899885"/>
                  </a:lnTo>
                </a:path>
              </a:pathLst>
            </a:custGeom>
            <a:noFill/>
            <a:ln w="57150" cap="flat" cmpd="sng" algn="ctr">
              <a:solidFill>
                <a:srgbClr val="C0504D">
                  <a:lumMod val="75000"/>
                </a:srgbClr>
              </a:solidFill>
              <a:prstDash val="solid"/>
              <a:headEnd type="none" w="med" len="med"/>
              <a:tailEnd type="oval" w="med" len="med"/>
            </a:ln>
            <a:effectLst/>
          </p:spPr>
          <p:txBody>
            <a:bodyPr anchor="ctr"/>
            <a:p>
              <a:pPr algn="ctr" eaLnBrk="1" fontAlgn="auto" hangingPunct="1">
                <a:spcBef>
                  <a:spcPts val="0"/>
                </a:spcBef>
                <a:spcAft>
                  <a:spcPts val="0"/>
                </a:spcAft>
                <a:defRPr/>
              </a:pPr>
              <a:endParaRPr lang="en-US" sz="1350" kern="0">
                <a:solidFill>
                  <a:sysClr val="window" lastClr="FFFFFF"/>
                </a:solidFill>
                <a:latin typeface="Calibri" panose="020F0502020204030204"/>
                <a:ea typeface="+mn-ea"/>
              </a:endParaRPr>
            </a:p>
          </p:txBody>
        </p:sp>
      </p:grpSp>
      <p:sp>
        <p:nvSpPr>
          <p:cNvPr id="3" name="文本框 2"/>
          <p:cNvSpPr txBox="1"/>
          <p:nvPr/>
        </p:nvSpPr>
        <p:spPr>
          <a:xfrm>
            <a:off x="960755" y="5147945"/>
            <a:ext cx="3275965" cy="1173480"/>
          </a:xfrm>
          <a:prstGeom prst="rect">
            <a:avLst/>
          </a:prstGeom>
          <a:noFill/>
        </p:spPr>
        <p:txBody>
          <a:bodyPr wrap="square" rtlCol="0" anchor="t">
            <a:spAutoFit/>
          </a:bodyPr>
          <a:p>
            <a:pPr>
              <a:lnSpc>
                <a:spcPct val="110000"/>
              </a:lnSpc>
            </a:pPr>
            <a:r>
              <a:rPr lang="en-US" altLang="zh-CN" sz="1600" dirty="0" smtClean="0">
                <a:latin typeface="Arial" panose="020B0604020202020204" pitchFamily="34" charset="0"/>
                <a:ea typeface="微软雅黑" panose="020B0503020204020204" pitchFamily="34" charset="-122"/>
              </a:rPr>
              <a:t>   </a:t>
            </a:r>
            <a:r>
              <a:rPr lang="zh-CN" altLang="en-US" sz="1600" dirty="0" smtClean="0">
                <a:latin typeface="Arial" panose="020B0604020202020204" pitchFamily="34" charset="0"/>
                <a:ea typeface="微软雅黑" panose="020B0503020204020204" pitchFamily="34" charset="-122"/>
              </a:rPr>
              <a:t>在区角活动中，幼儿完全可以按照自己的意愿参与到活动中。在教师提供的选择范围内，幼儿可以自主地决定活动的内容、方式。</a:t>
            </a:r>
            <a:endParaRPr lang="zh-CN" altLang="en-US" sz="1600" dirty="0" smtClean="0">
              <a:latin typeface="Arial" panose="020B0604020202020204" pitchFamily="34" charset="0"/>
              <a:ea typeface="微软雅黑" panose="020B0503020204020204" pitchFamily="34" charset="-122"/>
            </a:endParaRPr>
          </a:p>
        </p:txBody>
      </p:sp>
      <p:sp>
        <p:nvSpPr>
          <p:cNvPr id="5" name="文本框 4"/>
          <p:cNvSpPr txBox="1"/>
          <p:nvPr/>
        </p:nvSpPr>
        <p:spPr>
          <a:xfrm>
            <a:off x="4236720" y="3208655"/>
            <a:ext cx="4381500" cy="423545"/>
          </a:xfrm>
          <a:prstGeom prst="rect">
            <a:avLst/>
          </a:prstGeom>
          <a:noFill/>
        </p:spPr>
        <p:txBody>
          <a:bodyPr wrap="square" rtlCol="0" anchor="t">
            <a:spAutoFit/>
          </a:bodyPr>
          <a:p>
            <a:pPr>
              <a:lnSpc>
                <a:spcPct val="120000"/>
              </a:lnSpc>
            </a:pPr>
            <a:r>
              <a:rPr b="1" dirty="0" smtClean="0">
                <a:latin typeface="Arial" panose="020B0604020202020204" pitchFamily="34" charset="0"/>
                <a:ea typeface="微软雅黑" panose="020B0503020204020204" pitchFamily="34" charset="-122"/>
              </a:rPr>
              <a:t>2. 以材料为中心组织学习目标和内容</a:t>
            </a:r>
            <a:endParaRPr b="1" dirty="0" smtClean="0">
              <a:latin typeface="Arial" panose="020B0604020202020204" pitchFamily="34" charset="0"/>
              <a:ea typeface="微软雅黑" panose="020B0503020204020204" pitchFamily="34" charset="-122"/>
            </a:endParaRPr>
          </a:p>
        </p:txBody>
      </p:sp>
      <p:sp>
        <p:nvSpPr>
          <p:cNvPr id="8" name="文本框 7"/>
          <p:cNvSpPr txBox="1"/>
          <p:nvPr/>
        </p:nvSpPr>
        <p:spPr>
          <a:xfrm>
            <a:off x="4343400" y="3608705"/>
            <a:ext cx="3682365" cy="1050925"/>
          </a:xfrm>
          <a:prstGeom prst="rect">
            <a:avLst/>
          </a:prstGeom>
          <a:noFill/>
        </p:spPr>
        <p:txBody>
          <a:bodyPr wrap="square" rtlCol="0" anchor="t">
            <a:spAutoFit/>
          </a:bodyPr>
          <a:p>
            <a:pPr>
              <a:lnSpc>
                <a:spcPct val="130000"/>
              </a:lnSpc>
            </a:pPr>
            <a:r>
              <a:rPr lang="en-US" altLang="zh-CN" sz="1600" dirty="0" smtClean="0">
                <a:latin typeface="Arial" panose="020B0604020202020204" pitchFamily="34" charset="0"/>
                <a:ea typeface="微软雅黑" panose="020B0503020204020204" pitchFamily="34" charset="-122"/>
              </a:rPr>
              <a:t>   </a:t>
            </a:r>
            <a:r>
              <a:rPr lang="zh-CN" altLang="en-US" sz="1600" dirty="0" smtClean="0">
                <a:latin typeface="Arial" panose="020B0604020202020204" pitchFamily="34" charset="0"/>
                <a:ea typeface="微软雅黑" panose="020B0503020204020204" pitchFamily="34" charset="-122"/>
              </a:rPr>
              <a:t>集体活动是在教师组织下，幼儿围绕同一个教学目标，学习相同的教学内容或参与相同的科学活动。</a:t>
            </a:r>
            <a:endParaRPr lang="zh-CN" altLang="en-US" sz="1600" dirty="0" smtClean="0">
              <a:latin typeface="Arial" panose="020B0604020202020204" pitchFamily="34" charset="0"/>
              <a:ea typeface="微软雅黑" panose="020B0503020204020204" pitchFamily="34" charset="-122"/>
            </a:endParaRPr>
          </a:p>
        </p:txBody>
      </p:sp>
      <p:sp>
        <p:nvSpPr>
          <p:cNvPr id="11" name="文本框 10"/>
          <p:cNvSpPr txBox="1"/>
          <p:nvPr/>
        </p:nvSpPr>
        <p:spPr>
          <a:xfrm>
            <a:off x="5798820" y="2065655"/>
            <a:ext cx="4381500" cy="423545"/>
          </a:xfrm>
          <a:prstGeom prst="rect">
            <a:avLst/>
          </a:prstGeom>
          <a:noFill/>
        </p:spPr>
        <p:txBody>
          <a:bodyPr wrap="square" rtlCol="0" anchor="t">
            <a:spAutoFit/>
          </a:bodyPr>
          <a:p>
            <a:pPr>
              <a:lnSpc>
                <a:spcPct val="120000"/>
              </a:lnSpc>
            </a:pPr>
            <a:r>
              <a:rPr b="1" dirty="0" smtClean="0">
                <a:latin typeface="Arial" panose="020B0604020202020204" pitchFamily="34" charset="0"/>
                <a:ea typeface="微软雅黑" panose="020B0503020204020204" pitchFamily="34" charset="-122"/>
              </a:rPr>
              <a:t>3. 以幼儿自主探究为主，教师指导为辅</a:t>
            </a:r>
            <a:endParaRPr b="1" dirty="0" smtClean="0">
              <a:latin typeface="Arial" panose="020B0604020202020204" pitchFamily="34" charset="0"/>
              <a:ea typeface="微软雅黑" panose="020B0503020204020204" pitchFamily="34" charset="-122"/>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2" name="文本框 271"/>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一、班级区角学习活动的内涵、特点与作用</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285" name="文本框 284"/>
          <p:cNvSpPr txBox="1"/>
          <p:nvPr/>
        </p:nvSpPr>
        <p:spPr>
          <a:xfrm>
            <a:off x="4152900" y="1028700"/>
            <a:ext cx="4923155" cy="491490"/>
          </a:xfrm>
          <a:prstGeom prst="rect">
            <a:avLst/>
          </a:prstGeom>
          <a:noFill/>
        </p:spPr>
        <p:txBody>
          <a:bodyPr wrap="square" rtlCol="0" anchor="t">
            <a:spAutoFit/>
          </a:bodyPr>
          <a:p>
            <a:pPr>
              <a:lnSpc>
                <a:spcPct val="130000"/>
              </a:lnSpc>
            </a:pPr>
            <a:r>
              <a:rPr sz="2000" b="1" dirty="0" smtClean="0">
                <a:solidFill>
                  <a:srgbClr val="FF0000"/>
                </a:solidFill>
                <a:latin typeface="微软雅黑" panose="020B0503020204020204" pitchFamily="34" charset="-122"/>
                <a:ea typeface="微软雅黑" panose="020B0503020204020204" pitchFamily="34" charset="-122"/>
              </a:rPr>
              <a:t>（三）班级区角学习活动的作用</a:t>
            </a:r>
            <a:endParaRPr sz="2000" b="1" dirty="0" smtClean="0">
              <a:solidFill>
                <a:srgbClr val="FF0000"/>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626870" y="1820545"/>
            <a:ext cx="5702935" cy="423545"/>
          </a:xfrm>
          <a:prstGeom prst="rect">
            <a:avLst/>
          </a:prstGeom>
          <a:noFill/>
        </p:spPr>
        <p:txBody>
          <a:bodyPr wrap="square" rtlCol="0" anchor="t">
            <a:spAutoFit/>
          </a:bodyPr>
          <a:p>
            <a:pPr>
              <a:lnSpc>
                <a:spcPct val="120000"/>
              </a:lnSpc>
            </a:pPr>
            <a:r>
              <a:rPr b="1" dirty="0" smtClean="0">
                <a:latin typeface="Arial" panose="020B0604020202020204" pitchFamily="34" charset="0"/>
                <a:ea typeface="微软雅黑" panose="020B0503020204020204" pitchFamily="34" charset="-122"/>
              </a:rPr>
              <a:t>1. 促进幼儿参与活动的主动性发展</a:t>
            </a:r>
            <a:endParaRPr b="1" dirty="0" smtClean="0">
              <a:latin typeface="Arial" panose="020B0604020202020204" pitchFamily="34" charset="0"/>
              <a:ea typeface="微软雅黑" panose="020B0503020204020204" pitchFamily="34" charset="-122"/>
            </a:endParaRPr>
          </a:p>
        </p:txBody>
      </p:sp>
      <p:grpSp>
        <p:nvGrpSpPr>
          <p:cNvPr id="4" name="组合 3"/>
          <p:cNvGrpSpPr/>
          <p:nvPr/>
        </p:nvGrpSpPr>
        <p:grpSpPr>
          <a:xfrm>
            <a:off x="458470" y="1480185"/>
            <a:ext cx="1167765" cy="4236085"/>
            <a:chOff x="1543" y="5388"/>
            <a:chExt cx="1238" cy="3898"/>
          </a:xfrm>
        </p:grpSpPr>
        <p:sp>
          <p:nvSpPr>
            <p:cNvPr id="6" name="MH_Other_1"/>
            <p:cNvSpPr/>
            <p:nvPr>
              <p:custDataLst>
                <p:tags r:id="rId1"/>
              </p:custDataLst>
            </p:nvPr>
          </p:nvSpPr>
          <p:spPr>
            <a:xfrm rot="5400000" flipV="1">
              <a:off x="213" y="6718"/>
              <a:ext cx="3899" cy="1238"/>
            </a:xfrm>
            <a:prstGeom prst="notchedRightArrow">
              <a:avLst>
                <a:gd name="adj1" fmla="val 50000"/>
                <a:gd name="adj2" fmla="val 43193"/>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350" dirty="0"/>
            </a:p>
          </p:txBody>
        </p:sp>
        <p:sp>
          <p:nvSpPr>
            <p:cNvPr id="9" name="MH_Other_2"/>
            <p:cNvSpPr/>
            <p:nvPr>
              <p:custDataLst>
                <p:tags r:id="rId2"/>
              </p:custDataLst>
            </p:nvPr>
          </p:nvSpPr>
          <p:spPr bwMode="auto">
            <a:xfrm>
              <a:off x="1954" y="5701"/>
              <a:ext cx="359" cy="359"/>
            </a:xfrm>
            <a:prstGeom prst="roundRect">
              <a:avLst>
                <a:gd name="adj" fmla="val 50000"/>
              </a:avLst>
            </a:prstGeom>
            <a:solidFill>
              <a:srgbClr val="FFC000"/>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200" dirty="0"/>
            </a:p>
          </p:txBody>
        </p:sp>
        <p:sp>
          <p:nvSpPr>
            <p:cNvPr id="16" name="MH_Other_3"/>
            <p:cNvSpPr/>
            <p:nvPr>
              <p:custDataLst>
                <p:tags r:id="rId3"/>
              </p:custDataLst>
            </p:nvPr>
          </p:nvSpPr>
          <p:spPr bwMode="auto">
            <a:xfrm>
              <a:off x="1953" y="7219"/>
              <a:ext cx="360" cy="359"/>
            </a:xfrm>
            <a:prstGeom prst="roundRect">
              <a:avLst>
                <a:gd name="adj" fmla="val 50000"/>
              </a:avLst>
            </a:prstGeom>
            <a:solidFill>
              <a:srgbClr val="92D050"/>
            </a:solidFill>
            <a:ln w="34925">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200" dirty="0"/>
            </a:p>
          </p:txBody>
        </p:sp>
        <p:sp>
          <p:nvSpPr>
            <p:cNvPr id="10" name="MH_Other_4"/>
            <p:cNvSpPr/>
            <p:nvPr>
              <p:custDataLst>
                <p:tags r:id="rId4"/>
              </p:custDataLst>
            </p:nvPr>
          </p:nvSpPr>
          <p:spPr bwMode="auto">
            <a:xfrm>
              <a:off x="1983" y="8674"/>
              <a:ext cx="359" cy="359"/>
            </a:xfrm>
            <a:prstGeom prst="roundRect">
              <a:avLst>
                <a:gd name="adj" fmla="val 50000"/>
              </a:avLst>
            </a:prstGeom>
            <a:solidFill>
              <a:srgbClr val="58ACF2"/>
            </a:solidFill>
            <a:ln w="34925">
              <a:solidFill>
                <a:srgbClr val="FFFFFF"/>
              </a:solidFill>
            </a:ln>
            <a:effectLst/>
            <a:scene3d>
              <a:camera prst="orthographicFront"/>
              <a:lightRig rig="threePt" dir="t"/>
            </a:scene3d>
            <a:sp3d extrusionH="349250" prstMaterial="metal">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defRPr/>
              </a:pPr>
              <a:endParaRPr lang="zh-CN" altLang="en-US" sz="1200" dirty="0"/>
            </a:p>
          </p:txBody>
        </p:sp>
      </p:grpSp>
      <p:sp>
        <p:nvSpPr>
          <p:cNvPr id="12" name="文本框 11"/>
          <p:cNvSpPr txBox="1"/>
          <p:nvPr/>
        </p:nvSpPr>
        <p:spPr>
          <a:xfrm>
            <a:off x="1626870" y="3436620"/>
            <a:ext cx="5702935" cy="423545"/>
          </a:xfrm>
          <a:prstGeom prst="rect">
            <a:avLst/>
          </a:prstGeom>
          <a:noFill/>
        </p:spPr>
        <p:txBody>
          <a:bodyPr wrap="square" rtlCol="0" anchor="t">
            <a:spAutoFit/>
          </a:bodyPr>
          <a:p>
            <a:pPr>
              <a:lnSpc>
                <a:spcPct val="120000"/>
              </a:lnSpc>
            </a:pPr>
            <a:r>
              <a:rPr b="1" dirty="0" smtClean="0">
                <a:latin typeface="Arial" panose="020B0604020202020204" pitchFamily="34" charset="0"/>
                <a:ea typeface="微软雅黑" panose="020B0503020204020204" pitchFamily="34" charset="-122"/>
              </a:rPr>
              <a:t>2. 展现幼儿自发的学习能力和学习过程</a:t>
            </a:r>
            <a:endParaRPr b="1" dirty="0" smtClean="0">
              <a:latin typeface="Arial" panose="020B0604020202020204" pitchFamily="34" charset="0"/>
              <a:ea typeface="微软雅黑" panose="020B0503020204020204" pitchFamily="34" charset="-122"/>
            </a:endParaRPr>
          </a:p>
        </p:txBody>
      </p:sp>
      <p:sp>
        <p:nvSpPr>
          <p:cNvPr id="13" name="文本框 12"/>
          <p:cNvSpPr txBox="1"/>
          <p:nvPr/>
        </p:nvSpPr>
        <p:spPr>
          <a:xfrm>
            <a:off x="1626870" y="4835525"/>
            <a:ext cx="5702935" cy="423545"/>
          </a:xfrm>
          <a:prstGeom prst="rect">
            <a:avLst/>
          </a:prstGeom>
          <a:noFill/>
        </p:spPr>
        <p:txBody>
          <a:bodyPr wrap="square" rtlCol="0" anchor="t">
            <a:spAutoFit/>
          </a:bodyPr>
          <a:p>
            <a:pPr>
              <a:lnSpc>
                <a:spcPct val="120000"/>
              </a:lnSpc>
            </a:pPr>
            <a:r>
              <a:rPr b="1" dirty="0" smtClean="0">
                <a:latin typeface="Arial" panose="020B0604020202020204" pitchFamily="34" charset="0"/>
                <a:ea typeface="微软雅黑" panose="020B0503020204020204" pitchFamily="34" charset="-122"/>
              </a:rPr>
              <a:t>3. 使幼儿的个性差异得到尊重，个性得以张扬</a:t>
            </a:r>
            <a:endParaRPr b="1" dirty="0" smtClean="0">
              <a:latin typeface="Arial" panose="020B0604020202020204" pitchFamily="34" charset="0"/>
              <a:ea typeface="微软雅黑" panose="020B0503020204020204" pitchFamily="34" charset="-122"/>
            </a:endParaRPr>
          </a:p>
        </p:txBody>
      </p:sp>
      <p:pic>
        <p:nvPicPr>
          <p:cNvPr id="17" name="图片 16"/>
          <p:cNvPicPr>
            <a:picLocks noChangeAspect="1"/>
          </p:cNvPicPr>
          <p:nvPr/>
        </p:nvPicPr>
        <p:blipFill>
          <a:blip r:embed="rId5"/>
          <a:stretch>
            <a:fillRect/>
          </a:stretch>
        </p:blipFill>
        <p:spPr>
          <a:xfrm>
            <a:off x="8288020" y="2498725"/>
            <a:ext cx="2930525" cy="2199005"/>
          </a:xfrm>
          <a:prstGeom prst="cloud">
            <a:avLst/>
          </a:prstGeom>
        </p:spPr>
      </p:pic>
    </p:spTree>
    <p:custDataLst>
      <p:tags r:id="rId6"/>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二、班级科学区角活动的类型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6" name="文本框 5"/>
          <p:cNvSpPr txBox="1"/>
          <p:nvPr/>
        </p:nvSpPr>
        <p:spPr>
          <a:xfrm>
            <a:off x="431800" y="1223645"/>
            <a:ext cx="11048365"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在实践中，班级科学区角活动的类型通常有三种：主题性区角、日常性区角和集体教学区角。</a:t>
            </a:r>
            <a:endParaRPr lang="zh-CN" altLang="en-US" b="1" dirty="0" smtClean="0">
              <a:latin typeface="Arial" panose="020B0604020202020204" pitchFamily="34" charset="0"/>
              <a:ea typeface="微软雅黑" panose="020B0503020204020204" pitchFamily="34" charset="-122"/>
            </a:endParaRPr>
          </a:p>
        </p:txBody>
      </p:sp>
      <p:sp>
        <p:nvSpPr>
          <p:cNvPr id="7" name="文本框 6"/>
          <p:cNvSpPr txBox="1"/>
          <p:nvPr/>
        </p:nvSpPr>
        <p:spPr>
          <a:xfrm>
            <a:off x="431800" y="1802130"/>
            <a:ext cx="2540000"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1. 主题性区角</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10" name="文本框 9"/>
          <p:cNvSpPr txBox="1"/>
          <p:nvPr/>
        </p:nvSpPr>
        <p:spPr>
          <a:xfrm>
            <a:off x="685800" y="2372995"/>
            <a:ext cx="10794365" cy="1252855"/>
          </a:xfrm>
          <a:prstGeom prst="rect">
            <a:avLst/>
          </a:prstGeom>
          <a:noFill/>
        </p:spPr>
        <p:txBody>
          <a:bodyPr wrap="square" rtlCol="0" anchor="t">
            <a:spAutoFit/>
          </a:bodyPr>
          <a:p>
            <a:pPr>
              <a:lnSpc>
                <a:spcPct val="14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主题性区角是指</a:t>
            </a:r>
            <a:r>
              <a:rPr lang="zh-CN" altLang="en-US" b="1" dirty="0" smtClean="0">
                <a:latin typeface="Arial" panose="020B0604020202020204" pitchFamily="34" charset="0"/>
                <a:ea typeface="微软雅黑" panose="020B0503020204020204" pitchFamily="34" charset="-122"/>
              </a:rPr>
              <a:t>教师围绕一个主题内容而设置的活动区角，以供幼儿在自选活动时间内自主选择和参与。</a:t>
            </a:r>
            <a:r>
              <a:rPr lang="zh-CN" altLang="en-US" dirty="0" smtClean="0">
                <a:latin typeface="Arial" panose="020B0604020202020204" pitchFamily="34" charset="0"/>
                <a:ea typeface="微软雅黑" panose="020B0503020204020204" pitchFamily="34" charset="-122"/>
              </a:rPr>
              <a:t>它通常是为了配合幼儿园中的主题教育活动而设置的。</a:t>
            </a:r>
            <a:endParaRPr lang="zh-CN" altLang="en-US" dirty="0" smtClean="0">
              <a:latin typeface="Arial" panose="020B0604020202020204" pitchFamily="34" charset="0"/>
              <a:ea typeface="微软雅黑" panose="020B0503020204020204" pitchFamily="34" charset="-122"/>
            </a:endParaRPr>
          </a:p>
          <a:p>
            <a:pPr>
              <a:lnSpc>
                <a:spcPct val="140000"/>
              </a:lnSpc>
            </a:pPr>
            <a:r>
              <a:rPr lang="zh-CN" altLang="en-US" dirty="0" smtClean="0">
                <a:latin typeface="Arial" panose="020B0604020202020204" pitchFamily="34" charset="0"/>
                <a:ea typeface="微软雅黑" panose="020B0503020204020204" pitchFamily="34" charset="-122"/>
              </a:rPr>
              <a:t>   也有的主题性区角是围绕某个集体教学活动的内容而设置的，成为集体教学的延伸。</a:t>
            </a:r>
            <a:endParaRPr lang="zh-CN" altLang="en-US" dirty="0" smtClean="0">
              <a:solidFill>
                <a:srgbClr val="FC00FF"/>
              </a:solidFill>
              <a:latin typeface="Arial" panose="020B0604020202020204" pitchFamily="34" charset="0"/>
              <a:ea typeface="微软雅黑" panose="020B0503020204020204" pitchFamily="34" charset="-122"/>
            </a:endParaRPr>
          </a:p>
        </p:txBody>
      </p:sp>
      <p:pic>
        <p:nvPicPr>
          <p:cNvPr id="2" name="图片 1" descr="u=432508848,2603948408&amp;fm=253&amp;fmt=auto&amp;app=138&amp;f=JPEG.webp"/>
          <p:cNvPicPr>
            <a:picLocks noChangeAspect="1"/>
          </p:cNvPicPr>
          <p:nvPr/>
        </p:nvPicPr>
        <p:blipFill>
          <a:blip r:embed="rId1"/>
          <a:stretch>
            <a:fillRect/>
          </a:stretch>
        </p:blipFill>
        <p:spPr>
          <a:xfrm>
            <a:off x="8425180" y="3759200"/>
            <a:ext cx="2920365" cy="2189480"/>
          </a:xfrm>
          <a:prstGeom prst="rect">
            <a:avLst/>
          </a:prstGeom>
        </p:spPr>
      </p:pic>
      <p:sp>
        <p:nvSpPr>
          <p:cNvPr id="3" name="文本框 2"/>
          <p:cNvSpPr txBox="1"/>
          <p:nvPr>
            <p:custDataLst>
              <p:tags r:id="rId2"/>
            </p:custDataLst>
          </p:nvPr>
        </p:nvSpPr>
        <p:spPr>
          <a:xfrm>
            <a:off x="685800" y="4121785"/>
            <a:ext cx="7525385" cy="1640205"/>
          </a:xfrm>
          <a:prstGeom prst="rect">
            <a:avLst/>
          </a:prstGeom>
          <a:noFill/>
        </p:spPr>
        <p:txBody>
          <a:bodyPr wrap="square" rtlCol="0" anchor="t">
            <a:spAutoFit/>
          </a:bodyPr>
          <a:p>
            <a:pPr>
              <a:lnSpc>
                <a:spcPct val="140000"/>
              </a:lnSpc>
            </a:pPr>
            <a:r>
              <a:rPr lang="zh-CN" altLang="en-US" dirty="0" smtClean="0">
                <a:solidFill>
                  <a:srgbClr val="38A64C"/>
                </a:solidFill>
                <a:latin typeface="Arial" panose="020B0604020202020204" pitchFamily="34" charset="0"/>
                <a:ea typeface="微软雅黑" panose="020B0503020204020204" pitchFamily="34" charset="-122"/>
              </a:rPr>
              <a:t>   例如，教师在组织了一个探索“磁”的集体活动之后，就把活动中幼儿探索的各种大小不一、形状各异的磁铁，以及磁铁能吸和不能吸的材料放置在科学角中，自然而然地形成了一个活动角，幼儿可以在这里继续探究他们感兴趣的问题，充分地探索那些未曾尽兴的材料。</a:t>
            </a:r>
            <a:endParaRPr lang="zh-CN" altLang="en-US" dirty="0" smtClean="0">
              <a:solidFill>
                <a:srgbClr val="38A64C"/>
              </a:solidFill>
              <a:latin typeface="Arial" panose="020B0604020202020204" pitchFamily="34" charset="0"/>
              <a:ea typeface="微软雅黑" panose="020B0503020204020204" pitchFamily="34" charset="-122"/>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15900" y="274955"/>
            <a:ext cx="6349365" cy="570865"/>
          </a:xfrm>
          <a:prstGeom prst="rect">
            <a:avLst/>
          </a:prstGeom>
          <a:noFill/>
        </p:spPr>
        <p:txBody>
          <a:bodyPr wrap="square" rtlCol="0" anchor="t">
            <a:spAutoFit/>
          </a:bodyPr>
          <a:p>
            <a:pPr>
              <a:lnSpc>
                <a:spcPct val="130000"/>
              </a:lnSpc>
            </a:pPr>
            <a:r>
              <a:rPr lang="zh-CN" altLang="en-US" sz="2400" b="1" dirty="0" smtClean="0">
                <a:solidFill>
                  <a:schemeClr val="accent4">
                    <a:lumMod val="75000"/>
                  </a:schemeClr>
                </a:solidFill>
                <a:latin typeface="方正少儿_GBK" panose="03000509000000000000" charset="-122"/>
                <a:ea typeface="方正少儿_GBK" panose="03000509000000000000" charset="-122"/>
              </a:rPr>
              <a:t>二、班级科学区角活动的类型</a:t>
            </a:r>
            <a:endParaRPr lang="zh-CN" altLang="en-US" sz="2400" b="1" dirty="0" smtClean="0">
              <a:solidFill>
                <a:schemeClr val="accent4">
                  <a:lumMod val="75000"/>
                </a:schemeClr>
              </a:solidFill>
              <a:latin typeface="方正少儿_GBK" panose="03000509000000000000" charset="-122"/>
              <a:ea typeface="方正少儿_GBK" panose="03000509000000000000" charset="-122"/>
            </a:endParaRPr>
          </a:p>
        </p:txBody>
      </p:sp>
      <p:sp>
        <p:nvSpPr>
          <p:cNvPr id="7" name="文本框 6"/>
          <p:cNvSpPr txBox="1"/>
          <p:nvPr/>
        </p:nvSpPr>
        <p:spPr>
          <a:xfrm>
            <a:off x="571500" y="1173480"/>
            <a:ext cx="2540000" cy="450850"/>
          </a:xfrm>
          <a:prstGeom prst="rect">
            <a:avLst/>
          </a:prstGeom>
          <a:noFill/>
        </p:spPr>
        <p:txBody>
          <a:bodyPr wrap="square" rtlCol="0" anchor="t">
            <a:spAutoFit/>
          </a:bodyPr>
          <a:p>
            <a:pPr>
              <a:lnSpc>
                <a:spcPct val="130000"/>
              </a:lnSpc>
            </a:pPr>
            <a:r>
              <a:rPr lang="zh-CN" altLang="en-US" b="1" dirty="0" smtClean="0">
                <a:solidFill>
                  <a:srgbClr val="FF0000"/>
                </a:solidFill>
                <a:latin typeface="Arial" panose="020B0604020202020204" pitchFamily="34" charset="0"/>
                <a:ea typeface="微软雅黑" panose="020B0503020204020204" pitchFamily="34" charset="-122"/>
              </a:rPr>
              <a:t>2. 日常性区角</a:t>
            </a:r>
            <a:endParaRPr lang="zh-CN" altLang="en-US" b="1" dirty="0" smtClean="0">
              <a:solidFill>
                <a:srgbClr val="FF0000"/>
              </a:solidFill>
              <a:latin typeface="Arial" panose="020B0604020202020204" pitchFamily="34" charset="0"/>
              <a:ea typeface="微软雅黑" panose="020B0503020204020204" pitchFamily="34" charset="-122"/>
            </a:endParaRPr>
          </a:p>
        </p:txBody>
      </p:sp>
      <p:sp>
        <p:nvSpPr>
          <p:cNvPr id="10" name="文本框 9"/>
          <p:cNvSpPr txBox="1"/>
          <p:nvPr/>
        </p:nvSpPr>
        <p:spPr>
          <a:xfrm>
            <a:off x="723900" y="1624330"/>
            <a:ext cx="11005185" cy="1863725"/>
          </a:xfrm>
          <a:prstGeom prst="rect">
            <a:avLst/>
          </a:prstGeom>
          <a:noFill/>
        </p:spPr>
        <p:txBody>
          <a:bodyPr wrap="square" rtlCol="0" anchor="t">
            <a:spAutoFit/>
          </a:bodyPr>
          <a:p>
            <a:pPr>
              <a:lnSpc>
                <a:spcPct val="16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日常性区角是相对于主题性区角而言的，它是指</a:t>
            </a:r>
            <a:r>
              <a:rPr b="1" dirty="0" smtClean="0">
                <a:latin typeface="Arial" panose="020B0604020202020204" pitchFamily="34" charset="0"/>
                <a:ea typeface="微软雅黑" panose="020B0503020204020204" pitchFamily="34" charset="-122"/>
              </a:rPr>
              <a:t>没有确定或集中主题的科学活动区角</a:t>
            </a:r>
            <a:r>
              <a:rPr dirty="0" smtClean="0">
                <a:latin typeface="Arial" panose="020B0604020202020204" pitchFamily="34" charset="0"/>
                <a:ea typeface="微软雅黑" panose="020B0503020204020204" pitchFamily="34" charset="-122"/>
              </a:rPr>
              <a:t>。</a:t>
            </a:r>
            <a:endParaRPr dirty="0" smtClean="0">
              <a:latin typeface="Arial" panose="020B0604020202020204" pitchFamily="34" charset="0"/>
              <a:ea typeface="微软雅黑" panose="020B0503020204020204" pitchFamily="34" charset="-122"/>
            </a:endParaRPr>
          </a:p>
          <a:p>
            <a:pPr>
              <a:lnSpc>
                <a:spcPct val="160000"/>
              </a:lnSpc>
            </a:pPr>
            <a:r>
              <a:rPr dirty="0" smtClean="0">
                <a:latin typeface="Arial" panose="020B0604020202020204" pitchFamily="34" charset="0"/>
                <a:ea typeface="微软雅黑" panose="020B0503020204020204" pitchFamily="34" charset="-122"/>
              </a:rPr>
              <a:t> </a:t>
            </a: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日常性区角的特点是内容广泛，并可根据幼儿的兴趣不断地调整和更换。因此，教师在创设日常性区角时，应充分考虑其内容的广泛性和幼儿的兴趣。也就是说，教师要利用日常性区角来拓展幼儿科学学习的内容，弥补集体教学内容的缺失。</a:t>
            </a:r>
            <a:endParaRPr dirty="0" smtClean="0">
              <a:latin typeface="Arial" panose="020B0604020202020204" pitchFamily="34" charset="0"/>
              <a:ea typeface="微软雅黑" panose="020B0503020204020204" pitchFamily="34" charset="-122"/>
            </a:endParaRPr>
          </a:p>
        </p:txBody>
      </p:sp>
      <p:sp>
        <p:nvSpPr>
          <p:cNvPr id="4" name="文本框 3"/>
          <p:cNvSpPr txBox="1"/>
          <p:nvPr>
            <p:custDataLst>
              <p:tags r:id="rId1"/>
            </p:custDataLst>
          </p:nvPr>
        </p:nvSpPr>
        <p:spPr>
          <a:xfrm>
            <a:off x="685800" y="3686175"/>
            <a:ext cx="7525385" cy="2027555"/>
          </a:xfrm>
          <a:prstGeom prst="rect">
            <a:avLst/>
          </a:prstGeom>
          <a:noFill/>
        </p:spPr>
        <p:txBody>
          <a:bodyPr wrap="square" rtlCol="0" anchor="t">
            <a:spAutoFit/>
          </a:bodyPr>
          <a:p>
            <a:pPr>
              <a:lnSpc>
                <a:spcPct val="140000"/>
              </a:lnSpc>
            </a:pPr>
            <a:r>
              <a:rPr lang="zh-CN" altLang="en-US" dirty="0" smtClean="0">
                <a:solidFill>
                  <a:srgbClr val="C25D4C"/>
                </a:solidFill>
                <a:latin typeface="Arial" panose="020B0604020202020204" pitchFamily="34" charset="0"/>
                <a:ea typeface="微软雅黑" panose="020B0503020204020204" pitchFamily="34" charset="-122"/>
              </a:rPr>
              <a:t>   例如，某些幼儿偶然发现教师用的光学投影仪可以把物体的影子投射到墙上，他们就非常感兴趣，很想尝试将各种物体放在投影仪前，看看它们的影子是什么样的。为了满足幼儿的兴趣，教师索性开辟了一个全新的活动角，将投影仪放置在这个角落里，供幼儿进行各种尝试。这样，幼儿对科学的兴趣得到了满足，科学角的内容也更为丰富了。</a:t>
            </a:r>
            <a:endParaRPr lang="zh-CN" altLang="en-US" dirty="0" smtClean="0">
              <a:solidFill>
                <a:srgbClr val="C25D4C"/>
              </a:solidFill>
              <a:latin typeface="Arial" panose="020B0604020202020204" pitchFamily="34" charset="0"/>
              <a:ea typeface="微软雅黑" panose="020B0503020204020204" pitchFamily="34" charset="-122"/>
            </a:endParaRPr>
          </a:p>
        </p:txBody>
      </p:sp>
      <p:pic>
        <p:nvPicPr>
          <p:cNvPr id="6" name="图片 5" descr="src=http%3A%2F%2Fg-search1.alicdn.com%2Fimg%2Fbao%2Fuploaded%2Fi2%2F2643852015%2FO1CN01jPd8PU1QkukGmzw6p_%21%212643852015.png_300x300.jpg&amp;refer=http%3A%2F%2Fg-search1.alicdn.webp"/>
          <p:cNvPicPr>
            <a:picLocks noChangeAspect="1"/>
          </p:cNvPicPr>
          <p:nvPr/>
        </p:nvPicPr>
        <p:blipFill>
          <a:blip r:embed="rId2"/>
          <a:stretch>
            <a:fillRect/>
          </a:stretch>
        </p:blipFill>
        <p:spPr>
          <a:xfrm>
            <a:off x="8380095" y="3297555"/>
            <a:ext cx="2857500" cy="2571750"/>
          </a:xfrm>
          <a:prstGeom prst="rect">
            <a:avLst/>
          </a:prstGeom>
        </p:spPr>
      </p:pic>
    </p:spTree>
    <p:custDataLst>
      <p:tags r:id="rId3"/>
    </p:custDataLst>
  </p:cSld>
  <p:clrMapOvr>
    <a:masterClrMapping/>
  </p:clrMapOvr>
</p:sld>
</file>

<file path=ppt/tags/tag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0.xml><?xml version="1.0" encoding="utf-8"?>
<p:tagLst xmlns:p="http://schemas.openxmlformats.org/presentationml/2006/main">
  <p:tag name="KSO_WM_BEAUTIFY_FLAG" val="#wm#"/>
  <p:tag name="KSO_WM_TEMPLATE_CATEGORY" val="custom"/>
  <p:tag name="KSO_WM_TEMPLATE_INDEX" val="20184553"/>
</p:tagLst>
</file>

<file path=ppt/tags/tag101.xml><?xml version="1.0" encoding="utf-8"?>
<p:tagLst xmlns:p="http://schemas.openxmlformats.org/presentationml/2006/main">
  <p:tag name="KSO_WM_BEAUTIFY_FLAG" val="#wm#"/>
  <p:tag name="KSO_WM_TEMPLATE_CATEGORY" val="custom"/>
  <p:tag name="KSO_WM_TEMPLATE_INDEX" val="20184553"/>
</p:tagLst>
</file>

<file path=ppt/tags/tag102.xml><?xml version="1.0" encoding="utf-8"?>
<p:tagLst xmlns:p="http://schemas.openxmlformats.org/presentationml/2006/main">
  <p:tag name="KSO_WM_BEAUTIFY_FLAG" val="#wm#"/>
  <p:tag name="KSO_WM_TEMPLATE_CATEGORY" val="custom"/>
  <p:tag name="KSO_WM_TEMPLATE_INDEX" val="20184553"/>
</p:tagLst>
</file>

<file path=ppt/tags/tag103.xml><?xml version="1.0" encoding="utf-8"?>
<p:tagLst xmlns:p="http://schemas.openxmlformats.org/presentationml/2006/main">
  <p:tag name="KSO_WM_BEAUTIFY_FLAG" val="#wm#"/>
  <p:tag name="KSO_WM_TEMPLATE_CATEGORY" val="custom"/>
  <p:tag name="KSO_WM_TEMPLATE_INDEX" val="20184553"/>
</p:tagLst>
</file>

<file path=ppt/tags/tag104.xml><?xml version="1.0" encoding="utf-8"?>
<p:tagLst xmlns:p="http://schemas.openxmlformats.org/presentationml/2006/main">
  <p:tag name="KSO_WM_BEAUTIFY_FLAG" val="#wm#"/>
  <p:tag name="KSO_WM_TEMPLATE_CATEGORY" val="custom"/>
  <p:tag name="KSO_WM_TEMPLATE_INDEX" val="20184553"/>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wm#"/>
  <p:tag name="KSO_WM_TEMPLATE_CATEGORY" val="custom"/>
  <p:tag name="KSO_WM_TEMPLATE_INDEX" val="20184553"/>
</p:tagLst>
</file>

<file path=ppt/tags/tag108.xml><?xml version="1.0" encoding="utf-8"?>
<p:tagLst xmlns:p="http://schemas.openxmlformats.org/presentationml/2006/main">
  <p:tag name="KSO_WM_BEAUTIFY_FLAG" val="#wm#"/>
  <p:tag name="KSO_WM_TEMPLATE_CATEGORY" val="custom"/>
  <p:tag name="KSO_WM_TEMPLATE_INDEX" val="20184553"/>
</p:tagLst>
</file>

<file path=ppt/tags/tag109.xml><?xml version="1.0" encoding="utf-8"?>
<p:tagLst xmlns:p="http://schemas.openxmlformats.org/presentationml/2006/main">
  <p:tag name="KSO_WM_BEAUTIFY_FLAG" val="#wm#"/>
  <p:tag name="KSO_WM_TEMPLATE_CATEGORY" val="custom"/>
  <p:tag name="KSO_WM_TEMPLATE_INDEX" val="20184553"/>
</p:tagLst>
</file>

<file path=ppt/tags/tag1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10.xml><?xml version="1.0" encoding="utf-8"?>
<p:tagLst xmlns:p="http://schemas.openxmlformats.org/presentationml/2006/main">
  <p:tag name="KSO_WM_BEAUTIFY_FLAG" val="#wm#"/>
  <p:tag name="KSO_WM_TEMPLATE_CATEGORY" val="custom"/>
  <p:tag name="KSO_WM_TEMPLATE_INDEX" val="20184553"/>
</p:tagLst>
</file>

<file path=ppt/tags/tag111.xml><?xml version="1.0" encoding="utf-8"?>
<p:tagLst xmlns:p="http://schemas.openxmlformats.org/presentationml/2006/main">
  <p:tag name="KSO_WM_BEAUTIFY_FLAG" val="#wm#"/>
  <p:tag name="KSO_WM_TEMPLATE_CATEGORY" val="custom"/>
  <p:tag name="KSO_WM_TEMPLATE_INDEX" val="20184553"/>
</p:tagLst>
</file>

<file path=ppt/tags/tag112.xml><?xml version="1.0" encoding="utf-8"?>
<p:tagLst xmlns:p="http://schemas.openxmlformats.org/presentationml/2006/main">
  <p:tag name="KSO_WM_BEAUTIFY_FLAG" val="#wm#"/>
  <p:tag name="KSO_WM_TEMPLATE_CATEGORY" val="custom"/>
  <p:tag name="KSO_WM_TEMPLATE_INDEX" val="20184553"/>
</p:tagLst>
</file>

<file path=ppt/tags/tag113.xml><?xml version="1.0" encoding="utf-8"?>
<p:tagLst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114.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115.xml><?xml version="1.0" encoding="utf-8"?>
<p:tagLst xmlns:p="http://schemas.openxmlformats.org/presentationml/2006/main">
  <p:tag name="KSO_WM_BEAUTIFY_FLAG" val="#wm#"/>
  <p:tag name="KSO_WM_TEMPLATE_CATEGORY" val="custom"/>
  <p:tag name="KSO_WM_TEMPLATE_INDEX" val="20184553"/>
</p:tagLst>
</file>

<file path=ppt/tags/tag116.xml><?xml version="1.0" encoding="utf-8"?>
<p:tagLst xmlns:p="http://schemas.openxmlformats.org/presentationml/2006/main">
  <p:tag name="KSO_WM_BEAUTIFY_FLAG" val="#wm#"/>
  <p:tag name="KSO_WM_TEMPLATE_CATEGORY" val="custom"/>
  <p:tag name="KSO_WM_TEMPLATE_INDEX" val="20184553"/>
</p:tagLst>
</file>

<file path=ppt/tags/tag11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33_6*l_h_a*1_2_1"/>
  <p:tag name="KSO_WM_TEMPLATE_CATEGORY" val="diagram"/>
  <p:tag name="KSO_WM_TEMPLATE_INDEX" val="20228033"/>
  <p:tag name="KSO_WM_UNIT_LAYERLEVEL" val="1_1_1"/>
  <p:tag name="KSO_WM_TAG_VERSION" val="1.0"/>
  <p:tag name="KSO_WM_BEAUTIFY_FLAG" val="#wm#"/>
  <p:tag name="KSO_WM_UNIT_TEXT_FILL_FORE_SCHEMECOLOR_INDEX" val="6"/>
  <p:tag name="KSO_WM_UNIT_TEXT_FILL_TYPE" val="1"/>
</p:tagLst>
</file>

<file path=ppt/tags/tag11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33_6*l_h_a*1_4_1"/>
  <p:tag name="KSO_WM_TEMPLATE_CATEGORY" val="diagram"/>
  <p:tag name="KSO_WM_TEMPLATE_INDEX" val="20228033"/>
  <p:tag name="KSO_WM_UNIT_LAYERLEVEL" val="1_1_1"/>
  <p:tag name="KSO_WM_TAG_VERSION" val="1.0"/>
  <p:tag name="KSO_WM_BEAUTIFY_FLAG" val="#wm#"/>
  <p:tag name="KSO_WM_UNIT_TEXT_FILL_FORE_SCHEMECOLOR_INDEX" val="8"/>
  <p:tag name="KSO_WM_UNIT_TEXT_FILL_TYPE" val="1"/>
</p:tagLst>
</file>

<file path=ppt/tags/tag11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33_6*l_h_a*1_5_1"/>
  <p:tag name="KSO_WM_TEMPLATE_CATEGORY" val="diagram"/>
  <p:tag name="KSO_WM_TEMPLATE_INDEX" val="20228033"/>
  <p:tag name="KSO_WM_UNIT_LAYERLEVEL" val="1_1_1"/>
  <p:tag name="KSO_WM_TAG_VERSION" val="1.0"/>
  <p:tag name="KSO_WM_BEAUTIFY_FLAG" val="#wm#"/>
  <p:tag name="KSO_WM_UNIT_TEXT_FILL_FORE_SCHEMECOLOR_INDEX" val="9"/>
  <p:tag name="KSO_WM_UNIT_TEXT_FILL_TYPE" val="1"/>
</p:tagLst>
</file>

<file path=ppt/tags/tag12.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2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33_6*l_h_a*1_6_1"/>
  <p:tag name="KSO_WM_TEMPLATE_CATEGORY" val="diagram"/>
  <p:tag name="KSO_WM_TEMPLATE_INDEX" val="20228033"/>
  <p:tag name="KSO_WM_UNIT_LAYERLEVEL" val="1_1_1"/>
  <p:tag name="KSO_WM_TAG_VERSION" val="1.0"/>
  <p:tag name="KSO_WM_BEAUTIFY_FLAG" val="#wm#"/>
  <p:tag name="KSO_WM_UNIT_TEXT_FILL_FORE_SCHEMECOLOR_INDEX" val="10"/>
  <p:tag name="KSO_WM_UNIT_TEXT_FILL_TYPE" val="1"/>
</p:tagLst>
</file>

<file path=ppt/tags/tag121.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33_6*l_h_a*1_1_1"/>
  <p:tag name="KSO_WM_TEMPLATE_CATEGORY" val="diagram"/>
  <p:tag name="KSO_WM_TEMPLATE_INDEX" val="20228033"/>
  <p:tag name="KSO_WM_UNIT_LAYERLEVEL" val="1_1_1"/>
  <p:tag name="KSO_WM_TAG_VERSION" val="1.0"/>
  <p:tag name="KSO_WM_BEAUTIFY_FLAG" val="#wm#"/>
  <p:tag name="KSO_WM_UNIT_TEXT_FILL_FORE_SCHEMECOLOR_INDEX" val="5"/>
  <p:tag name="KSO_WM_UNIT_TEXT_FILL_TYPE" val="1"/>
</p:tagLst>
</file>

<file path=ppt/tags/tag122.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VALUE" val="42"/>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33_6*l_h_f*1_1_1"/>
  <p:tag name="KSO_WM_TEMPLATE_CATEGORY" val="diagram"/>
  <p:tag name="KSO_WM_TEMPLATE_INDEX" val="20228033"/>
  <p:tag name="KSO_WM_UNIT_LAYERLEVEL" val="1_1_1"/>
  <p:tag name="KSO_WM_TAG_VERSION" val="1.0"/>
  <p:tag name="KSO_WM_BEAUTIFY_FLAG" val="#wm#"/>
  <p:tag name="KSO_WM_UNIT_TEXT_FILL_FORE_SCHEMECOLOR_INDEX" val="13"/>
  <p:tag name="KSO_WM_UNIT_TEXT_FILL_TYPE" val="1"/>
</p:tagLst>
</file>

<file path=ppt/tags/tag123.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33_6*l_h_f*1_2_1"/>
  <p:tag name="KSO_WM_TEMPLATE_CATEGORY" val="diagram"/>
  <p:tag name="KSO_WM_TEMPLATE_INDEX" val="20228033"/>
  <p:tag name="KSO_WM_UNIT_LAYERLEVEL" val="1_1_1"/>
  <p:tag name="KSO_WM_TAG_VERSION" val="1.0"/>
  <p:tag name="KSO_WM_BEAUTIFY_FLAG" val="#wm#"/>
  <p:tag name="KSO_WM_UNIT_TEXT_FILL_FORE_SCHEMECOLOR_INDEX" val="13"/>
  <p:tag name="KSO_WM_UNIT_TEXT_FILL_TYPE" val="1"/>
</p:tagLst>
</file>

<file path=ppt/tags/tag12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033_6*l_h_f*1_3_1"/>
  <p:tag name="KSO_WM_TEMPLATE_CATEGORY" val="diagram"/>
  <p:tag name="KSO_WM_TEMPLATE_INDEX" val="20228033"/>
  <p:tag name="KSO_WM_UNIT_LAYERLEVEL" val="1_1_1"/>
  <p:tag name="KSO_WM_TAG_VERSION" val="1.0"/>
  <p:tag name="KSO_WM_BEAUTIFY_FLAG" val="#wm#"/>
  <p:tag name="KSO_WM_UNIT_TEXT_FILL_FORE_SCHEMECOLOR_INDEX" val="13"/>
  <p:tag name="KSO_WM_UNIT_TEXT_FILL_TYPE" val="1"/>
</p:tagLst>
</file>

<file path=ppt/tags/tag12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28033_6*l_h_f*1_4_1"/>
  <p:tag name="KSO_WM_TEMPLATE_CATEGORY" val="diagram"/>
  <p:tag name="KSO_WM_TEMPLATE_INDEX" val="20228033"/>
  <p:tag name="KSO_WM_UNIT_LAYERLEVEL" val="1_1_1"/>
  <p:tag name="KSO_WM_TAG_VERSION" val="1.0"/>
  <p:tag name="KSO_WM_BEAUTIFY_FLAG" val="#wm#"/>
  <p:tag name="KSO_WM_UNIT_TEXT_FILL_FORE_SCHEMECOLOR_INDEX" val="13"/>
  <p:tag name="KSO_WM_UNIT_TEXT_FILL_TYPE" val="1"/>
</p:tagLst>
</file>

<file path=ppt/tags/tag12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28033_6*l_h_f*1_5_1"/>
  <p:tag name="KSO_WM_TEMPLATE_CATEGORY" val="diagram"/>
  <p:tag name="KSO_WM_TEMPLATE_INDEX" val="20228033"/>
  <p:tag name="KSO_WM_UNIT_LAYERLEVEL" val="1_1_1"/>
  <p:tag name="KSO_WM_TAG_VERSION" val="1.0"/>
  <p:tag name="KSO_WM_BEAUTIFY_FLAG" val="#wm#"/>
  <p:tag name="KSO_WM_UNIT_TEXT_FILL_FORE_SCHEMECOLOR_INDEX" val="13"/>
  <p:tag name="KSO_WM_UNIT_TEXT_FILL_TYPE" val="1"/>
</p:tagLst>
</file>

<file path=ppt/tags/tag12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28033_6*l_h_f*1_6_1"/>
  <p:tag name="KSO_WM_TEMPLATE_CATEGORY" val="diagram"/>
  <p:tag name="KSO_WM_TEMPLATE_INDEX" val="20228033"/>
  <p:tag name="KSO_WM_UNIT_LAYERLEVEL" val="1_1_1"/>
  <p:tag name="KSO_WM_TAG_VERSION" val="1.0"/>
  <p:tag name="KSO_WM_BEAUTIFY_FLAG" val="#wm#"/>
  <p:tag name="KSO_WM_UNIT_TEXT_FILL_FORE_SCHEMECOLOR_INDEX" val="13"/>
  <p:tag name="KSO_WM_UNIT_TEXT_FILL_TYPE" val="1"/>
</p:tagLst>
</file>

<file path=ppt/tags/tag12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33_6*l_h_a*1_3_1"/>
  <p:tag name="KSO_WM_TEMPLATE_CATEGORY" val="diagram"/>
  <p:tag name="KSO_WM_TEMPLATE_INDEX" val="20228033"/>
  <p:tag name="KSO_WM_UNIT_LAYERLEVEL" val="1_1_1"/>
  <p:tag name="KSO_WM_TAG_VERSION" val="1.0"/>
  <p:tag name="KSO_WM_BEAUTIFY_FLAG" val="#wm#"/>
  <p:tag name="KSO_WM_UNIT_TEXT_FILL_FORE_SCHEMECOLOR_INDEX" val="7"/>
  <p:tag name="KSO_WM_UNIT_TEXT_FILL_TYPE" val="1"/>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wm#"/>
  <p:tag name="KSO_WM_TEMPLATE_CATEGORY" val="custom"/>
  <p:tag name="KSO_WM_TEMPLATE_INDEX" val="20184553"/>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wm#"/>
  <p:tag name="KSO_WM_TEMPLATE_CATEGORY" val="custom"/>
  <p:tag name="KSO_WM_TEMPLATE_INDEX" val="20184553"/>
</p:tagLst>
</file>

<file path=ppt/tags/tag134.xml><?xml version="1.0" encoding="utf-8"?>
<p:tagLst xmlns:p="http://schemas.openxmlformats.org/presentationml/2006/main">
  <p:tag name="KSO_WM_BEAUTIFY_FLAG" val="#wm#"/>
  <p:tag name="KSO_WM_TEMPLATE_CATEGORY" val="custom"/>
  <p:tag name="KSO_WM_TEMPLATE_INDEX" val="20184553"/>
</p:tagLst>
</file>

<file path=ppt/tags/tag135.xml><?xml version="1.0" encoding="utf-8"?>
<p:tagLst xmlns:p="http://schemas.openxmlformats.org/presentationml/2006/main">
  <p:tag name="KSO_WM_BEAUTIFY_FLAG" val="#wm#"/>
  <p:tag name="KSO_WM_TEMPLATE_CATEGORY" val="custom"/>
  <p:tag name="KSO_WM_TEMPLATE_INDEX" val="20184553"/>
</p:tagLst>
</file>

<file path=ppt/tags/tag136.xml><?xml version="1.0" encoding="utf-8"?>
<p:tagLst xmlns:p="http://schemas.openxmlformats.org/presentationml/2006/main">
  <p:tag name="KSO_WM_BEAUTIFY_FLAG" val="#wm#"/>
  <p:tag name="KSO_WM_TEMPLATE_CATEGORY" val="custom"/>
  <p:tag name="KSO_WM_TEMPLATE_INDEX" val="20184553"/>
</p:tagLst>
</file>

<file path=ppt/tags/tag137.xml><?xml version="1.0" encoding="utf-8"?>
<p:tagLst xmlns:p="http://schemas.openxmlformats.org/presentationml/2006/main">
  <p:tag name="KSO_WM_BEAUTIFY_FLAG" val="#wm#"/>
  <p:tag name="KSO_WM_TEMPLATE_CATEGORY" val="custom"/>
  <p:tag name="KSO_WM_TEMPLATE_INDEX" val="20184553"/>
</p:tagLst>
</file>

<file path=ppt/tags/tag138.xml><?xml version="1.0" encoding="utf-8"?>
<p:tagLst xmlns:p="http://schemas.openxmlformats.org/presentationml/2006/main">
  <p:tag name="KSO_WM_BEAUTIFY_FLAG" val="#wm#"/>
  <p:tag name="KSO_WM_TEMPLATE_CATEGORY" val="custom"/>
  <p:tag name="KSO_WM_TEMPLATE_INDEX" val="20184553"/>
</p:tagLst>
</file>

<file path=ppt/tags/tag139.xml><?xml version="1.0" encoding="utf-8"?>
<p:tagLst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14.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40.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141.xml><?xml version="1.0" encoding="utf-8"?>
<p:tagLst xmlns:p="http://schemas.openxmlformats.org/presentationml/2006/main">
  <p:tag name="KSO_WM_BEAUTIFY_FLAG" val="#wm#"/>
  <p:tag name="KSO_WM_TEMPLATE_CATEGORY" val="custom"/>
  <p:tag name="KSO_WM_TEMPLATE_INDEX" val="20184553"/>
</p:tagLst>
</file>

<file path=ppt/tags/tag142.xml><?xml version="1.0" encoding="utf-8"?>
<p:tagLst xmlns:p="http://schemas.openxmlformats.org/presentationml/2006/main">
  <p:tag name="KSO_WM_BEAUTIFY_FLAG" val="#wm#"/>
  <p:tag name="KSO_WM_TEMPLATE_CATEGORY" val="custom"/>
  <p:tag name="KSO_WM_TEMPLATE_INDEX" val="20184553"/>
</p:tagLst>
</file>

<file path=ppt/tags/tag143.xml><?xml version="1.0" encoding="utf-8"?>
<p:tagLst xmlns:p="http://schemas.openxmlformats.org/presentationml/2006/main">
  <p:tag name="KSO_WM_BEAUTIFY_FLAG" val="#wm#"/>
  <p:tag name="KSO_WM_TEMPLATE_CATEGORY" val="custom"/>
  <p:tag name="KSO_WM_TEMPLATE_INDEX" val="20184553"/>
</p:tagLst>
</file>

<file path=ppt/tags/tag144.xml><?xml version="1.0" encoding="utf-8"?>
<p:tagLst xmlns:p="http://schemas.openxmlformats.org/presentationml/2006/main">
  <p:tag name="KSO_WM_BEAUTIFY_FLAG" val="#wm#"/>
  <p:tag name="KSO_WM_TEMPLATE_CATEGORY" val="custom"/>
  <p:tag name="KSO_WM_TEMPLATE_INDEX" val="20184553"/>
</p:tagLst>
</file>

<file path=ppt/tags/tag145.xml><?xml version="1.0" encoding="utf-8"?>
<p:tagLst xmlns:p="http://schemas.openxmlformats.org/presentationml/2006/main">
  <p:tag name="KSO_WM_BEAUTIFY_FLAG" val="#wm#"/>
  <p:tag name="KSO_WM_TEMPLATE_CATEGORY" val="custom"/>
  <p:tag name="KSO_WM_TEMPLATE_INDEX" val="20184553"/>
</p:tagLst>
</file>

<file path=ppt/tags/tag146.xml><?xml version="1.0" encoding="utf-8"?>
<p:tagLst xmlns:p="http://schemas.openxmlformats.org/presentationml/2006/main">
  <p:tag name="KSO_WM_BEAUTIFY_FLAG" val="#wm#"/>
  <p:tag name="KSO_WM_TEMPLATE_CATEGORY" val="custom"/>
  <p:tag name="KSO_WM_TEMPLATE_INDEX" val="20184553"/>
</p:tagLst>
</file>

<file path=ppt/tags/tag147.xml><?xml version="1.0" encoding="utf-8"?>
<p:tagLst xmlns:p="http://schemas.openxmlformats.org/presentationml/2006/main">
  <p:tag name="KSO_WM_TAG_VERSION" val="1.0"/>
  <p:tag name="KSO_WM_BEAUTIFY_FLAG" val="#wm#"/>
  <p:tag name="KSO_WM_TEMPLATE_CATEGORY" val="diagram"/>
  <p:tag name="KSO_WM_TEMPLATE_INDEX" val="160332"/>
  <p:tag name="KSO_WM_UNIT_TYPE" val="m_i"/>
  <p:tag name="KSO_WM_UNIT_INDEX" val="1_1"/>
  <p:tag name="KSO_WM_UNIT_ID" val="diagram160332_3*m_i*1_1"/>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Lst>
</file>

<file path=ppt/tags/tag148.xml><?xml version="1.0" encoding="utf-8"?>
<p:tagLst xmlns:p="http://schemas.openxmlformats.org/presentationml/2006/main">
  <p:tag name="KSO_WM_TAG_VERSION" val="1.0"/>
  <p:tag name="KSO_WM_BEAUTIFY_FLAG" val="#wm#"/>
  <p:tag name="KSO_WM_TEMPLATE_CATEGORY" val="diagram"/>
  <p:tag name="KSO_WM_TEMPLATE_INDEX" val="160332"/>
  <p:tag name="KSO_WM_UNIT_TYPE" val="m_h_a"/>
  <p:tag name="KSO_WM_UNIT_INDEX" val="1_1_1"/>
  <p:tag name="KSO_WM_UNIT_ID" val="diagram160332_3*m_h_a*1_1_1"/>
  <p:tag name="KSO_WM_UNIT_CLEAR" val="1"/>
  <p:tag name="KSO_WM_UNIT_LAYERLEVEL" val="1_1_1"/>
  <p:tag name="KSO_WM_UNIT_VALUE" val="27"/>
  <p:tag name="KSO_WM_UNIT_HIGHLIGHT" val="0"/>
  <p:tag name="KSO_WM_UNIT_COMPATIBLE" val="0"/>
  <p:tag name="KSO_WM_DIAGRAM_GROUP_CODE" val="m1-1"/>
  <p:tag name="KSO_WM_UNIT_PRESET_TEXT" val="LOREM"/>
  <p:tag name="KSO_WM_UNIT_TEXT_FILL_FORE_SCHEMECOLOR_INDEX" val="13"/>
  <p:tag name="KSO_WM_UNIT_TEXT_FILL_TYPE" val="1"/>
</p:tagLst>
</file>

<file path=ppt/tags/tag149.xml><?xml version="1.0" encoding="utf-8"?>
<p:tagLst xmlns:p="http://schemas.openxmlformats.org/presentationml/2006/main">
  <p:tag name="KSO_WM_TAG_VERSION" val="1.0"/>
  <p:tag name="KSO_WM_BEAUTIFY_FLAG" val="#wm#"/>
  <p:tag name="KSO_WM_TEMPLATE_CATEGORY" val="diagram"/>
  <p:tag name="KSO_WM_TEMPLATE_INDEX" val="160332"/>
  <p:tag name="KSO_WM_UNIT_TYPE" val="m_h_f"/>
  <p:tag name="KSO_WM_UNIT_INDEX" val="1_1_1"/>
  <p:tag name="KSO_WM_UNIT_ID" val="diagram160332_3*m_h_f*1_1_1"/>
  <p:tag name="KSO_WM_UNIT_CLEAR" val="1"/>
  <p:tag name="KSO_WM_UNIT_LAYERLEVEL" val="1_1_1"/>
  <p:tag name="KSO_WM_UNIT_VALUE" val="84"/>
  <p:tag name="KSO_WM_UNIT_HIGHLIGHT" val="0"/>
  <p:tag name="KSO_WM_UNIT_COMPATIBLE" val="0"/>
  <p:tag name="KSO_WM_UNIT_PRESET_TEXT_INDEX" val="4"/>
  <p:tag name="KSO_WM_UNIT_PRESET_TEXT_LEN" val="63"/>
  <p:tag name="KSO_WM_DIAGRAM_GROUP_CODE" val="m1-1"/>
  <p:tag name="KSO_WM_UNIT_TEXT_FILL_FORE_SCHEMECOLOR_INDEX" val="13"/>
  <p:tag name="KSO_WM_UNIT_TEXT_FILL_TYPE" val="1"/>
</p:tagLst>
</file>

<file path=ppt/tags/tag15.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50.xml><?xml version="1.0" encoding="utf-8"?>
<p:tagLst xmlns:p="http://schemas.openxmlformats.org/presentationml/2006/main">
  <p:tag name="KSO_WM_TAG_VERSION" val="1.0"/>
  <p:tag name="KSO_WM_BEAUTIFY_FLAG" val="#wm#"/>
  <p:tag name="KSO_WM_TEMPLATE_CATEGORY" val="diagram"/>
  <p:tag name="KSO_WM_TEMPLATE_INDEX" val="160332"/>
  <p:tag name="KSO_WM_UNIT_TYPE" val="m_i"/>
  <p:tag name="KSO_WM_UNIT_INDEX" val="1_2"/>
  <p:tag name="KSO_WM_UNIT_ID" val="diagram160332_3*m_i*1_2"/>
  <p:tag name="KSO_WM_UNIT_CLEAR" val="1"/>
  <p:tag name="KSO_WM_UNIT_LAYERLEVEL" val="1_1"/>
  <p:tag name="KSO_WM_DIAGRAM_GROUP_CODE" val="m1-1"/>
  <p:tag name="KSO_WM_UNIT_FILL_FORE_SCHEMECOLOR_INDEX" val="6"/>
  <p:tag name="KSO_WM_UNIT_FILL_TYPE" val="1"/>
  <p:tag name="KSO_WM_UNIT_TEXT_FILL_FORE_SCHEMECOLOR_INDEX" val="2"/>
  <p:tag name="KSO_WM_UNIT_TEXT_FILL_TYPE" val="1"/>
</p:tagLst>
</file>

<file path=ppt/tags/tag151.xml><?xml version="1.0" encoding="utf-8"?>
<p:tagLst xmlns:p="http://schemas.openxmlformats.org/presentationml/2006/main">
  <p:tag name="KSO_WM_TAG_VERSION" val="1.0"/>
  <p:tag name="KSO_WM_BEAUTIFY_FLAG" val="#wm#"/>
  <p:tag name="KSO_WM_TEMPLATE_CATEGORY" val="diagram"/>
  <p:tag name="KSO_WM_TEMPLATE_INDEX" val="160332"/>
  <p:tag name="KSO_WM_UNIT_TYPE" val="m_h_a"/>
  <p:tag name="KSO_WM_UNIT_INDEX" val="1_2_1"/>
  <p:tag name="KSO_WM_UNIT_ID" val="diagram160332_3*m_h_a*1_2_1"/>
  <p:tag name="KSO_WM_UNIT_CLEAR" val="1"/>
  <p:tag name="KSO_WM_UNIT_LAYERLEVEL" val="1_1_1"/>
  <p:tag name="KSO_WM_UNIT_VALUE" val="27"/>
  <p:tag name="KSO_WM_UNIT_HIGHLIGHT" val="0"/>
  <p:tag name="KSO_WM_UNIT_COMPATIBLE" val="0"/>
  <p:tag name="KSO_WM_DIAGRAM_GROUP_CODE" val="m1-1"/>
  <p:tag name="KSO_WM_UNIT_PRESET_TEXT" val="LOREM"/>
  <p:tag name="KSO_WM_UNIT_TEXT_FILL_FORE_SCHEMECOLOR_INDEX" val="13"/>
  <p:tag name="KSO_WM_UNIT_TEXT_FILL_TYPE" val="1"/>
</p:tagLst>
</file>

<file path=ppt/tags/tag152.xml><?xml version="1.0" encoding="utf-8"?>
<p:tagLst xmlns:p="http://schemas.openxmlformats.org/presentationml/2006/main">
  <p:tag name="KSO_WM_TAG_VERSION" val="1.0"/>
  <p:tag name="KSO_WM_BEAUTIFY_FLAG" val="#wm#"/>
  <p:tag name="KSO_WM_TEMPLATE_CATEGORY" val="diagram"/>
  <p:tag name="KSO_WM_TEMPLATE_INDEX" val="160332"/>
  <p:tag name="KSO_WM_UNIT_TYPE" val="m_h_f"/>
  <p:tag name="KSO_WM_UNIT_INDEX" val="1_2_1"/>
  <p:tag name="KSO_WM_UNIT_ID" val="diagram160332_3*m_h_f*1_2_1"/>
  <p:tag name="KSO_WM_UNIT_CLEAR" val="1"/>
  <p:tag name="KSO_WM_UNIT_LAYERLEVEL" val="1_1_1"/>
  <p:tag name="KSO_WM_UNIT_VALUE" val="84"/>
  <p:tag name="KSO_WM_UNIT_HIGHLIGHT" val="0"/>
  <p:tag name="KSO_WM_UNIT_COMPATIBLE" val="0"/>
  <p:tag name="KSO_WM_UNIT_PRESET_TEXT_INDEX" val="4"/>
  <p:tag name="KSO_WM_UNIT_PRESET_TEXT_LEN" val="63"/>
  <p:tag name="KSO_WM_DIAGRAM_GROUP_CODE" val="m1-1"/>
  <p:tag name="KSO_WM_UNIT_TEXT_FILL_FORE_SCHEMECOLOR_INDEX" val="13"/>
  <p:tag name="KSO_WM_UNIT_TEXT_FILL_TYPE" val="1"/>
</p:tagLst>
</file>

<file path=ppt/tags/tag153.xml><?xml version="1.0" encoding="utf-8"?>
<p:tagLst xmlns:p="http://schemas.openxmlformats.org/presentationml/2006/main">
  <p:tag name="KSO_WM_TAG_VERSION" val="1.0"/>
  <p:tag name="KSO_WM_BEAUTIFY_FLAG" val="#wm#"/>
  <p:tag name="KSO_WM_TEMPLATE_CATEGORY" val="diagram"/>
  <p:tag name="KSO_WM_TEMPLATE_INDEX" val="160332"/>
  <p:tag name="KSO_WM_UNIT_TYPE" val="m_i"/>
  <p:tag name="KSO_WM_UNIT_INDEX" val="1_3"/>
  <p:tag name="KSO_WM_UNIT_ID" val="diagram160332_3*m_i*1_3"/>
  <p:tag name="KSO_WM_UNIT_CLEAR" val="1"/>
  <p:tag name="KSO_WM_UNIT_LAYERLEVEL" val="1_1"/>
  <p:tag name="KSO_WM_DIAGRAM_GROUP_CODE" val="m1-1"/>
  <p:tag name="KSO_WM_UNIT_FILL_FORE_SCHEMECOLOR_INDEX" val="7"/>
  <p:tag name="KSO_WM_UNIT_FILL_TYPE" val="1"/>
  <p:tag name="KSO_WM_UNIT_TEXT_FILL_FORE_SCHEMECOLOR_INDEX" val="2"/>
  <p:tag name="KSO_WM_UNIT_TEXT_FILL_TYPE" val="1"/>
</p:tagLst>
</file>

<file path=ppt/tags/tag154.xml><?xml version="1.0" encoding="utf-8"?>
<p:tagLst xmlns:p="http://schemas.openxmlformats.org/presentationml/2006/main">
  <p:tag name="KSO_WM_TAG_VERSION" val="1.0"/>
  <p:tag name="KSO_WM_BEAUTIFY_FLAG" val="#wm#"/>
  <p:tag name="KSO_WM_TEMPLATE_CATEGORY" val="diagram"/>
  <p:tag name="KSO_WM_TEMPLATE_INDEX" val="160332"/>
  <p:tag name="KSO_WM_UNIT_TYPE" val="m_h_a"/>
  <p:tag name="KSO_WM_UNIT_INDEX" val="1_3_1"/>
  <p:tag name="KSO_WM_UNIT_ID" val="diagram160332_3*m_h_a*1_3_1"/>
  <p:tag name="KSO_WM_UNIT_CLEAR" val="1"/>
  <p:tag name="KSO_WM_UNIT_LAYERLEVEL" val="1_1_1"/>
  <p:tag name="KSO_WM_UNIT_VALUE" val="27"/>
  <p:tag name="KSO_WM_UNIT_HIGHLIGHT" val="0"/>
  <p:tag name="KSO_WM_UNIT_COMPATIBLE" val="0"/>
  <p:tag name="KSO_WM_DIAGRAM_GROUP_CODE" val="m1-1"/>
  <p:tag name="KSO_WM_UNIT_PRESET_TEXT" val="LOREM"/>
  <p:tag name="KSO_WM_UNIT_TEXT_FILL_FORE_SCHEMECOLOR_INDEX" val="13"/>
  <p:tag name="KSO_WM_UNIT_TEXT_FILL_TYPE" val="1"/>
</p:tagLst>
</file>

<file path=ppt/tags/tag155.xml><?xml version="1.0" encoding="utf-8"?>
<p:tagLst xmlns:p="http://schemas.openxmlformats.org/presentationml/2006/main">
  <p:tag name="KSO_WM_TAG_VERSION" val="1.0"/>
  <p:tag name="KSO_WM_BEAUTIFY_FLAG" val="#wm#"/>
  <p:tag name="KSO_WM_TEMPLATE_CATEGORY" val="diagram"/>
  <p:tag name="KSO_WM_TEMPLATE_INDEX" val="160332"/>
  <p:tag name="KSO_WM_UNIT_TYPE" val="m_h_f"/>
  <p:tag name="KSO_WM_UNIT_INDEX" val="1_3_1"/>
  <p:tag name="KSO_WM_UNIT_ID" val="diagram160332_3*m_h_f*1_3_1"/>
  <p:tag name="KSO_WM_UNIT_CLEAR" val="1"/>
  <p:tag name="KSO_WM_UNIT_LAYERLEVEL" val="1_1_1"/>
  <p:tag name="KSO_WM_UNIT_VALUE" val="84"/>
  <p:tag name="KSO_WM_UNIT_HIGHLIGHT" val="0"/>
  <p:tag name="KSO_WM_UNIT_COMPATIBLE" val="0"/>
  <p:tag name="KSO_WM_UNIT_PRESET_TEXT_INDEX" val="4"/>
  <p:tag name="KSO_WM_UNIT_PRESET_TEXT_LEN" val="63"/>
  <p:tag name="KSO_WM_DIAGRAM_GROUP_CODE" val="m1-1"/>
  <p:tag name="KSO_WM_UNIT_TEXT_FILL_FORE_SCHEMECOLOR_INDEX" val="13"/>
  <p:tag name="KSO_WM_UNIT_TEXT_FILL_TYPE" val="1"/>
</p:tagLst>
</file>

<file path=ppt/tags/tag156.xml><?xml version="1.0" encoding="utf-8"?>
<p:tagLst xmlns:p="http://schemas.openxmlformats.org/presentationml/2006/main">
  <p:tag name="KSO_WM_BEAUTIFY_FLAG" val="#wm#"/>
  <p:tag name="KSO_WM_TEMPLATE_CATEGORY" val="custom"/>
  <p:tag name="KSO_WM_TEMPLATE_INDEX" val="20184553"/>
</p:tagLst>
</file>

<file path=ppt/tags/tag157.xml><?xml version="1.0" encoding="utf-8"?>
<p:tagLst xmlns:p="http://schemas.openxmlformats.org/presentationml/2006/main">
  <p:tag name="POCKET_APPLY_TIME" val="2018年9月29日"/>
  <p:tag name="POCKET_APPLY_TYPE" val="Slide"/>
  <p:tag name="APPLYTYPE" val="Other"/>
  <p:tag name="APPLYORDER" val="1"/>
</p:tagLst>
</file>

<file path=ppt/tags/tag158.xml><?xml version="1.0" encoding="utf-8"?>
<p:tagLst xmlns:p="http://schemas.openxmlformats.org/presentationml/2006/main">
  <p:tag name="POCKET_APPLY_TIME" val="2018年9月29日"/>
  <p:tag name="POCKET_APPLY_TYPE" val="Slide"/>
  <p:tag name="APPLYTYPE" val="Other"/>
  <p:tag name="APPLYORDER" val="2"/>
</p:tagLst>
</file>

<file path=ppt/tags/tag159.xml><?xml version="1.0" encoding="utf-8"?>
<p:tagLst xmlns:p="http://schemas.openxmlformats.org/presentationml/2006/main">
  <p:tag name="POCKET_APPLY_TIME" val="2018年9月29日"/>
  <p:tag name="POCKET_APPLY_TYPE" val="Slide"/>
  <p:tag name="APPLYTYPE" val="Other"/>
  <p:tag name="APPLYORDER" val="2"/>
</p:tagLst>
</file>

<file path=ppt/tags/tag16.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60.xml><?xml version="1.0" encoding="utf-8"?>
<p:tagLst xmlns:p="http://schemas.openxmlformats.org/presentationml/2006/main">
  <p:tag name="KSO_WM_BEAUTIFY_FLAG" val="#wm#"/>
  <p:tag name="KSO_WM_TEMPLATE_CATEGORY" val="custom"/>
  <p:tag name="KSO_WM_TEMPLATE_INDEX" val="20184553"/>
</p:tagLst>
</file>

<file path=ppt/tags/tag161.xml><?xml version="1.0" encoding="utf-8"?>
<p:tagLst xmlns:p="http://schemas.openxmlformats.org/presentationml/2006/main">
  <p:tag name="KSO_WM_BEAUTIFY_FLAG" val="#wm#"/>
  <p:tag name="KSO_WM_TEMPLATE_CATEGORY" val="custom"/>
  <p:tag name="KSO_WM_TEMPLATE_INDEX" val="20184553"/>
</p:tagLst>
</file>

<file path=ppt/tags/tag162.xml><?xml version="1.0" encoding="utf-8"?>
<p:tagLst xmlns:p="http://schemas.openxmlformats.org/presentationml/2006/main">
  <p:tag name="KSO_WM_BEAUTIFY_FLAG" val="#wm#"/>
  <p:tag name="KSO_WM_TEMPLATE_CATEGORY" val="custom"/>
  <p:tag name="KSO_WM_TEMPLATE_INDEX" val="20184553"/>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wm#"/>
  <p:tag name="KSO_WM_TEMPLATE_CATEGORY" val="custom"/>
  <p:tag name="KSO_WM_TEMPLATE_INDEX" val="20184553"/>
</p:tagLst>
</file>

<file path=ppt/tags/tag165.xml><?xml version="1.0" encoding="utf-8"?>
<p:tagLst xmlns:p="http://schemas.openxmlformats.org/presentationml/2006/main">
  <p:tag name="POCKET_APPLY_TIME" val="2018年9月30日"/>
  <p:tag name="POCKET_APPLY_TYPE" val="Slide"/>
</p:tagLst>
</file>

<file path=ppt/tags/tag166.xml><?xml version="1.0" encoding="utf-8"?>
<p:tagLst xmlns:p="http://schemas.openxmlformats.org/presentationml/2006/main">
  <p:tag name="POCKET_APPLY_TIME" val="2018年9月30日"/>
  <p:tag name="POCKET_APPLY_TYPE" val="Slide"/>
</p:tagLst>
</file>

<file path=ppt/tags/tag167.xml><?xml version="1.0" encoding="utf-8"?>
<p:tagLst xmlns:p="http://schemas.openxmlformats.org/presentationml/2006/main">
  <p:tag name="POCKET_APPLY_TIME" val="2018年9月30日"/>
  <p:tag name="POCKET_APPLY_TYPE" val="Slide"/>
</p:tagLst>
</file>

<file path=ppt/tags/tag168.xml><?xml version="1.0" encoding="utf-8"?>
<p:tagLst xmlns:p="http://schemas.openxmlformats.org/presentationml/2006/main">
  <p:tag name="POCKET_APPLY_TIME" val="2018年9月30日"/>
  <p:tag name="POCKET_APPLY_TYPE" val="Slide"/>
</p:tagLst>
</file>

<file path=ppt/tags/tag169.xml><?xml version="1.0" encoding="utf-8"?>
<p:tagLst xmlns:p="http://schemas.openxmlformats.org/presentationml/2006/main">
  <p:tag name="POCKET_APPLY_TIME" val="2018年9月30日"/>
  <p:tag name="POCKET_APPLY_TYPE" val="Slide"/>
</p:tagLst>
</file>

<file path=ppt/tags/tag17.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70.xml><?xml version="1.0" encoding="utf-8"?>
<p:tagLst xmlns:p="http://schemas.openxmlformats.org/presentationml/2006/main">
  <p:tag name="POCKET_APPLY_TIME" val="2018年9月30日"/>
  <p:tag name="POCKET_APPLY_TYPE" val="Slide"/>
</p:tagLst>
</file>

<file path=ppt/tags/tag171.xml><?xml version="1.0" encoding="utf-8"?>
<p:tagLst xmlns:p="http://schemas.openxmlformats.org/presentationml/2006/main">
  <p:tag name="POCKET_APPLY_TIME" val="2018年9月30日"/>
  <p:tag name="POCKET_APPLY_TYPE" val="Slide"/>
</p:tagLst>
</file>

<file path=ppt/tags/tag172.xml><?xml version="1.0" encoding="utf-8"?>
<p:tagLst xmlns:p="http://schemas.openxmlformats.org/presentationml/2006/main">
  <p:tag name="POCKET_APPLY_TIME" val="2018年9月30日"/>
  <p:tag name="POCKET_APPLY_TYPE" val="Slide"/>
</p:tagLst>
</file>

<file path=ppt/tags/tag173.xml><?xml version="1.0" encoding="utf-8"?>
<p:tagLst xmlns:p="http://schemas.openxmlformats.org/presentationml/2006/main">
  <p:tag name="POCKET_APPLY_TIME" val="2018年9月30日"/>
  <p:tag name="POCKET_APPLY_TYPE" val="Slide"/>
</p:tagLst>
</file>

<file path=ppt/tags/tag174.xml><?xml version="1.0" encoding="utf-8"?>
<p:tagLst xmlns:p="http://schemas.openxmlformats.org/presentationml/2006/main">
  <p:tag name="POCKET_APPLY_TIME" val="2018年9月30日"/>
  <p:tag name="POCKET_APPLY_TYPE" val="Slide"/>
</p:tagLst>
</file>

<file path=ppt/tags/tag175.xml><?xml version="1.0" encoding="utf-8"?>
<p:tagLst xmlns:p="http://schemas.openxmlformats.org/presentationml/2006/main">
  <p:tag name="POCKET_APPLY_TIME" val="2018年9月30日"/>
  <p:tag name="POCKET_APPLY_TYPE" val="Slide"/>
</p:tagLst>
</file>

<file path=ppt/tags/tag176.xml><?xml version="1.0" encoding="utf-8"?>
<p:tagLst xmlns:p="http://schemas.openxmlformats.org/presentationml/2006/main">
  <p:tag name="POCKET_APPLY_TIME" val="2018年9月30日"/>
  <p:tag name="POCKET_APPLY_TYPE" val="Slide"/>
</p:tagLst>
</file>

<file path=ppt/tags/tag177.xml><?xml version="1.0" encoding="utf-8"?>
<p:tagLst xmlns:p="http://schemas.openxmlformats.org/presentationml/2006/main">
  <p:tag name="POCKET_APPLY_TIME" val="2018年9月30日"/>
  <p:tag name="POCKET_APPLY_TYPE" val="Slide"/>
</p:tagLst>
</file>

<file path=ppt/tags/tag178.xml><?xml version="1.0" encoding="utf-8"?>
<p:tagLst xmlns:p="http://schemas.openxmlformats.org/presentationml/2006/main">
  <p:tag name="POCKET_APPLY_TIME" val="2018年9月30日"/>
  <p:tag name="POCKET_APPLY_TYPE" val="Slide"/>
</p:tagLst>
</file>

<file path=ppt/tags/tag179.xml><?xml version="1.0" encoding="utf-8"?>
<p:tagLst xmlns:p="http://schemas.openxmlformats.org/presentationml/2006/main">
  <p:tag name="POCKET_APPLY_TIME" val="2018年9月30日"/>
  <p:tag name="POCKET_APPLY_TYPE" val="Slide"/>
</p:tagLst>
</file>

<file path=ppt/tags/tag18.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80.xml><?xml version="1.0" encoding="utf-8"?>
<p:tagLst xmlns:p="http://schemas.openxmlformats.org/presentationml/2006/main">
  <p:tag name="POCKET_APPLY_TIME" val="2018年9月30日"/>
  <p:tag name="POCKET_APPLY_TYPE" val="Slide"/>
</p:tagLst>
</file>

<file path=ppt/tags/tag181.xml><?xml version="1.0" encoding="utf-8"?>
<p:tagLst xmlns:p="http://schemas.openxmlformats.org/presentationml/2006/main">
  <p:tag name="POCKET_APPLY_TIME" val="2018年9月30日"/>
  <p:tag name="POCKET_APPLY_TYPE" val="Slide"/>
</p:tagLst>
</file>

<file path=ppt/tags/tag182.xml><?xml version="1.0" encoding="utf-8"?>
<p:tagLst xmlns:p="http://schemas.openxmlformats.org/presentationml/2006/main">
  <p:tag name="POCKET_APPLY_TIME" val="2018年9月30日"/>
  <p:tag name="POCKET_APPLY_TYPE" val="Slide"/>
</p:tagLst>
</file>

<file path=ppt/tags/tag183.xml><?xml version="1.0" encoding="utf-8"?>
<p:tagLst xmlns:p="http://schemas.openxmlformats.org/presentationml/2006/main">
  <p:tag name="POCKET_APPLY_TIME" val="2018年9月30日"/>
  <p:tag name="POCKET_APPLY_TYPE" val="Slide"/>
</p:tagLst>
</file>

<file path=ppt/tags/tag184.xml><?xml version="1.0" encoding="utf-8"?>
<p:tagLst xmlns:p="http://schemas.openxmlformats.org/presentationml/2006/main">
  <p:tag name="POCKET_APPLY_TIME" val="2018年9月30日"/>
  <p:tag name="POCKET_APPLY_TYPE" val="Slide"/>
</p:tagLst>
</file>

<file path=ppt/tags/tag185.xml><?xml version="1.0" encoding="utf-8"?>
<p:tagLst xmlns:p="http://schemas.openxmlformats.org/presentationml/2006/main">
  <p:tag name="KSO_WM_BEAUTIFY_FLAG" val="#wm#"/>
  <p:tag name="KSO_WM_TEMPLATE_CATEGORY" val="custom"/>
  <p:tag name="KSO_WM_TEMPLATE_INDEX" val="20184553"/>
</p:tagLst>
</file>

<file path=ppt/tags/tag186.xml><?xml version="1.0" encoding="utf-8"?>
<p:tagLst xmlns:p="http://schemas.openxmlformats.org/presentationml/2006/main">
  <p:tag name="KSO_WPP_MARK_KEY" val="2ee85ff1-a0cf-4f0f-bc1f-b7feca323af6"/>
  <p:tag name="COMMONDATA" val="eyJoZGlkIjoiZWNhYzc5NThlMmQ4YTlhZTI0ZTMyYWFhZWUyMTMxNjcifQ=="/>
</p:tagLst>
</file>

<file path=ppt/tags/tag19.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0.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2.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4.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5.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6.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7.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8.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9.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2.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4.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5.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6.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7.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8.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9.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0.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1.xml><?xml version="1.0" encoding="utf-8"?>
<p:tagLst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ags/tag42.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43.xml><?xml version="1.0" encoding="utf-8"?>
<p:tagLst xmlns:p="http://schemas.openxmlformats.org/presentationml/2006/main">
  <p:tag name="POCKET_APPLY_TIME" val="2018年9月30日"/>
  <p:tag name="POCKET_APPLY_TYPE" val="Slide"/>
</p:tagLst>
</file>

<file path=ppt/tags/tag44.xml><?xml version="1.0" encoding="utf-8"?>
<p:tagLst xmlns:p="http://schemas.openxmlformats.org/presentationml/2006/main">
  <p:tag name="POCKET_APPLY_TIME" val="2018年9月30日"/>
  <p:tag name="POCKET_APPLY_TYPE" val="Slide"/>
</p:tagLst>
</file>

<file path=ppt/tags/tag45.xml><?xml version="1.0" encoding="utf-8"?>
<p:tagLst xmlns:p="http://schemas.openxmlformats.org/presentationml/2006/main">
  <p:tag name="POCKET_APPLY_TIME" val="2018年9月30日"/>
  <p:tag name="POCKET_APPLY_TYPE" val="Slide"/>
</p:tagLst>
</file>

<file path=ppt/tags/tag46.xml><?xml version="1.0" encoding="utf-8"?>
<p:tagLst xmlns:p="http://schemas.openxmlformats.org/presentationml/2006/main">
  <p:tag name="POCKET_APPLY_TIME" val="2018年9月30日"/>
  <p:tag name="POCKET_APPLY_TYPE" val="Slide"/>
</p:tagLst>
</file>

<file path=ppt/tags/tag47.xml><?xml version="1.0" encoding="utf-8"?>
<p:tagLst xmlns:p="http://schemas.openxmlformats.org/presentationml/2006/main">
  <p:tag name="POCKET_APPLY_TIME" val="2018年9月30日"/>
  <p:tag name="POCKET_APPLY_TYPE" val="Slide"/>
</p:tagLst>
</file>

<file path=ppt/tags/tag48.xml><?xml version="1.0" encoding="utf-8"?>
<p:tagLst xmlns:p="http://schemas.openxmlformats.org/presentationml/2006/main">
  <p:tag name="POCKET_APPLY_TIME" val="2018年9月30日"/>
  <p:tag name="POCKET_APPLY_TYPE" val="Slide"/>
</p:tagLst>
</file>

<file path=ppt/tags/tag49.xml><?xml version="1.0" encoding="utf-8"?>
<p:tagLst xmlns:p="http://schemas.openxmlformats.org/presentationml/2006/main">
  <p:tag name="POCKET_APPLY_TIME" val="2018年9月30日"/>
  <p:tag name="POCKET_APPLY_TYPE" val="Slide"/>
</p:tagLst>
</file>

<file path=ppt/tags/tag5.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0.xml><?xml version="1.0" encoding="utf-8"?>
<p:tagLst xmlns:p="http://schemas.openxmlformats.org/presentationml/2006/main">
  <p:tag name="POCKET_APPLY_TIME" val="2018年9月30日"/>
  <p:tag name="POCKET_APPLY_TYPE" val="Slide"/>
</p:tagLst>
</file>

<file path=ppt/tags/tag51.xml><?xml version="1.0" encoding="utf-8"?>
<p:tagLst xmlns:p="http://schemas.openxmlformats.org/presentationml/2006/main">
  <p:tag name="POCKET_APPLY_TIME" val="2018年9月30日"/>
  <p:tag name="POCKET_APPLY_TYPE" val="Slide"/>
</p:tagLst>
</file>

<file path=ppt/tags/tag52.xml><?xml version="1.0" encoding="utf-8"?>
<p:tagLst xmlns:p="http://schemas.openxmlformats.org/presentationml/2006/main">
  <p:tag name="POCKET_APPLY_TIME" val="2018年9月30日"/>
  <p:tag name="POCKET_APPLY_TYPE" val="Slide"/>
</p:tagLst>
</file>

<file path=ppt/tags/tag53.xml><?xml version="1.0" encoding="utf-8"?>
<p:tagLst xmlns:p="http://schemas.openxmlformats.org/presentationml/2006/main">
  <p:tag name="POCKET_APPLY_TIME" val="2018年9月30日"/>
  <p:tag name="POCKET_APPLY_TYPE" val="Slide"/>
</p:tagLst>
</file>

<file path=ppt/tags/tag54.xml><?xml version="1.0" encoding="utf-8"?>
<p:tagLst xmlns:p="http://schemas.openxmlformats.org/presentationml/2006/main">
  <p:tag name="KSO_WM_BEAUTIFY_FLAG" val="#wm#"/>
  <p:tag name="KSO_WM_TEMPLATE_CATEGORY" val="custom"/>
  <p:tag name="KSO_WM_TEMPLATE_INDEX" val="20184553"/>
</p:tagLst>
</file>

<file path=ppt/tags/tag55.xml><?xml version="1.0" encoding="utf-8"?>
<p:tagLst xmlns:p="http://schemas.openxmlformats.org/presentationml/2006/main">
  <p:tag name="KSO_WM_TEMPLATE_CATEGORY" val="custom"/>
  <p:tag name="KSO_WM_TEMPLATE_INDEX" val="20184553"/>
  <p:tag name="KSO_WM_UNIT_CLEAR" val="0"/>
  <p:tag name="KSO_WM_UNIT_COMPATIBLE" val="0"/>
  <p:tag name="KSO_WM_UNIT_HIGHLIGHT" val="0"/>
  <p:tag name="KSO_WM_UNIT_ISCONTENTSTITLE" val="0"/>
  <p:tag name="KSO_WM_UNIT_VALUE" val="234"/>
  <p:tag name="KSO_WM_UNIT_LAYERLEVEL" val="1"/>
  <p:tag name="KSO_WM_UNIT_INDEX" val="1"/>
  <p:tag name="KSO_WM_UNIT_ID" val="custom20184553_1*b*1"/>
  <p:tag name="KSO_WM_UNIT_TYPE" val="b"/>
  <p:tag name="KSO_WM_BEAUTIFY_FLAG" val="#wm#"/>
  <p:tag name="KSO_WM_TAG_VERSION" val="1.0"/>
  <p:tag name="KSO_WM_UNIT_PRESET_TEXT" val="Lorem ipsum dolor sit amet, consectetur adipisicing elit."/>
</p:tagLst>
</file>

<file path=ppt/tags/tag56.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57.xml><?xml version="1.0" encoding="utf-8"?>
<p:tagLst xmlns:p="http://schemas.openxmlformats.org/presentationml/2006/main">
  <p:tag name="KSO_WM_BEAUTIFY_FLAG" val="#wm#"/>
  <p:tag name="KSO_WM_TEMPLATE_CATEGORY" val="custom"/>
  <p:tag name="KSO_WM_TEMPLATE_INDEX" val="20184553"/>
</p:tagLst>
</file>

<file path=ppt/tags/tag58.xml><?xml version="1.0" encoding="utf-8"?>
<p:tagLst xmlns:p="http://schemas.openxmlformats.org/presentationml/2006/main">
  <p:tag name="POCKET_APPLY_TIME" val="2018年9月30日"/>
  <p:tag name="POCKET_APPLY_TYPE" val="Slide"/>
  <p:tag name="APPLYTYPE" val="Other"/>
  <p:tag name="APPLYORDER" val="1"/>
</p:tagLst>
</file>

<file path=ppt/tags/tag59.xml><?xml version="1.0" encoding="utf-8"?>
<p:tagLst xmlns:p="http://schemas.openxmlformats.org/presentationml/2006/main">
  <p:tag name="POCKET_APPLY_TIME" val="2018年9月30日"/>
  <p:tag name="POCKET_APPLY_TYPE" val="Slide"/>
  <p:tag name="APPLYTYPE" val="Other"/>
  <p:tag name="APPLYORDER" val="2"/>
</p:tagLst>
</file>

<file path=ppt/tags/tag6.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60.xml><?xml version="1.0" encoding="utf-8"?>
<p:tagLst xmlns:p="http://schemas.openxmlformats.org/presentationml/2006/main">
  <p:tag name="POCKET_APPLY_TIME" val="2018年9月30日"/>
  <p:tag name="POCKET_APPLY_TYPE" val="Slide"/>
  <p:tag name="APPLYTYPE" val="Other"/>
  <p:tag name="APPLYORDER" val="3"/>
</p:tagLst>
</file>

<file path=ppt/tags/tag61.xml><?xml version="1.0" encoding="utf-8"?>
<p:tagLst xmlns:p="http://schemas.openxmlformats.org/presentationml/2006/main">
  <p:tag name="KSO_WM_BEAUTIFY_FLAG" val="#wm#"/>
  <p:tag name="KSO_WM_TEMPLATE_CATEGORY" val="custom"/>
  <p:tag name="KSO_WM_TEMPLATE_INDEX" val="20184553"/>
</p:tagLst>
</file>

<file path=ppt/tags/tag62.xml><?xml version="1.0" encoding="utf-8"?>
<p:tagLst xmlns:p="http://schemas.openxmlformats.org/presentationml/2006/main">
  <p:tag name="POCKET_APPLY_TIME" val="2018年9月30日"/>
  <p:tag name="POCKET_APPLY_TYPE" val="Slide"/>
  <p:tag name="APPLYTYPE" val="Other"/>
  <p:tag name="APPLYORDER" val="1"/>
</p:tagLst>
</file>

<file path=ppt/tags/tag63.xml><?xml version="1.0" encoding="utf-8"?>
<p:tagLst xmlns:p="http://schemas.openxmlformats.org/presentationml/2006/main">
  <p:tag name="POCKET_APPLY_TIME" val="2018年9月30日"/>
  <p:tag name="POCKET_APPLY_TYPE" val="Slide"/>
  <p:tag name="APPLYTYPE" val="Other"/>
  <p:tag name="APPLYORDER" val="2"/>
</p:tagLst>
</file>

<file path=ppt/tags/tag64.xml><?xml version="1.0" encoding="utf-8"?>
<p:tagLst xmlns:p="http://schemas.openxmlformats.org/presentationml/2006/main">
  <p:tag name="POCKET_APPLY_TIME" val="2018年9月30日"/>
  <p:tag name="POCKET_APPLY_TYPE" val="Slide"/>
  <p:tag name="APPLYTYPE" val="Other"/>
  <p:tag name="APPLYORDER" val="3"/>
</p:tagLst>
</file>

<file path=ppt/tags/tag65.xml><?xml version="1.0" encoding="utf-8"?>
<p:tagLst xmlns:p="http://schemas.openxmlformats.org/presentationml/2006/main">
  <p:tag name="POCKET_APPLY_TIME" val="2018年9月30日"/>
  <p:tag name="POCKET_APPLY_TYPE" val="Slide"/>
  <p:tag name="APPLYTYPE" val="Other"/>
  <p:tag name="APPLYORDER" val="4"/>
</p:tagLst>
</file>

<file path=ppt/tags/tag66.xml><?xml version="1.0" encoding="utf-8"?>
<p:tagLst xmlns:p="http://schemas.openxmlformats.org/presentationml/2006/main">
  <p:tag name="KSO_WM_BEAUTIFY_FLAG" val="#wm#"/>
  <p:tag name="KSO_WM_TEMPLATE_CATEGORY" val="custom"/>
  <p:tag name="KSO_WM_TEMPLATE_INDEX" val="20184553"/>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wm#"/>
  <p:tag name="KSO_WM_TEMPLATE_CATEGORY" val="custom"/>
  <p:tag name="KSO_WM_TEMPLATE_INDEX" val="20184553"/>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0.xml><?xml version="1.0" encoding="utf-8"?>
<p:tagLst xmlns:p="http://schemas.openxmlformats.org/presentationml/2006/main">
  <p:tag name="KSO_WM_BEAUTIFY_FLAG" val="#wm#"/>
  <p:tag name="KSO_WM_TEMPLATE_CATEGORY" val="custom"/>
  <p:tag name="KSO_WM_TEMPLATE_INDEX" val="20184553"/>
</p:tagLst>
</file>

<file path=ppt/tags/tag71.xml><?xml version="1.0" encoding="utf-8"?>
<p:tagLst xmlns:p="http://schemas.openxmlformats.org/presentationml/2006/main">
  <p:tag name="KSO_WM_BEAUTIFY_FLAG" val="#wm#"/>
  <p:tag name="KSO_WM_TEMPLATE_CATEGORY" val="custom"/>
  <p:tag name="KSO_WM_TEMPLATE_INDEX" val="20184553"/>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wm#"/>
  <p:tag name="KSO_WM_TEMPLATE_CATEGORY" val="custom"/>
  <p:tag name="KSO_WM_TEMPLATE_INDEX" val="20184553"/>
</p:tagLst>
</file>

<file path=ppt/tags/tag74.xml><?xml version="1.0" encoding="utf-8"?>
<p:tagLst xmlns:p="http://schemas.openxmlformats.org/presentationml/2006/main">
  <p:tag name="ISLIDE.DIAGRAM" val="4651"/>
</p:tagLst>
</file>

<file path=ppt/tags/tag75.xml><?xml version="1.0" encoding="utf-8"?>
<p:tagLst xmlns:p="http://schemas.openxmlformats.org/presentationml/2006/main">
  <p:tag name="KSO_WM_BEAUTIFY_FLAG" val="#wm#"/>
  <p:tag name="KSO_WM_TEMPLATE_CATEGORY" val="custom"/>
  <p:tag name="KSO_WM_TEMPLATE_INDEX" val="20184553"/>
</p:tagLst>
</file>

<file path=ppt/tags/tag76.xml><?xml version="1.0" encoding="utf-8"?>
<p:tagLst xmlns:p="http://schemas.openxmlformats.org/presentationml/2006/main">
  <p:tag name="KSO_WM_BEAUTIFY_FLAG" val="#wm#"/>
  <p:tag name="KSO_WM_TEMPLATE_CATEGORY" val="custom"/>
  <p:tag name="KSO_WM_TEMPLATE_INDEX" val="20184553"/>
</p:tagLst>
</file>

<file path=ppt/tags/tag77.xml><?xml version="1.0" encoding="utf-8"?>
<p:tagLst xmlns:p="http://schemas.openxmlformats.org/presentationml/2006/main">
  <p:tag name="KSO_WM_BEAUTIFY_FLAG" val="#wm#"/>
  <p:tag name="KSO_WM_TEMPLATE_CATEGORY" val="custom"/>
  <p:tag name="KSO_WM_TEMPLATE_INDEX" val="20184553"/>
</p:tagLst>
</file>

<file path=ppt/tags/tag78.xml><?xml version="1.0" encoding="utf-8"?>
<p:tagLst xmlns:p="http://schemas.openxmlformats.org/presentationml/2006/main">
  <p:tag name="KSO_WM_BEAUTIFY_FLAG" val="#wm#"/>
  <p:tag name="KSO_WM_TEMPLATE_CATEGORY" val="custom"/>
  <p:tag name="KSO_WM_TEMPLATE_INDEX" val="20184553"/>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80.xml><?xml version="1.0" encoding="utf-8"?>
<p:tagLst xmlns:p="http://schemas.openxmlformats.org/presentationml/2006/main">
  <p:tag name="KSO_WM_BEAUTIFY_FLAG" val="#wm#"/>
  <p:tag name="KSO_WM_TEMPLATE_CATEGORY" val="custom"/>
  <p:tag name="KSO_WM_TEMPLATE_INDEX" val="20184553"/>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1_3*l_h_i*1_1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28071_3*l_h_i*1_1_5"/>
  <p:tag name="KSO_WM_TEMPLATE_CATEGORY" val="diagram"/>
  <p:tag name="KSO_WM_TEMPLATE_INDEX" val="20228071"/>
  <p:tag name="KSO_WM_UNIT_LAYERLEVEL" val="1_1_1"/>
  <p:tag name="KSO_WM_TAG_VERSION" val="1.0"/>
  <p:tag name="KSO_WM_BEAUTIFY_FLAG" val="#wm#"/>
  <p:tag name="KSO_WM_UNIT_LINE_FORE_SCHEMECOLOR_INDEX" val="5"/>
  <p:tag name="KSO_WM_UNIT_LINE_FILL_TYPE" val="2"/>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1_3*l_h_i*1_2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71_3*l_h_i*1_2_3"/>
  <p:tag name="KSO_WM_TEMPLATE_CATEGORY" val="diagram"/>
  <p:tag name="KSO_WM_TEMPLATE_INDEX" val="20228071"/>
  <p:tag name="KSO_WM_UNIT_LAYERLEVEL" val="1_1_1"/>
  <p:tag name="KSO_WM_TAG_VERSION" val="1.0"/>
  <p:tag name="KSO_WM_BEAUTIFY_FLAG" val="#wm#"/>
  <p:tag name="KSO_WM_UNIT_LINE_FORE_SCHEMECOLOR_INDEX" val="6"/>
  <p:tag name="KSO_WM_UNIT_LINE_FILL_TYPE" val="2"/>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1_3*l_h_i*1_3_1"/>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71_3*l_h_i*1_3_3"/>
  <p:tag name="KSO_WM_TEMPLATE_CATEGORY" val="diagram"/>
  <p:tag name="KSO_WM_TEMPLATE_INDEX" val="20228071"/>
  <p:tag name="KSO_WM_UNIT_LAYERLEVEL" val="1_1_1"/>
  <p:tag name="KSO_WM_TAG_VERSION" val="1.0"/>
  <p:tag name="KSO_WM_BEAUTIFY_FLAG" val="#wm#"/>
  <p:tag name="KSO_WM_UNIT_LINE_FORE_SCHEMECOLOR_INDEX" val="7"/>
  <p:tag name="KSO_WM_UNIT_LINE_FILL_TYPE"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1_3*l_h_i*1_2_4"/>
  <p:tag name="KSO_WM_TEMPLATE_CATEGORY" val="diagram"/>
  <p:tag name="KSO_WM_TEMPLATE_INDEX" val="20228071"/>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28071_3*l_h_i*1_2_5"/>
  <p:tag name="KSO_WM_TEMPLATE_CATEGORY" val="diagram"/>
  <p:tag name="KSO_WM_TEMPLATE_INDEX" val="20228071"/>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1_3*l_h_i*1_3_4"/>
  <p:tag name="KSO_WM_TEMPLATE_CATEGORY" val="diagram"/>
  <p:tag name="KSO_WM_TEMPLATE_INDEX" val="20228071"/>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9.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5"/>
  <p:tag name="KSO_WM_UNIT_ID" val="diagram20228071_3*l_h_i*1_3_5"/>
  <p:tag name="KSO_WM_TEMPLATE_CATEGORY" val="diagram"/>
  <p:tag name="KSO_WM_TEMPLATE_INDEX" val="20228071"/>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71_3*l_h_i*1_1_3"/>
  <p:tag name="KSO_WM_TEMPLATE_CATEGORY" val="diagram"/>
  <p:tag name="KSO_WM_TEMPLATE_INDEX" val="20228071"/>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1_3*l_h_i*1_1_4"/>
  <p:tag name="KSO_WM_TEMPLATE_CATEGORY" val="diagram"/>
  <p:tag name="KSO_WM_TEMPLATE_INDEX" val="20228071"/>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9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1_3*l_h_a*1_1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Lst>
</file>

<file path=ppt/tags/tag94.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1_3*l_h_f*1_1_1"/>
  <p:tag name="KSO_WM_TEMPLATE_CATEGORY" val="diagram"/>
  <p:tag name="KSO_WM_TEMPLATE_INDEX" val="20228071"/>
  <p:tag name="KSO_WM_UNIT_LAYERLEVEL" val="1_1_1"/>
  <p:tag name="KSO_WM_TAG_VERSION" val="1.0"/>
  <p:tag name="KSO_WM_BEAUTIFY_FLAG" val="#wm#"/>
  <p:tag name="KSO_WM_UNIT_TEXT_FILL_FORE_SCHEMECOLOR_INDEX" val="13"/>
  <p:tag name="KSO_WM_UNIT_TEXT_FILL_TYPE" val="1"/>
</p:tagLst>
</file>

<file path=ppt/tags/tag9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1_3*l_h_a*1_2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Lst>
</file>

<file path=ppt/tags/tag9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1_3*l_h_a*1_3_1"/>
  <p:tag name="KSO_WM_TEMPLATE_CATEGORY" val="diagram"/>
  <p:tag name="KSO_WM_TEMPLATE_INDEX" val="20228071"/>
  <p:tag name="KSO_WM_UNIT_LAYERLEVEL" val="1_1_1"/>
  <p:tag name="KSO_WM_TAG_VERSION" val="1.0"/>
  <p:tag name="KSO_WM_BEAUTIFY_FLAG" val="#wm#"/>
  <p:tag name="KSO_WM_UNIT_TEXT_FILL_FORE_SCHEMECOLOR_INDEX" val="14"/>
  <p:tag name="KSO_WM_UNIT_TEXT_FILL_TYPE" val="1"/>
</p:tagLst>
</file>

<file path=ppt/tags/tag9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1_3*l_h_f*1_1_1"/>
  <p:tag name="KSO_WM_TEMPLATE_CATEGORY" val="diagram"/>
  <p:tag name="KSO_WM_TEMPLATE_INDEX" val="20228071"/>
  <p:tag name="KSO_WM_UNIT_LAYERLEVEL" val="1_1_1"/>
  <p:tag name="KSO_WM_TAG_VERSION" val="1.0"/>
  <p:tag name="KSO_WM_BEAUTIFY_FLAG" val=""/>
  <p:tag name="KSO_WM_UNIT_TEXT_FILL_FORE_SCHEMECOLOR_INDEX" val="13"/>
  <p:tag name="KSO_WM_UNIT_TEXT_FILL_TYPE" val="1"/>
</p:tagLst>
</file>

<file path=ppt/tags/tag9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71_3*l_h_f*1_1_1"/>
  <p:tag name="KSO_WM_TEMPLATE_CATEGORY" val="diagram"/>
  <p:tag name="KSO_WM_TEMPLATE_INDEX" val="20228071"/>
  <p:tag name="KSO_WM_UNIT_LAYERLEVEL" val="1_1_1"/>
  <p:tag name="KSO_WM_TAG_VERSION" val="1.0"/>
  <p:tag name="KSO_WM_BEAUTIFY_FLAG" val=""/>
  <p:tag name="KSO_WM_UNIT_TEXT_FILL_FORE_SCHEMECOLOR_INDEX" val="13"/>
  <p:tag name="KSO_WM_UNIT_TEXT_FILL_TYPE" val="1"/>
</p:tagLst>
</file>

<file path=ppt/tags/tag99.xml><?xml version="1.0" encoding="utf-8"?>
<p:tagLst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3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4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5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6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7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8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19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0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1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2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3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4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5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6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27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28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29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1.xml><?xml version="1.0" encoding="utf-8"?>
<a:theme xmlns:a="http://schemas.openxmlformats.org/drawingml/2006/main" name="30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2.xml><?xml version="1.0" encoding="utf-8"?>
<a:theme xmlns:a="http://schemas.openxmlformats.org/drawingml/2006/main" name="31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3.xml><?xml version="1.0" encoding="utf-8"?>
<a:theme xmlns:a="http://schemas.openxmlformats.org/drawingml/2006/main" name="32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4.xml><?xml version="1.0" encoding="utf-8"?>
<a:theme xmlns:a="http://schemas.openxmlformats.org/drawingml/2006/main" name="33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5.xml><?xml version="1.0" encoding="utf-8"?>
<a:theme xmlns:a="http://schemas.openxmlformats.org/drawingml/2006/main" name="34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6.xml><?xml version="1.0" encoding="utf-8"?>
<a:theme xmlns:a="http://schemas.openxmlformats.org/drawingml/2006/main" name="35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7.xml><?xml version="1.0" encoding="utf-8"?>
<a:theme xmlns:a="http://schemas.openxmlformats.org/drawingml/2006/main" name="36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8.xml><?xml version="1.0" encoding="utf-8"?>
<a:theme xmlns:a="http://schemas.openxmlformats.org/drawingml/2006/main" name="37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9.xml><?xml version="1.0" encoding="utf-8"?>
<a:theme xmlns:a="http://schemas.openxmlformats.org/drawingml/2006/main" name="38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0.xml><?xml version="1.0" encoding="utf-8"?>
<a:theme xmlns:a="http://schemas.openxmlformats.org/drawingml/2006/main" name="39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A000120140530A99PPBG">
  <a:themeElements>
    <a:clrScheme name="自定义 127">
      <a:dk1>
        <a:srgbClr val="5F5F5F"/>
      </a:dk1>
      <a:lt1>
        <a:srgbClr val="FFFFFF"/>
      </a:lt1>
      <a:dk2>
        <a:srgbClr val="4D4D4D"/>
      </a:dk2>
      <a:lt2>
        <a:srgbClr val="FFFFFF"/>
      </a:lt2>
      <a:accent1>
        <a:srgbClr val="ECC65A"/>
      </a:accent1>
      <a:accent2>
        <a:srgbClr val="C9C457"/>
      </a:accent2>
      <a:accent3>
        <a:srgbClr val="ABC068"/>
      </a:accent3>
      <a:accent4>
        <a:srgbClr val="72A4B6"/>
      </a:accent4>
      <a:accent5>
        <a:srgbClr val="DB3E13"/>
      </a:accent5>
      <a:accent6>
        <a:srgbClr val="00B0F0"/>
      </a:accent6>
      <a:hlink>
        <a:srgbClr val="AFCFFF"/>
      </a:hlink>
      <a:folHlink>
        <a:srgbClr val="AFB2B4"/>
      </a:folHlink>
    </a:clrScheme>
    <a:fontScheme name="自定义 23">
      <a:majorFont>
        <a:latin typeface="Britannic Bold"/>
        <a:ea typeface="微软雅黑"/>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10763</Words>
  <Application>WPS 演示</Application>
  <PresentationFormat>宽屏</PresentationFormat>
  <Paragraphs>557</Paragraphs>
  <Slides>51</Slides>
  <Notes>31</Notes>
  <HiddenSlides>0</HiddenSlides>
  <MMClips>0</MMClips>
  <ScaleCrop>false</ScaleCrop>
  <HeadingPairs>
    <vt:vector size="6" baseType="variant">
      <vt:variant>
        <vt:lpstr>已用的字体</vt:lpstr>
      </vt:variant>
      <vt:variant>
        <vt:i4>26</vt:i4>
      </vt:variant>
      <vt:variant>
        <vt:lpstr>主题</vt:lpstr>
      </vt:variant>
      <vt:variant>
        <vt:i4>40</vt:i4>
      </vt:variant>
      <vt:variant>
        <vt:lpstr>幻灯片标题</vt:lpstr>
      </vt:variant>
      <vt:variant>
        <vt:i4>51</vt:i4>
      </vt:variant>
    </vt:vector>
  </HeadingPairs>
  <TitlesOfParts>
    <vt:vector size="117" baseType="lpstr">
      <vt:lpstr>Arial</vt:lpstr>
      <vt:lpstr>宋体</vt:lpstr>
      <vt:lpstr>Wingdings</vt:lpstr>
      <vt:lpstr>微软雅黑</vt:lpstr>
      <vt:lpstr>Arial Black</vt:lpstr>
      <vt:lpstr>幼圆</vt:lpstr>
      <vt:lpstr>Calibri</vt:lpstr>
      <vt:lpstr>华文琥珀</vt:lpstr>
      <vt:lpstr>华文楷体</vt:lpstr>
      <vt:lpstr>华文宋体</vt:lpstr>
      <vt:lpstr>方正少儿_GBK</vt:lpstr>
      <vt:lpstr>Calibri</vt:lpstr>
      <vt:lpstr>Britannic Bold</vt:lpstr>
      <vt:lpstr>Arial Unicode MS</vt:lpstr>
      <vt:lpstr>Eras Bold ITC</vt:lpstr>
      <vt:lpstr>GungsuhChe</vt:lpstr>
      <vt:lpstr>MiSans</vt:lpstr>
      <vt:lpstr>思源黑体 CN Bold</vt:lpstr>
      <vt:lpstr>思源黑体 CN Light</vt:lpstr>
      <vt:lpstr>叶根友毛笔行书简体</vt:lpstr>
      <vt:lpstr>华文行楷</vt:lpstr>
      <vt:lpstr>思源黑体 CN Regular</vt:lpstr>
      <vt:lpstr>楷体</vt:lpstr>
      <vt:lpstr>Calibri Light</vt:lpstr>
      <vt:lpstr>Browallia New</vt:lpstr>
      <vt:lpstr>Century Schoolbook</vt:lpstr>
      <vt:lpstr>A000120140530A99PPBG</vt:lpstr>
      <vt:lpstr>1_A000120140530A99PPBG</vt:lpstr>
      <vt:lpstr>2_A000120140530A99PPBG</vt:lpstr>
      <vt:lpstr>3_A000120140530A99PPBG</vt:lpstr>
      <vt:lpstr>4_A000120140530A99PPBG</vt:lpstr>
      <vt:lpstr>5_A000120140530A99PPBG</vt:lpstr>
      <vt:lpstr>6_A000120140530A99PPBG</vt:lpstr>
      <vt:lpstr>7_A000120140530A99PPBG</vt:lpstr>
      <vt:lpstr>8_A000120140530A99PPBG</vt:lpstr>
      <vt:lpstr>9_A000120140530A99PPBG</vt:lpstr>
      <vt:lpstr>10_A000120140530A99PPBG</vt:lpstr>
      <vt:lpstr>11_A000120140530A99PPBG</vt:lpstr>
      <vt:lpstr>12_A000120140530A99PPBG</vt:lpstr>
      <vt:lpstr>13_A000120140530A99PPBG</vt:lpstr>
      <vt:lpstr>14_A000120140530A99PPBG</vt:lpstr>
      <vt:lpstr>15_A000120140530A99PPBG</vt:lpstr>
      <vt:lpstr>16_A000120140530A99PPBG</vt:lpstr>
      <vt:lpstr>17_A000120140530A99PPBG</vt:lpstr>
      <vt:lpstr>18_A000120140530A99PPBG</vt:lpstr>
      <vt:lpstr>19_A000120140530A99PPBG</vt:lpstr>
      <vt:lpstr>20_A000120140530A99PPBG</vt:lpstr>
      <vt:lpstr>21_A000120140530A99PPBG</vt:lpstr>
      <vt:lpstr>22_A000120140530A99PPBG</vt:lpstr>
      <vt:lpstr>23_A000120140530A99PPBG</vt:lpstr>
      <vt:lpstr>24_A000120140530A99PPBG</vt:lpstr>
      <vt:lpstr>25_A000120140530A99PPBG</vt:lpstr>
      <vt:lpstr>26_A000120140530A99PPBG</vt:lpstr>
      <vt:lpstr>27_A000120140530A99PPBG</vt:lpstr>
      <vt:lpstr>28_A000120140530A99PPBG</vt:lpstr>
      <vt:lpstr>29_A000120140530A99PPBG</vt:lpstr>
      <vt:lpstr>30_A000120140530A99PPBG</vt:lpstr>
      <vt:lpstr>31_A000120140530A99PPBG</vt:lpstr>
      <vt:lpstr>32_A000120140530A99PPBG</vt:lpstr>
      <vt:lpstr>33_A000120140530A99PPBG</vt:lpstr>
      <vt:lpstr>34_A000120140530A99PPBG</vt:lpstr>
      <vt:lpstr>35_A000120140530A99PPBG</vt:lpstr>
      <vt:lpstr>36_A000120140530A99PPBG</vt:lpstr>
      <vt:lpstr>37_A000120140530A99PPBG</vt:lpstr>
      <vt:lpstr>38_A000120140530A99PPBG</vt:lpstr>
      <vt:lpstr>39_A000120140530A99PPBG</vt:lpstr>
      <vt:lpstr>第五章   区角中的幼儿科学教育</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薛东西</cp:lastModifiedBy>
  <cp:revision>25</cp:revision>
  <dcterms:created xsi:type="dcterms:W3CDTF">2018-03-01T02:03:00Z</dcterms:created>
  <dcterms:modified xsi:type="dcterms:W3CDTF">2023-07-20T02:54:13Z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99E97E2B05F74355B352D2097DBFF59A_12</vt:lpwstr>
  </property>
</Properties>
</file>